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5.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6.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18.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19.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60" r:id="rId1"/>
    <p:sldMasterId id="2147483670" r:id="rId2"/>
    <p:sldMasterId id="2147483688" r:id="rId3"/>
    <p:sldMasterId id="2147483709" r:id="rId4"/>
    <p:sldMasterId id="2147483724" r:id="rId5"/>
    <p:sldMasterId id="2147483742" r:id="rId6"/>
    <p:sldMasterId id="2147483759" r:id="rId7"/>
    <p:sldMasterId id="2147483812" r:id="rId8"/>
    <p:sldMasterId id="2147483830" r:id="rId9"/>
    <p:sldMasterId id="2147483870" r:id="rId10"/>
    <p:sldMasterId id="2147483886" r:id="rId11"/>
    <p:sldMasterId id="2147483905" r:id="rId12"/>
    <p:sldMasterId id="2147483923" r:id="rId13"/>
    <p:sldMasterId id="2147483938" r:id="rId14"/>
    <p:sldMasterId id="2147483956" r:id="rId15"/>
    <p:sldMasterId id="2147483988" r:id="rId16"/>
    <p:sldMasterId id="2147484219" r:id="rId17"/>
    <p:sldMasterId id="2147484236" r:id="rId18"/>
    <p:sldMasterId id="2147484253" r:id="rId19"/>
    <p:sldMasterId id="2147484269" r:id="rId20"/>
  </p:sldMasterIdLst>
  <p:sldIdLst>
    <p:sldId id="306" r:id="rId21"/>
    <p:sldId id="574" r:id="rId22"/>
    <p:sldId id="342" r:id="rId23"/>
    <p:sldId id="341" r:id="rId24"/>
    <p:sldId id="307" r:id="rId25"/>
    <p:sldId id="309" r:id="rId26"/>
    <p:sldId id="264" r:id="rId27"/>
    <p:sldId id="447" r:id="rId28"/>
    <p:sldId id="571" r:id="rId29"/>
    <p:sldId id="420" r:id="rId30"/>
    <p:sldId id="2600" r:id="rId31"/>
    <p:sldId id="291" r:id="rId32"/>
    <p:sldId id="496" r:id="rId33"/>
    <p:sldId id="569" r:id="rId34"/>
    <p:sldId id="299" r:id="rId35"/>
    <p:sldId id="570" r:id="rId36"/>
    <p:sldId id="572" r:id="rId37"/>
    <p:sldId id="292" r:id="rId38"/>
    <p:sldId id="321" r:id="rId39"/>
    <p:sldId id="358" r:id="rId40"/>
    <p:sldId id="568" r:id="rId41"/>
    <p:sldId id="573" r:id="rId42"/>
    <p:sldId id="448" r:id="rId43"/>
    <p:sldId id="449" r:id="rId44"/>
    <p:sldId id="462" r:id="rId45"/>
    <p:sldId id="518" r:id="rId46"/>
    <p:sldId id="519" r:id="rId47"/>
    <p:sldId id="558" r:id="rId48"/>
    <p:sldId id="308" r:id="rId49"/>
    <p:sldId id="357" r:id="rId50"/>
    <p:sldId id="559" r:id="rId51"/>
    <p:sldId id="379" r:id="rId52"/>
    <p:sldId id="561" r:id="rId53"/>
    <p:sldId id="562" r:id="rId54"/>
    <p:sldId id="262" r:id="rId55"/>
    <p:sldId id="563" r:id="rId56"/>
    <p:sldId id="421" r:id="rId57"/>
    <p:sldId id="566" r:id="rId58"/>
    <p:sldId id="304" r:id="rId59"/>
    <p:sldId id="564" r:id="rId60"/>
    <p:sldId id="565" r:id="rId61"/>
    <p:sldId id="278" r:id="rId62"/>
    <p:sldId id="575" r:id="rId63"/>
    <p:sldId id="576" r:id="rId64"/>
    <p:sldId id="577" r:id="rId65"/>
    <p:sldId id="578" r:id="rId66"/>
    <p:sldId id="617" r:id="rId67"/>
    <p:sldId id="260" r:id="rId68"/>
    <p:sldId id="560" r:id="rId69"/>
    <p:sldId id="581" r:id="rId70"/>
    <p:sldId id="281" r:id="rId71"/>
    <p:sldId id="583" r:id="rId72"/>
    <p:sldId id="582" r:id="rId73"/>
    <p:sldId id="618" r:id="rId74"/>
    <p:sldId id="584" r:id="rId75"/>
    <p:sldId id="333" r:id="rId76"/>
    <p:sldId id="616" r:id="rId77"/>
    <p:sldId id="614" r:id="rId78"/>
    <p:sldId id="586" r:id="rId79"/>
    <p:sldId id="588" r:id="rId80"/>
    <p:sldId id="619" r:id="rId81"/>
    <p:sldId id="615" r:id="rId82"/>
    <p:sldId id="620" r:id="rId83"/>
    <p:sldId id="627" r:id="rId84"/>
    <p:sldId id="385" r:id="rId85"/>
    <p:sldId id="621" r:id="rId86"/>
    <p:sldId id="268" r:id="rId87"/>
    <p:sldId id="580" r:id="rId88"/>
    <p:sldId id="635" r:id="rId89"/>
    <p:sldId id="623" r:id="rId90"/>
    <p:sldId id="624" r:id="rId91"/>
    <p:sldId id="625" r:id="rId92"/>
    <p:sldId id="628" r:id="rId93"/>
    <p:sldId id="626" r:id="rId94"/>
    <p:sldId id="629" r:id="rId95"/>
    <p:sldId id="622" r:id="rId96"/>
    <p:sldId id="633" r:id="rId97"/>
    <p:sldId id="630" r:id="rId98"/>
    <p:sldId id="632" r:id="rId99"/>
    <p:sldId id="636" r:id="rId100"/>
    <p:sldId id="634" r:id="rId101"/>
    <p:sldId id="639" r:id="rId102"/>
    <p:sldId id="637" r:id="rId103"/>
    <p:sldId id="640" r:id="rId104"/>
    <p:sldId id="638" r:id="rId105"/>
    <p:sldId id="641" r:id="rId106"/>
    <p:sldId id="2645" r:id="rId107"/>
    <p:sldId id="2646" r:id="rId108"/>
    <p:sldId id="303" r:id="rId109"/>
    <p:sldId id="642" r:id="rId110"/>
    <p:sldId id="644" r:id="rId111"/>
    <p:sldId id="643" r:id="rId112"/>
    <p:sldId id="647" r:id="rId113"/>
    <p:sldId id="645" r:id="rId114"/>
    <p:sldId id="646" r:id="rId115"/>
    <p:sldId id="648" r:id="rId116"/>
    <p:sldId id="597" r:id="rId117"/>
    <p:sldId id="649" r:id="rId118"/>
    <p:sldId id="650" r:id="rId119"/>
    <p:sldId id="651" r:id="rId120"/>
    <p:sldId id="652" r:id="rId121"/>
    <p:sldId id="631" r:id="rId122"/>
    <p:sldId id="654" r:id="rId123"/>
    <p:sldId id="655" r:id="rId124"/>
  </p:sldIdLst>
  <p:sldSz cx="12192000" cy="6858000"/>
  <p:notesSz cx="6858000" cy="9144000"/>
  <p:embeddedFontLst>
    <p:embeddedFont>
      <p:font typeface="Arial Narrow" panose="020B0606020202030204" pitchFamily="34" charset="0"/>
      <p:regular r:id="rId125"/>
      <p:bold r:id="rId126"/>
      <p:italic r:id="rId127"/>
      <p:boldItalic r:id="rId128"/>
    </p:embeddedFont>
    <p:embeddedFont>
      <p:font typeface="Bahnschrift SemiBold Condensed" panose="020B0502040204020203" pitchFamily="34" charset="0"/>
      <p:bold r:id="rId129"/>
    </p:embeddedFont>
    <p:embeddedFont>
      <p:font typeface="Book Antiqua" panose="02040602050305030304" pitchFamily="18" charset="0"/>
      <p:regular r:id="rId130"/>
      <p:bold r:id="rId131"/>
      <p:italic r:id="rId132"/>
      <p:boldItalic r:id="rId133"/>
    </p:embeddedFont>
    <p:embeddedFont>
      <p:font typeface="Bookman Old Style" panose="02050604050505020204" pitchFamily="18" charset="0"/>
      <p:regular r:id="rId134"/>
      <p:bold r:id="rId135"/>
      <p:italic r:id="rId136"/>
      <p:boldItalic r:id="rId137"/>
    </p:embeddedFont>
    <p:embeddedFont>
      <p:font typeface="Brush Script MT" panose="03060802040406070304" pitchFamily="66" charset="0"/>
      <p:italic r:id="rId138"/>
    </p:embeddedFont>
    <p:embeddedFont>
      <p:font typeface="Comic Sans MS" panose="030F0702030302020204" pitchFamily="66" charset="0"/>
      <p:regular r:id="rId139"/>
      <p:bold r:id="rId140"/>
      <p:italic r:id="rId141"/>
      <p:boldItalic r:id="rId142"/>
    </p:embeddedFont>
    <p:embeddedFont>
      <p:font typeface="Cooper Black" panose="0208090404030B020404" pitchFamily="18" charset="0"/>
      <p:regular r:id="rId143"/>
    </p:embeddedFont>
    <p:embeddedFont>
      <p:font typeface="Copperplate Gothic Bold" panose="020E0705020206020404" pitchFamily="34" charset="0"/>
      <p:regular r:id="rId144"/>
    </p:embeddedFont>
    <p:embeddedFont>
      <p:font typeface="Eras Bold ITC" panose="020B0907030504020204" pitchFamily="34" charset="0"/>
      <p:regular r:id="rId145"/>
    </p:embeddedFont>
    <p:embeddedFont>
      <p:font typeface="Eras Demi ITC" panose="020B0805030504020804" pitchFamily="34" charset="0"/>
      <p:regular r:id="rId146"/>
    </p:embeddedFont>
    <p:embeddedFont>
      <p:font typeface="Franklin Gothic Book" panose="020B0503020102020204" pitchFamily="34" charset="0"/>
      <p:regular r:id="rId147"/>
      <p:italic r:id="rId148"/>
    </p:embeddedFont>
    <p:embeddedFont>
      <p:font typeface="Franklin Gothic Medium" panose="020B0603020102020204" pitchFamily="34" charset="0"/>
      <p:regular r:id="rId149"/>
      <p:italic r:id="rId150"/>
    </p:embeddedFont>
    <p:embeddedFont>
      <p:font typeface="Freestyle Script" panose="030804020302050B0404" pitchFamily="66" charset="0"/>
      <p:regular r:id="rId151"/>
    </p:embeddedFont>
    <p:embeddedFont>
      <p:font typeface="Garamond" panose="02020404030301010803" pitchFamily="18" charset="0"/>
      <p:regular r:id="rId152"/>
      <p:bold r:id="rId153"/>
      <p:italic r:id="rId154"/>
    </p:embeddedFont>
    <p:embeddedFont>
      <p:font typeface="Haettenschweiler" panose="020B0706040902060204" pitchFamily="34" charset="0"/>
      <p:regular r:id="rId155"/>
    </p:embeddedFont>
    <p:embeddedFont>
      <p:font typeface="Harlow Solid Italic" panose="04030604020F02020D02" pitchFamily="82" charset="0"/>
      <p:italic r:id="rId156"/>
    </p:embeddedFont>
    <p:embeddedFont>
      <p:font typeface="HebrewTh" pitchFamily="2" charset="0"/>
      <p:regular r:id="rId157"/>
    </p:embeddedFont>
    <p:embeddedFont>
      <p:font typeface="Impact" panose="020B0806030902050204" pitchFamily="34" charset="0"/>
      <p:regular r:id="rId158"/>
    </p:embeddedFont>
    <p:embeddedFont>
      <p:font typeface="Lucida Bright" panose="02040602050505020304" pitchFamily="18" charset="0"/>
      <p:regular r:id="rId159"/>
      <p:bold r:id="rId160"/>
      <p:italic r:id="rId161"/>
      <p:boldItalic r:id="rId162"/>
    </p:embeddedFont>
    <p:embeddedFont>
      <p:font typeface="Lucida Fax" panose="02060602050505020204" pitchFamily="18" charset="0"/>
      <p:regular r:id="rId163"/>
      <p:bold r:id="rId164"/>
      <p:italic r:id="rId165"/>
      <p:boldItalic r:id="rId166"/>
    </p:embeddedFont>
    <p:embeddedFont>
      <p:font typeface="Lucida Sans Unicode" panose="020B0602030504020204" pitchFamily="34" charset="0"/>
      <p:regular r:id="rId167"/>
    </p:embeddedFont>
    <p:embeddedFont>
      <p:font typeface="Mistral" panose="03090702030407020403" pitchFamily="66" charset="0"/>
      <p:regular r:id="rId168"/>
    </p:embeddedFont>
    <p:embeddedFont>
      <p:font typeface="Papyrus" panose="03070502060502030205" pitchFamily="66" charset="0"/>
      <p:regular r:id="rId169"/>
    </p:embeddedFont>
    <p:embeddedFont>
      <p:font typeface="Showcard Gothic" panose="04020904020102020604" pitchFamily="82" charset="0"/>
      <p:regular r:id="rId170"/>
    </p:embeddedFont>
    <p:embeddedFont>
      <p:font typeface="Tahoma" panose="020B0604030504040204" pitchFamily="34" charset="0"/>
      <p:regular r:id="rId171"/>
      <p:bold r:id="rId172"/>
    </p:embeddedFont>
    <p:embeddedFont>
      <p:font typeface="Verdana" panose="020B0604030504040204" pitchFamily="34" charset="0"/>
      <p:regular r:id="rId173"/>
      <p:bold r:id="rId174"/>
      <p:italic r:id="rId175"/>
      <p:boldItalic r:id="rId1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364040"/>
    <a:srgbClr val="4B3A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3" autoAdjust="0"/>
    <p:restoredTop sz="94660"/>
  </p:normalViewPr>
  <p:slideViewPr>
    <p:cSldViewPr snapToGrid="0">
      <p:cViewPr varScale="1">
        <p:scale>
          <a:sx n="99" d="100"/>
          <a:sy n="99" d="100"/>
        </p:scale>
        <p:origin x="798" y="90"/>
      </p:cViewPr>
      <p:guideLst/>
    </p:cSldViewPr>
  </p:slideViewPr>
  <p:notesTextViewPr>
    <p:cViewPr>
      <p:scale>
        <a:sx n="1" d="1"/>
        <a:sy n="1" d="1"/>
      </p:scale>
      <p:origin x="0" y="0"/>
    </p:cViewPr>
  </p:notesTextViewPr>
  <p:sorterViewPr>
    <p:cViewPr varScale="1">
      <p:scale>
        <a:sx n="100" d="100"/>
        <a:sy n="100" d="100"/>
      </p:scale>
      <p:origin x="0" y="-7783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font" Target="fonts/font14.fntdata"/><Relationship Id="rId159" Type="http://schemas.openxmlformats.org/officeDocument/2006/relationships/font" Target="fonts/font35.fntdata"/><Relationship Id="rId170" Type="http://schemas.openxmlformats.org/officeDocument/2006/relationships/font" Target="fonts/font46.fntdata"/><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font" Target="fonts/font4.fntdata"/><Relationship Id="rId149" Type="http://schemas.openxmlformats.org/officeDocument/2006/relationships/font" Target="fonts/font25.fntdata"/><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font" Target="fonts/font36.fntdata"/><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font" Target="fonts/font15.fntdata"/><Relationship Id="rId85" Type="http://schemas.openxmlformats.org/officeDocument/2006/relationships/slide" Target="slides/slide65.xml"/><Relationship Id="rId150" Type="http://schemas.openxmlformats.org/officeDocument/2006/relationships/font" Target="fonts/font26.fntdata"/><Relationship Id="rId171" Type="http://schemas.openxmlformats.org/officeDocument/2006/relationships/font" Target="fonts/font47.fntdata"/><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font" Target="fonts/font5.fntdata"/><Relationship Id="rId54" Type="http://schemas.openxmlformats.org/officeDocument/2006/relationships/slide" Target="slides/slide34.xml"/><Relationship Id="rId75" Type="http://schemas.openxmlformats.org/officeDocument/2006/relationships/slide" Target="slides/slide55.xml"/><Relationship Id="rId96" Type="http://schemas.openxmlformats.org/officeDocument/2006/relationships/slide" Target="slides/slide76.xml"/><Relationship Id="rId140" Type="http://schemas.openxmlformats.org/officeDocument/2006/relationships/font" Target="fonts/font16.fntdata"/><Relationship Id="rId161" Type="http://schemas.openxmlformats.org/officeDocument/2006/relationships/font" Target="fonts/font37.fntdata"/><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font" Target="fonts/font6.fntdata"/><Relationship Id="rId135" Type="http://schemas.openxmlformats.org/officeDocument/2006/relationships/font" Target="fonts/font11.fntdata"/><Relationship Id="rId151" Type="http://schemas.openxmlformats.org/officeDocument/2006/relationships/font" Target="fonts/font27.fntdata"/><Relationship Id="rId156" Type="http://schemas.openxmlformats.org/officeDocument/2006/relationships/font" Target="fonts/font32.fntdata"/><Relationship Id="rId177" Type="http://schemas.openxmlformats.org/officeDocument/2006/relationships/presProps" Target="presProps.xml"/><Relationship Id="rId172" Type="http://schemas.openxmlformats.org/officeDocument/2006/relationships/font" Target="fonts/font48.fntdata"/><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font" Target="fonts/font1.fntdata"/><Relationship Id="rId141" Type="http://schemas.openxmlformats.org/officeDocument/2006/relationships/font" Target="fonts/font17.fntdata"/><Relationship Id="rId146" Type="http://schemas.openxmlformats.org/officeDocument/2006/relationships/font" Target="fonts/font22.fntdata"/><Relationship Id="rId167" Type="http://schemas.openxmlformats.org/officeDocument/2006/relationships/font" Target="fonts/font43.fntdata"/><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font" Target="fonts/font38.fntdata"/><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font" Target="fonts/font7.fntdata"/><Relationship Id="rId136" Type="http://schemas.openxmlformats.org/officeDocument/2006/relationships/font" Target="fonts/font12.fntdata"/><Relationship Id="rId157" Type="http://schemas.openxmlformats.org/officeDocument/2006/relationships/font" Target="fonts/font33.fntdata"/><Relationship Id="rId178" Type="http://schemas.openxmlformats.org/officeDocument/2006/relationships/viewProps" Target="viewProps.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font" Target="fonts/font28.fntdata"/><Relationship Id="rId173" Type="http://schemas.openxmlformats.org/officeDocument/2006/relationships/font" Target="fonts/font49.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font" Target="fonts/font2.fntdata"/><Relationship Id="rId147" Type="http://schemas.openxmlformats.org/officeDocument/2006/relationships/font" Target="fonts/font23.fntdata"/><Relationship Id="rId168" Type="http://schemas.openxmlformats.org/officeDocument/2006/relationships/font" Target="fonts/font44.fntdata"/><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font" Target="fonts/font18.fntdata"/><Relationship Id="rId163" Type="http://schemas.openxmlformats.org/officeDocument/2006/relationships/font" Target="fonts/font39.fntdata"/><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font" Target="fonts/font13.fntdata"/><Relationship Id="rId158" Type="http://schemas.openxmlformats.org/officeDocument/2006/relationships/font" Target="fonts/font34.fntdata"/><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font" Target="fonts/font8.fntdata"/><Relationship Id="rId153" Type="http://schemas.openxmlformats.org/officeDocument/2006/relationships/font" Target="fonts/font29.fntdata"/><Relationship Id="rId174" Type="http://schemas.openxmlformats.org/officeDocument/2006/relationships/font" Target="fonts/font50.fntdata"/><Relationship Id="rId179"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font" Target="fonts/font3.fntdata"/><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font" Target="fonts/font19.fntdata"/><Relationship Id="rId148" Type="http://schemas.openxmlformats.org/officeDocument/2006/relationships/font" Target="fonts/font24.fntdata"/><Relationship Id="rId164" Type="http://schemas.openxmlformats.org/officeDocument/2006/relationships/font" Target="fonts/font40.fntdata"/><Relationship Id="rId169" Type="http://schemas.openxmlformats.org/officeDocument/2006/relationships/font" Target="fonts/font45.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ableStyles" Target="tableStyles.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font" Target="fonts/font9.fntdata"/><Relationship Id="rId154" Type="http://schemas.openxmlformats.org/officeDocument/2006/relationships/font" Target="fonts/font30.fntdata"/><Relationship Id="rId175" Type="http://schemas.openxmlformats.org/officeDocument/2006/relationships/font" Target="fonts/font51.fntdata"/><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font" Target="fonts/font20.fntdata"/><Relationship Id="rId90" Type="http://schemas.openxmlformats.org/officeDocument/2006/relationships/slide" Target="slides/slide70.xml"/><Relationship Id="rId165" Type="http://schemas.openxmlformats.org/officeDocument/2006/relationships/font" Target="fonts/font41.fntdata"/><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font" Target="fonts/font10.fntdata"/><Relationship Id="rId80" Type="http://schemas.openxmlformats.org/officeDocument/2006/relationships/slide" Target="slides/slide60.xml"/><Relationship Id="rId155" Type="http://schemas.openxmlformats.org/officeDocument/2006/relationships/font" Target="fonts/font31.fntdata"/><Relationship Id="rId176" Type="http://schemas.openxmlformats.org/officeDocument/2006/relationships/font" Target="fonts/font52.fntdata"/><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font" Target="fonts/font21.fntdata"/><Relationship Id="rId166" Type="http://schemas.openxmlformats.org/officeDocument/2006/relationships/font" Target="fonts/font42.fntdata"/><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2/17/2025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576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653B1896-3A4D-BDD4-3D1A-4B2BB6839CFF}"/>
              </a:ext>
            </a:extLst>
          </p:cNvPr>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a:extLst>
              <a:ext uri="{FF2B5EF4-FFF2-40B4-BE49-F238E27FC236}">
                <a16:creationId xmlns:a16="http://schemas.microsoft.com/office/drawing/2014/main" id="{BE42AC85-5145-8EEC-5E86-11FB8AB94DB1}"/>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93188" name="Rectangle 4">
            <a:extLst>
              <a:ext uri="{FF2B5EF4-FFF2-40B4-BE49-F238E27FC236}">
                <a16:creationId xmlns:a16="http://schemas.microsoft.com/office/drawing/2014/main" id="{18A59855-F864-FE0C-4299-945BADA33C97}"/>
              </a:ext>
            </a:extLst>
          </p:cNvPr>
          <p:cNvSpPr>
            <a:spLocks noGrp="1" noChangeArrowheads="1"/>
          </p:cNvSpPr>
          <p:nvPr>
            <p:ph type="dt" sz="quarter" idx="2"/>
          </p:nvPr>
        </p:nvSpPr>
        <p:spPr/>
        <p:txBody>
          <a:bodyPr/>
          <a:lstStyle>
            <a:lvl1pPr>
              <a:defRPr/>
            </a:lvl1pPr>
          </a:lstStyle>
          <a:p>
            <a:endParaRPr lang="en-US" altLang="en-US"/>
          </a:p>
        </p:txBody>
      </p:sp>
      <p:sp>
        <p:nvSpPr>
          <p:cNvPr id="93189" name="Rectangle 5">
            <a:extLst>
              <a:ext uri="{FF2B5EF4-FFF2-40B4-BE49-F238E27FC236}">
                <a16:creationId xmlns:a16="http://schemas.microsoft.com/office/drawing/2014/main" id="{0DC49018-94FC-205E-1C0D-4B6935F13046}"/>
              </a:ext>
            </a:extLst>
          </p:cNvPr>
          <p:cNvSpPr>
            <a:spLocks noGrp="1" noChangeArrowheads="1"/>
          </p:cNvSpPr>
          <p:nvPr>
            <p:ph type="ftr" sz="quarter" idx="3"/>
          </p:nvPr>
        </p:nvSpPr>
        <p:spPr/>
        <p:txBody>
          <a:bodyPr/>
          <a:lstStyle>
            <a:lvl1pPr>
              <a:defRPr/>
            </a:lvl1pPr>
          </a:lstStyle>
          <a:p>
            <a:endParaRPr lang="en-US" altLang="en-US"/>
          </a:p>
        </p:txBody>
      </p:sp>
      <p:sp>
        <p:nvSpPr>
          <p:cNvPr id="93190" name="Rectangle 6">
            <a:extLst>
              <a:ext uri="{FF2B5EF4-FFF2-40B4-BE49-F238E27FC236}">
                <a16:creationId xmlns:a16="http://schemas.microsoft.com/office/drawing/2014/main" id="{1C3B05B8-E3C5-DBF1-439E-15277A569E50}"/>
              </a:ext>
            </a:extLst>
          </p:cNvPr>
          <p:cNvSpPr>
            <a:spLocks noGrp="1" noChangeArrowheads="1"/>
          </p:cNvSpPr>
          <p:nvPr>
            <p:ph type="sldNum" sz="quarter" idx="4"/>
          </p:nvPr>
        </p:nvSpPr>
        <p:spPr/>
        <p:txBody>
          <a:bodyPr/>
          <a:lstStyle>
            <a:lvl1pPr>
              <a:defRPr/>
            </a:lvl1pPr>
          </a:lstStyle>
          <a:p>
            <a:fld id="{19F2E0CE-74FC-4236-89F3-FCEEC56745C7}" type="slidenum">
              <a:rPr lang="en-US" altLang="en-US"/>
              <a:pPr/>
              <a:t>‹#›</a:t>
            </a:fld>
            <a:endParaRPr lang="en-US" altLang="en-US"/>
          </a:p>
        </p:txBody>
      </p:sp>
    </p:spTree>
    <p:extLst>
      <p:ext uri="{BB962C8B-B14F-4D97-AF65-F5344CB8AC3E}">
        <p14:creationId xmlns:p14="http://schemas.microsoft.com/office/powerpoint/2010/main" val="38955248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36366-0D86-8642-45A5-60E21FDD658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9DD3EF7-B554-2DE6-7181-96BE8B37A0B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80D75F6-B2BC-1829-BC7B-BB5E6C66CFF4}"/>
              </a:ext>
            </a:extLst>
          </p:cNvPr>
          <p:cNvSpPr>
            <a:spLocks noGrp="1"/>
          </p:cNvSpPr>
          <p:nvPr>
            <p:ph type="sldNum" sz="quarter" idx="12"/>
          </p:nvPr>
        </p:nvSpPr>
        <p:spPr/>
        <p:txBody>
          <a:bodyPr/>
          <a:lstStyle>
            <a:lvl1pPr>
              <a:defRPr/>
            </a:lvl1pPr>
          </a:lstStyle>
          <a:p>
            <a:fld id="{BDEF3E81-1B28-4AA9-B1A5-527E791521D9}" type="slidenum">
              <a:rPr lang="en-US" altLang="en-US"/>
              <a:pPr/>
              <a:t>‹#›</a:t>
            </a:fld>
            <a:endParaRPr lang="en-US" altLang="en-US"/>
          </a:p>
        </p:txBody>
      </p:sp>
    </p:spTree>
    <p:extLst>
      <p:ext uri="{BB962C8B-B14F-4D97-AF65-F5344CB8AC3E}">
        <p14:creationId xmlns:p14="http://schemas.microsoft.com/office/powerpoint/2010/main" val="3672613011"/>
      </p:ext>
    </p:extLst>
  </p:cSld>
  <p:clrMapOvr>
    <a:masterClrMapping/>
  </p:clrMapOvr>
  <p:transition>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12F48-C98B-6BD3-B089-C2AF1F947C4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091DA9-64F7-2819-416A-FA799C7DC2D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D2182-4DD4-9B4D-902D-66E96D3227F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A8676-4C49-5E3E-ED1C-A20C57F25F0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904717F-67F5-9238-A324-A2AC39276A8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78024E8-9445-1BD3-B885-FB3E28F04317}"/>
              </a:ext>
            </a:extLst>
          </p:cNvPr>
          <p:cNvSpPr>
            <a:spLocks noGrp="1"/>
          </p:cNvSpPr>
          <p:nvPr>
            <p:ph type="sldNum" sz="quarter" idx="12"/>
          </p:nvPr>
        </p:nvSpPr>
        <p:spPr/>
        <p:txBody>
          <a:bodyPr/>
          <a:lstStyle>
            <a:lvl1pPr>
              <a:defRPr/>
            </a:lvl1pPr>
          </a:lstStyle>
          <a:p>
            <a:fld id="{FED672A9-6181-406A-B723-42990B23B176}" type="slidenum">
              <a:rPr lang="en-US" altLang="en-US"/>
              <a:pPr/>
              <a:t>‹#›</a:t>
            </a:fld>
            <a:endParaRPr lang="en-US" altLang="en-US"/>
          </a:p>
        </p:txBody>
      </p:sp>
    </p:spTree>
    <p:extLst>
      <p:ext uri="{BB962C8B-B14F-4D97-AF65-F5344CB8AC3E}">
        <p14:creationId xmlns:p14="http://schemas.microsoft.com/office/powerpoint/2010/main" val="1295884232"/>
      </p:ext>
    </p:extLst>
  </p:cSld>
  <p:clrMapOvr>
    <a:masterClrMapping/>
  </p:clrMapOvr>
  <p:transition>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A766D-38B3-E52E-334F-B8270D17615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26397D-E96D-5AD5-FE33-3AA338CFA1C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3E5B91-EEED-DEF3-FD84-855D334852E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9BA6F-2446-FA71-EA5C-ABC166C55D5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7111B71-BDAD-1FC9-98A2-54C659C812A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B5A349B-4F0A-D534-1775-7F36CBC9CE36}"/>
              </a:ext>
            </a:extLst>
          </p:cNvPr>
          <p:cNvSpPr>
            <a:spLocks noGrp="1"/>
          </p:cNvSpPr>
          <p:nvPr>
            <p:ph type="sldNum" sz="quarter" idx="12"/>
          </p:nvPr>
        </p:nvSpPr>
        <p:spPr/>
        <p:txBody>
          <a:bodyPr/>
          <a:lstStyle>
            <a:lvl1pPr>
              <a:defRPr/>
            </a:lvl1pPr>
          </a:lstStyle>
          <a:p>
            <a:fld id="{2B5BDA21-84A0-4F42-BD7F-FE1090DBE976}" type="slidenum">
              <a:rPr lang="en-US" altLang="en-US"/>
              <a:pPr/>
              <a:t>‹#›</a:t>
            </a:fld>
            <a:endParaRPr lang="en-US" altLang="en-US"/>
          </a:p>
        </p:txBody>
      </p:sp>
    </p:spTree>
    <p:extLst>
      <p:ext uri="{BB962C8B-B14F-4D97-AF65-F5344CB8AC3E}">
        <p14:creationId xmlns:p14="http://schemas.microsoft.com/office/powerpoint/2010/main" val="2823772666"/>
      </p:ext>
    </p:extLst>
  </p:cSld>
  <p:clrMapOvr>
    <a:masterClrMapping/>
  </p:clrMapOvr>
  <p:transitio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1D0B-CDF9-FC05-B8AB-FB17542CDA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2FC57C-7F90-82BE-84C5-560365DB4A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52860-9DCB-536B-5C56-4130EED88EF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8CA5347-0A38-8D21-2426-BB94F4F8754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B30988-6962-51A7-E019-0CA274DC379F}"/>
              </a:ext>
            </a:extLst>
          </p:cNvPr>
          <p:cNvSpPr>
            <a:spLocks noGrp="1"/>
          </p:cNvSpPr>
          <p:nvPr>
            <p:ph type="sldNum" sz="quarter" idx="12"/>
          </p:nvPr>
        </p:nvSpPr>
        <p:spPr/>
        <p:txBody>
          <a:bodyPr/>
          <a:lstStyle>
            <a:lvl1pPr>
              <a:defRPr/>
            </a:lvl1pPr>
          </a:lstStyle>
          <a:p>
            <a:fld id="{F7025D4B-A2C3-4770-AA02-842BEAA1374D}" type="slidenum">
              <a:rPr lang="en-US" altLang="en-US"/>
              <a:pPr/>
              <a:t>‹#›</a:t>
            </a:fld>
            <a:endParaRPr lang="en-US" altLang="en-US"/>
          </a:p>
        </p:txBody>
      </p:sp>
    </p:spTree>
    <p:extLst>
      <p:ext uri="{BB962C8B-B14F-4D97-AF65-F5344CB8AC3E}">
        <p14:creationId xmlns:p14="http://schemas.microsoft.com/office/powerpoint/2010/main" val="1040584308"/>
      </p:ext>
    </p:extLst>
  </p:cSld>
  <p:clrMapOvr>
    <a:masterClrMapping/>
  </p:clrMapOvr>
  <p:transition>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4E73DE-27A0-218D-850A-5BAC79C223BD}"/>
              </a:ext>
            </a:extLst>
          </p:cNvPr>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9D4DF8-60E0-B1B8-2341-A50F237DD074}"/>
              </a:ext>
            </a:extLst>
          </p:cNvPr>
          <p:cNvSpPr>
            <a:spLocks noGrp="1"/>
          </p:cNvSpPr>
          <p:nvPr>
            <p:ph type="body" orient="vert" idx="1"/>
          </p:nvPr>
        </p:nvSpPr>
        <p:spPr>
          <a:xfrm>
            <a:off x="609600" y="274638"/>
            <a:ext cx="80264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E8310-1A32-4783-F566-AB15D36759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B1017B6-E98F-5195-5FF9-D025784184E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1BD7216-02B7-F529-706C-9977CF6595FB}"/>
              </a:ext>
            </a:extLst>
          </p:cNvPr>
          <p:cNvSpPr>
            <a:spLocks noGrp="1"/>
          </p:cNvSpPr>
          <p:nvPr>
            <p:ph type="sldNum" sz="quarter" idx="12"/>
          </p:nvPr>
        </p:nvSpPr>
        <p:spPr/>
        <p:txBody>
          <a:bodyPr/>
          <a:lstStyle>
            <a:lvl1pPr>
              <a:defRPr/>
            </a:lvl1pPr>
          </a:lstStyle>
          <a:p>
            <a:fld id="{3909DAAE-9FE1-4177-8204-E0C11BE3B392}" type="slidenum">
              <a:rPr lang="en-US" altLang="en-US"/>
              <a:pPr/>
              <a:t>‹#›</a:t>
            </a:fld>
            <a:endParaRPr lang="en-US" altLang="en-US"/>
          </a:p>
        </p:txBody>
      </p:sp>
    </p:spTree>
    <p:extLst>
      <p:ext uri="{BB962C8B-B14F-4D97-AF65-F5344CB8AC3E}">
        <p14:creationId xmlns:p14="http://schemas.microsoft.com/office/powerpoint/2010/main" val="566747223"/>
      </p:ext>
    </p:extLst>
  </p:cSld>
  <p:clrMapOvr>
    <a:masterClrMapping/>
  </p:clrMapOvr>
  <p:transitio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F2535-79C3-DB4B-ADD2-D16F3B69040A}"/>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4462B61-D503-75EF-DED0-2BFF45F14C61}"/>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B52B82-C26D-462B-DEB3-94BAD2D08931}"/>
              </a:ext>
            </a:extLst>
          </p:cNvPr>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2D0D9E-A5BE-B308-D2E1-23C45FCF2EB2}"/>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D389CCC-1590-4454-D473-8D796623E808}"/>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8BE3E60-32C1-4C1B-6F8D-1DAE5E9C04EF}"/>
              </a:ext>
            </a:extLst>
          </p:cNvPr>
          <p:cNvSpPr>
            <a:spLocks noGrp="1"/>
          </p:cNvSpPr>
          <p:nvPr>
            <p:ph type="sldNum" sz="quarter" idx="12"/>
          </p:nvPr>
        </p:nvSpPr>
        <p:spPr>
          <a:xfrm>
            <a:off x="8737600" y="6248400"/>
            <a:ext cx="2844800" cy="457200"/>
          </a:xfrm>
        </p:spPr>
        <p:txBody>
          <a:bodyPr/>
          <a:lstStyle>
            <a:lvl1pPr>
              <a:defRPr/>
            </a:lvl1pPr>
          </a:lstStyle>
          <a:p>
            <a:fld id="{3311438A-4DF7-4D31-84A6-B82AC1E8EC21}" type="slidenum">
              <a:rPr lang="en-US" altLang="en-US"/>
              <a:pPr/>
              <a:t>‹#›</a:t>
            </a:fld>
            <a:endParaRPr lang="en-US" altLang="en-US"/>
          </a:p>
        </p:txBody>
      </p:sp>
    </p:spTree>
    <p:extLst>
      <p:ext uri="{BB962C8B-B14F-4D97-AF65-F5344CB8AC3E}">
        <p14:creationId xmlns:p14="http://schemas.microsoft.com/office/powerpoint/2010/main" val="3548226527"/>
      </p:ext>
    </p:extLst>
  </p:cSld>
  <p:clrMapOvr>
    <a:masterClrMapping/>
  </p:clrMapOvr>
  <p:transition>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ED47-AD76-512B-9BD4-FA689C4E5FB4}"/>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29266-0E04-11D8-8E8A-DEDF77C5E297}"/>
              </a:ext>
            </a:extLst>
          </p:cNvPr>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55546-53F6-DE5A-ACA2-6C001EAEF651}"/>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719A4A-A8BC-EF01-8EC7-4E7077726BD6}"/>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1783C69-4E7D-657B-7B85-7710F8C093D9}"/>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5DB1B69-F11A-4341-DC2B-560BC3C0E4AA}"/>
              </a:ext>
            </a:extLst>
          </p:cNvPr>
          <p:cNvSpPr>
            <a:spLocks noGrp="1"/>
          </p:cNvSpPr>
          <p:nvPr>
            <p:ph type="sldNum" sz="quarter" idx="12"/>
          </p:nvPr>
        </p:nvSpPr>
        <p:spPr>
          <a:xfrm>
            <a:off x="8737600" y="6248400"/>
            <a:ext cx="2844800" cy="457200"/>
          </a:xfrm>
        </p:spPr>
        <p:txBody>
          <a:bodyPr/>
          <a:lstStyle>
            <a:lvl1pPr>
              <a:defRPr/>
            </a:lvl1pPr>
          </a:lstStyle>
          <a:p>
            <a:fld id="{31090930-667D-4801-B040-06482873B51B}" type="slidenum">
              <a:rPr lang="en-US" altLang="en-US"/>
              <a:pPr/>
              <a:t>‹#›</a:t>
            </a:fld>
            <a:endParaRPr lang="en-US" altLang="en-US"/>
          </a:p>
        </p:txBody>
      </p:sp>
    </p:spTree>
    <p:extLst>
      <p:ext uri="{BB962C8B-B14F-4D97-AF65-F5344CB8AC3E}">
        <p14:creationId xmlns:p14="http://schemas.microsoft.com/office/powerpoint/2010/main" val="3751801259"/>
      </p:ext>
    </p:extLst>
  </p:cSld>
  <p:clrMapOvr>
    <a:masterClrMapping/>
  </p:clrMapOvr>
  <p:transition>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8AB5-6E72-3158-4B2C-6215CF85EFBE}"/>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0ECF32B-2676-8D7D-01A1-04A25F82A1BC}"/>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45CC06-3279-90BE-3567-1E30D29E205D}"/>
              </a:ext>
            </a:extLst>
          </p:cNvPr>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7B5DE6-AF1D-8AD9-2371-DBB6C2BBD9CD}"/>
              </a:ext>
            </a:extLst>
          </p:cNvPr>
          <p:cNvSpPr>
            <a:spLocks noGrp="1"/>
          </p:cNvSpPr>
          <p:nvPr>
            <p:ph sz="quarter" idx="3"/>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C689914-3C38-6EA9-0EEB-7B0266547DB8}"/>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486972C-90A4-7D88-FDF8-F552291B6728}"/>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C5A0B852-BE11-CF2D-C417-0DEBFD440798}"/>
              </a:ext>
            </a:extLst>
          </p:cNvPr>
          <p:cNvSpPr>
            <a:spLocks noGrp="1"/>
          </p:cNvSpPr>
          <p:nvPr>
            <p:ph type="sldNum" sz="quarter" idx="12"/>
          </p:nvPr>
        </p:nvSpPr>
        <p:spPr>
          <a:xfrm>
            <a:off x="8737600" y="6248400"/>
            <a:ext cx="2844800" cy="457200"/>
          </a:xfrm>
        </p:spPr>
        <p:txBody>
          <a:bodyPr/>
          <a:lstStyle>
            <a:lvl1pPr>
              <a:defRPr/>
            </a:lvl1pPr>
          </a:lstStyle>
          <a:p>
            <a:fld id="{2A39BB8D-3759-41F8-A9E1-C4AD7893C765}" type="slidenum">
              <a:rPr lang="en-US" altLang="en-US"/>
              <a:pPr/>
              <a:t>‹#›</a:t>
            </a:fld>
            <a:endParaRPr lang="en-US" altLang="en-US"/>
          </a:p>
        </p:txBody>
      </p:sp>
    </p:spTree>
    <p:extLst>
      <p:ext uri="{BB962C8B-B14F-4D97-AF65-F5344CB8AC3E}">
        <p14:creationId xmlns:p14="http://schemas.microsoft.com/office/powerpoint/2010/main" val="2810827339"/>
      </p:ext>
    </p:extLst>
  </p:cSld>
  <p:clrMapOvr>
    <a:masterClrMapping/>
  </p:clrMapOvr>
  <p:transition>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A6E1-63BE-A406-E64A-695907B30F01}"/>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D94FC2-A0B9-9B94-C093-FC58AE0E3D5B}"/>
              </a:ext>
            </a:extLst>
          </p:cNvPr>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512AC8-056F-42FE-55EB-D0C29220F9D8}"/>
              </a:ext>
            </a:extLst>
          </p:cNvPr>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BAC8A49-7CEB-971A-9DFE-BF4303216D9A}"/>
              </a:ext>
            </a:extLst>
          </p:cNvPr>
          <p:cNvSpPr>
            <a:spLocks noGrp="1"/>
          </p:cNvSpPr>
          <p:nvPr>
            <p:ph sz="quarter" idx="3"/>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738D143-06D9-B45A-BFF3-28BDC9410C59}"/>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9C9D6020-67B6-1A3B-5F7A-DE12A32B98F3}"/>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CEC2ED0E-DC45-6E7D-D441-73FC4BE984CD}"/>
              </a:ext>
            </a:extLst>
          </p:cNvPr>
          <p:cNvSpPr>
            <a:spLocks noGrp="1"/>
          </p:cNvSpPr>
          <p:nvPr>
            <p:ph type="sldNum" sz="quarter" idx="12"/>
          </p:nvPr>
        </p:nvSpPr>
        <p:spPr>
          <a:xfrm>
            <a:off x="8737600" y="6248400"/>
            <a:ext cx="2844800" cy="457200"/>
          </a:xfrm>
        </p:spPr>
        <p:txBody>
          <a:bodyPr/>
          <a:lstStyle>
            <a:lvl1pPr>
              <a:defRPr/>
            </a:lvl1pPr>
          </a:lstStyle>
          <a:p>
            <a:fld id="{319621A5-DA15-4391-B53F-C9E1F59E49D3}" type="slidenum">
              <a:rPr lang="en-US" altLang="en-US"/>
              <a:pPr/>
              <a:t>‹#›</a:t>
            </a:fld>
            <a:endParaRPr lang="en-US" altLang="en-US"/>
          </a:p>
        </p:txBody>
      </p:sp>
    </p:spTree>
    <p:extLst>
      <p:ext uri="{BB962C8B-B14F-4D97-AF65-F5344CB8AC3E}">
        <p14:creationId xmlns:p14="http://schemas.microsoft.com/office/powerpoint/2010/main" val="141523302"/>
      </p:ext>
    </p:extLst>
  </p:cSld>
  <p:clrMapOvr>
    <a:masterClrMapping/>
  </p:clrMapOvr>
  <p:transition>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02C7-08C1-A83F-14DB-87769887A52D}"/>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C99D825-FB46-9BD8-F833-C8D7EEE6FE04}"/>
              </a:ext>
            </a:extLst>
          </p:cNvPr>
          <p:cNvSpPr>
            <a:spLocks noGrp="1"/>
          </p:cNvSpPr>
          <p:nvPr>
            <p:ph sz="quarter" idx="1"/>
          </p:nvPr>
        </p:nvSpPr>
        <p:spPr>
          <a:xfrm>
            <a:off x="609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02F139-A90F-AA7A-541C-716F3B75326B}"/>
              </a:ext>
            </a:extLst>
          </p:cNvPr>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8F89FED-81E3-6C11-09E2-3E927948ED57}"/>
              </a:ext>
            </a:extLst>
          </p:cNvPr>
          <p:cNvSpPr>
            <a:spLocks noGrp="1"/>
          </p:cNvSpPr>
          <p:nvPr>
            <p:ph sz="quarter" idx="3"/>
          </p:nvPr>
        </p:nvSpPr>
        <p:spPr>
          <a:xfrm>
            <a:off x="609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5BF5066-0B7F-E470-1D3F-1EBBB9845EC3}"/>
              </a:ext>
            </a:extLst>
          </p:cNvPr>
          <p:cNvSpPr>
            <a:spLocks noGrp="1"/>
          </p:cNvSpPr>
          <p:nvPr>
            <p:ph sz="quarter" idx="4"/>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67CBA9-C844-AA55-CD72-C98DFB1AA10F}"/>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7103CF6-E9F7-4DDE-A2DF-A3FA4AC61EE3}"/>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3C5EA3A-6B7B-84EA-8D18-03D9FE8807BD}"/>
              </a:ext>
            </a:extLst>
          </p:cNvPr>
          <p:cNvSpPr>
            <a:spLocks noGrp="1"/>
          </p:cNvSpPr>
          <p:nvPr>
            <p:ph type="sldNum" sz="quarter" idx="12"/>
          </p:nvPr>
        </p:nvSpPr>
        <p:spPr>
          <a:xfrm>
            <a:off x="8737600" y="6248400"/>
            <a:ext cx="2844800" cy="457200"/>
          </a:xfrm>
        </p:spPr>
        <p:txBody>
          <a:bodyPr/>
          <a:lstStyle>
            <a:lvl1pPr>
              <a:defRPr/>
            </a:lvl1pPr>
          </a:lstStyle>
          <a:p>
            <a:fld id="{8947F0FD-87AF-4E72-A3B6-3E1A6742E663}" type="slidenum">
              <a:rPr lang="en-US" altLang="en-US"/>
              <a:pPr/>
              <a:t>‹#›</a:t>
            </a:fld>
            <a:endParaRPr lang="en-US" altLang="en-US"/>
          </a:p>
        </p:txBody>
      </p:sp>
    </p:spTree>
    <p:extLst>
      <p:ext uri="{BB962C8B-B14F-4D97-AF65-F5344CB8AC3E}">
        <p14:creationId xmlns:p14="http://schemas.microsoft.com/office/powerpoint/2010/main" val="1343097506"/>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6EF0-F5C8-F530-A2EC-7393D165D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00B6C0-3DB4-16C3-B6FE-2805569DE0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6C350-C35C-F25E-0187-3FE14ABCC00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C144EDC-5634-540C-F257-E14FD8BF827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FD85E3C-91CA-E5CC-CA8A-F3135CE390F9}"/>
              </a:ext>
            </a:extLst>
          </p:cNvPr>
          <p:cNvSpPr>
            <a:spLocks noGrp="1"/>
          </p:cNvSpPr>
          <p:nvPr>
            <p:ph type="sldNum" sz="quarter" idx="12"/>
          </p:nvPr>
        </p:nvSpPr>
        <p:spPr/>
        <p:txBody>
          <a:bodyPr/>
          <a:lstStyle>
            <a:lvl1pPr>
              <a:defRPr/>
            </a:lvl1pPr>
          </a:lstStyle>
          <a:p>
            <a:fld id="{1AE1E3F6-B88D-4629-87F6-2F273379B775}" type="slidenum">
              <a:rPr lang="en-US" altLang="en-US"/>
              <a:pPr/>
              <a:t>‹#›</a:t>
            </a:fld>
            <a:endParaRPr lang="en-US" altLang="en-US"/>
          </a:p>
        </p:txBody>
      </p:sp>
    </p:spTree>
    <p:extLst>
      <p:ext uri="{BB962C8B-B14F-4D97-AF65-F5344CB8AC3E}">
        <p14:creationId xmlns:p14="http://schemas.microsoft.com/office/powerpoint/2010/main" val="31037219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3CD20FA-F413-CAE9-C397-8BFE818CBC7F}"/>
              </a:ext>
            </a:extLst>
          </p:cNvPr>
          <p:cNvGrpSpPr>
            <a:grpSpLocks/>
          </p:cNvGrpSpPr>
          <p:nvPr/>
        </p:nvGrpSpPr>
        <p:grpSpPr bwMode="auto">
          <a:xfrm>
            <a:off x="6288618" y="5345114"/>
            <a:ext cx="5903383" cy="1512887"/>
            <a:chOff x="2971" y="3367"/>
            <a:chExt cx="2789" cy="953"/>
          </a:xfrm>
        </p:grpSpPr>
        <p:sp>
          <p:nvSpPr>
            <p:cNvPr id="3" name="Freeform 3">
              <a:extLst>
                <a:ext uri="{FF2B5EF4-FFF2-40B4-BE49-F238E27FC236}">
                  <a16:creationId xmlns:a16="http://schemas.microsoft.com/office/drawing/2014/main" id="{7EB933C0-D12B-5221-E9B3-8B5C9B8730DF}"/>
                </a:ext>
              </a:extLst>
            </p:cNvPr>
            <p:cNvSpPr>
              <a:spLocks/>
            </p:cNvSpPr>
            <p:nvPr/>
          </p:nvSpPr>
          <p:spPr bwMode="ltGray">
            <a:xfrm>
              <a:off x="2971" y="3367"/>
              <a:ext cx="2789" cy="953"/>
            </a:xfrm>
            <a:custGeom>
              <a:avLst/>
              <a:gdLst>
                <a:gd name="T0" fmla="*/ 2804 w 2780"/>
                <a:gd name="T1" fmla="*/ 18 h 953"/>
                <a:gd name="T2" fmla="*/ 2714 w 2780"/>
                <a:gd name="T3" fmla="*/ 24 h 953"/>
                <a:gd name="T4" fmla="*/ 2647 w 2780"/>
                <a:gd name="T5" fmla="*/ 102 h 953"/>
                <a:gd name="T6" fmla="*/ 2543 w 2780"/>
                <a:gd name="T7" fmla="*/ 156 h 953"/>
                <a:gd name="T8" fmla="*/ 2537 w 2780"/>
                <a:gd name="T9" fmla="*/ 222 h 953"/>
                <a:gd name="T10" fmla="*/ 2519 w 2780"/>
                <a:gd name="T11" fmla="*/ 246 h 953"/>
                <a:gd name="T12" fmla="*/ 2501 w 2780"/>
                <a:gd name="T13" fmla="*/ 252 h 953"/>
                <a:gd name="T14" fmla="*/ 2429 w 2780"/>
                <a:gd name="T15" fmla="*/ 210 h 953"/>
                <a:gd name="T16" fmla="*/ 2288 w 2780"/>
                <a:gd name="T17" fmla="*/ 192 h 953"/>
                <a:gd name="T18" fmla="*/ 2264 w 2780"/>
                <a:gd name="T19" fmla="*/ 186 h 953"/>
                <a:gd name="T20" fmla="*/ 2246 w 2780"/>
                <a:gd name="T21" fmla="*/ 192 h 953"/>
                <a:gd name="T22" fmla="*/ 2174 w 2780"/>
                <a:gd name="T23" fmla="*/ 228 h 953"/>
                <a:gd name="T24" fmla="*/ 2138 w 2780"/>
                <a:gd name="T25" fmla="*/ 240 h 953"/>
                <a:gd name="T26" fmla="*/ 2114 w 2780"/>
                <a:gd name="T27" fmla="*/ 246 h 953"/>
                <a:gd name="T28" fmla="*/ 2102 w 2780"/>
                <a:gd name="T29" fmla="*/ 258 h 953"/>
                <a:gd name="T30" fmla="*/ 2102 w 2780"/>
                <a:gd name="T31" fmla="*/ 276 h 953"/>
                <a:gd name="T32" fmla="*/ 2079 w 2780"/>
                <a:gd name="T33" fmla="*/ 300 h 953"/>
                <a:gd name="T34" fmla="*/ 2061 w 2780"/>
                <a:gd name="T35" fmla="*/ 312 h 953"/>
                <a:gd name="T36" fmla="*/ 2049 w 2780"/>
                <a:gd name="T37" fmla="*/ 324 h 953"/>
                <a:gd name="T38" fmla="*/ 2037 w 2780"/>
                <a:gd name="T39" fmla="*/ 336 h 953"/>
                <a:gd name="T40" fmla="*/ 2003 w 2780"/>
                <a:gd name="T41" fmla="*/ 342 h 953"/>
                <a:gd name="T42" fmla="*/ 1937 w 2780"/>
                <a:gd name="T43" fmla="*/ 336 h 953"/>
                <a:gd name="T44" fmla="*/ 1901 w 2780"/>
                <a:gd name="T45" fmla="*/ 330 h 953"/>
                <a:gd name="T46" fmla="*/ 1889 w 2780"/>
                <a:gd name="T47" fmla="*/ 342 h 953"/>
                <a:gd name="T48" fmla="*/ 1877 w 2780"/>
                <a:gd name="T49" fmla="*/ 354 h 953"/>
                <a:gd name="T50" fmla="*/ 1847 w 2780"/>
                <a:gd name="T51" fmla="*/ 360 h 953"/>
                <a:gd name="T52" fmla="*/ 1788 w 2780"/>
                <a:gd name="T53" fmla="*/ 342 h 953"/>
                <a:gd name="T54" fmla="*/ 1764 w 2780"/>
                <a:gd name="T55" fmla="*/ 342 h 953"/>
                <a:gd name="T56" fmla="*/ 1740 w 2780"/>
                <a:gd name="T57" fmla="*/ 354 h 953"/>
                <a:gd name="T58" fmla="*/ 1676 w 2780"/>
                <a:gd name="T59" fmla="*/ 425 h 953"/>
                <a:gd name="T60" fmla="*/ 1634 w 2780"/>
                <a:gd name="T61" fmla="*/ 569 h 953"/>
                <a:gd name="T62" fmla="*/ 1634 w 2780"/>
                <a:gd name="T63" fmla="*/ 593 h 953"/>
                <a:gd name="T64" fmla="*/ 1640 w 2780"/>
                <a:gd name="T65" fmla="*/ 641 h 953"/>
                <a:gd name="T66" fmla="*/ 1658 w 2780"/>
                <a:gd name="T67" fmla="*/ 659 h 953"/>
                <a:gd name="T68" fmla="*/ 1652 w 2780"/>
                <a:gd name="T69" fmla="*/ 671 h 953"/>
                <a:gd name="T70" fmla="*/ 1640 w 2780"/>
                <a:gd name="T71" fmla="*/ 683 h 953"/>
                <a:gd name="T72" fmla="*/ 1562 w 2780"/>
                <a:gd name="T73" fmla="*/ 689 h 953"/>
                <a:gd name="T74" fmla="*/ 1485 w 2780"/>
                <a:gd name="T75" fmla="*/ 629 h 953"/>
                <a:gd name="T76" fmla="*/ 1349 w 2780"/>
                <a:gd name="T77" fmla="*/ 587 h 953"/>
                <a:gd name="T78" fmla="*/ 1200 w 2780"/>
                <a:gd name="T79" fmla="*/ 671 h 953"/>
                <a:gd name="T80" fmla="*/ 1028 w 2780"/>
                <a:gd name="T81" fmla="*/ 731 h 953"/>
                <a:gd name="T82" fmla="*/ 825 w 2780"/>
                <a:gd name="T83" fmla="*/ 743 h 953"/>
                <a:gd name="T84" fmla="*/ 636 w 2780"/>
                <a:gd name="T85" fmla="*/ 701 h 953"/>
                <a:gd name="T86" fmla="*/ 576 w 2780"/>
                <a:gd name="T87" fmla="*/ 695 h 953"/>
                <a:gd name="T88" fmla="*/ 564 w 2780"/>
                <a:gd name="T89" fmla="*/ 701 h 953"/>
                <a:gd name="T90" fmla="*/ 528 w 2780"/>
                <a:gd name="T91" fmla="*/ 731 h 953"/>
                <a:gd name="T92" fmla="*/ 440 w 2780"/>
                <a:gd name="T93" fmla="*/ 809 h 953"/>
                <a:gd name="T94" fmla="*/ 410 w 2780"/>
                <a:gd name="T95" fmla="*/ 821 h 953"/>
                <a:gd name="T96" fmla="*/ 386 w 2780"/>
                <a:gd name="T97" fmla="*/ 821 h 953"/>
                <a:gd name="T98" fmla="*/ 339 w 2780"/>
                <a:gd name="T99" fmla="*/ 827 h 953"/>
                <a:gd name="T100" fmla="*/ 213 w 2780"/>
                <a:gd name="T101" fmla="*/ 851 h 953"/>
                <a:gd name="T102" fmla="*/ 177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16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4" name="Freeform 4">
              <a:extLst>
                <a:ext uri="{FF2B5EF4-FFF2-40B4-BE49-F238E27FC236}">
                  <a16:creationId xmlns:a16="http://schemas.microsoft.com/office/drawing/2014/main" id="{56B755EC-C11E-28B0-7DB4-033DE36CB733}"/>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 name="Freeform 5">
              <a:extLst>
                <a:ext uri="{FF2B5EF4-FFF2-40B4-BE49-F238E27FC236}">
                  <a16:creationId xmlns:a16="http://schemas.microsoft.com/office/drawing/2014/main" id="{E0495CF3-26BC-B160-C728-9078221415B0}"/>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6" name="Freeform 6">
              <a:extLst>
                <a:ext uri="{FF2B5EF4-FFF2-40B4-BE49-F238E27FC236}">
                  <a16:creationId xmlns:a16="http://schemas.microsoft.com/office/drawing/2014/main" id="{12932023-D572-E89A-726A-72EAA891F913}"/>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7" name="Freeform 7">
              <a:extLst>
                <a:ext uri="{FF2B5EF4-FFF2-40B4-BE49-F238E27FC236}">
                  <a16:creationId xmlns:a16="http://schemas.microsoft.com/office/drawing/2014/main" id="{9514E91A-D90B-1FCD-02DB-88FD3441E473}"/>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8" name="Freeform 8">
              <a:extLst>
                <a:ext uri="{FF2B5EF4-FFF2-40B4-BE49-F238E27FC236}">
                  <a16:creationId xmlns:a16="http://schemas.microsoft.com/office/drawing/2014/main" id="{1AC6B146-C040-641B-1B69-CC61C2534A56}"/>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9" name="Freeform 9">
              <a:extLst>
                <a:ext uri="{FF2B5EF4-FFF2-40B4-BE49-F238E27FC236}">
                  <a16:creationId xmlns:a16="http://schemas.microsoft.com/office/drawing/2014/main" id="{6E956B82-3AAE-2AC3-2A69-2512C851531B}"/>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0" name="Freeform 10">
              <a:extLst>
                <a:ext uri="{FF2B5EF4-FFF2-40B4-BE49-F238E27FC236}">
                  <a16:creationId xmlns:a16="http://schemas.microsoft.com/office/drawing/2014/main" id="{FB1CDBFD-6338-C475-0B2F-DE13E3CA3CC4}"/>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1" name="Freeform 11">
              <a:extLst>
                <a:ext uri="{FF2B5EF4-FFF2-40B4-BE49-F238E27FC236}">
                  <a16:creationId xmlns:a16="http://schemas.microsoft.com/office/drawing/2014/main" id="{6CFCEB90-5AE7-83EC-D8DC-B5095DC7186C}"/>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2" name="Freeform 12">
              <a:extLst>
                <a:ext uri="{FF2B5EF4-FFF2-40B4-BE49-F238E27FC236}">
                  <a16:creationId xmlns:a16="http://schemas.microsoft.com/office/drawing/2014/main" id="{A1B59468-28BC-DE0D-4C87-EDC0E573D47E}"/>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3" name="Freeform 13">
              <a:extLst>
                <a:ext uri="{FF2B5EF4-FFF2-40B4-BE49-F238E27FC236}">
                  <a16:creationId xmlns:a16="http://schemas.microsoft.com/office/drawing/2014/main" id="{C4F9897C-F931-4AA6-82B6-B2EC88D9F3FC}"/>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4" name="Freeform 14">
              <a:extLst>
                <a:ext uri="{FF2B5EF4-FFF2-40B4-BE49-F238E27FC236}">
                  <a16:creationId xmlns:a16="http://schemas.microsoft.com/office/drawing/2014/main" id="{427CE69A-8538-EAF4-9779-5B76D3DEB144}"/>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5" name="Freeform 15">
              <a:extLst>
                <a:ext uri="{FF2B5EF4-FFF2-40B4-BE49-F238E27FC236}">
                  <a16:creationId xmlns:a16="http://schemas.microsoft.com/office/drawing/2014/main" id="{5F65FAEE-D42C-A1D7-7525-218FFC42644D}"/>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6" name="Freeform 16">
              <a:extLst>
                <a:ext uri="{FF2B5EF4-FFF2-40B4-BE49-F238E27FC236}">
                  <a16:creationId xmlns:a16="http://schemas.microsoft.com/office/drawing/2014/main" id="{C8223744-5ECC-114C-5710-4EE25E0CCFF2}"/>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7" name="Freeform 17">
              <a:extLst>
                <a:ext uri="{FF2B5EF4-FFF2-40B4-BE49-F238E27FC236}">
                  <a16:creationId xmlns:a16="http://schemas.microsoft.com/office/drawing/2014/main" id="{7CD1902B-3A38-AE50-CA8D-7D8450CB16A6}"/>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531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altLang="en-US" noProof="0"/>
              <a:t>Click to edit Master title style</a:t>
            </a:r>
          </a:p>
        </p:txBody>
      </p:sp>
      <p:sp>
        <p:nvSpPr>
          <p:cNvPr id="5531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18" name="Rectangle 20">
            <a:extLst>
              <a:ext uri="{FF2B5EF4-FFF2-40B4-BE49-F238E27FC236}">
                <a16:creationId xmlns:a16="http://schemas.microsoft.com/office/drawing/2014/main" id="{3FE68690-C375-A49A-9FF0-999BCCB5FF0C}"/>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9" name="Rectangle 21">
            <a:extLst>
              <a:ext uri="{FF2B5EF4-FFF2-40B4-BE49-F238E27FC236}">
                <a16:creationId xmlns:a16="http://schemas.microsoft.com/office/drawing/2014/main" id="{9171FA24-1C0A-526B-DDA0-300ECDA17A3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0" name="Rectangle 22">
            <a:extLst>
              <a:ext uri="{FF2B5EF4-FFF2-40B4-BE49-F238E27FC236}">
                <a16:creationId xmlns:a16="http://schemas.microsoft.com/office/drawing/2014/main" id="{C0874F67-E67B-C714-CD54-DD516C0E5EA1}"/>
              </a:ext>
            </a:extLst>
          </p:cNvPr>
          <p:cNvSpPr>
            <a:spLocks noGrp="1" noChangeArrowheads="1"/>
          </p:cNvSpPr>
          <p:nvPr>
            <p:ph type="sldNum" sz="quarter" idx="12"/>
          </p:nvPr>
        </p:nvSpPr>
        <p:spPr/>
        <p:txBody>
          <a:bodyPr/>
          <a:lstStyle>
            <a:lvl1pPr>
              <a:defRPr/>
            </a:lvl1pPr>
          </a:lstStyle>
          <a:p>
            <a:pPr>
              <a:defRPr/>
            </a:pPr>
            <a:fld id="{45FF041B-4693-4EAD-ACC1-A1B4F6CCEE3F}" type="slidenum">
              <a:rPr lang="en-US" altLang="en-US"/>
              <a:pPr>
                <a:defRPr/>
              </a:pPr>
              <a:t>‹#›</a:t>
            </a:fld>
            <a:endParaRPr lang="en-US" altLang="en-US"/>
          </a:p>
        </p:txBody>
      </p:sp>
    </p:spTree>
    <p:extLst>
      <p:ext uri="{BB962C8B-B14F-4D97-AF65-F5344CB8AC3E}">
        <p14:creationId xmlns:p14="http://schemas.microsoft.com/office/powerpoint/2010/main" val="392671618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5B134A52-B352-461A-D0EF-707834DA07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4C61F8E4-7E04-E1EE-B414-F8A70DD753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7157ED5B-2C8C-F026-8467-4762AA20313D}"/>
              </a:ext>
            </a:extLst>
          </p:cNvPr>
          <p:cNvSpPr>
            <a:spLocks noGrp="1" noChangeArrowheads="1"/>
          </p:cNvSpPr>
          <p:nvPr>
            <p:ph type="sldNum" sz="quarter" idx="12"/>
          </p:nvPr>
        </p:nvSpPr>
        <p:spPr>
          <a:ln/>
        </p:spPr>
        <p:txBody>
          <a:bodyPr/>
          <a:lstStyle>
            <a:lvl1pPr>
              <a:defRPr/>
            </a:lvl1pPr>
          </a:lstStyle>
          <a:p>
            <a:pPr>
              <a:defRPr/>
            </a:pPr>
            <a:fld id="{EC694DEA-8F5C-4BCF-95C0-66CB418F715E}" type="slidenum">
              <a:rPr lang="en-US" altLang="en-US"/>
              <a:pPr>
                <a:defRPr/>
              </a:pPr>
              <a:t>‹#›</a:t>
            </a:fld>
            <a:endParaRPr lang="en-US" altLang="en-US"/>
          </a:p>
        </p:txBody>
      </p:sp>
    </p:spTree>
    <p:extLst>
      <p:ext uri="{BB962C8B-B14F-4D97-AF65-F5344CB8AC3E}">
        <p14:creationId xmlns:p14="http://schemas.microsoft.com/office/powerpoint/2010/main" val="14271392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CC7CC155-9B35-C3E8-24C7-62B9C868E7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4CB2A4B6-4931-D732-F60B-544B1C1AA0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C10CA54F-932B-6F72-718B-0E80238F6F71}"/>
              </a:ext>
            </a:extLst>
          </p:cNvPr>
          <p:cNvSpPr>
            <a:spLocks noGrp="1" noChangeArrowheads="1"/>
          </p:cNvSpPr>
          <p:nvPr>
            <p:ph type="sldNum" sz="quarter" idx="12"/>
          </p:nvPr>
        </p:nvSpPr>
        <p:spPr>
          <a:ln/>
        </p:spPr>
        <p:txBody>
          <a:bodyPr/>
          <a:lstStyle>
            <a:lvl1pPr>
              <a:defRPr/>
            </a:lvl1pPr>
          </a:lstStyle>
          <a:p>
            <a:pPr>
              <a:defRPr/>
            </a:pPr>
            <a:fld id="{EAA337C3-0FAF-4213-9127-9D2E98C204EA}" type="slidenum">
              <a:rPr lang="en-US" altLang="en-US"/>
              <a:pPr>
                <a:defRPr/>
              </a:pPr>
              <a:t>‹#›</a:t>
            </a:fld>
            <a:endParaRPr lang="en-US" altLang="en-US"/>
          </a:p>
        </p:txBody>
      </p:sp>
    </p:spTree>
    <p:extLst>
      <p:ext uri="{BB962C8B-B14F-4D97-AF65-F5344CB8AC3E}">
        <p14:creationId xmlns:p14="http://schemas.microsoft.com/office/powerpoint/2010/main" val="118000029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7C35FE44-BA6F-D963-913A-63D7C1BCB4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EE495E64-2F00-8C47-FDA7-5814CA71B7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4568AF45-AAD1-D817-E063-62DDE25619FB}"/>
              </a:ext>
            </a:extLst>
          </p:cNvPr>
          <p:cNvSpPr>
            <a:spLocks noGrp="1" noChangeArrowheads="1"/>
          </p:cNvSpPr>
          <p:nvPr>
            <p:ph type="sldNum" sz="quarter" idx="12"/>
          </p:nvPr>
        </p:nvSpPr>
        <p:spPr>
          <a:ln/>
        </p:spPr>
        <p:txBody>
          <a:bodyPr/>
          <a:lstStyle>
            <a:lvl1pPr>
              <a:defRPr/>
            </a:lvl1pPr>
          </a:lstStyle>
          <a:p>
            <a:pPr>
              <a:defRPr/>
            </a:pPr>
            <a:fld id="{8E1CB4E5-D16B-455B-B7CF-1B27664127FC}" type="slidenum">
              <a:rPr lang="en-US" altLang="en-US"/>
              <a:pPr>
                <a:defRPr/>
              </a:pPr>
              <a:t>‹#›</a:t>
            </a:fld>
            <a:endParaRPr lang="en-US" altLang="en-US"/>
          </a:p>
        </p:txBody>
      </p:sp>
    </p:spTree>
    <p:extLst>
      <p:ext uri="{BB962C8B-B14F-4D97-AF65-F5344CB8AC3E}">
        <p14:creationId xmlns:p14="http://schemas.microsoft.com/office/powerpoint/2010/main" val="294359558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04591956-2A9A-6D37-5F9B-5968CD849E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5A02C890-A12B-ED49-F5BE-D442C3D0F6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701AEE02-6892-25FE-FB98-27D0320B9C4D}"/>
              </a:ext>
            </a:extLst>
          </p:cNvPr>
          <p:cNvSpPr>
            <a:spLocks noGrp="1" noChangeArrowheads="1"/>
          </p:cNvSpPr>
          <p:nvPr>
            <p:ph type="sldNum" sz="quarter" idx="12"/>
          </p:nvPr>
        </p:nvSpPr>
        <p:spPr>
          <a:ln/>
        </p:spPr>
        <p:txBody>
          <a:bodyPr/>
          <a:lstStyle>
            <a:lvl1pPr>
              <a:defRPr/>
            </a:lvl1pPr>
          </a:lstStyle>
          <a:p>
            <a:pPr>
              <a:defRPr/>
            </a:pPr>
            <a:fld id="{09EFC8C8-9615-405F-9DA6-FFB92B62C31A}" type="slidenum">
              <a:rPr lang="en-US" altLang="en-US"/>
              <a:pPr>
                <a:defRPr/>
              </a:pPr>
              <a:t>‹#›</a:t>
            </a:fld>
            <a:endParaRPr lang="en-US" altLang="en-US"/>
          </a:p>
        </p:txBody>
      </p:sp>
    </p:spTree>
    <p:extLst>
      <p:ext uri="{BB962C8B-B14F-4D97-AF65-F5344CB8AC3E}">
        <p14:creationId xmlns:p14="http://schemas.microsoft.com/office/powerpoint/2010/main" val="133873343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B54D130C-2B25-745F-6645-58517031D9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EEA8C65B-3E29-F34B-927D-40310F4EFF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DDEC4441-3B21-2FFD-4A4A-8B0C4F43A49C}"/>
              </a:ext>
            </a:extLst>
          </p:cNvPr>
          <p:cNvSpPr>
            <a:spLocks noGrp="1" noChangeArrowheads="1"/>
          </p:cNvSpPr>
          <p:nvPr>
            <p:ph type="sldNum" sz="quarter" idx="12"/>
          </p:nvPr>
        </p:nvSpPr>
        <p:spPr>
          <a:ln/>
        </p:spPr>
        <p:txBody>
          <a:bodyPr/>
          <a:lstStyle>
            <a:lvl1pPr>
              <a:defRPr/>
            </a:lvl1pPr>
          </a:lstStyle>
          <a:p>
            <a:pPr>
              <a:defRPr/>
            </a:pPr>
            <a:fld id="{2D8F5F5F-7504-40A9-9C1F-B4EF9E3F28BF}" type="slidenum">
              <a:rPr lang="en-US" altLang="en-US"/>
              <a:pPr>
                <a:defRPr/>
              </a:pPr>
              <a:t>‹#›</a:t>
            </a:fld>
            <a:endParaRPr lang="en-US" altLang="en-US"/>
          </a:p>
        </p:txBody>
      </p:sp>
    </p:spTree>
    <p:extLst>
      <p:ext uri="{BB962C8B-B14F-4D97-AF65-F5344CB8AC3E}">
        <p14:creationId xmlns:p14="http://schemas.microsoft.com/office/powerpoint/2010/main" val="262658179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83620EE-067D-7103-CB8F-F2800CBAEE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4F1B8341-0B5E-C3A3-C686-28B96FFCAE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903A8AB0-5CCF-2A3D-849E-2305283F0CDD}"/>
              </a:ext>
            </a:extLst>
          </p:cNvPr>
          <p:cNvSpPr>
            <a:spLocks noGrp="1" noChangeArrowheads="1"/>
          </p:cNvSpPr>
          <p:nvPr>
            <p:ph type="sldNum" sz="quarter" idx="12"/>
          </p:nvPr>
        </p:nvSpPr>
        <p:spPr>
          <a:ln/>
        </p:spPr>
        <p:txBody>
          <a:bodyPr/>
          <a:lstStyle>
            <a:lvl1pPr>
              <a:defRPr/>
            </a:lvl1pPr>
          </a:lstStyle>
          <a:p>
            <a:pPr>
              <a:defRPr/>
            </a:pPr>
            <a:fld id="{B909640B-CCDE-476C-A8F0-85533B4D1153}" type="slidenum">
              <a:rPr lang="en-US" altLang="en-US"/>
              <a:pPr>
                <a:defRPr/>
              </a:pPr>
              <a:t>‹#›</a:t>
            </a:fld>
            <a:endParaRPr lang="en-US" altLang="en-US"/>
          </a:p>
        </p:txBody>
      </p:sp>
    </p:spTree>
    <p:extLst>
      <p:ext uri="{BB962C8B-B14F-4D97-AF65-F5344CB8AC3E}">
        <p14:creationId xmlns:p14="http://schemas.microsoft.com/office/powerpoint/2010/main" val="20193894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F48A653C-9B7F-E593-817B-C18DE09FF3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A5A2216D-8A85-C272-E961-69678E209B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5653D4CA-17EC-919F-353F-BF3D3AF232A2}"/>
              </a:ext>
            </a:extLst>
          </p:cNvPr>
          <p:cNvSpPr>
            <a:spLocks noGrp="1" noChangeArrowheads="1"/>
          </p:cNvSpPr>
          <p:nvPr>
            <p:ph type="sldNum" sz="quarter" idx="12"/>
          </p:nvPr>
        </p:nvSpPr>
        <p:spPr>
          <a:ln/>
        </p:spPr>
        <p:txBody>
          <a:bodyPr/>
          <a:lstStyle>
            <a:lvl1pPr>
              <a:defRPr/>
            </a:lvl1pPr>
          </a:lstStyle>
          <a:p>
            <a:pPr>
              <a:defRPr/>
            </a:pPr>
            <a:fld id="{1E4FC95F-8851-4202-85EF-E5059FAC074E}" type="slidenum">
              <a:rPr lang="en-US" altLang="en-US"/>
              <a:pPr>
                <a:defRPr/>
              </a:pPr>
              <a:t>‹#›</a:t>
            </a:fld>
            <a:endParaRPr lang="en-US" altLang="en-US"/>
          </a:p>
        </p:txBody>
      </p:sp>
    </p:spTree>
    <p:extLst>
      <p:ext uri="{BB962C8B-B14F-4D97-AF65-F5344CB8AC3E}">
        <p14:creationId xmlns:p14="http://schemas.microsoft.com/office/powerpoint/2010/main" val="280685502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3C457F71-C04F-C8E1-CF90-D14665CBB0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809119B6-3CC0-92FA-A9A7-8201F3FE8B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D6C5F20C-34D6-627F-32D0-7D07F905F44A}"/>
              </a:ext>
            </a:extLst>
          </p:cNvPr>
          <p:cNvSpPr>
            <a:spLocks noGrp="1" noChangeArrowheads="1"/>
          </p:cNvSpPr>
          <p:nvPr>
            <p:ph type="sldNum" sz="quarter" idx="12"/>
          </p:nvPr>
        </p:nvSpPr>
        <p:spPr>
          <a:ln/>
        </p:spPr>
        <p:txBody>
          <a:bodyPr/>
          <a:lstStyle>
            <a:lvl1pPr>
              <a:defRPr/>
            </a:lvl1pPr>
          </a:lstStyle>
          <a:p>
            <a:pPr>
              <a:defRPr/>
            </a:pPr>
            <a:fld id="{4564B73A-18AC-4790-8026-D958AE96A383}" type="slidenum">
              <a:rPr lang="en-US" altLang="en-US"/>
              <a:pPr>
                <a:defRPr/>
              </a:pPr>
              <a:t>‹#›</a:t>
            </a:fld>
            <a:endParaRPr lang="en-US" altLang="en-US"/>
          </a:p>
        </p:txBody>
      </p:sp>
    </p:spTree>
    <p:extLst>
      <p:ext uri="{BB962C8B-B14F-4D97-AF65-F5344CB8AC3E}">
        <p14:creationId xmlns:p14="http://schemas.microsoft.com/office/powerpoint/2010/main" val="44154754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D9253C38-C23D-9E70-FB48-11CD1FC5CE7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D970C9B2-82FE-CFC1-0425-29902CC5E5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0FAF2AFB-C1B2-DF3E-2C5F-A7349501ED60}"/>
              </a:ext>
            </a:extLst>
          </p:cNvPr>
          <p:cNvSpPr>
            <a:spLocks noGrp="1" noChangeArrowheads="1"/>
          </p:cNvSpPr>
          <p:nvPr>
            <p:ph type="sldNum" sz="quarter" idx="12"/>
          </p:nvPr>
        </p:nvSpPr>
        <p:spPr>
          <a:ln/>
        </p:spPr>
        <p:txBody>
          <a:bodyPr/>
          <a:lstStyle>
            <a:lvl1pPr>
              <a:defRPr/>
            </a:lvl1pPr>
          </a:lstStyle>
          <a:p>
            <a:pPr>
              <a:defRPr/>
            </a:pPr>
            <a:fld id="{CB0287C5-511A-4890-9E7C-FF6A3E58F182}" type="slidenum">
              <a:rPr lang="en-US" altLang="en-US"/>
              <a:pPr>
                <a:defRPr/>
              </a:pPr>
              <a:t>‹#›</a:t>
            </a:fld>
            <a:endParaRPr lang="en-US" altLang="en-US"/>
          </a:p>
        </p:txBody>
      </p:sp>
    </p:spTree>
    <p:extLst>
      <p:ext uri="{BB962C8B-B14F-4D97-AF65-F5344CB8AC3E}">
        <p14:creationId xmlns:p14="http://schemas.microsoft.com/office/powerpoint/2010/main" val="34159393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671B-EE5D-8604-71F8-06F08ADD809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83AB80-B49A-0CF8-8DF3-A79C5E63F25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D11FE4E-2F33-2A2D-266E-764672B10E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48356D3-0568-9DD3-67B9-76E46AB7B27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39F4A62-4A35-7518-A456-D2FCDE1C002A}"/>
              </a:ext>
            </a:extLst>
          </p:cNvPr>
          <p:cNvSpPr>
            <a:spLocks noGrp="1"/>
          </p:cNvSpPr>
          <p:nvPr>
            <p:ph type="sldNum" sz="quarter" idx="12"/>
          </p:nvPr>
        </p:nvSpPr>
        <p:spPr/>
        <p:txBody>
          <a:bodyPr/>
          <a:lstStyle>
            <a:lvl1pPr>
              <a:defRPr/>
            </a:lvl1pPr>
          </a:lstStyle>
          <a:p>
            <a:fld id="{F02A6D0A-15B4-4013-B4B0-5C1664CD3567}" type="slidenum">
              <a:rPr lang="en-US" altLang="en-US"/>
              <a:pPr/>
              <a:t>‹#›</a:t>
            </a:fld>
            <a:endParaRPr lang="en-US" altLang="en-US"/>
          </a:p>
        </p:txBody>
      </p:sp>
    </p:spTree>
    <p:extLst>
      <p:ext uri="{BB962C8B-B14F-4D97-AF65-F5344CB8AC3E}">
        <p14:creationId xmlns:p14="http://schemas.microsoft.com/office/powerpoint/2010/main" val="15082104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C8DE9402-E50C-72C6-BF1A-3E48F8596F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707B4E79-5A3A-FAEF-F007-62E4C28F81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D42E891A-7D0E-B814-137D-4EF2B0CFE8B5}"/>
              </a:ext>
            </a:extLst>
          </p:cNvPr>
          <p:cNvSpPr>
            <a:spLocks noGrp="1" noChangeArrowheads="1"/>
          </p:cNvSpPr>
          <p:nvPr>
            <p:ph type="sldNum" sz="quarter" idx="12"/>
          </p:nvPr>
        </p:nvSpPr>
        <p:spPr>
          <a:ln/>
        </p:spPr>
        <p:txBody>
          <a:bodyPr/>
          <a:lstStyle>
            <a:lvl1pPr>
              <a:defRPr/>
            </a:lvl1pPr>
          </a:lstStyle>
          <a:p>
            <a:pPr>
              <a:defRPr/>
            </a:pPr>
            <a:fld id="{AE9691D5-5708-45B0-B059-66468E3AAB82}" type="slidenum">
              <a:rPr lang="en-US" altLang="en-US"/>
              <a:pPr>
                <a:defRPr/>
              </a:pPr>
              <a:t>‹#›</a:t>
            </a:fld>
            <a:endParaRPr lang="en-US" altLang="en-US"/>
          </a:p>
        </p:txBody>
      </p:sp>
    </p:spTree>
    <p:extLst>
      <p:ext uri="{BB962C8B-B14F-4D97-AF65-F5344CB8AC3E}">
        <p14:creationId xmlns:p14="http://schemas.microsoft.com/office/powerpoint/2010/main" val="266075725"/>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4FAAD3D-B9AD-DD8A-42A2-DB453A6B83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A8C6DAC3-6BBE-C89C-82A9-A979A00807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BAC90CF0-269B-6EDE-33CA-359ACC8286CC}"/>
              </a:ext>
            </a:extLst>
          </p:cNvPr>
          <p:cNvSpPr>
            <a:spLocks noGrp="1" noChangeArrowheads="1"/>
          </p:cNvSpPr>
          <p:nvPr>
            <p:ph type="sldNum" sz="quarter" idx="12"/>
          </p:nvPr>
        </p:nvSpPr>
        <p:spPr>
          <a:ln/>
        </p:spPr>
        <p:txBody>
          <a:bodyPr/>
          <a:lstStyle>
            <a:lvl1pPr>
              <a:defRPr/>
            </a:lvl1pPr>
          </a:lstStyle>
          <a:p>
            <a:pPr>
              <a:defRPr/>
            </a:pPr>
            <a:fld id="{8F715705-41FC-4F17-B4CA-F2C91E5B2067}" type="slidenum">
              <a:rPr lang="en-US" altLang="en-US"/>
              <a:pPr>
                <a:defRPr/>
              </a:pPr>
              <a:t>‹#›</a:t>
            </a:fld>
            <a:endParaRPr lang="en-US" altLang="en-US"/>
          </a:p>
        </p:txBody>
      </p:sp>
    </p:spTree>
    <p:extLst>
      <p:ext uri="{BB962C8B-B14F-4D97-AF65-F5344CB8AC3E}">
        <p14:creationId xmlns:p14="http://schemas.microsoft.com/office/powerpoint/2010/main" val="31676653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a:extLst>
              <a:ext uri="{FF2B5EF4-FFF2-40B4-BE49-F238E27FC236}">
                <a16:creationId xmlns:a16="http://schemas.microsoft.com/office/drawing/2014/main" id="{F5BD244E-DF44-B5A3-77D9-AB6B704E71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849A8064-12E2-1C3E-6828-67BBED3F0E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A1A7C42A-4E8A-0EEE-F67F-6F4DD6D4602B}"/>
              </a:ext>
            </a:extLst>
          </p:cNvPr>
          <p:cNvSpPr>
            <a:spLocks noGrp="1" noChangeArrowheads="1"/>
          </p:cNvSpPr>
          <p:nvPr>
            <p:ph type="sldNum" sz="quarter" idx="12"/>
          </p:nvPr>
        </p:nvSpPr>
        <p:spPr>
          <a:ln/>
        </p:spPr>
        <p:txBody>
          <a:bodyPr/>
          <a:lstStyle>
            <a:lvl1pPr>
              <a:defRPr/>
            </a:lvl1pPr>
          </a:lstStyle>
          <a:p>
            <a:pPr>
              <a:defRPr/>
            </a:pPr>
            <a:fld id="{44D1ADD5-2FDA-4ACF-9562-2FA180BDE4E5}" type="slidenum">
              <a:rPr lang="en-US" altLang="en-US"/>
              <a:pPr>
                <a:defRPr/>
              </a:pPr>
              <a:t>‹#›</a:t>
            </a:fld>
            <a:endParaRPr lang="en-US" altLang="en-US"/>
          </a:p>
        </p:txBody>
      </p:sp>
    </p:spTree>
    <p:extLst>
      <p:ext uri="{BB962C8B-B14F-4D97-AF65-F5344CB8AC3E}">
        <p14:creationId xmlns:p14="http://schemas.microsoft.com/office/powerpoint/2010/main" val="416968602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1FD57BC1-0808-2353-A438-BA601814D5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7FFCF794-6797-3F2D-864B-5442FE29D0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8363AB3D-099F-2807-99DF-53112AC747D4}"/>
              </a:ext>
            </a:extLst>
          </p:cNvPr>
          <p:cNvSpPr>
            <a:spLocks noGrp="1" noChangeArrowheads="1"/>
          </p:cNvSpPr>
          <p:nvPr>
            <p:ph type="sldNum" sz="quarter" idx="12"/>
          </p:nvPr>
        </p:nvSpPr>
        <p:spPr>
          <a:ln/>
        </p:spPr>
        <p:txBody>
          <a:bodyPr/>
          <a:lstStyle>
            <a:lvl1pPr>
              <a:defRPr/>
            </a:lvl1pPr>
          </a:lstStyle>
          <a:p>
            <a:pPr>
              <a:defRPr/>
            </a:pPr>
            <a:fld id="{C51FE2C4-6906-44A2-8FEB-BA850FF75764}" type="slidenum">
              <a:rPr lang="en-US" altLang="en-US"/>
              <a:pPr>
                <a:defRPr/>
              </a:pPr>
              <a:t>‹#›</a:t>
            </a:fld>
            <a:endParaRPr lang="en-US" altLang="en-US"/>
          </a:p>
        </p:txBody>
      </p:sp>
    </p:spTree>
    <p:extLst>
      <p:ext uri="{BB962C8B-B14F-4D97-AF65-F5344CB8AC3E}">
        <p14:creationId xmlns:p14="http://schemas.microsoft.com/office/powerpoint/2010/main" val="128584012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CE5778A5-2A7A-DCF4-ED4D-87EC8A3654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6CB62A9B-3031-19E8-17D5-04DE76B3BA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E98F0DFA-7EC1-5FBC-3804-C90616C43CD8}"/>
              </a:ext>
            </a:extLst>
          </p:cNvPr>
          <p:cNvSpPr>
            <a:spLocks noGrp="1" noChangeArrowheads="1"/>
          </p:cNvSpPr>
          <p:nvPr>
            <p:ph type="sldNum" sz="quarter" idx="12"/>
          </p:nvPr>
        </p:nvSpPr>
        <p:spPr>
          <a:ln/>
        </p:spPr>
        <p:txBody>
          <a:bodyPr/>
          <a:lstStyle>
            <a:lvl1pPr>
              <a:defRPr/>
            </a:lvl1pPr>
          </a:lstStyle>
          <a:p>
            <a:pPr>
              <a:defRPr/>
            </a:pPr>
            <a:fld id="{F538AE25-18EE-4BC3-AFA1-C3D0E6835D54}" type="slidenum">
              <a:rPr lang="en-US" altLang="en-US"/>
              <a:pPr>
                <a:defRPr/>
              </a:pPr>
              <a:t>‹#›</a:t>
            </a:fld>
            <a:endParaRPr lang="en-US" altLang="en-US"/>
          </a:p>
        </p:txBody>
      </p:sp>
    </p:spTree>
    <p:extLst>
      <p:ext uri="{BB962C8B-B14F-4D97-AF65-F5344CB8AC3E}">
        <p14:creationId xmlns:p14="http://schemas.microsoft.com/office/powerpoint/2010/main" val="201939502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24483BC4-3B0C-5A41-0748-9661B1822C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5A394BCC-7F06-C492-9110-096CD798FF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823DE2F1-377A-2AA4-BC01-C19FB526FD70}"/>
              </a:ext>
            </a:extLst>
          </p:cNvPr>
          <p:cNvSpPr>
            <a:spLocks noGrp="1" noChangeArrowheads="1"/>
          </p:cNvSpPr>
          <p:nvPr>
            <p:ph type="sldNum" sz="quarter" idx="12"/>
          </p:nvPr>
        </p:nvSpPr>
        <p:spPr>
          <a:ln/>
        </p:spPr>
        <p:txBody>
          <a:bodyPr/>
          <a:lstStyle>
            <a:lvl1pPr>
              <a:defRPr/>
            </a:lvl1pPr>
          </a:lstStyle>
          <a:p>
            <a:pPr>
              <a:defRPr/>
            </a:pPr>
            <a:fld id="{F819FA2E-8C8F-4B2C-87E8-91B00E96966A}" type="slidenum">
              <a:rPr lang="en-US" altLang="en-US"/>
              <a:pPr>
                <a:defRPr/>
              </a:pPr>
              <a:t>‹#›</a:t>
            </a:fld>
            <a:endParaRPr lang="en-US" altLang="en-US"/>
          </a:p>
        </p:txBody>
      </p:sp>
    </p:spTree>
    <p:extLst>
      <p:ext uri="{BB962C8B-B14F-4D97-AF65-F5344CB8AC3E}">
        <p14:creationId xmlns:p14="http://schemas.microsoft.com/office/powerpoint/2010/main" val="233159397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19">
            <a:extLst>
              <a:ext uri="{FF2B5EF4-FFF2-40B4-BE49-F238E27FC236}">
                <a16:creationId xmlns:a16="http://schemas.microsoft.com/office/drawing/2014/main" id="{A6F02958-C800-D158-B625-B087E28D00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910D86E-94DF-186F-2864-F0DCF157A8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01A9FAFC-99E9-50B6-A541-F4C9383BEBF0}"/>
              </a:ext>
            </a:extLst>
          </p:cNvPr>
          <p:cNvSpPr>
            <a:spLocks noGrp="1" noChangeArrowheads="1"/>
          </p:cNvSpPr>
          <p:nvPr>
            <p:ph type="sldNum" sz="quarter" idx="12"/>
          </p:nvPr>
        </p:nvSpPr>
        <p:spPr>
          <a:ln/>
        </p:spPr>
        <p:txBody>
          <a:bodyPr/>
          <a:lstStyle>
            <a:lvl1pPr>
              <a:defRPr/>
            </a:lvl1pPr>
          </a:lstStyle>
          <a:p>
            <a:pPr>
              <a:defRPr/>
            </a:pPr>
            <a:fld id="{008EB00F-3853-4B9C-89F1-F2D52A8B0954}" type="slidenum">
              <a:rPr lang="en-US" altLang="en-US"/>
              <a:pPr>
                <a:defRPr/>
              </a:pPr>
              <a:t>‹#›</a:t>
            </a:fld>
            <a:endParaRPr lang="en-US" altLang="en-US"/>
          </a:p>
        </p:txBody>
      </p:sp>
    </p:spTree>
    <p:extLst>
      <p:ext uri="{BB962C8B-B14F-4D97-AF65-F5344CB8AC3E}">
        <p14:creationId xmlns:p14="http://schemas.microsoft.com/office/powerpoint/2010/main" val="133540889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B1E74BC-8F5A-41A2-81C6-276446377C06}"/>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nvGrpSpPr>
          <p:cNvPr id="3" name="Group 8">
            <a:extLst>
              <a:ext uri="{FF2B5EF4-FFF2-40B4-BE49-F238E27FC236}">
                <a16:creationId xmlns:a16="http://schemas.microsoft.com/office/drawing/2014/main" id="{D271CF44-60D4-0329-9FE0-9392A0718494}"/>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FB9DDFA0-4D07-52EC-C01D-B83EBE79C7C8}"/>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5" name="Rectangle 10">
              <a:extLst>
                <a:ext uri="{FF2B5EF4-FFF2-40B4-BE49-F238E27FC236}">
                  <a16:creationId xmlns:a16="http://schemas.microsoft.com/office/drawing/2014/main" id="{F4A35FDA-2916-1D3D-404C-B10A7D16181C}"/>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6" name="Rectangle 11">
              <a:extLst>
                <a:ext uri="{FF2B5EF4-FFF2-40B4-BE49-F238E27FC236}">
                  <a16:creationId xmlns:a16="http://schemas.microsoft.com/office/drawing/2014/main" id="{723C604E-2333-D126-5A30-48FE9E27A2C4}"/>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7" name="Rectangle 12">
              <a:extLst>
                <a:ext uri="{FF2B5EF4-FFF2-40B4-BE49-F238E27FC236}">
                  <a16:creationId xmlns:a16="http://schemas.microsoft.com/office/drawing/2014/main" id="{E3C6570D-3F4B-0A66-DD22-03A1CB2F7E72}"/>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8" name="Line 13">
              <a:extLst>
                <a:ext uri="{FF2B5EF4-FFF2-40B4-BE49-F238E27FC236}">
                  <a16:creationId xmlns:a16="http://schemas.microsoft.com/office/drawing/2014/main" id="{49194C9D-C495-23B5-EAE4-7F0DABADD154}"/>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F4E623AE-4C1E-97F3-F31B-BCC775AD32BE}"/>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9EBC786E-24A3-4E50-6DB9-1688D37B7B28}"/>
              </a:ext>
            </a:extLst>
          </p:cNvPr>
          <p:cNvSpPr>
            <a:spLocks noGrp="1" noChangeArrowheads="1"/>
          </p:cNvSpPr>
          <p:nvPr>
            <p:ph type="dt" sz="half" idx="10"/>
          </p:nvPr>
        </p:nvSpPr>
        <p:spPr>
          <a:xfrm>
            <a:off x="609600" y="6248400"/>
            <a:ext cx="2844800" cy="457200"/>
          </a:xfrm>
        </p:spPr>
        <p:txBody>
          <a:bodyPr/>
          <a:lstStyle>
            <a:lvl1pPr>
              <a:defRPr smtClean="0"/>
            </a:lvl1pPr>
          </a:lstStyle>
          <a:p>
            <a:pPr>
              <a:defRPr/>
            </a:pPr>
            <a:endParaRPr lang="en-US" altLang="en-US"/>
          </a:p>
        </p:txBody>
      </p:sp>
      <p:sp>
        <p:nvSpPr>
          <p:cNvPr id="11" name="Rectangle 6">
            <a:extLst>
              <a:ext uri="{FF2B5EF4-FFF2-40B4-BE49-F238E27FC236}">
                <a16:creationId xmlns:a16="http://schemas.microsoft.com/office/drawing/2014/main" id="{BF344F20-E08D-81E7-D5DD-22F009E71FDF}"/>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12" name="Rectangle 7">
            <a:extLst>
              <a:ext uri="{FF2B5EF4-FFF2-40B4-BE49-F238E27FC236}">
                <a16:creationId xmlns:a16="http://schemas.microsoft.com/office/drawing/2014/main" id="{AF1F9DDC-671E-6D42-0694-4673FBB40B40}"/>
              </a:ext>
            </a:extLst>
          </p:cNvPr>
          <p:cNvSpPr>
            <a:spLocks noGrp="1" noChangeArrowheads="1"/>
          </p:cNvSpPr>
          <p:nvPr>
            <p:ph type="sldNum" sz="quarter" idx="12"/>
          </p:nvPr>
        </p:nvSpPr>
        <p:spPr>
          <a:xfrm>
            <a:off x="8737600" y="6248400"/>
            <a:ext cx="2844800" cy="457200"/>
          </a:xfrm>
        </p:spPr>
        <p:txBody>
          <a:bodyPr/>
          <a:lstStyle>
            <a:lvl1pPr>
              <a:defRPr b="1"/>
            </a:lvl1pPr>
          </a:lstStyle>
          <a:p>
            <a:fld id="{D47FADF4-BEFE-4C08-BB58-E3E0C3819FB7}" type="slidenum">
              <a:rPr lang="en-US" altLang="en-US"/>
              <a:pPr/>
              <a:t>‹#›</a:t>
            </a:fld>
            <a:endParaRPr lang="en-US" altLang="en-US"/>
          </a:p>
        </p:txBody>
      </p:sp>
    </p:spTree>
    <p:extLst>
      <p:ext uri="{BB962C8B-B14F-4D97-AF65-F5344CB8AC3E}">
        <p14:creationId xmlns:p14="http://schemas.microsoft.com/office/powerpoint/2010/main" val="44827082"/>
      </p:ext>
    </p:extLst>
  </p:cSld>
  <p:clrMapOvr>
    <a:masterClrMapping/>
  </p:clrMapOvr>
  <p:transition spd="med">
    <p:zoom dir="in"/>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BD5E46-4C95-1D25-4152-3F32A40CC3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819965B-5444-167B-7234-CD50FC0C05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4E1F69F-2123-A657-3DD6-5BF24C92C3D8}"/>
              </a:ext>
            </a:extLst>
          </p:cNvPr>
          <p:cNvSpPr>
            <a:spLocks noGrp="1" noChangeArrowheads="1"/>
          </p:cNvSpPr>
          <p:nvPr>
            <p:ph type="sldNum" sz="quarter" idx="12"/>
          </p:nvPr>
        </p:nvSpPr>
        <p:spPr>
          <a:ln/>
        </p:spPr>
        <p:txBody>
          <a:bodyPr/>
          <a:lstStyle>
            <a:lvl1pPr>
              <a:defRPr/>
            </a:lvl1pPr>
          </a:lstStyle>
          <a:p>
            <a:fld id="{B518BA8F-CB85-40FD-A32C-A4D08A0A040C}" type="slidenum">
              <a:rPr lang="en-US" altLang="en-US"/>
              <a:pPr/>
              <a:t>‹#›</a:t>
            </a:fld>
            <a:endParaRPr lang="en-US" altLang="en-US"/>
          </a:p>
        </p:txBody>
      </p:sp>
    </p:spTree>
    <p:extLst>
      <p:ext uri="{BB962C8B-B14F-4D97-AF65-F5344CB8AC3E}">
        <p14:creationId xmlns:p14="http://schemas.microsoft.com/office/powerpoint/2010/main" val="3860333933"/>
      </p:ext>
    </p:extLst>
  </p:cSld>
  <p:clrMapOvr>
    <a:masterClrMapping/>
  </p:clrMapOvr>
  <p:transition spd="med">
    <p:zoom dir="in"/>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2C1245B2-6CCC-1316-0314-935F204B23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5B77458-A173-AFF6-DBD7-315980D9D3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2F14721-8EB3-8CB9-92D1-B6EE539D2E5A}"/>
              </a:ext>
            </a:extLst>
          </p:cNvPr>
          <p:cNvSpPr>
            <a:spLocks noGrp="1" noChangeArrowheads="1"/>
          </p:cNvSpPr>
          <p:nvPr>
            <p:ph type="sldNum" sz="quarter" idx="12"/>
          </p:nvPr>
        </p:nvSpPr>
        <p:spPr>
          <a:ln/>
        </p:spPr>
        <p:txBody>
          <a:bodyPr/>
          <a:lstStyle>
            <a:lvl1pPr>
              <a:defRPr/>
            </a:lvl1pPr>
          </a:lstStyle>
          <a:p>
            <a:fld id="{71C05714-6825-443A-B370-E4D1EF4358F5}" type="slidenum">
              <a:rPr lang="en-US" altLang="en-US"/>
              <a:pPr/>
              <a:t>‹#›</a:t>
            </a:fld>
            <a:endParaRPr lang="en-US" altLang="en-US"/>
          </a:p>
        </p:txBody>
      </p:sp>
    </p:spTree>
    <p:extLst>
      <p:ext uri="{BB962C8B-B14F-4D97-AF65-F5344CB8AC3E}">
        <p14:creationId xmlns:p14="http://schemas.microsoft.com/office/powerpoint/2010/main" val="2242357102"/>
      </p:ext>
    </p:extLst>
  </p:cSld>
  <p:clrMapOvr>
    <a:masterClrMapping/>
  </p:clrMapOvr>
  <p:transition spd="med">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F129-B780-5B61-BA9A-7E50DB8A3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2FD5D-C03D-94F7-380E-356B677300D0}"/>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795FA-C95C-B9E3-77A1-9EDF6A98D8BF}"/>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157B5C-9F91-7CFF-9D4F-33588D39648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9BDD276-E7DC-7631-2CFA-058712A95F7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81E5123-359A-7483-9A48-4BF6DC0B3C78}"/>
              </a:ext>
            </a:extLst>
          </p:cNvPr>
          <p:cNvSpPr>
            <a:spLocks noGrp="1"/>
          </p:cNvSpPr>
          <p:nvPr>
            <p:ph type="sldNum" sz="quarter" idx="12"/>
          </p:nvPr>
        </p:nvSpPr>
        <p:spPr/>
        <p:txBody>
          <a:bodyPr/>
          <a:lstStyle>
            <a:lvl1pPr>
              <a:defRPr/>
            </a:lvl1pPr>
          </a:lstStyle>
          <a:p>
            <a:fld id="{3B2A9CA0-8269-43C1-B2A7-4474C82E962C}" type="slidenum">
              <a:rPr lang="en-US" altLang="en-US"/>
              <a:pPr/>
              <a:t>‹#›</a:t>
            </a:fld>
            <a:endParaRPr lang="en-US" altLang="en-US"/>
          </a:p>
        </p:txBody>
      </p:sp>
    </p:spTree>
    <p:extLst>
      <p:ext uri="{BB962C8B-B14F-4D97-AF65-F5344CB8AC3E}">
        <p14:creationId xmlns:p14="http://schemas.microsoft.com/office/powerpoint/2010/main" val="22111945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FED907-106F-8561-DC02-30258BFBDF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B30C34D-D408-87F5-4AF2-BA771F8274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E4D45BB-4B81-715F-C36E-00B91AE43DD9}"/>
              </a:ext>
            </a:extLst>
          </p:cNvPr>
          <p:cNvSpPr>
            <a:spLocks noGrp="1" noChangeArrowheads="1"/>
          </p:cNvSpPr>
          <p:nvPr>
            <p:ph type="sldNum" sz="quarter" idx="12"/>
          </p:nvPr>
        </p:nvSpPr>
        <p:spPr>
          <a:ln/>
        </p:spPr>
        <p:txBody>
          <a:bodyPr/>
          <a:lstStyle>
            <a:lvl1pPr>
              <a:defRPr/>
            </a:lvl1pPr>
          </a:lstStyle>
          <a:p>
            <a:fld id="{2F4C1C89-F72A-4DDA-B48B-1C6C95E8495B}" type="slidenum">
              <a:rPr lang="en-US" altLang="en-US"/>
              <a:pPr/>
              <a:t>‹#›</a:t>
            </a:fld>
            <a:endParaRPr lang="en-US" altLang="en-US"/>
          </a:p>
        </p:txBody>
      </p:sp>
    </p:spTree>
    <p:extLst>
      <p:ext uri="{BB962C8B-B14F-4D97-AF65-F5344CB8AC3E}">
        <p14:creationId xmlns:p14="http://schemas.microsoft.com/office/powerpoint/2010/main" val="2633600472"/>
      </p:ext>
    </p:extLst>
  </p:cSld>
  <p:clrMapOvr>
    <a:masterClrMapping/>
  </p:clrMapOvr>
  <p:transition spd="med">
    <p:zoom dir="in"/>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4A2439-D2B5-C217-C4CC-2CC856ABF6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0E54E1F-FBF8-930D-7960-491E15F227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D2F1B5D-453E-6367-6FCE-025A02522A58}"/>
              </a:ext>
            </a:extLst>
          </p:cNvPr>
          <p:cNvSpPr>
            <a:spLocks noGrp="1" noChangeArrowheads="1"/>
          </p:cNvSpPr>
          <p:nvPr>
            <p:ph type="sldNum" sz="quarter" idx="12"/>
          </p:nvPr>
        </p:nvSpPr>
        <p:spPr>
          <a:ln/>
        </p:spPr>
        <p:txBody>
          <a:bodyPr/>
          <a:lstStyle>
            <a:lvl1pPr>
              <a:defRPr/>
            </a:lvl1pPr>
          </a:lstStyle>
          <a:p>
            <a:fld id="{7CD1A635-5254-419C-82EC-15CC82083564}" type="slidenum">
              <a:rPr lang="en-US" altLang="en-US"/>
              <a:pPr/>
              <a:t>‹#›</a:t>
            </a:fld>
            <a:endParaRPr lang="en-US" altLang="en-US"/>
          </a:p>
        </p:txBody>
      </p:sp>
    </p:spTree>
    <p:extLst>
      <p:ext uri="{BB962C8B-B14F-4D97-AF65-F5344CB8AC3E}">
        <p14:creationId xmlns:p14="http://schemas.microsoft.com/office/powerpoint/2010/main" val="3020324828"/>
      </p:ext>
    </p:extLst>
  </p:cSld>
  <p:clrMapOvr>
    <a:masterClrMapping/>
  </p:clrMapOvr>
  <p:transition spd="med">
    <p:zoom dir="in"/>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C96CD68-3224-2B99-7373-030A7A4DB4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67C9352-DD06-2A85-F8C5-3BCDE2CE78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E4416F1-7B85-7277-8656-2E4BF528D9E0}"/>
              </a:ext>
            </a:extLst>
          </p:cNvPr>
          <p:cNvSpPr>
            <a:spLocks noGrp="1" noChangeArrowheads="1"/>
          </p:cNvSpPr>
          <p:nvPr>
            <p:ph type="sldNum" sz="quarter" idx="12"/>
          </p:nvPr>
        </p:nvSpPr>
        <p:spPr>
          <a:ln/>
        </p:spPr>
        <p:txBody>
          <a:bodyPr/>
          <a:lstStyle>
            <a:lvl1pPr>
              <a:defRPr/>
            </a:lvl1pPr>
          </a:lstStyle>
          <a:p>
            <a:fld id="{309759DD-7639-441E-91BF-B1F3E4796C81}" type="slidenum">
              <a:rPr lang="en-US" altLang="en-US"/>
              <a:pPr/>
              <a:t>‹#›</a:t>
            </a:fld>
            <a:endParaRPr lang="en-US" altLang="en-US"/>
          </a:p>
        </p:txBody>
      </p:sp>
    </p:spTree>
    <p:extLst>
      <p:ext uri="{BB962C8B-B14F-4D97-AF65-F5344CB8AC3E}">
        <p14:creationId xmlns:p14="http://schemas.microsoft.com/office/powerpoint/2010/main" val="829638707"/>
      </p:ext>
    </p:extLst>
  </p:cSld>
  <p:clrMapOvr>
    <a:masterClrMapping/>
  </p:clrMapOvr>
  <p:transition spd="med">
    <p:zoom dir="in"/>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A315B8-BB83-A5E7-18EC-046F18EFFF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7556905-31C8-FF1B-E2F2-5131B09D8D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85428AD-40E1-5B8A-978C-D0E516C0F5F0}"/>
              </a:ext>
            </a:extLst>
          </p:cNvPr>
          <p:cNvSpPr>
            <a:spLocks noGrp="1" noChangeArrowheads="1"/>
          </p:cNvSpPr>
          <p:nvPr>
            <p:ph type="sldNum" sz="quarter" idx="12"/>
          </p:nvPr>
        </p:nvSpPr>
        <p:spPr>
          <a:ln/>
        </p:spPr>
        <p:txBody>
          <a:bodyPr/>
          <a:lstStyle>
            <a:lvl1pPr>
              <a:defRPr/>
            </a:lvl1pPr>
          </a:lstStyle>
          <a:p>
            <a:fld id="{36613547-A42D-492A-BD2A-CD0F0C1A7588}" type="slidenum">
              <a:rPr lang="en-US" altLang="en-US"/>
              <a:pPr/>
              <a:t>‹#›</a:t>
            </a:fld>
            <a:endParaRPr lang="en-US" altLang="en-US"/>
          </a:p>
        </p:txBody>
      </p:sp>
    </p:spTree>
    <p:extLst>
      <p:ext uri="{BB962C8B-B14F-4D97-AF65-F5344CB8AC3E}">
        <p14:creationId xmlns:p14="http://schemas.microsoft.com/office/powerpoint/2010/main" val="1197351972"/>
      </p:ext>
    </p:extLst>
  </p:cSld>
  <p:clrMapOvr>
    <a:masterClrMapping/>
  </p:clrMapOvr>
  <p:transition spd="med">
    <p:zoom dir="in"/>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0336E72-1253-2CB7-86C0-5436A7E0A1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FF4B123-5BC1-9DC4-8FFB-4897B546AE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6C92A89-44CB-C875-8286-2D816C049F3B}"/>
              </a:ext>
            </a:extLst>
          </p:cNvPr>
          <p:cNvSpPr>
            <a:spLocks noGrp="1" noChangeArrowheads="1"/>
          </p:cNvSpPr>
          <p:nvPr>
            <p:ph type="sldNum" sz="quarter" idx="12"/>
          </p:nvPr>
        </p:nvSpPr>
        <p:spPr>
          <a:ln/>
        </p:spPr>
        <p:txBody>
          <a:bodyPr/>
          <a:lstStyle>
            <a:lvl1pPr>
              <a:defRPr/>
            </a:lvl1pPr>
          </a:lstStyle>
          <a:p>
            <a:fld id="{4AD40E41-8D42-4E4C-B03C-C63FA2AE934F}" type="slidenum">
              <a:rPr lang="en-US" altLang="en-US"/>
              <a:pPr/>
              <a:t>‹#›</a:t>
            </a:fld>
            <a:endParaRPr lang="en-US" altLang="en-US"/>
          </a:p>
        </p:txBody>
      </p:sp>
    </p:spTree>
    <p:extLst>
      <p:ext uri="{BB962C8B-B14F-4D97-AF65-F5344CB8AC3E}">
        <p14:creationId xmlns:p14="http://schemas.microsoft.com/office/powerpoint/2010/main" val="3393255116"/>
      </p:ext>
    </p:extLst>
  </p:cSld>
  <p:clrMapOvr>
    <a:masterClrMapping/>
  </p:clrMapOvr>
  <p:transition spd="med">
    <p:zoom dir="in"/>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EF9D21B-379D-2020-ECA1-5F6FA6EC7E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C2E62FB-BFC7-8BCB-7F4C-2ACEE3234D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5C00418-B88F-6612-F5A2-55A5460401B0}"/>
              </a:ext>
            </a:extLst>
          </p:cNvPr>
          <p:cNvSpPr>
            <a:spLocks noGrp="1" noChangeArrowheads="1"/>
          </p:cNvSpPr>
          <p:nvPr>
            <p:ph type="sldNum" sz="quarter" idx="12"/>
          </p:nvPr>
        </p:nvSpPr>
        <p:spPr>
          <a:ln/>
        </p:spPr>
        <p:txBody>
          <a:bodyPr/>
          <a:lstStyle>
            <a:lvl1pPr>
              <a:defRPr/>
            </a:lvl1pPr>
          </a:lstStyle>
          <a:p>
            <a:fld id="{211BC6A3-F230-4822-B7C8-6CEE58744E4C}" type="slidenum">
              <a:rPr lang="en-US" altLang="en-US"/>
              <a:pPr/>
              <a:t>‹#›</a:t>
            </a:fld>
            <a:endParaRPr lang="en-US" altLang="en-US"/>
          </a:p>
        </p:txBody>
      </p:sp>
    </p:spTree>
    <p:extLst>
      <p:ext uri="{BB962C8B-B14F-4D97-AF65-F5344CB8AC3E}">
        <p14:creationId xmlns:p14="http://schemas.microsoft.com/office/powerpoint/2010/main" val="1321010523"/>
      </p:ext>
    </p:extLst>
  </p:cSld>
  <p:clrMapOvr>
    <a:masterClrMapping/>
  </p:clrMapOvr>
  <p:transition spd="med">
    <p:zoom dir="in"/>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2F999D-2015-F013-AA20-136371BD646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2AA1D59-6ADF-F484-1F65-4D4814E311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DA1BCED-8E17-EF19-7AD2-5816D53055E2}"/>
              </a:ext>
            </a:extLst>
          </p:cNvPr>
          <p:cNvSpPr>
            <a:spLocks noGrp="1" noChangeArrowheads="1"/>
          </p:cNvSpPr>
          <p:nvPr>
            <p:ph type="sldNum" sz="quarter" idx="12"/>
          </p:nvPr>
        </p:nvSpPr>
        <p:spPr>
          <a:ln/>
        </p:spPr>
        <p:txBody>
          <a:bodyPr/>
          <a:lstStyle>
            <a:lvl1pPr>
              <a:defRPr/>
            </a:lvl1pPr>
          </a:lstStyle>
          <a:p>
            <a:fld id="{F0536932-6BF9-4AB7-89F4-AFD9549FA578}" type="slidenum">
              <a:rPr lang="en-US" altLang="en-US"/>
              <a:pPr/>
              <a:t>‹#›</a:t>
            </a:fld>
            <a:endParaRPr lang="en-US" altLang="en-US"/>
          </a:p>
        </p:txBody>
      </p:sp>
    </p:spTree>
    <p:extLst>
      <p:ext uri="{BB962C8B-B14F-4D97-AF65-F5344CB8AC3E}">
        <p14:creationId xmlns:p14="http://schemas.microsoft.com/office/powerpoint/2010/main" val="3983048560"/>
      </p:ext>
    </p:extLst>
  </p:cSld>
  <p:clrMapOvr>
    <a:masterClrMapping/>
  </p:clrMapOvr>
  <p:transition spd="med">
    <p:zoom dir="in"/>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8B2175-F867-F3B7-224D-26D5275E70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D6C2A02-9DDE-8154-534C-A8CD58088F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9D37334-176F-2918-06BA-4EEE3EBE935C}"/>
              </a:ext>
            </a:extLst>
          </p:cNvPr>
          <p:cNvSpPr>
            <a:spLocks noGrp="1" noChangeArrowheads="1"/>
          </p:cNvSpPr>
          <p:nvPr>
            <p:ph type="sldNum" sz="quarter" idx="12"/>
          </p:nvPr>
        </p:nvSpPr>
        <p:spPr>
          <a:ln/>
        </p:spPr>
        <p:txBody>
          <a:bodyPr/>
          <a:lstStyle>
            <a:lvl1pPr>
              <a:defRPr/>
            </a:lvl1pPr>
          </a:lstStyle>
          <a:p>
            <a:fld id="{0977A9FE-A992-4ABB-96A9-257755AB9045}" type="slidenum">
              <a:rPr lang="en-US" altLang="en-US"/>
              <a:pPr/>
              <a:t>‹#›</a:t>
            </a:fld>
            <a:endParaRPr lang="en-US" altLang="en-US"/>
          </a:p>
        </p:txBody>
      </p:sp>
    </p:spTree>
    <p:extLst>
      <p:ext uri="{BB962C8B-B14F-4D97-AF65-F5344CB8AC3E}">
        <p14:creationId xmlns:p14="http://schemas.microsoft.com/office/powerpoint/2010/main" val="1528137494"/>
      </p:ext>
    </p:extLst>
  </p:cSld>
  <p:clrMapOvr>
    <a:masterClrMapping/>
  </p:clrMapOvr>
  <p:transition spd="med">
    <p:zoom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03E584-E609-655C-0741-C7E6E1968E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F4D3B9B-8201-0E2C-C67E-2CEFB60EA1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2E536D7-2BED-28D2-131C-051E825FFB39}"/>
              </a:ext>
            </a:extLst>
          </p:cNvPr>
          <p:cNvSpPr>
            <a:spLocks noGrp="1" noChangeArrowheads="1"/>
          </p:cNvSpPr>
          <p:nvPr>
            <p:ph type="sldNum" sz="quarter" idx="12"/>
          </p:nvPr>
        </p:nvSpPr>
        <p:spPr>
          <a:ln/>
        </p:spPr>
        <p:txBody>
          <a:bodyPr/>
          <a:lstStyle>
            <a:lvl1pPr>
              <a:defRPr/>
            </a:lvl1pPr>
          </a:lstStyle>
          <a:p>
            <a:fld id="{4FB51C3A-112F-4994-B401-5F422F07EB71}" type="slidenum">
              <a:rPr lang="en-US" altLang="en-US"/>
              <a:pPr/>
              <a:t>‹#›</a:t>
            </a:fld>
            <a:endParaRPr lang="en-US" altLang="en-US"/>
          </a:p>
        </p:txBody>
      </p:sp>
    </p:spTree>
    <p:extLst>
      <p:ext uri="{BB962C8B-B14F-4D97-AF65-F5344CB8AC3E}">
        <p14:creationId xmlns:p14="http://schemas.microsoft.com/office/powerpoint/2010/main" val="2498185823"/>
      </p:ext>
    </p:extLst>
  </p:cSld>
  <p:clrMapOvr>
    <a:masterClrMapping/>
  </p:clrMapOvr>
  <p:transition spd="med">
    <p:zoom dir="in"/>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41E32B5-D344-8D03-D4B6-4A2BC02B04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BBCA562-0F42-AA6C-B4AE-F954422D41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907C934-A235-15DE-1663-E8F38A6AF4D5}"/>
              </a:ext>
            </a:extLst>
          </p:cNvPr>
          <p:cNvSpPr>
            <a:spLocks noGrp="1" noChangeArrowheads="1"/>
          </p:cNvSpPr>
          <p:nvPr>
            <p:ph type="sldNum" sz="quarter" idx="12"/>
          </p:nvPr>
        </p:nvSpPr>
        <p:spPr>
          <a:ln/>
        </p:spPr>
        <p:txBody>
          <a:bodyPr/>
          <a:lstStyle>
            <a:lvl1pPr>
              <a:defRPr/>
            </a:lvl1pPr>
          </a:lstStyle>
          <a:p>
            <a:fld id="{16D74E24-D345-4C6B-8EC2-C538939A3B0D}" type="slidenum">
              <a:rPr lang="en-US" altLang="en-US"/>
              <a:pPr/>
              <a:t>‹#›</a:t>
            </a:fld>
            <a:endParaRPr lang="en-US" altLang="en-US"/>
          </a:p>
        </p:txBody>
      </p:sp>
    </p:spTree>
    <p:extLst>
      <p:ext uri="{BB962C8B-B14F-4D97-AF65-F5344CB8AC3E}">
        <p14:creationId xmlns:p14="http://schemas.microsoft.com/office/powerpoint/2010/main" val="845819537"/>
      </p:ext>
    </p:extLst>
  </p:cSld>
  <p:clrMapOvr>
    <a:masterClrMapping/>
  </p:clrMapOvr>
  <p:transition spd="med">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DAC9-D834-6A2D-4103-10B77A53853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D40201-27DE-86FD-E800-378152687F3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59B3E-7660-93F8-C93E-99CD4D2AFB4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01B5E3-4F13-7004-C3B5-D4D6E01B054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ED599F-4FDA-2EEA-792F-121FA8CE6B54}"/>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36445-76D1-A8D6-5C45-07AD934584A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E3C0C5E-2F6E-C0B2-F22A-51AF7F9203F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CE80929-C10E-C59C-93E3-1C1DF7FE5142}"/>
              </a:ext>
            </a:extLst>
          </p:cNvPr>
          <p:cNvSpPr>
            <a:spLocks noGrp="1"/>
          </p:cNvSpPr>
          <p:nvPr>
            <p:ph type="sldNum" sz="quarter" idx="12"/>
          </p:nvPr>
        </p:nvSpPr>
        <p:spPr/>
        <p:txBody>
          <a:bodyPr/>
          <a:lstStyle>
            <a:lvl1pPr>
              <a:defRPr/>
            </a:lvl1pPr>
          </a:lstStyle>
          <a:p>
            <a:fld id="{CE5A02B2-19BA-4373-86DE-460E7E4E0848}" type="slidenum">
              <a:rPr lang="en-US" altLang="en-US"/>
              <a:pPr/>
              <a:t>‹#›</a:t>
            </a:fld>
            <a:endParaRPr lang="en-US" altLang="en-US"/>
          </a:p>
        </p:txBody>
      </p:sp>
    </p:spTree>
    <p:extLst>
      <p:ext uri="{BB962C8B-B14F-4D97-AF65-F5344CB8AC3E}">
        <p14:creationId xmlns:p14="http://schemas.microsoft.com/office/powerpoint/2010/main" val="41695174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D891B8-8873-E29E-D54F-5F86D3CF51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5A960AC-6AE3-40B2-2958-216372ABB7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3956073-171D-4747-022C-2723B580DCD6}"/>
              </a:ext>
            </a:extLst>
          </p:cNvPr>
          <p:cNvSpPr>
            <a:spLocks noGrp="1" noChangeArrowheads="1"/>
          </p:cNvSpPr>
          <p:nvPr>
            <p:ph type="sldNum" sz="quarter" idx="12"/>
          </p:nvPr>
        </p:nvSpPr>
        <p:spPr>
          <a:ln/>
        </p:spPr>
        <p:txBody>
          <a:bodyPr/>
          <a:lstStyle>
            <a:lvl1pPr>
              <a:defRPr/>
            </a:lvl1pPr>
          </a:lstStyle>
          <a:p>
            <a:fld id="{9739813F-F7C3-4350-9B1C-9411161C40CD}" type="slidenum">
              <a:rPr lang="en-US" altLang="en-US"/>
              <a:pPr/>
              <a:t>‹#›</a:t>
            </a:fld>
            <a:endParaRPr lang="en-US" altLang="en-US"/>
          </a:p>
        </p:txBody>
      </p:sp>
    </p:spTree>
    <p:extLst>
      <p:ext uri="{BB962C8B-B14F-4D97-AF65-F5344CB8AC3E}">
        <p14:creationId xmlns:p14="http://schemas.microsoft.com/office/powerpoint/2010/main" val="1438993879"/>
      </p:ext>
    </p:extLst>
  </p:cSld>
  <p:clrMapOvr>
    <a:masterClrMapping/>
  </p:clrMapOvr>
  <p:transition spd="med">
    <p:zoom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34D058-FFBB-C9F5-7151-32EBFF4548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4EDB399-EA48-AC09-9E29-AF8AC3395D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0BF3196-93BA-A7E4-3194-E814E254F8CE}"/>
              </a:ext>
            </a:extLst>
          </p:cNvPr>
          <p:cNvSpPr>
            <a:spLocks noGrp="1" noChangeArrowheads="1"/>
          </p:cNvSpPr>
          <p:nvPr>
            <p:ph type="sldNum" sz="quarter" idx="12"/>
          </p:nvPr>
        </p:nvSpPr>
        <p:spPr>
          <a:ln/>
        </p:spPr>
        <p:txBody>
          <a:bodyPr/>
          <a:lstStyle>
            <a:lvl1pPr>
              <a:defRPr/>
            </a:lvl1pPr>
          </a:lstStyle>
          <a:p>
            <a:fld id="{1E2BDF8D-DD08-49E9-8857-C747E9C4C989}" type="slidenum">
              <a:rPr lang="en-US" altLang="en-US"/>
              <a:pPr/>
              <a:t>‹#›</a:t>
            </a:fld>
            <a:endParaRPr lang="en-US" altLang="en-US"/>
          </a:p>
        </p:txBody>
      </p:sp>
    </p:spTree>
    <p:extLst>
      <p:ext uri="{BB962C8B-B14F-4D97-AF65-F5344CB8AC3E}">
        <p14:creationId xmlns:p14="http://schemas.microsoft.com/office/powerpoint/2010/main" val="1334697564"/>
      </p:ext>
    </p:extLst>
  </p:cSld>
  <p:clrMapOvr>
    <a:masterClrMapping/>
  </p:clrMapOvr>
  <p:transition spd="med">
    <p:zoom dir="in"/>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66C5CB5-CE9A-46C4-3F86-CA795901D1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8AF4395-C9B7-47A4-D0C4-3E27B88142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7F5FFFC-6DD8-295C-B5EC-55220412C8F3}"/>
              </a:ext>
            </a:extLst>
          </p:cNvPr>
          <p:cNvSpPr>
            <a:spLocks noGrp="1" noChangeArrowheads="1"/>
          </p:cNvSpPr>
          <p:nvPr>
            <p:ph type="sldNum" sz="quarter" idx="12"/>
          </p:nvPr>
        </p:nvSpPr>
        <p:spPr>
          <a:ln/>
        </p:spPr>
        <p:txBody>
          <a:bodyPr/>
          <a:lstStyle>
            <a:lvl1pPr>
              <a:defRPr/>
            </a:lvl1pPr>
          </a:lstStyle>
          <a:p>
            <a:fld id="{77B8D415-6C09-494D-A6DB-184D608E181C}" type="slidenum">
              <a:rPr lang="en-US" altLang="en-US"/>
              <a:pPr/>
              <a:t>‹#›</a:t>
            </a:fld>
            <a:endParaRPr lang="en-US" altLang="en-US"/>
          </a:p>
        </p:txBody>
      </p:sp>
    </p:spTree>
    <p:extLst>
      <p:ext uri="{BB962C8B-B14F-4D97-AF65-F5344CB8AC3E}">
        <p14:creationId xmlns:p14="http://schemas.microsoft.com/office/powerpoint/2010/main" val="2323881642"/>
      </p:ext>
    </p:extLst>
  </p:cSld>
  <p:clrMapOvr>
    <a:masterClrMapping/>
  </p:clrMapOvr>
  <p:transition spd="med">
    <p:zoom dir="in"/>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4E46FCD-9CDD-95E5-F789-73AF29EB59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FE9A857-6A84-EDFC-FCC3-9C036D973F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2C57F9A-7BE0-6F1D-6BCD-F5FEE5CBE267}"/>
              </a:ext>
            </a:extLst>
          </p:cNvPr>
          <p:cNvSpPr>
            <a:spLocks noGrp="1" noChangeArrowheads="1"/>
          </p:cNvSpPr>
          <p:nvPr>
            <p:ph type="sldNum" sz="quarter" idx="12"/>
          </p:nvPr>
        </p:nvSpPr>
        <p:spPr>
          <a:ln/>
        </p:spPr>
        <p:txBody>
          <a:bodyPr/>
          <a:lstStyle>
            <a:lvl1pPr>
              <a:defRPr/>
            </a:lvl1pPr>
          </a:lstStyle>
          <a:p>
            <a:fld id="{8E42A21A-8D81-482A-AEC8-CBE9EDA76F00}" type="slidenum">
              <a:rPr lang="en-US" altLang="en-US"/>
              <a:pPr/>
              <a:t>‹#›</a:t>
            </a:fld>
            <a:endParaRPr lang="en-US" altLang="en-US"/>
          </a:p>
        </p:txBody>
      </p:sp>
    </p:spTree>
    <p:extLst>
      <p:ext uri="{BB962C8B-B14F-4D97-AF65-F5344CB8AC3E}">
        <p14:creationId xmlns:p14="http://schemas.microsoft.com/office/powerpoint/2010/main" val="3418947785"/>
      </p:ext>
    </p:extLst>
  </p:cSld>
  <p:clrMapOvr>
    <a:masterClrMapping/>
  </p:clrMapOvr>
  <p:transition spd="med">
    <p:zoom dir="in"/>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4995BFB-9FD9-709C-A259-6FFC8F02F8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4370A34-E99B-BD58-FCAF-F48FFB7792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CCA86C0-469A-49B4-DCC0-7666BA6529E8}"/>
              </a:ext>
            </a:extLst>
          </p:cNvPr>
          <p:cNvSpPr>
            <a:spLocks noGrp="1" noChangeArrowheads="1"/>
          </p:cNvSpPr>
          <p:nvPr>
            <p:ph type="sldNum" sz="quarter" idx="12"/>
          </p:nvPr>
        </p:nvSpPr>
        <p:spPr>
          <a:ln/>
        </p:spPr>
        <p:txBody>
          <a:bodyPr/>
          <a:lstStyle>
            <a:lvl1pPr>
              <a:defRPr/>
            </a:lvl1pPr>
          </a:lstStyle>
          <a:p>
            <a:fld id="{C495B38C-93C1-495F-BC57-2CE41228EB84}" type="slidenum">
              <a:rPr lang="en-US" altLang="en-US"/>
              <a:pPr/>
              <a:t>‹#›</a:t>
            </a:fld>
            <a:endParaRPr lang="en-US" altLang="en-US"/>
          </a:p>
        </p:txBody>
      </p:sp>
    </p:spTree>
    <p:extLst>
      <p:ext uri="{BB962C8B-B14F-4D97-AF65-F5344CB8AC3E}">
        <p14:creationId xmlns:p14="http://schemas.microsoft.com/office/powerpoint/2010/main" val="1346766460"/>
      </p:ext>
    </p:extLst>
  </p:cSld>
  <p:clrMapOvr>
    <a:masterClrMapping/>
  </p:clrMapOvr>
  <p:transition spd="med">
    <p:zoom dir="in"/>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75C3F22-440E-E1FE-C06F-47C410FE8831}"/>
              </a:ext>
            </a:extLst>
          </p:cNvPr>
          <p:cNvGrpSpPr>
            <a:grpSpLocks/>
          </p:cNvGrpSpPr>
          <p:nvPr/>
        </p:nvGrpSpPr>
        <p:grpSpPr bwMode="auto">
          <a:xfrm>
            <a:off x="1" y="3902076"/>
            <a:ext cx="4533900" cy="2949575"/>
            <a:chOff x="0" y="2458"/>
            <a:chExt cx="2142" cy="1858"/>
          </a:xfrm>
        </p:grpSpPr>
        <p:sp>
          <p:nvSpPr>
            <p:cNvPr id="3" name="Freeform 3">
              <a:extLst>
                <a:ext uri="{FF2B5EF4-FFF2-40B4-BE49-F238E27FC236}">
                  <a16:creationId xmlns:a16="http://schemas.microsoft.com/office/drawing/2014/main" id="{FBFF6023-EBAC-F0D5-1733-8E342855FECF}"/>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F20EAC23-B87B-5D44-3972-8847C0572A90}"/>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D8DDE1B7-C121-883A-A17B-E93619312D1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FEBCE3AB-7E63-A3C6-CED9-4475AFAE1B69}"/>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Oval 7">
              <a:extLst>
                <a:ext uri="{FF2B5EF4-FFF2-40B4-BE49-F238E27FC236}">
                  <a16:creationId xmlns:a16="http://schemas.microsoft.com/office/drawing/2014/main" id="{84D25F3B-D4BD-DD2C-5627-BE3E9D74D4A4}"/>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8" name="Oval 8">
              <a:extLst>
                <a:ext uri="{FF2B5EF4-FFF2-40B4-BE49-F238E27FC236}">
                  <a16:creationId xmlns:a16="http://schemas.microsoft.com/office/drawing/2014/main" id="{F3386C67-203F-2A7E-AECD-E7721032E10A}"/>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9" name="Oval 9">
              <a:extLst>
                <a:ext uri="{FF2B5EF4-FFF2-40B4-BE49-F238E27FC236}">
                  <a16:creationId xmlns:a16="http://schemas.microsoft.com/office/drawing/2014/main" id="{FECA3C00-CA52-9282-9FBE-917E2B5909C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0" name="Rectangle 12">
            <a:extLst>
              <a:ext uri="{FF2B5EF4-FFF2-40B4-BE49-F238E27FC236}">
                <a16:creationId xmlns:a16="http://schemas.microsoft.com/office/drawing/2014/main" id="{BA70A81A-ED9F-A362-1A3F-5CD3142104C7}"/>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1" name="Rectangle 13">
            <a:extLst>
              <a:ext uri="{FF2B5EF4-FFF2-40B4-BE49-F238E27FC236}">
                <a16:creationId xmlns:a16="http://schemas.microsoft.com/office/drawing/2014/main" id="{0C7ECC91-C950-6AF6-BD88-711001A2612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14">
            <a:extLst>
              <a:ext uri="{FF2B5EF4-FFF2-40B4-BE49-F238E27FC236}">
                <a16:creationId xmlns:a16="http://schemas.microsoft.com/office/drawing/2014/main" id="{7D75984D-89BB-536D-9E20-17FA5B204D6B}"/>
              </a:ext>
            </a:extLst>
          </p:cNvPr>
          <p:cNvSpPr>
            <a:spLocks noGrp="1" noChangeArrowheads="1"/>
          </p:cNvSpPr>
          <p:nvPr>
            <p:ph type="sldNum" sz="quarter" idx="12"/>
          </p:nvPr>
        </p:nvSpPr>
        <p:spPr/>
        <p:txBody>
          <a:bodyPr/>
          <a:lstStyle>
            <a:lvl1pPr>
              <a:defRPr/>
            </a:lvl1pPr>
          </a:lstStyle>
          <a:p>
            <a:fld id="{7A549406-FE3D-4331-BDDB-1895DD4D9A00}" type="slidenum">
              <a:rPr lang="en-US" altLang="en-US"/>
              <a:pPr/>
              <a:t>‹#›</a:t>
            </a:fld>
            <a:endParaRPr lang="en-US" altLang="en-US"/>
          </a:p>
        </p:txBody>
      </p:sp>
    </p:spTree>
    <p:extLst>
      <p:ext uri="{BB962C8B-B14F-4D97-AF65-F5344CB8AC3E}">
        <p14:creationId xmlns:p14="http://schemas.microsoft.com/office/powerpoint/2010/main" val="4839466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EF320F5-E903-3834-EA61-E17CA528FD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95781319-8524-77E8-4C1A-26BF14A2BD3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37023A90-3573-A3C2-B817-8F405208E07E}"/>
              </a:ext>
            </a:extLst>
          </p:cNvPr>
          <p:cNvSpPr>
            <a:spLocks noGrp="1" noChangeArrowheads="1"/>
          </p:cNvSpPr>
          <p:nvPr>
            <p:ph type="sldNum" sz="quarter" idx="12"/>
          </p:nvPr>
        </p:nvSpPr>
        <p:spPr>
          <a:ln/>
        </p:spPr>
        <p:txBody>
          <a:bodyPr/>
          <a:lstStyle>
            <a:lvl1pPr>
              <a:defRPr/>
            </a:lvl1pPr>
          </a:lstStyle>
          <a:p>
            <a:fld id="{CAE78E9D-D7AB-47E9-8701-863E1398FFFF}" type="slidenum">
              <a:rPr lang="en-US" altLang="en-US"/>
              <a:pPr/>
              <a:t>‹#›</a:t>
            </a:fld>
            <a:endParaRPr lang="en-US" altLang="en-US"/>
          </a:p>
        </p:txBody>
      </p:sp>
    </p:spTree>
    <p:extLst>
      <p:ext uri="{BB962C8B-B14F-4D97-AF65-F5344CB8AC3E}">
        <p14:creationId xmlns:p14="http://schemas.microsoft.com/office/powerpoint/2010/main" val="25648234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35C44871-74AD-68F8-8335-FCE9504C56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3AAF2B0-9793-A1C9-926A-49F15E328D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B44DC450-9B18-35E7-781E-0AAD000C5343}"/>
              </a:ext>
            </a:extLst>
          </p:cNvPr>
          <p:cNvSpPr>
            <a:spLocks noGrp="1" noChangeArrowheads="1"/>
          </p:cNvSpPr>
          <p:nvPr>
            <p:ph type="sldNum" sz="quarter" idx="12"/>
          </p:nvPr>
        </p:nvSpPr>
        <p:spPr>
          <a:ln/>
        </p:spPr>
        <p:txBody>
          <a:bodyPr/>
          <a:lstStyle>
            <a:lvl1pPr>
              <a:defRPr/>
            </a:lvl1pPr>
          </a:lstStyle>
          <a:p>
            <a:fld id="{C0D62935-9926-482A-9554-00CD13163086}" type="slidenum">
              <a:rPr lang="en-US" altLang="en-US"/>
              <a:pPr/>
              <a:t>‹#›</a:t>
            </a:fld>
            <a:endParaRPr lang="en-US" altLang="en-US"/>
          </a:p>
        </p:txBody>
      </p:sp>
    </p:spTree>
    <p:extLst>
      <p:ext uri="{BB962C8B-B14F-4D97-AF65-F5344CB8AC3E}">
        <p14:creationId xmlns:p14="http://schemas.microsoft.com/office/powerpoint/2010/main" val="33360214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8491FD5F-9E13-48D7-213D-8F517F7442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2018779-762A-3AAA-11BB-B2E8C96873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6C426B9F-3B04-1001-1966-2B4747B73F6A}"/>
              </a:ext>
            </a:extLst>
          </p:cNvPr>
          <p:cNvSpPr>
            <a:spLocks noGrp="1" noChangeArrowheads="1"/>
          </p:cNvSpPr>
          <p:nvPr>
            <p:ph type="sldNum" sz="quarter" idx="12"/>
          </p:nvPr>
        </p:nvSpPr>
        <p:spPr>
          <a:ln/>
        </p:spPr>
        <p:txBody>
          <a:bodyPr/>
          <a:lstStyle>
            <a:lvl1pPr>
              <a:defRPr/>
            </a:lvl1pPr>
          </a:lstStyle>
          <a:p>
            <a:fld id="{03C966EA-C5A5-4BF8-BE7B-5E3CAC4F4CD8}" type="slidenum">
              <a:rPr lang="en-US" altLang="en-US"/>
              <a:pPr/>
              <a:t>‹#›</a:t>
            </a:fld>
            <a:endParaRPr lang="en-US" altLang="en-US"/>
          </a:p>
        </p:txBody>
      </p:sp>
    </p:spTree>
    <p:extLst>
      <p:ext uri="{BB962C8B-B14F-4D97-AF65-F5344CB8AC3E}">
        <p14:creationId xmlns:p14="http://schemas.microsoft.com/office/powerpoint/2010/main" val="29729316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3AF3187D-3AA2-AE69-B21A-1FCA84F714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A61A1757-F4FE-C6DD-EE7C-B7B1E5ABCEC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5E3F61A2-5424-F30E-891E-21034F1D9A61}"/>
              </a:ext>
            </a:extLst>
          </p:cNvPr>
          <p:cNvSpPr>
            <a:spLocks noGrp="1" noChangeArrowheads="1"/>
          </p:cNvSpPr>
          <p:nvPr>
            <p:ph type="sldNum" sz="quarter" idx="12"/>
          </p:nvPr>
        </p:nvSpPr>
        <p:spPr>
          <a:ln/>
        </p:spPr>
        <p:txBody>
          <a:bodyPr/>
          <a:lstStyle>
            <a:lvl1pPr>
              <a:defRPr/>
            </a:lvl1pPr>
          </a:lstStyle>
          <a:p>
            <a:fld id="{C319F112-9841-4C40-A26A-FAEB914ACF34}" type="slidenum">
              <a:rPr lang="en-US" altLang="en-US"/>
              <a:pPr/>
              <a:t>‹#›</a:t>
            </a:fld>
            <a:endParaRPr lang="en-US" altLang="en-US"/>
          </a:p>
        </p:txBody>
      </p:sp>
    </p:spTree>
    <p:extLst>
      <p:ext uri="{BB962C8B-B14F-4D97-AF65-F5344CB8AC3E}">
        <p14:creationId xmlns:p14="http://schemas.microsoft.com/office/powerpoint/2010/main" val="333853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B3CD0-0BA1-21E5-3B2C-8DE7D051F5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88D3FB-537D-0B41-6A8F-8F1943BECFD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85EAFCE-63F1-6BE6-D43A-3CDD91789F3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1BE5DD3-5F41-6AF6-2D48-0ED128396973}"/>
              </a:ext>
            </a:extLst>
          </p:cNvPr>
          <p:cNvSpPr>
            <a:spLocks noGrp="1"/>
          </p:cNvSpPr>
          <p:nvPr>
            <p:ph type="sldNum" sz="quarter" idx="12"/>
          </p:nvPr>
        </p:nvSpPr>
        <p:spPr/>
        <p:txBody>
          <a:bodyPr/>
          <a:lstStyle>
            <a:lvl1pPr>
              <a:defRPr/>
            </a:lvl1pPr>
          </a:lstStyle>
          <a:p>
            <a:fld id="{DD292E2F-2E24-4673-9879-8863D0529CB8}" type="slidenum">
              <a:rPr lang="en-US" altLang="en-US"/>
              <a:pPr/>
              <a:t>‹#›</a:t>
            </a:fld>
            <a:endParaRPr lang="en-US" altLang="en-US"/>
          </a:p>
        </p:txBody>
      </p:sp>
    </p:spTree>
    <p:extLst>
      <p:ext uri="{BB962C8B-B14F-4D97-AF65-F5344CB8AC3E}">
        <p14:creationId xmlns:p14="http://schemas.microsoft.com/office/powerpoint/2010/main" val="27020441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717E7F70-14C9-F8A2-D0D2-7291A44561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DF19B3FB-41B3-80A5-758C-AAAE19A41B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95E0F216-1D0C-A144-451C-0799FC20EDB9}"/>
              </a:ext>
            </a:extLst>
          </p:cNvPr>
          <p:cNvSpPr>
            <a:spLocks noGrp="1" noChangeArrowheads="1"/>
          </p:cNvSpPr>
          <p:nvPr>
            <p:ph type="sldNum" sz="quarter" idx="12"/>
          </p:nvPr>
        </p:nvSpPr>
        <p:spPr>
          <a:ln/>
        </p:spPr>
        <p:txBody>
          <a:bodyPr/>
          <a:lstStyle>
            <a:lvl1pPr>
              <a:defRPr/>
            </a:lvl1pPr>
          </a:lstStyle>
          <a:p>
            <a:fld id="{B2FE2920-758A-4306-A92A-BEEF5FF60F82}" type="slidenum">
              <a:rPr lang="en-US" altLang="en-US"/>
              <a:pPr/>
              <a:t>‹#›</a:t>
            </a:fld>
            <a:endParaRPr lang="en-US" altLang="en-US"/>
          </a:p>
        </p:txBody>
      </p:sp>
    </p:spTree>
    <p:extLst>
      <p:ext uri="{BB962C8B-B14F-4D97-AF65-F5344CB8AC3E}">
        <p14:creationId xmlns:p14="http://schemas.microsoft.com/office/powerpoint/2010/main" val="19805207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DEEFADBA-F6E4-39AE-A10B-FF511CAA4B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9F95BE4F-8B03-DD94-1CDA-63E93CCC7E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8A2D2E94-A036-9554-6A9E-633234F60D5A}"/>
              </a:ext>
            </a:extLst>
          </p:cNvPr>
          <p:cNvSpPr>
            <a:spLocks noGrp="1" noChangeArrowheads="1"/>
          </p:cNvSpPr>
          <p:nvPr>
            <p:ph type="sldNum" sz="quarter" idx="12"/>
          </p:nvPr>
        </p:nvSpPr>
        <p:spPr>
          <a:ln/>
        </p:spPr>
        <p:txBody>
          <a:bodyPr/>
          <a:lstStyle>
            <a:lvl1pPr>
              <a:defRPr/>
            </a:lvl1pPr>
          </a:lstStyle>
          <a:p>
            <a:fld id="{07F584FE-FE6E-4608-92A2-378B993BA01D}" type="slidenum">
              <a:rPr lang="en-US" altLang="en-US"/>
              <a:pPr/>
              <a:t>‹#›</a:t>
            </a:fld>
            <a:endParaRPr lang="en-US" altLang="en-US"/>
          </a:p>
        </p:txBody>
      </p:sp>
    </p:spTree>
    <p:extLst>
      <p:ext uri="{BB962C8B-B14F-4D97-AF65-F5344CB8AC3E}">
        <p14:creationId xmlns:p14="http://schemas.microsoft.com/office/powerpoint/2010/main" val="20718725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C40F1337-B493-854A-C6F0-5946C0E4E6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828FA01-451B-88FE-B782-F8325FBEB2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E24ACC10-0376-FA8F-1909-782E46E10014}"/>
              </a:ext>
            </a:extLst>
          </p:cNvPr>
          <p:cNvSpPr>
            <a:spLocks noGrp="1" noChangeArrowheads="1"/>
          </p:cNvSpPr>
          <p:nvPr>
            <p:ph type="sldNum" sz="quarter" idx="12"/>
          </p:nvPr>
        </p:nvSpPr>
        <p:spPr>
          <a:ln/>
        </p:spPr>
        <p:txBody>
          <a:bodyPr/>
          <a:lstStyle>
            <a:lvl1pPr>
              <a:defRPr/>
            </a:lvl1pPr>
          </a:lstStyle>
          <a:p>
            <a:fld id="{1FE8CBAC-F3A7-4F17-9566-21A933719228}" type="slidenum">
              <a:rPr lang="en-US" altLang="en-US"/>
              <a:pPr/>
              <a:t>‹#›</a:t>
            </a:fld>
            <a:endParaRPr lang="en-US" altLang="en-US"/>
          </a:p>
        </p:txBody>
      </p:sp>
    </p:spTree>
    <p:extLst>
      <p:ext uri="{BB962C8B-B14F-4D97-AF65-F5344CB8AC3E}">
        <p14:creationId xmlns:p14="http://schemas.microsoft.com/office/powerpoint/2010/main" val="26563983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4674E5FB-AC5A-58E4-8715-BD7863D9A7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2D8D0DBF-768F-21F5-C965-BC09B9419B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1687AC1-EEFC-70EC-7F5B-56BBF82B205B}"/>
              </a:ext>
            </a:extLst>
          </p:cNvPr>
          <p:cNvSpPr>
            <a:spLocks noGrp="1" noChangeArrowheads="1"/>
          </p:cNvSpPr>
          <p:nvPr>
            <p:ph type="sldNum" sz="quarter" idx="12"/>
          </p:nvPr>
        </p:nvSpPr>
        <p:spPr>
          <a:ln/>
        </p:spPr>
        <p:txBody>
          <a:bodyPr/>
          <a:lstStyle>
            <a:lvl1pPr>
              <a:defRPr/>
            </a:lvl1pPr>
          </a:lstStyle>
          <a:p>
            <a:fld id="{53ED6D72-146B-467E-B961-046177AE9CAA}" type="slidenum">
              <a:rPr lang="en-US" altLang="en-US"/>
              <a:pPr/>
              <a:t>‹#›</a:t>
            </a:fld>
            <a:endParaRPr lang="en-US" altLang="en-US"/>
          </a:p>
        </p:txBody>
      </p:sp>
    </p:spTree>
    <p:extLst>
      <p:ext uri="{BB962C8B-B14F-4D97-AF65-F5344CB8AC3E}">
        <p14:creationId xmlns:p14="http://schemas.microsoft.com/office/powerpoint/2010/main" val="41149578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677AA087-4292-1731-3B89-1EDA1DC2EF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6D166A8F-5CAF-F1F3-9F64-6DF38A167F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B7CB7C8F-60CF-250B-53D1-9603F4154B70}"/>
              </a:ext>
            </a:extLst>
          </p:cNvPr>
          <p:cNvSpPr>
            <a:spLocks noGrp="1" noChangeArrowheads="1"/>
          </p:cNvSpPr>
          <p:nvPr>
            <p:ph type="sldNum" sz="quarter" idx="12"/>
          </p:nvPr>
        </p:nvSpPr>
        <p:spPr>
          <a:ln/>
        </p:spPr>
        <p:txBody>
          <a:bodyPr/>
          <a:lstStyle>
            <a:lvl1pPr>
              <a:defRPr/>
            </a:lvl1pPr>
          </a:lstStyle>
          <a:p>
            <a:fld id="{FA58D1B8-57CE-48A5-814A-786B41571470}" type="slidenum">
              <a:rPr lang="en-US" altLang="en-US"/>
              <a:pPr/>
              <a:t>‹#›</a:t>
            </a:fld>
            <a:endParaRPr lang="en-US" altLang="en-US"/>
          </a:p>
        </p:txBody>
      </p:sp>
    </p:spTree>
    <p:extLst>
      <p:ext uri="{BB962C8B-B14F-4D97-AF65-F5344CB8AC3E}">
        <p14:creationId xmlns:p14="http://schemas.microsoft.com/office/powerpoint/2010/main" val="20968188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6D399115-FE6D-585B-43EE-FE852695DF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F94FC60A-5538-CC01-2765-899F12B15A4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C7DFF749-B7D8-B45D-1BBB-4EA5263C9B10}"/>
              </a:ext>
            </a:extLst>
          </p:cNvPr>
          <p:cNvSpPr>
            <a:spLocks noGrp="1" noChangeArrowheads="1"/>
          </p:cNvSpPr>
          <p:nvPr>
            <p:ph type="sldNum" sz="quarter" idx="12"/>
          </p:nvPr>
        </p:nvSpPr>
        <p:spPr>
          <a:ln/>
        </p:spPr>
        <p:txBody>
          <a:bodyPr/>
          <a:lstStyle>
            <a:lvl1pPr>
              <a:defRPr/>
            </a:lvl1pPr>
          </a:lstStyle>
          <a:p>
            <a:fld id="{3AA42D63-B088-4CC6-8539-A09E57724C05}" type="slidenum">
              <a:rPr lang="en-US" altLang="en-US"/>
              <a:pPr/>
              <a:t>‹#›</a:t>
            </a:fld>
            <a:endParaRPr lang="en-US" altLang="en-US"/>
          </a:p>
        </p:txBody>
      </p:sp>
    </p:spTree>
    <p:extLst>
      <p:ext uri="{BB962C8B-B14F-4D97-AF65-F5344CB8AC3E}">
        <p14:creationId xmlns:p14="http://schemas.microsoft.com/office/powerpoint/2010/main" val="15772556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29B01047-DF1C-7C83-6CB5-8154495829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50A7C814-D6EB-4133-DB94-1B954ADB60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A9112223-A20B-8C3C-79F8-36472B3C1FB5}"/>
              </a:ext>
            </a:extLst>
          </p:cNvPr>
          <p:cNvSpPr>
            <a:spLocks noGrp="1" noChangeArrowheads="1"/>
          </p:cNvSpPr>
          <p:nvPr>
            <p:ph type="sldNum" sz="quarter" idx="12"/>
          </p:nvPr>
        </p:nvSpPr>
        <p:spPr>
          <a:ln/>
        </p:spPr>
        <p:txBody>
          <a:bodyPr/>
          <a:lstStyle>
            <a:lvl1pPr>
              <a:defRPr/>
            </a:lvl1pPr>
          </a:lstStyle>
          <a:p>
            <a:fld id="{C0EF029E-D595-4EBE-B446-7551595F79C6}" type="slidenum">
              <a:rPr lang="en-US" altLang="en-US"/>
              <a:pPr/>
              <a:t>‹#›</a:t>
            </a:fld>
            <a:endParaRPr lang="en-US" altLang="en-US"/>
          </a:p>
        </p:txBody>
      </p:sp>
    </p:spTree>
    <p:extLst>
      <p:ext uri="{BB962C8B-B14F-4D97-AF65-F5344CB8AC3E}">
        <p14:creationId xmlns:p14="http://schemas.microsoft.com/office/powerpoint/2010/main" val="28987939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538135F3-A6D1-536F-82DB-B37E648E99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9614A016-9B20-1F04-C4A6-7AC500D5EB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5931188C-1586-6B7B-5BAC-BCB5C563E5FF}"/>
              </a:ext>
            </a:extLst>
          </p:cNvPr>
          <p:cNvSpPr>
            <a:spLocks noGrp="1" noChangeArrowheads="1"/>
          </p:cNvSpPr>
          <p:nvPr>
            <p:ph type="sldNum" sz="quarter" idx="12"/>
          </p:nvPr>
        </p:nvSpPr>
        <p:spPr>
          <a:ln/>
        </p:spPr>
        <p:txBody>
          <a:bodyPr/>
          <a:lstStyle>
            <a:lvl1pPr>
              <a:defRPr/>
            </a:lvl1pPr>
          </a:lstStyle>
          <a:p>
            <a:fld id="{7729B4FD-C2F4-49E6-85A3-97997B505CB7}" type="slidenum">
              <a:rPr lang="en-US" altLang="en-US"/>
              <a:pPr/>
              <a:t>‹#›</a:t>
            </a:fld>
            <a:endParaRPr lang="en-US" altLang="en-US"/>
          </a:p>
        </p:txBody>
      </p:sp>
    </p:spTree>
    <p:extLst>
      <p:ext uri="{BB962C8B-B14F-4D97-AF65-F5344CB8AC3E}">
        <p14:creationId xmlns:p14="http://schemas.microsoft.com/office/powerpoint/2010/main" val="11433147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363B2B00-CCAC-CBEE-3DA3-7A6ED30BCD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C67865F2-FCD7-3258-3741-B683F62E27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C04ED9C6-1A91-90F4-20EB-480327306FD7}"/>
              </a:ext>
            </a:extLst>
          </p:cNvPr>
          <p:cNvSpPr>
            <a:spLocks noGrp="1" noChangeArrowheads="1"/>
          </p:cNvSpPr>
          <p:nvPr>
            <p:ph type="sldNum" sz="quarter" idx="12"/>
          </p:nvPr>
        </p:nvSpPr>
        <p:spPr>
          <a:ln/>
        </p:spPr>
        <p:txBody>
          <a:bodyPr/>
          <a:lstStyle>
            <a:lvl1pPr>
              <a:defRPr/>
            </a:lvl1pPr>
          </a:lstStyle>
          <a:p>
            <a:fld id="{BB1E9444-6687-43E8-B9BD-5CF3BD5346AB}" type="slidenum">
              <a:rPr lang="en-US" altLang="en-US"/>
              <a:pPr/>
              <a:t>‹#›</a:t>
            </a:fld>
            <a:endParaRPr lang="en-US" altLang="en-US"/>
          </a:p>
        </p:txBody>
      </p:sp>
    </p:spTree>
    <p:extLst>
      <p:ext uri="{BB962C8B-B14F-4D97-AF65-F5344CB8AC3E}">
        <p14:creationId xmlns:p14="http://schemas.microsoft.com/office/powerpoint/2010/main" val="1109182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149CC094-7CDB-8AAC-4964-0C40BC3303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A341F04F-2814-7E4C-4A75-C11D304AFE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A8F59946-2ADF-E4F4-90F4-7EFA9DA88B81}"/>
              </a:ext>
            </a:extLst>
          </p:cNvPr>
          <p:cNvSpPr>
            <a:spLocks noGrp="1" noChangeArrowheads="1"/>
          </p:cNvSpPr>
          <p:nvPr>
            <p:ph type="sldNum" sz="quarter" idx="12"/>
          </p:nvPr>
        </p:nvSpPr>
        <p:spPr>
          <a:ln/>
        </p:spPr>
        <p:txBody>
          <a:bodyPr/>
          <a:lstStyle>
            <a:lvl1pPr>
              <a:defRPr/>
            </a:lvl1pPr>
          </a:lstStyle>
          <a:p>
            <a:fld id="{17266E9B-EC67-4D5E-B790-D1EBB21920F9}" type="slidenum">
              <a:rPr lang="en-US" altLang="en-US"/>
              <a:pPr/>
              <a:t>‹#›</a:t>
            </a:fld>
            <a:endParaRPr lang="en-US" altLang="en-US"/>
          </a:p>
        </p:txBody>
      </p:sp>
    </p:spTree>
    <p:extLst>
      <p:ext uri="{BB962C8B-B14F-4D97-AF65-F5344CB8AC3E}">
        <p14:creationId xmlns:p14="http://schemas.microsoft.com/office/powerpoint/2010/main" val="3176435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F1F424-D85B-E25C-B2DE-DF79D56A99A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3EF5E2D-0B08-E583-0FF9-8D1929B69AD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8442B65-43EF-B13F-93A5-0FC05B34AD12}"/>
              </a:ext>
            </a:extLst>
          </p:cNvPr>
          <p:cNvSpPr>
            <a:spLocks noGrp="1"/>
          </p:cNvSpPr>
          <p:nvPr>
            <p:ph type="sldNum" sz="quarter" idx="12"/>
          </p:nvPr>
        </p:nvSpPr>
        <p:spPr/>
        <p:txBody>
          <a:bodyPr/>
          <a:lstStyle>
            <a:lvl1pPr>
              <a:defRPr/>
            </a:lvl1pPr>
          </a:lstStyle>
          <a:p>
            <a:fld id="{29036E92-71C3-4BFC-81A9-64D8C60ACF39}" type="slidenum">
              <a:rPr lang="en-US" altLang="en-US"/>
              <a:pPr/>
              <a:t>‹#›</a:t>
            </a:fld>
            <a:endParaRPr lang="en-US" altLang="en-US"/>
          </a:p>
        </p:txBody>
      </p:sp>
    </p:spTree>
    <p:extLst>
      <p:ext uri="{BB962C8B-B14F-4D97-AF65-F5344CB8AC3E}">
        <p14:creationId xmlns:p14="http://schemas.microsoft.com/office/powerpoint/2010/main" val="13720555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DB547E-D768-5429-E074-B278C491E02A}"/>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nvGrpSpPr>
          <p:cNvPr id="3" name="Group 8">
            <a:extLst>
              <a:ext uri="{FF2B5EF4-FFF2-40B4-BE49-F238E27FC236}">
                <a16:creationId xmlns:a16="http://schemas.microsoft.com/office/drawing/2014/main" id="{FC34083C-770C-4516-9DF4-62301F4D610A}"/>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2EB1493E-FF31-98E3-0E44-99677BD97970}"/>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5" name="Rectangle 10">
              <a:extLst>
                <a:ext uri="{FF2B5EF4-FFF2-40B4-BE49-F238E27FC236}">
                  <a16:creationId xmlns:a16="http://schemas.microsoft.com/office/drawing/2014/main" id="{F8894A2B-BF53-27B7-9B80-21B63E024882}"/>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6" name="Rectangle 11">
              <a:extLst>
                <a:ext uri="{FF2B5EF4-FFF2-40B4-BE49-F238E27FC236}">
                  <a16:creationId xmlns:a16="http://schemas.microsoft.com/office/drawing/2014/main" id="{4BA9B897-ACF0-38C6-A421-AD2A1B94E00F}"/>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7" name="Rectangle 12">
              <a:extLst>
                <a:ext uri="{FF2B5EF4-FFF2-40B4-BE49-F238E27FC236}">
                  <a16:creationId xmlns:a16="http://schemas.microsoft.com/office/drawing/2014/main" id="{AB6D8B6A-38B1-A5E7-CA27-2D3608CB5B6C}"/>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8" name="Line 13">
              <a:extLst>
                <a:ext uri="{FF2B5EF4-FFF2-40B4-BE49-F238E27FC236}">
                  <a16:creationId xmlns:a16="http://schemas.microsoft.com/office/drawing/2014/main" id="{E461202E-BC59-104B-19CB-95B6A9518A4E}"/>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374AB4FC-4C14-F35F-1A0D-DDEC15206140}"/>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5165984A-D043-0875-FBBF-CE559E952E13}"/>
              </a:ext>
            </a:extLst>
          </p:cNvPr>
          <p:cNvSpPr>
            <a:spLocks noGrp="1" noChangeArrowheads="1"/>
          </p:cNvSpPr>
          <p:nvPr>
            <p:ph type="dt" sz="half" idx="10"/>
          </p:nvPr>
        </p:nvSpPr>
        <p:spPr>
          <a:xfrm>
            <a:off x="609600" y="6248400"/>
            <a:ext cx="2844800" cy="457200"/>
          </a:xfrm>
        </p:spPr>
        <p:txBody>
          <a:bodyPr/>
          <a:lstStyle>
            <a:lvl1pPr>
              <a:defRPr smtClean="0"/>
            </a:lvl1pPr>
          </a:lstStyle>
          <a:p>
            <a:pPr>
              <a:defRPr/>
            </a:pPr>
            <a:endParaRPr lang="en-US" altLang="en-US"/>
          </a:p>
        </p:txBody>
      </p:sp>
      <p:sp>
        <p:nvSpPr>
          <p:cNvPr id="11" name="Rectangle 6">
            <a:extLst>
              <a:ext uri="{FF2B5EF4-FFF2-40B4-BE49-F238E27FC236}">
                <a16:creationId xmlns:a16="http://schemas.microsoft.com/office/drawing/2014/main" id="{510512FC-A3EC-E485-7FCD-56AABF3625A8}"/>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12" name="Rectangle 7">
            <a:extLst>
              <a:ext uri="{FF2B5EF4-FFF2-40B4-BE49-F238E27FC236}">
                <a16:creationId xmlns:a16="http://schemas.microsoft.com/office/drawing/2014/main" id="{E0C41CCB-EB04-ADBD-DD99-B2D987E20BC0}"/>
              </a:ext>
            </a:extLst>
          </p:cNvPr>
          <p:cNvSpPr>
            <a:spLocks noGrp="1" noChangeArrowheads="1"/>
          </p:cNvSpPr>
          <p:nvPr>
            <p:ph type="sldNum" sz="quarter" idx="12"/>
          </p:nvPr>
        </p:nvSpPr>
        <p:spPr>
          <a:xfrm>
            <a:off x="8737600" y="6248400"/>
            <a:ext cx="2844800" cy="457200"/>
          </a:xfrm>
        </p:spPr>
        <p:txBody>
          <a:bodyPr/>
          <a:lstStyle>
            <a:lvl1pPr>
              <a:defRPr b="1"/>
            </a:lvl1pPr>
          </a:lstStyle>
          <a:p>
            <a:fld id="{A055B1A7-D8E8-45A3-8A49-7AAC0CCE4C45}" type="slidenum">
              <a:rPr lang="en-US" altLang="en-US"/>
              <a:pPr/>
              <a:t>‹#›</a:t>
            </a:fld>
            <a:endParaRPr lang="en-US" altLang="en-US"/>
          </a:p>
        </p:txBody>
      </p:sp>
    </p:spTree>
    <p:extLst>
      <p:ext uri="{BB962C8B-B14F-4D97-AF65-F5344CB8AC3E}">
        <p14:creationId xmlns:p14="http://schemas.microsoft.com/office/powerpoint/2010/main" val="920698071"/>
      </p:ext>
    </p:extLst>
  </p:cSld>
  <p:clrMapOvr>
    <a:masterClrMapping/>
  </p:clrMapOvr>
  <p:transition spd="med">
    <p:zoom dir="in"/>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294278-F5AC-A20C-7CB8-142240B7B8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437C4BB-3A46-BDAE-7A04-6FA4333E6B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DE89A4A-A991-B0D2-44DE-46EA17B9881E}"/>
              </a:ext>
            </a:extLst>
          </p:cNvPr>
          <p:cNvSpPr>
            <a:spLocks noGrp="1" noChangeArrowheads="1"/>
          </p:cNvSpPr>
          <p:nvPr>
            <p:ph type="sldNum" sz="quarter" idx="12"/>
          </p:nvPr>
        </p:nvSpPr>
        <p:spPr>
          <a:ln/>
        </p:spPr>
        <p:txBody>
          <a:bodyPr/>
          <a:lstStyle>
            <a:lvl1pPr>
              <a:defRPr/>
            </a:lvl1pPr>
          </a:lstStyle>
          <a:p>
            <a:fld id="{EC2226D5-3132-4814-95F1-A7CC1A6496AF}" type="slidenum">
              <a:rPr lang="en-US" altLang="en-US"/>
              <a:pPr/>
              <a:t>‹#›</a:t>
            </a:fld>
            <a:endParaRPr lang="en-US" altLang="en-US"/>
          </a:p>
        </p:txBody>
      </p:sp>
    </p:spTree>
    <p:extLst>
      <p:ext uri="{BB962C8B-B14F-4D97-AF65-F5344CB8AC3E}">
        <p14:creationId xmlns:p14="http://schemas.microsoft.com/office/powerpoint/2010/main" val="985923168"/>
      </p:ext>
    </p:extLst>
  </p:cSld>
  <p:clrMapOvr>
    <a:masterClrMapping/>
  </p:clrMapOvr>
  <p:transition spd="med">
    <p:zoom dir="in"/>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84390FF3-4A95-47DA-62D2-FD53AD5AE9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733A425-9B4F-4A35-1BA4-C99342123B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80798C6-FEEE-E1E9-A5B1-8C00C0106538}"/>
              </a:ext>
            </a:extLst>
          </p:cNvPr>
          <p:cNvSpPr>
            <a:spLocks noGrp="1" noChangeArrowheads="1"/>
          </p:cNvSpPr>
          <p:nvPr>
            <p:ph type="sldNum" sz="quarter" idx="12"/>
          </p:nvPr>
        </p:nvSpPr>
        <p:spPr>
          <a:ln/>
        </p:spPr>
        <p:txBody>
          <a:bodyPr/>
          <a:lstStyle>
            <a:lvl1pPr>
              <a:defRPr/>
            </a:lvl1pPr>
          </a:lstStyle>
          <a:p>
            <a:fld id="{8013BFE4-22B4-47E8-824A-CECDD840C732}" type="slidenum">
              <a:rPr lang="en-US" altLang="en-US"/>
              <a:pPr/>
              <a:t>‹#›</a:t>
            </a:fld>
            <a:endParaRPr lang="en-US" altLang="en-US"/>
          </a:p>
        </p:txBody>
      </p:sp>
    </p:spTree>
    <p:extLst>
      <p:ext uri="{BB962C8B-B14F-4D97-AF65-F5344CB8AC3E}">
        <p14:creationId xmlns:p14="http://schemas.microsoft.com/office/powerpoint/2010/main" val="2590849651"/>
      </p:ext>
    </p:extLst>
  </p:cSld>
  <p:clrMapOvr>
    <a:masterClrMapping/>
  </p:clrMapOvr>
  <p:transition spd="med">
    <p:zoom dir="in"/>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50529E-1512-6445-5110-41BBFBE7A4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D98EA9F-7485-CE75-67EF-1C16AD6E77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8CEE928-BA83-8FD8-5C33-7FE569FDE228}"/>
              </a:ext>
            </a:extLst>
          </p:cNvPr>
          <p:cNvSpPr>
            <a:spLocks noGrp="1" noChangeArrowheads="1"/>
          </p:cNvSpPr>
          <p:nvPr>
            <p:ph type="sldNum" sz="quarter" idx="12"/>
          </p:nvPr>
        </p:nvSpPr>
        <p:spPr>
          <a:ln/>
        </p:spPr>
        <p:txBody>
          <a:bodyPr/>
          <a:lstStyle>
            <a:lvl1pPr>
              <a:defRPr/>
            </a:lvl1pPr>
          </a:lstStyle>
          <a:p>
            <a:fld id="{440C6D12-AE0F-41D1-BD3D-827FFCD3F2A3}" type="slidenum">
              <a:rPr lang="en-US" altLang="en-US"/>
              <a:pPr/>
              <a:t>‹#›</a:t>
            </a:fld>
            <a:endParaRPr lang="en-US" altLang="en-US"/>
          </a:p>
        </p:txBody>
      </p:sp>
    </p:spTree>
    <p:extLst>
      <p:ext uri="{BB962C8B-B14F-4D97-AF65-F5344CB8AC3E}">
        <p14:creationId xmlns:p14="http://schemas.microsoft.com/office/powerpoint/2010/main" val="309896705"/>
      </p:ext>
    </p:extLst>
  </p:cSld>
  <p:clrMapOvr>
    <a:masterClrMapping/>
  </p:clrMapOvr>
  <p:transition spd="med">
    <p:zoom dir="in"/>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67914F-9B91-C98E-F183-E185FFC2DA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DF7EEE8-9552-17CF-2C02-8D4077EACC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4669EC5-D2ED-3420-F456-75E76003A139}"/>
              </a:ext>
            </a:extLst>
          </p:cNvPr>
          <p:cNvSpPr>
            <a:spLocks noGrp="1" noChangeArrowheads="1"/>
          </p:cNvSpPr>
          <p:nvPr>
            <p:ph type="sldNum" sz="quarter" idx="12"/>
          </p:nvPr>
        </p:nvSpPr>
        <p:spPr>
          <a:ln/>
        </p:spPr>
        <p:txBody>
          <a:bodyPr/>
          <a:lstStyle>
            <a:lvl1pPr>
              <a:defRPr/>
            </a:lvl1pPr>
          </a:lstStyle>
          <a:p>
            <a:fld id="{7771D499-4229-4E52-8C9F-C3AF80EF1B03}" type="slidenum">
              <a:rPr lang="en-US" altLang="en-US"/>
              <a:pPr/>
              <a:t>‹#›</a:t>
            </a:fld>
            <a:endParaRPr lang="en-US" altLang="en-US"/>
          </a:p>
        </p:txBody>
      </p:sp>
    </p:spTree>
    <p:extLst>
      <p:ext uri="{BB962C8B-B14F-4D97-AF65-F5344CB8AC3E}">
        <p14:creationId xmlns:p14="http://schemas.microsoft.com/office/powerpoint/2010/main" val="3346123352"/>
      </p:ext>
    </p:extLst>
  </p:cSld>
  <p:clrMapOvr>
    <a:masterClrMapping/>
  </p:clrMapOvr>
  <p:transition spd="med">
    <p:zoom dir="in"/>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0951317-242B-2420-6A48-E9399CDEE3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ABFC2A5-0C57-F5E5-F91B-8F68E928C6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23209F9-BD34-CDC8-876D-6BAB53F6346A}"/>
              </a:ext>
            </a:extLst>
          </p:cNvPr>
          <p:cNvSpPr>
            <a:spLocks noGrp="1" noChangeArrowheads="1"/>
          </p:cNvSpPr>
          <p:nvPr>
            <p:ph type="sldNum" sz="quarter" idx="12"/>
          </p:nvPr>
        </p:nvSpPr>
        <p:spPr>
          <a:ln/>
        </p:spPr>
        <p:txBody>
          <a:bodyPr/>
          <a:lstStyle>
            <a:lvl1pPr>
              <a:defRPr/>
            </a:lvl1pPr>
          </a:lstStyle>
          <a:p>
            <a:fld id="{73152F90-DBD7-44B3-AE8A-500F3B498C6D}" type="slidenum">
              <a:rPr lang="en-US" altLang="en-US"/>
              <a:pPr/>
              <a:t>‹#›</a:t>
            </a:fld>
            <a:endParaRPr lang="en-US" altLang="en-US"/>
          </a:p>
        </p:txBody>
      </p:sp>
    </p:spTree>
    <p:extLst>
      <p:ext uri="{BB962C8B-B14F-4D97-AF65-F5344CB8AC3E}">
        <p14:creationId xmlns:p14="http://schemas.microsoft.com/office/powerpoint/2010/main" val="2454440861"/>
      </p:ext>
    </p:extLst>
  </p:cSld>
  <p:clrMapOvr>
    <a:masterClrMapping/>
  </p:clrMapOvr>
  <p:transition spd="med">
    <p:zoom dir="in"/>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C6E1ED5-2315-E3BF-5368-4AD573AF04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6FF5EDB-E3F0-FAA5-44B2-28EADF84C0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C9B8F05-9293-EB2A-1973-C1E6E68C93F9}"/>
              </a:ext>
            </a:extLst>
          </p:cNvPr>
          <p:cNvSpPr>
            <a:spLocks noGrp="1" noChangeArrowheads="1"/>
          </p:cNvSpPr>
          <p:nvPr>
            <p:ph type="sldNum" sz="quarter" idx="12"/>
          </p:nvPr>
        </p:nvSpPr>
        <p:spPr>
          <a:ln/>
        </p:spPr>
        <p:txBody>
          <a:bodyPr/>
          <a:lstStyle>
            <a:lvl1pPr>
              <a:defRPr/>
            </a:lvl1pPr>
          </a:lstStyle>
          <a:p>
            <a:fld id="{A0154090-4E9D-44EE-9420-E6FB9A9010F4}" type="slidenum">
              <a:rPr lang="en-US" altLang="en-US"/>
              <a:pPr/>
              <a:t>‹#›</a:t>
            </a:fld>
            <a:endParaRPr lang="en-US" altLang="en-US"/>
          </a:p>
        </p:txBody>
      </p:sp>
    </p:spTree>
    <p:extLst>
      <p:ext uri="{BB962C8B-B14F-4D97-AF65-F5344CB8AC3E}">
        <p14:creationId xmlns:p14="http://schemas.microsoft.com/office/powerpoint/2010/main" val="1817256798"/>
      </p:ext>
    </p:extLst>
  </p:cSld>
  <p:clrMapOvr>
    <a:masterClrMapping/>
  </p:clrMapOvr>
  <p:transition spd="med">
    <p:zoom dir="in"/>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6E48B38-1C62-2F05-0D4A-C9D4223E05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14D7DF4-8C18-6721-3CD7-B59B97BFE4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9792CC6-97D7-6FC9-2AD2-F0A444C53A30}"/>
              </a:ext>
            </a:extLst>
          </p:cNvPr>
          <p:cNvSpPr>
            <a:spLocks noGrp="1" noChangeArrowheads="1"/>
          </p:cNvSpPr>
          <p:nvPr>
            <p:ph type="sldNum" sz="quarter" idx="12"/>
          </p:nvPr>
        </p:nvSpPr>
        <p:spPr>
          <a:ln/>
        </p:spPr>
        <p:txBody>
          <a:bodyPr/>
          <a:lstStyle>
            <a:lvl1pPr>
              <a:defRPr/>
            </a:lvl1pPr>
          </a:lstStyle>
          <a:p>
            <a:fld id="{E78EECE8-714A-4E5C-BCE2-F9FC96AB4AC9}" type="slidenum">
              <a:rPr lang="en-US" altLang="en-US"/>
              <a:pPr/>
              <a:t>‹#›</a:t>
            </a:fld>
            <a:endParaRPr lang="en-US" altLang="en-US"/>
          </a:p>
        </p:txBody>
      </p:sp>
    </p:spTree>
    <p:extLst>
      <p:ext uri="{BB962C8B-B14F-4D97-AF65-F5344CB8AC3E}">
        <p14:creationId xmlns:p14="http://schemas.microsoft.com/office/powerpoint/2010/main" val="4035818084"/>
      </p:ext>
    </p:extLst>
  </p:cSld>
  <p:clrMapOvr>
    <a:masterClrMapping/>
  </p:clrMapOvr>
  <p:transition spd="med">
    <p:zoom dir="in"/>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69EF9F5-581D-D22C-108C-0D94DA9799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FB14972-0EDE-43D6-5B96-9471A89314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56BF8B5-EBF1-1DD1-94C9-655D8269C208}"/>
              </a:ext>
            </a:extLst>
          </p:cNvPr>
          <p:cNvSpPr>
            <a:spLocks noGrp="1" noChangeArrowheads="1"/>
          </p:cNvSpPr>
          <p:nvPr>
            <p:ph type="sldNum" sz="quarter" idx="12"/>
          </p:nvPr>
        </p:nvSpPr>
        <p:spPr>
          <a:ln/>
        </p:spPr>
        <p:txBody>
          <a:bodyPr/>
          <a:lstStyle>
            <a:lvl1pPr>
              <a:defRPr/>
            </a:lvl1pPr>
          </a:lstStyle>
          <a:p>
            <a:fld id="{B20958FD-8828-4BB5-81AA-3BD228D8E165}" type="slidenum">
              <a:rPr lang="en-US" altLang="en-US"/>
              <a:pPr/>
              <a:t>‹#›</a:t>
            </a:fld>
            <a:endParaRPr lang="en-US" altLang="en-US"/>
          </a:p>
        </p:txBody>
      </p:sp>
    </p:spTree>
    <p:extLst>
      <p:ext uri="{BB962C8B-B14F-4D97-AF65-F5344CB8AC3E}">
        <p14:creationId xmlns:p14="http://schemas.microsoft.com/office/powerpoint/2010/main" val="658901553"/>
      </p:ext>
    </p:extLst>
  </p:cSld>
  <p:clrMapOvr>
    <a:masterClrMapping/>
  </p:clrMapOvr>
  <p:transition spd="med">
    <p:zoom dir="in"/>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F2166F-4FE8-48D2-1190-829FA2558B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E7803AC-F967-55D3-2766-865FE616A9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C6E11F4-BC48-4842-7288-19082A697D86}"/>
              </a:ext>
            </a:extLst>
          </p:cNvPr>
          <p:cNvSpPr>
            <a:spLocks noGrp="1" noChangeArrowheads="1"/>
          </p:cNvSpPr>
          <p:nvPr>
            <p:ph type="sldNum" sz="quarter" idx="12"/>
          </p:nvPr>
        </p:nvSpPr>
        <p:spPr>
          <a:ln/>
        </p:spPr>
        <p:txBody>
          <a:bodyPr/>
          <a:lstStyle>
            <a:lvl1pPr>
              <a:defRPr/>
            </a:lvl1pPr>
          </a:lstStyle>
          <a:p>
            <a:fld id="{587BCB0A-5BC4-4740-B4F6-BBF508955D1C}" type="slidenum">
              <a:rPr lang="en-US" altLang="en-US"/>
              <a:pPr/>
              <a:t>‹#›</a:t>
            </a:fld>
            <a:endParaRPr lang="en-US" altLang="en-US"/>
          </a:p>
        </p:txBody>
      </p:sp>
    </p:spTree>
    <p:extLst>
      <p:ext uri="{BB962C8B-B14F-4D97-AF65-F5344CB8AC3E}">
        <p14:creationId xmlns:p14="http://schemas.microsoft.com/office/powerpoint/2010/main" val="1623388499"/>
      </p:ext>
    </p:extLst>
  </p:cSld>
  <p:clrMapOvr>
    <a:masterClrMapping/>
  </p:clrMapOvr>
  <p:transition spd="med">
    <p:zoom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54A8-6D00-3035-102D-4F95A28667E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533D81-5A2C-3212-5796-D1F8C1BB729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4DE725-7224-B720-12EB-B5B1CC98559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9B486C-77A1-7A76-A7B9-51006E3CE6C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BF45CDB-B9AB-5A3C-1112-D7FA2636AF1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6BE8492-D2D2-F61A-39B6-80C0D4384FEB}"/>
              </a:ext>
            </a:extLst>
          </p:cNvPr>
          <p:cNvSpPr>
            <a:spLocks noGrp="1"/>
          </p:cNvSpPr>
          <p:nvPr>
            <p:ph type="sldNum" sz="quarter" idx="12"/>
          </p:nvPr>
        </p:nvSpPr>
        <p:spPr/>
        <p:txBody>
          <a:bodyPr/>
          <a:lstStyle>
            <a:lvl1pPr>
              <a:defRPr/>
            </a:lvl1pPr>
          </a:lstStyle>
          <a:p>
            <a:fld id="{D4F430BA-D9E0-451F-9610-1305ABD43AF9}" type="slidenum">
              <a:rPr lang="en-US" altLang="en-US"/>
              <a:pPr/>
              <a:t>‹#›</a:t>
            </a:fld>
            <a:endParaRPr lang="en-US" altLang="en-US"/>
          </a:p>
        </p:txBody>
      </p:sp>
    </p:spTree>
    <p:extLst>
      <p:ext uri="{BB962C8B-B14F-4D97-AF65-F5344CB8AC3E}">
        <p14:creationId xmlns:p14="http://schemas.microsoft.com/office/powerpoint/2010/main" val="2747638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F6603F-8FEB-2C51-6D28-8EFC55F2A0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FBC6A79-2C57-2804-4367-5124E8C189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9CDC047-4FF0-0B50-1CB7-44C82E46BDBF}"/>
              </a:ext>
            </a:extLst>
          </p:cNvPr>
          <p:cNvSpPr>
            <a:spLocks noGrp="1" noChangeArrowheads="1"/>
          </p:cNvSpPr>
          <p:nvPr>
            <p:ph type="sldNum" sz="quarter" idx="12"/>
          </p:nvPr>
        </p:nvSpPr>
        <p:spPr>
          <a:ln/>
        </p:spPr>
        <p:txBody>
          <a:bodyPr/>
          <a:lstStyle>
            <a:lvl1pPr>
              <a:defRPr/>
            </a:lvl1pPr>
          </a:lstStyle>
          <a:p>
            <a:fld id="{63FA7C25-D998-40A1-BA93-2C9F4C9C09AB}" type="slidenum">
              <a:rPr lang="en-US" altLang="en-US"/>
              <a:pPr/>
              <a:t>‹#›</a:t>
            </a:fld>
            <a:endParaRPr lang="en-US" altLang="en-US"/>
          </a:p>
        </p:txBody>
      </p:sp>
    </p:spTree>
    <p:extLst>
      <p:ext uri="{BB962C8B-B14F-4D97-AF65-F5344CB8AC3E}">
        <p14:creationId xmlns:p14="http://schemas.microsoft.com/office/powerpoint/2010/main" val="3446086352"/>
      </p:ext>
    </p:extLst>
  </p:cSld>
  <p:clrMapOvr>
    <a:masterClrMapping/>
  </p:clrMapOvr>
  <p:transition spd="med">
    <p:zoom dir="in"/>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9E4BFA-D89D-7656-4DF2-BB0B0148A4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C79B237-ABF6-AC98-2582-E29B119D49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A65E727-0CC6-991E-D468-D35F8F9B833E}"/>
              </a:ext>
            </a:extLst>
          </p:cNvPr>
          <p:cNvSpPr>
            <a:spLocks noGrp="1" noChangeArrowheads="1"/>
          </p:cNvSpPr>
          <p:nvPr>
            <p:ph type="sldNum" sz="quarter" idx="12"/>
          </p:nvPr>
        </p:nvSpPr>
        <p:spPr>
          <a:ln/>
        </p:spPr>
        <p:txBody>
          <a:bodyPr/>
          <a:lstStyle>
            <a:lvl1pPr>
              <a:defRPr/>
            </a:lvl1pPr>
          </a:lstStyle>
          <a:p>
            <a:fld id="{A8EF33D4-8BF5-490B-9F54-516BC6B0D586}" type="slidenum">
              <a:rPr lang="en-US" altLang="en-US"/>
              <a:pPr/>
              <a:t>‹#›</a:t>
            </a:fld>
            <a:endParaRPr lang="en-US" altLang="en-US"/>
          </a:p>
        </p:txBody>
      </p:sp>
    </p:spTree>
    <p:extLst>
      <p:ext uri="{BB962C8B-B14F-4D97-AF65-F5344CB8AC3E}">
        <p14:creationId xmlns:p14="http://schemas.microsoft.com/office/powerpoint/2010/main" val="3878293751"/>
      </p:ext>
    </p:extLst>
  </p:cSld>
  <p:clrMapOvr>
    <a:masterClrMapping/>
  </p:clrMapOvr>
  <p:transition spd="med">
    <p:zoom dir="in"/>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62CD4F0-1820-AB5B-BFE4-1250E4E8A8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9BC1ACF-9DA2-CFBC-146D-49651DE047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02BF778-C7DF-8221-BC88-7CFFB921D604}"/>
              </a:ext>
            </a:extLst>
          </p:cNvPr>
          <p:cNvSpPr>
            <a:spLocks noGrp="1" noChangeArrowheads="1"/>
          </p:cNvSpPr>
          <p:nvPr>
            <p:ph type="sldNum" sz="quarter" idx="12"/>
          </p:nvPr>
        </p:nvSpPr>
        <p:spPr>
          <a:ln/>
        </p:spPr>
        <p:txBody>
          <a:bodyPr/>
          <a:lstStyle>
            <a:lvl1pPr>
              <a:defRPr/>
            </a:lvl1pPr>
          </a:lstStyle>
          <a:p>
            <a:fld id="{9B6628A8-A86E-45F3-AE2C-38CFD2B16A2E}" type="slidenum">
              <a:rPr lang="en-US" altLang="en-US"/>
              <a:pPr/>
              <a:t>‹#›</a:t>
            </a:fld>
            <a:endParaRPr lang="en-US" altLang="en-US"/>
          </a:p>
        </p:txBody>
      </p:sp>
    </p:spTree>
    <p:extLst>
      <p:ext uri="{BB962C8B-B14F-4D97-AF65-F5344CB8AC3E}">
        <p14:creationId xmlns:p14="http://schemas.microsoft.com/office/powerpoint/2010/main" val="1825057061"/>
      </p:ext>
    </p:extLst>
  </p:cSld>
  <p:clrMapOvr>
    <a:masterClrMapping/>
  </p:clrMapOvr>
  <p:transition spd="med">
    <p:zoom dir="in"/>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8CB664-D0F5-9F7D-3245-E8D09DFD6A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64A735D-8BA5-E260-73DD-FA134FE0D8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096223B-CFFC-14AD-4FCD-7F3F9F03A242}"/>
              </a:ext>
            </a:extLst>
          </p:cNvPr>
          <p:cNvSpPr>
            <a:spLocks noGrp="1" noChangeArrowheads="1"/>
          </p:cNvSpPr>
          <p:nvPr>
            <p:ph type="sldNum" sz="quarter" idx="12"/>
          </p:nvPr>
        </p:nvSpPr>
        <p:spPr>
          <a:ln/>
        </p:spPr>
        <p:txBody>
          <a:bodyPr/>
          <a:lstStyle>
            <a:lvl1pPr>
              <a:defRPr/>
            </a:lvl1pPr>
          </a:lstStyle>
          <a:p>
            <a:fld id="{DEA2DA6D-AFAA-41FD-BB48-5E33A6922C49}" type="slidenum">
              <a:rPr lang="en-US" altLang="en-US"/>
              <a:pPr/>
              <a:t>‹#›</a:t>
            </a:fld>
            <a:endParaRPr lang="en-US" altLang="en-US"/>
          </a:p>
        </p:txBody>
      </p:sp>
    </p:spTree>
    <p:extLst>
      <p:ext uri="{BB962C8B-B14F-4D97-AF65-F5344CB8AC3E}">
        <p14:creationId xmlns:p14="http://schemas.microsoft.com/office/powerpoint/2010/main" val="2362116593"/>
      </p:ext>
    </p:extLst>
  </p:cSld>
  <p:clrMapOvr>
    <a:masterClrMapping/>
  </p:clrMapOvr>
  <p:transition spd="med">
    <p:zoom dir="in"/>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F05DE2B-F783-6526-0444-5DAF27D4A9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CD6E5E9-2C7E-3AFB-11A9-1B35F7DF6C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8C0C5D0-E318-F243-6C57-05BE65581425}"/>
              </a:ext>
            </a:extLst>
          </p:cNvPr>
          <p:cNvSpPr>
            <a:spLocks noGrp="1" noChangeArrowheads="1"/>
          </p:cNvSpPr>
          <p:nvPr>
            <p:ph type="sldNum" sz="quarter" idx="12"/>
          </p:nvPr>
        </p:nvSpPr>
        <p:spPr>
          <a:ln/>
        </p:spPr>
        <p:txBody>
          <a:bodyPr/>
          <a:lstStyle>
            <a:lvl1pPr>
              <a:defRPr/>
            </a:lvl1pPr>
          </a:lstStyle>
          <a:p>
            <a:fld id="{48CFA02D-BD57-4506-A532-F46CD6EF604C}" type="slidenum">
              <a:rPr lang="en-US" altLang="en-US"/>
              <a:pPr/>
              <a:t>‹#›</a:t>
            </a:fld>
            <a:endParaRPr lang="en-US" altLang="en-US"/>
          </a:p>
        </p:txBody>
      </p:sp>
    </p:spTree>
    <p:extLst>
      <p:ext uri="{BB962C8B-B14F-4D97-AF65-F5344CB8AC3E}">
        <p14:creationId xmlns:p14="http://schemas.microsoft.com/office/powerpoint/2010/main" val="3536577161"/>
      </p:ext>
    </p:extLst>
  </p:cSld>
  <p:clrMapOvr>
    <a:masterClrMapping/>
  </p:clrMapOvr>
  <p:transition spd="med">
    <p:zoom dir="in"/>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6004F03-8CDE-3BCE-99AF-4D9C969FFD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E7655E86-24D8-2B64-1D9A-0078A6812E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EFB08F6-0829-7B58-36BC-A191695F0D3B}"/>
              </a:ext>
            </a:extLst>
          </p:cNvPr>
          <p:cNvSpPr>
            <a:spLocks noGrp="1" noChangeArrowheads="1"/>
          </p:cNvSpPr>
          <p:nvPr>
            <p:ph type="sldNum" sz="quarter" idx="12"/>
          </p:nvPr>
        </p:nvSpPr>
        <p:spPr>
          <a:ln/>
        </p:spPr>
        <p:txBody>
          <a:bodyPr/>
          <a:lstStyle>
            <a:lvl1pPr>
              <a:defRPr/>
            </a:lvl1pPr>
          </a:lstStyle>
          <a:p>
            <a:fld id="{CDB055E3-769D-4F7A-80D2-7F3B24D603A0}" type="slidenum">
              <a:rPr lang="en-US" altLang="en-US"/>
              <a:pPr/>
              <a:t>‹#›</a:t>
            </a:fld>
            <a:endParaRPr lang="en-US" altLang="en-US"/>
          </a:p>
        </p:txBody>
      </p:sp>
    </p:spTree>
    <p:extLst>
      <p:ext uri="{BB962C8B-B14F-4D97-AF65-F5344CB8AC3E}">
        <p14:creationId xmlns:p14="http://schemas.microsoft.com/office/powerpoint/2010/main" val="3936916702"/>
      </p:ext>
    </p:extLst>
  </p:cSld>
  <p:clrMapOvr>
    <a:masterClrMapping/>
  </p:clrMapOvr>
  <p:transition spd="med">
    <p:zoom dir="in"/>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6400140-8F78-716D-DF7B-BFC91E1277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5C3549E-E32A-6679-D980-B859A1CA1C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E0AC536-203C-063D-0168-FCFAEC176E58}"/>
              </a:ext>
            </a:extLst>
          </p:cNvPr>
          <p:cNvSpPr>
            <a:spLocks noGrp="1" noChangeArrowheads="1"/>
          </p:cNvSpPr>
          <p:nvPr>
            <p:ph type="sldNum" sz="quarter" idx="12"/>
          </p:nvPr>
        </p:nvSpPr>
        <p:spPr>
          <a:ln/>
        </p:spPr>
        <p:txBody>
          <a:bodyPr/>
          <a:lstStyle>
            <a:lvl1pPr>
              <a:defRPr/>
            </a:lvl1pPr>
          </a:lstStyle>
          <a:p>
            <a:fld id="{B7427270-CFAD-483C-8E8A-84AA3BF461B9}" type="slidenum">
              <a:rPr lang="en-US" altLang="en-US"/>
              <a:pPr/>
              <a:t>‹#›</a:t>
            </a:fld>
            <a:endParaRPr lang="en-US" altLang="en-US"/>
          </a:p>
        </p:txBody>
      </p:sp>
    </p:spTree>
    <p:extLst>
      <p:ext uri="{BB962C8B-B14F-4D97-AF65-F5344CB8AC3E}">
        <p14:creationId xmlns:p14="http://schemas.microsoft.com/office/powerpoint/2010/main" val="1145970743"/>
      </p:ext>
    </p:extLst>
  </p:cSld>
  <p:clrMapOvr>
    <a:masterClrMapping/>
  </p:clrMapOvr>
  <p:transition spd="med">
    <p:zoom dir="in"/>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2763ED0-2562-429B-60B7-56EC69FF01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590CC97-BA7D-FBC3-4FC1-DB4A21FAC0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25A50E8F-46C6-C92A-8149-0F6119E7CC6C}"/>
              </a:ext>
            </a:extLst>
          </p:cNvPr>
          <p:cNvSpPr>
            <a:spLocks noGrp="1" noChangeArrowheads="1"/>
          </p:cNvSpPr>
          <p:nvPr>
            <p:ph type="sldNum" sz="quarter" idx="12"/>
          </p:nvPr>
        </p:nvSpPr>
        <p:spPr>
          <a:ln/>
        </p:spPr>
        <p:txBody>
          <a:bodyPr/>
          <a:lstStyle>
            <a:lvl1pPr>
              <a:defRPr/>
            </a:lvl1pPr>
          </a:lstStyle>
          <a:p>
            <a:fld id="{D3F083DD-D581-44A1-B3BF-F45038845471}" type="slidenum">
              <a:rPr lang="en-US" altLang="en-US"/>
              <a:pPr/>
              <a:t>‹#›</a:t>
            </a:fld>
            <a:endParaRPr lang="en-US" altLang="en-US"/>
          </a:p>
        </p:txBody>
      </p:sp>
    </p:spTree>
    <p:extLst>
      <p:ext uri="{BB962C8B-B14F-4D97-AF65-F5344CB8AC3E}">
        <p14:creationId xmlns:p14="http://schemas.microsoft.com/office/powerpoint/2010/main" val="3546083821"/>
      </p:ext>
    </p:extLst>
  </p:cSld>
  <p:clrMapOvr>
    <a:masterClrMapping/>
  </p:clrMapOvr>
  <p:transition spd="med">
    <p:zoom dir="in"/>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5291E824-1280-C659-92D8-6CF86DB510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B26C86B-7F41-9C91-FBF9-16E3AF9776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70401CC-415A-D441-69B7-870AD1E067B3}"/>
              </a:ext>
            </a:extLst>
          </p:cNvPr>
          <p:cNvSpPr>
            <a:spLocks noGrp="1" noChangeArrowheads="1"/>
          </p:cNvSpPr>
          <p:nvPr>
            <p:ph type="sldNum" sz="quarter" idx="12"/>
          </p:nvPr>
        </p:nvSpPr>
        <p:spPr>
          <a:ln/>
        </p:spPr>
        <p:txBody>
          <a:bodyPr/>
          <a:lstStyle>
            <a:lvl1pPr>
              <a:defRPr/>
            </a:lvl1pPr>
          </a:lstStyle>
          <a:p>
            <a:pPr>
              <a:defRPr/>
            </a:pPr>
            <a:fld id="{82B26F1C-D51E-4B40-8705-BEEE28EE585A}" type="slidenum">
              <a:rPr lang="en-US" altLang="en-US"/>
              <a:pPr>
                <a:defRPr/>
              </a:pPr>
              <a:t>‹#›</a:t>
            </a:fld>
            <a:endParaRPr lang="en-US" altLang="en-US"/>
          </a:p>
        </p:txBody>
      </p:sp>
    </p:spTree>
    <p:extLst>
      <p:ext uri="{BB962C8B-B14F-4D97-AF65-F5344CB8AC3E}">
        <p14:creationId xmlns:p14="http://schemas.microsoft.com/office/powerpoint/2010/main" val="3254464866"/>
      </p:ext>
    </p:extLst>
  </p:cSld>
  <p:clrMapOvr>
    <a:masterClrMapping/>
  </p:clrMapOvr>
  <p:transition>
    <p:pull dir="d"/>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AB81D9-3937-105E-D82E-EEFFBB1B61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ABE6432-C352-087D-E674-8061265DFB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AD09B19-6708-25FC-BED6-34AAF547701A}"/>
              </a:ext>
            </a:extLst>
          </p:cNvPr>
          <p:cNvSpPr>
            <a:spLocks noGrp="1" noChangeArrowheads="1"/>
          </p:cNvSpPr>
          <p:nvPr>
            <p:ph type="sldNum" sz="quarter" idx="12"/>
          </p:nvPr>
        </p:nvSpPr>
        <p:spPr>
          <a:ln/>
        </p:spPr>
        <p:txBody>
          <a:bodyPr/>
          <a:lstStyle>
            <a:lvl1pPr>
              <a:defRPr/>
            </a:lvl1pPr>
          </a:lstStyle>
          <a:p>
            <a:pPr>
              <a:defRPr/>
            </a:pPr>
            <a:fld id="{7FC5D5A9-1527-4774-8C85-79EADAB57ACA}" type="slidenum">
              <a:rPr lang="en-US" altLang="en-US"/>
              <a:pPr>
                <a:defRPr/>
              </a:pPr>
              <a:t>‹#›</a:t>
            </a:fld>
            <a:endParaRPr lang="en-US" altLang="en-US"/>
          </a:p>
        </p:txBody>
      </p:sp>
    </p:spTree>
    <p:extLst>
      <p:ext uri="{BB962C8B-B14F-4D97-AF65-F5344CB8AC3E}">
        <p14:creationId xmlns:p14="http://schemas.microsoft.com/office/powerpoint/2010/main" val="3940065734"/>
      </p:ext>
    </p:extLst>
  </p:cSld>
  <p:clrMapOvr>
    <a:masterClrMapping/>
  </p:clrMapOvr>
  <p:transition>
    <p:pull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B759-D1FC-8D94-AE6C-BD776D6C1EF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29BF81-827F-3B09-4C20-74417BE43B5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FE7D22-0FFF-AB4E-C3FB-6A55C7239B8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F87BA-71C7-EBA9-F389-E139D4F7A37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439DAC4-91A4-7DFB-46BB-2D2B824C9C6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E396D92-A42B-3758-2684-DD7618C2C215}"/>
              </a:ext>
            </a:extLst>
          </p:cNvPr>
          <p:cNvSpPr>
            <a:spLocks noGrp="1"/>
          </p:cNvSpPr>
          <p:nvPr>
            <p:ph type="sldNum" sz="quarter" idx="12"/>
          </p:nvPr>
        </p:nvSpPr>
        <p:spPr/>
        <p:txBody>
          <a:bodyPr/>
          <a:lstStyle>
            <a:lvl1pPr>
              <a:defRPr/>
            </a:lvl1pPr>
          </a:lstStyle>
          <a:p>
            <a:fld id="{6830DF02-7E61-4567-ADBD-BACD30F00B07}" type="slidenum">
              <a:rPr lang="en-US" altLang="en-US"/>
              <a:pPr/>
              <a:t>‹#›</a:t>
            </a:fld>
            <a:endParaRPr lang="en-US" altLang="en-US"/>
          </a:p>
        </p:txBody>
      </p:sp>
    </p:spTree>
    <p:extLst>
      <p:ext uri="{BB962C8B-B14F-4D97-AF65-F5344CB8AC3E}">
        <p14:creationId xmlns:p14="http://schemas.microsoft.com/office/powerpoint/2010/main" val="32184558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250FAD4-3358-0E45-C7D9-E3E9FFC672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19EAD31-76D6-2BCF-7EB1-2ECFA2B433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B6EC28D-AABD-CD19-E442-919468F99A2C}"/>
              </a:ext>
            </a:extLst>
          </p:cNvPr>
          <p:cNvSpPr>
            <a:spLocks noGrp="1" noChangeArrowheads="1"/>
          </p:cNvSpPr>
          <p:nvPr>
            <p:ph type="sldNum" sz="quarter" idx="12"/>
          </p:nvPr>
        </p:nvSpPr>
        <p:spPr>
          <a:ln/>
        </p:spPr>
        <p:txBody>
          <a:bodyPr/>
          <a:lstStyle>
            <a:lvl1pPr>
              <a:defRPr/>
            </a:lvl1pPr>
          </a:lstStyle>
          <a:p>
            <a:pPr>
              <a:defRPr/>
            </a:pPr>
            <a:fld id="{BDFDD6F4-76C0-49B9-840C-CA79FF644D66}" type="slidenum">
              <a:rPr lang="en-US" altLang="en-US"/>
              <a:pPr>
                <a:defRPr/>
              </a:pPr>
              <a:t>‹#›</a:t>
            </a:fld>
            <a:endParaRPr lang="en-US" altLang="en-US"/>
          </a:p>
        </p:txBody>
      </p:sp>
    </p:spTree>
    <p:extLst>
      <p:ext uri="{BB962C8B-B14F-4D97-AF65-F5344CB8AC3E}">
        <p14:creationId xmlns:p14="http://schemas.microsoft.com/office/powerpoint/2010/main" val="1250858557"/>
      </p:ext>
    </p:extLst>
  </p:cSld>
  <p:clrMapOvr>
    <a:masterClrMapping/>
  </p:clrMapOvr>
  <p:transition>
    <p:pull dir="d"/>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0BE7DF-7239-B254-58F7-C3CC097513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F382D6-8872-DFBB-9324-FCEBEF7EE9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84C42CE-7FBC-DE07-FAC8-A54ABDAB9F5B}"/>
              </a:ext>
            </a:extLst>
          </p:cNvPr>
          <p:cNvSpPr>
            <a:spLocks noGrp="1" noChangeArrowheads="1"/>
          </p:cNvSpPr>
          <p:nvPr>
            <p:ph type="sldNum" sz="quarter" idx="12"/>
          </p:nvPr>
        </p:nvSpPr>
        <p:spPr>
          <a:ln/>
        </p:spPr>
        <p:txBody>
          <a:bodyPr/>
          <a:lstStyle>
            <a:lvl1pPr>
              <a:defRPr/>
            </a:lvl1pPr>
          </a:lstStyle>
          <a:p>
            <a:pPr>
              <a:defRPr/>
            </a:pPr>
            <a:fld id="{1C681062-018A-442E-AC56-FB9F878766DB}" type="slidenum">
              <a:rPr lang="en-US" altLang="en-US"/>
              <a:pPr>
                <a:defRPr/>
              </a:pPr>
              <a:t>‹#›</a:t>
            </a:fld>
            <a:endParaRPr lang="en-US" altLang="en-US"/>
          </a:p>
        </p:txBody>
      </p:sp>
    </p:spTree>
    <p:extLst>
      <p:ext uri="{BB962C8B-B14F-4D97-AF65-F5344CB8AC3E}">
        <p14:creationId xmlns:p14="http://schemas.microsoft.com/office/powerpoint/2010/main" val="3057890591"/>
      </p:ext>
    </p:extLst>
  </p:cSld>
  <p:clrMapOvr>
    <a:masterClrMapping/>
  </p:clrMapOvr>
  <p:transition>
    <p:pull dir="d"/>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0D5FB33-26E9-8285-2AEF-FDEC1F4521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4EB1172-FC8D-D207-07C2-56DCAFE7B7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ED457B2-8270-7424-E13E-4AEA79B1FDFE}"/>
              </a:ext>
            </a:extLst>
          </p:cNvPr>
          <p:cNvSpPr>
            <a:spLocks noGrp="1" noChangeArrowheads="1"/>
          </p:cNvSpPr>
          <p:nvPr>
            <p:ph type="sldNum" sz="quarter" idx="12"/>
          </p:nvPr>
        </p:nvSpPr>
        <p:spPr>
          <a:ln/>
        </p:spPr>
        <p:txBody>
          <a:bodyPr/>
          <a:lstStyle>
            <a:lvl1pPr>
              <a:defRPr/>
            </a:lvl1pPr>
          </a:lstStyle>
          <a:p>
            <a:pPr>
              <a:defRPr/>
            </a:pPr>
            <a:fld id="{20D59FF1-5DF7-4EF2-BF4B-0D548FA7254A}" type="slidenum">
              <a:rPr lang="en-US" altLang="en-US"/>
              <a:pPr>
                <a:defRPr/>
              </a:pPr>
              <a:t>‹#›</a:t>
            </a:fld>
            <a:endParaRPr lang="en-US" altLang="en-US"/>
          </a:p>
        </p:txBody>
      </p:sp>
    </p:spTree>
    <p:extLst>
      <p:ext uri="{BB962C8B-B14F-4D97-AF65-F5344CB8AC3E}">
        <p14:creationId xmlns:p14="http://schemas.microsoft.com/office/powerpoint/2010/main" val="3491124958"/>
      </p:ext>
    </p:extLst>
  </p:cSld>
  <p:clrMapOvr>
    <a:masterClrMapping/>
  </p:clrMapOvr>
  <p:transition>
    <p:pull dir="d"/>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C40B678-1B50-4432-F6E4-C139C8EC27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B75AD7D-F871-9B03-DB6D-09BF39CE2C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5C5C582-ABF7-5541-5C45-EC0E60A3B90D}"/>
              </a:ext>
            </a:extLst>
          </p:cNvPr>
          <p:cNvSpPr>
            <a:spLocks noGrp="1" noChangeArrowheads="1"/>
          </p:cNvSpPr>
          <p:nvPr>
            <p:ph type="sldNum" sz="quarter" idx="12"/>
          </p:nvPr>
        </p:nvSpPr>
        <p:spPr>
          <a:ln/>
        </p:spPr>
        <p:txBody>
          <a:bodyPr/>
          <a:lstStyle>
            <a:lvl1pPr>
              <a:defRPr/>
            </a:lvl1pPr>
          </a:lstStyle>
          <a:p>
            <a:pPr>
              <a:defRPr/>
            </a:pPr>
            <a:fld id="{23D2AA00-0C18-4940-A830-7A09274F108B}" type="slidenum">
              <a:rPr lang="en-US" altLang="en-US"/>
              <a:pPr>
                <a:defRPr/>
              </a:pPr>
              <a:t>‹#›</a:t>
            </a:fld>
            <a:endParaRPr lang="en-US" altLang="en-US"/>
          </a:p>
        </p:txBody>
      </p:sp>
    </p:spTree>
    <p:extLst>
      <p:ext uri="{BB962C8B-B14F-4D97-AF65-F5344CB8AC3E}">
        <p14:creationId xmlns:p14="http://schemas.microsoft.com/office/powerpoint/2010/main" val="3862594572"/>
      </p:ext>
    </p:extLst>
  </p:cSld>
  <p:clrMapOvr>
    <a:masterClrMapping/>
  </p:clrMapOvr>
  <p:transition>
    <p:pull dir="d"/>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5D5E65-8AFA-F2B9-CA0C-F69CB9D892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21F311E-59E7-7822-D857-CEB5BB3672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060A9029-93B8-ABD4-3012-7BB13EAC853B}"/>
              </a:ext>
            </a:extLst>
          </p:cNvPr>
          <p:cNvSpPr>
            <a:spLocks noGrp="1" noChangeArrowheads="1"/>
          </p:cNvSpPr>
          <p:nvPr>
            <p:ph type="sldNum" sz="quarter" idx="12"/>
          </p:nvPr>
        </p:nvSpPr>
        <p:spPr>
          <a:ln/>
        </p:spPr>
        <p:txBody>
          <a:bodyPr/>
          <a:lstStyle>
            <a:lvl1pPr>
              <a:defRPr/>
            </a:lvl1pPr>
          </a:lstStyle>
          <a:p>
            <a:pPr>
              <a:defRPr/>
            </a:pPr>
            <a:fld id="{9B71732F-B4CF-4657-845A-D205ED007DF2}" type="slidenum">
              <a:rPr lang="en-US" altLang="en-US"/>
              <a:pPr>
                <a:defRPr/>
              </a:pPr>
              <a:t>‹#›</a:t>
            </a:fld>
            <a:endParaRPr lang="en-US" altLang="en-US"/>
          </a:p>
        </p:txBody>
      </p:sp>
    </p:spTree>
    <p:extLst>
      <p:ext uri="{BB962C8B-B14F-4D97-AF65-F5344CB8AC3E}">
        <p14:creationId xmlns:p14="http://schemas.microsoft.com/office/powerpoint/2010/main" val="2438335733"/>
      </p:ext>
    </p:extLst>
  </p:cSld>
  <p:clrMapOvr>
    <a:masterClrMapping/>
  </p:clrMapOvr>
  <p:transition>
    <p:pull dir="d"/>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E2A36EE1-58C8-A9B5-0FAE-EDAB6EF62A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B37AB3-B376-A072-90F2-FE17328C60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37D3966-F7EB-BEED-9EDC-C048FBCF6560}"/>
              </a:ext>
            </a:extLst>
          </p:cNvPr>
          <p:cNvSpPr>
            <a:spLocks noGrp="1" noChangeArrowheads="1"/>
          </p:cNvSpPr>
          <p:nvPr>
            <p:ph type="sldNum" sz="quarter" idx="12"/>
          </p:nvPr>
        </p:nvSpPr>
        <p:spPr>
          <a:ln/>
        </p:spPr>
        <p:txBody>
          <a:bodyPr/>
          <a:lstStyle>
            <a:lvl1pPr>
              <a:defRPr/>
            </a:lvl1pPr>
          </a:lstStyle>
          <a:p>
            <a:pPr>
              <a:defRPr/>
            </a:pPr>
            <a:fld id="{74ED3C8E-8180-463B-B18F-BC888F12B702}" type="slidenum">
              <a:rPr lang="en-US" altLang="en-US"/>
              <a:pPr>
                <a:defRPr/>
              </a:pPr>
              <a:t>‹#›</a:t>
            </a:fld>
            <a:endParaRPr lang="en-US" altLang="en-US"/>
          </a:p>
        </p:txBody>
      </p:sp>
    </p:spTree>
    <p:extLst>
      <p:ext uri="{BB962C8B-B14F-4D97-AF65-F5344CB8AC3E}">
        <p14:creationId xmlns:p14="http://schemas.microsoft.com/office/powerpoint/2010/main" val="1134068648"/>
      </p:ext>
    </p:extLst>
  </p:cSld>
  <p:clrMapOvr>
    <a:masterClrMapping/>
  </p:clrMapOvr>
  <p:transition>
    <p:pull dir="d"/>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79467E2-E4EF-6447-05EC-E7542A0159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E7EB7FC-6256-4268-DADE-57762C1DD9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038C9AC-DFC1-6181-7E4A-D5BF615826C9}"/>
              </a:ext>
            </a:extLst>
          </p:cNvPr>
          <p:cNvSpPr>
            <a:spLocks noGrp="1" noChangeArrowheads="1"/>
          </p:cNvSpPr>
          <p:nvPr>
            <p:ph type="sldNum" sz="quarter" idx="12"/>
          </p:nvPr>
        </p:nvSpPr>
        <p:spPr>
          <a:ln/>
        </p:spPr>
        <p:txBody>
          <a:bodyPr/>
          <a:lstStyle>
            <a:lvl1pPr>
              <a:defRPr/>
            </a:lvl1pPr>
          </a:lstStyle>
          <a:p>
            <a:pPr>
              <a:defRPr/>
            </a:pPr>
            <a:fld id="{AD5F7F4A-C03A-4D8C-9414-30DC555F0D94}" type="slidenum">
              <a:rPr lang="en-US" altLang="en-US"/>
              <a:pPr>
                <a:defRPr/>
              </a:pPr>
              <a:t>‹#›</a:t>
            </a:fld>
            <a:endParaRPr lang="en-US" altLang="en-US"/>
          </a:p>
        </p:txBody>
      </p:sp>
    </p:spTree>
    <p:extLst>
      <p:ext uri="{BB962C8B-B14F-4D97-AF65-F5344CB8AC3E}">
        <p14:creationId xmlns:p14="http://schemas.microsoft.com/office/powerpoint/2010/main" val="3368864045"/>
      </p:ext>
    </p:extLst>
  </p:cSld>
  <p:clrMapOvr>
    <a:masterClrMapping/>
  </p:clrMapOvr>
  <p:transition>
    <p:pull dir="d"/>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7373D2-4C96-E845-7EA6-6EB868FA67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326F50A-9C52-9750-3DC7-26C611B4FC4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21B55A2-ED15-2B32-D83A-3651AD8A270F}"/>
              </a:ext>
            </a:extLst>
          </p:cNvPr>
          <p:cNvSpPr>
            <a:spLocks noGrp="1" noChangeArrowheads="1"/>
          </p:cNvSpPr>
          <p:nvPr>
            <p:ph type="sldNum" sz="quarter" idx="12"/>
          </p:nvPr>
        </p:nvSpPr>
        <p:spPr>
          <a:ln/>
        </p:spPr>
        <p:txBody>
          <a:bodyPr/>
          <a:lstStyle>
            <a:lvl1pPr>
              <a:defRPr/>
            </a:lvl1pPr>
          </a:lstStyle>
          <a:p>
            <a:pPr>
              <a:defRPr/>
            </a:pPr>
            <a:fld id="{CAF5BE24-1BF5-43FF-AD9F-8308F75AAF18}" type="slidenum">
              <a:rPr lang="en-US" altLang="en-US"/>
              <a:pPr>
                <a:defRPr/>
              </a:pPr>
              <a:t>‹#›</a:t>
            </a:fld>
            <a:endParaRPr lang="en-US" altLang="en-US"/>
          </a:p>
        </p:txBody>
      </p:sp>
    </p:spTree>
    <p:extLst>
      <p:ext uri="{BB962C8B-B14F-4D97-AF65-F5344CB8AC3E}">
        <p14:creationId xmlns:p14="http://schemas.microsoft.com/office/powerpoint/2010/main" val="1049128864"/>
      </p:ext>
    </p:extLst>
  </p:cSld>
  <p:clrMapOvr>
    <a:masterClrMapping/>
  </p:clrMapOvr>
  <p:transition>
    <p:pull dir="d"/>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0D9EBF-5604-D532-A9B4-13089C1CBA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A2C77B5-A10D-D3AA-E871-0377DD649F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40A5A66-8A2B-A95E-F615-15F18348E8FA}"/>
              </a:ext>
            </a:extLst>
          </p:cNvPr>
          <p:cNvSpPr>
            <a:spLocks noGrp="1" noChangeArrowheads="1"/>
          </p:cNvSpPr>
          <p:nvPr>
            <p:ph type="sldNum" sz="quarter" idx="12"/>
          </p:nvPr>
        </p:nvSpPr>
        <p:spPr>
          <a:ln/>
        </p:spPr>
        <p:txBody>
          <a:bodyPr/>
          <a:lstStyle>
            <a:lvl1pPr>
              <a:defRPr/>
            </a:lvl1pPr>
          </a:lstStyle>
          <a:p>
            <a:pPr>
              <a:defRPr/>
            </a:pPr>
            <a:fld id="{791586E5-32EA-4751-A34F-5E2B6A046742}" type="slidenum">
              <a:rPr lang="en-US" altLang="en-US"/>
              <a:pPr>
                <a:defRPr/>
              </a:pPr>
              <a:t>‹#›</a:t>
            </a:fld>
            <a:endParaRPr lang="en-US" altLang="en-US"/>
          </a:p>
        </p:txBody>
      </p:sp>
    </p:spTree>
    <p:extLst>
      <p:ext uri="{BB962C8B-B14F-4D97-AF65-F5344CB8AC3E}">
        <p14:creationId xmlns:p14="http://schemas.microsoft.com/office/powerpoint/2010/main" val="1320532111"/>
      </p:ext>
    </p:extLst>
  </p:cSld>
  <p:clrMapOvr>
    <a:masterClrMapping/>
  </p:clrMapOvr>
  <p:transition>
    <p:pull dir="d"/>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BBA080-9EEA-E814-09AF-A45F46D7E6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69B0B03-3671-BD72-033C-8C3A70ABFD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C9F96F0-179C-BB5B-E2A9-40C8409E0585}"/>
              </a:ext>
            </a:extLst>
          </p:cNvPr>
          <p:cNvSpPr>
            <a:spLocks noGrp="1" noChangeArrowheads="1"/>
          </p:cNvSpPr>
          <p:nvPr>
            <p:ph type="sldNum" sz="quarter" idx="12"/>
          </p:nvPr>
        </p:nvSpPr>
        <p:spPr>
          <a:ln/>
        </p:spPr>
        <p:txBody>
          <a:bodyPr/>
          <a:lstStyle>
            <a:lvl1pPr>
              <a:defRPr/>
            </a:lvl1pPr>
          </a:lstStyle>
          <a:p>
            <a:pPr>
              <a:defRPr/>
            </a:pPr>
            <a:fld id="{1D3D062E-3FC6-406D-99E5-6270AA7E12D7}" type="slidenum">
              <a:rPr lang="en-US" altLang="en-US"/>
              <a:pPr>
                <a:defRPr/>
              </a:pPr>
              <a:t>‹#›</a:t>
            </a:fld>
            <a:endParaRPr lang="en-US" altLang="en-US"/>
          </a:p>
        </p:txBody>
      </p:sp>
    </p:spTree>
    <p:extLst>
      <p:ext uri="{BB962C8B-B14F-4D97-AF65-F5344CB8AC3E}">
        <p14:creationId xmlns:p14="http://schemas.microsoft.com/office/powerpoint/2010/main" val="693026519"/>
      </p:ext>
    </p:extLst>
  </p:cSld>
  <p:clrMapOvr>
    <a:masterClrMapping/>
  </p:clrMapOvr>
  <p:transition>
    <p:pull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90973-CFF2-A990-CC52-7A234FEDA7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BC56A1-8D06-58A7-1F1A-6003892AAB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61250-D3AF-7E1F-A00E-8A8ECD14A1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0277011-EA80-59E7-AE54-741667EA90C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0019F7-801C-31D9-5AB2-6FA26630A03B}"/>
              </a:ext>
            </a:extLst>
          </p:cNvPr>
          <p:cNvSpPr>
            <a:spLocks noGrp="1"/>
          </p:cNvSpPr>
          <p:nvPr>
            <p:ph type="sldNum" sz="quarter" idx="12"/>
          </p:nvPr>
        </p:nvSpPr>
        <p:spPr/>
        <p:txBody>
          <a:bodyPr/>
          <a:lstStyle>
            <a:lvl1pPr>
              <a:defRPr/>
            </a:lvl1pPr>
          </a:lstStyle>
          <a:p>
            <a:fld id="{967622A1-87BC-4FB8-8D9D-7963398F7480}" type="slidenum">
              <a:rPr lang="en-US" altLang="en-US"/>
              <a:pPr/>
              <a:t>‹#›</a:t>
            </a:fld>
            <a:endParaRPr lang="en-US" altLang="en-US"/>
          </a:p>
        </p:txBody>
      </p:sp>
    </p:spTree>
    <p:extLst>
      <p:ext uri="{BB962C8B-B14F-4D97-AF65-F5344CB8AC3E}">
        <p14:creationId xmlns:p14="http://schemas.microsoft.com/office/powerpoint/2010/main" val="14567968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B64544-77C9-572F-8482-5730025339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7FF7ECE-B42E-3BC9-2B84-AB969A90C8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5BE63B0-D57C-FE9D-4D6E-42AAE28AC6EC}"/>
              </a:ext>
            </a:extLst>
          </p:cNvPr>
          <p:cNvSpPr>
            <a:spLocks noGrp="1" noChangeArrowheads="1"/>
          </p:cNvSpPr>
          <p:nvPr>
            <p:ph type="sldNum" sz="quarter" idx="12"/>
          </p:nvPr>
        </p:nvSpPr>
        <p:spPr>
          <a:ln/>
        </p:spPr>
        <p:txBody>
          <a:bodyPr/>
          <a:lstStyle>
            <a:lvl1pPr>
              <a:defRPr/>
            </a:lvl1pPr>
          </a:lstStyle>
          <a:p>
            <a:pPr>
              <a:defRPr/>
            </a:pPr>
            <a:fld id="{A1003DDA-FAD1-40A6-AC36-462940B685F6}" type="slidenum">
              <a:rPr lang="en-US" altLang="en-US"/>
              <a:pPr>
                <a:defRPr/>
              </a:pPr>
              <a:t>‹#›</a:t>
            </a:fld>
            <a:endParaRPr lang="en-US" altLang="en-US"/>
          </a:p>
        </p:txBody>
      </p:sp>
    </p:spTree>
    <p:extLst>
      <p:ext uri="{BB962C8B-B14F-4D97-AF65-F5344CB8AC3E}">
        <p14:creationId xmlns:p14="http://schemas.microsoft.com/office/powerpoint/2010/main" val="586245043"/>
      </p:ext>
    </p:extLst>
  </p:cSld>
  <p:clrMapOvr>
    <a:masterClrMapping/>
  </p:clrMapOvr>
  <p:transition>
    <p:pull dir="d"/>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127E2E5-F41A-3ED3-B89C-D4BB3C351A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4C7FA8E-9036-533F-ECCB-723B5A91AD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414598B-B9A4-DA58-C6E1-71B5151390DC}"/>
              </a:ext>
            </a:extLst>
          </p:cNvPr>
          <p:cNvSpPr>
            <a:spLocks noGrp="1" noChangeArrowheads="1"/>
          </p:cNvSpPr>
          <p:nvPr>
            <p:ph type="sldNum" sz="quarter" idx="12"/>
          </p:nvPr>
        </p:nvSpPr>
        <p:spPr>
          <a:ln/>
        </p:spPr>
        <p:txBody>
          <a:bodyPr/>
          <a:lstStyle>
            <a:lvl1pPr>
              <a:defRPr/>
            </a:lvl1pPr>
          </a:lstStyle>
          <a:p>
            <a:pPr>
              <a:defRPr/>
            </a:pPr>
            <a:fld id="{993F38E1-4387-46C4-B9B1-824542F20A8A}" type="slidenum">
              <a:rPr lang="en-US" altLang="en-US"/>
              <a:pPr>
                <a:defRPr/>
              </a:pPr>
              <a:t>‹#›</a:t>
            </a:fld>
            <a:endParaRPr lang="en-US" altLang="en-US"/>
          </a:p>
        </p:txBody>
      </p:sp>
    </p:spTree>
    <p:extLst>
      <p:ext uri="{BB962C8B-B14F-4D97-AF65-F5344CB8AC3E}">
        <p14:creationId xmlns:p14="http://schemas.microsoft.com/office/powerpoint/2010/main" val="2195926473"/>
      </p:ext>
    </p:extLst>
  </p:cSld>
  <p:clrMapOvr>
    <a:masterClrMapping/>
  </p:clrMapOvr>
  <p:transition>
    <p:pull dir="d"/>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845BCD0-EAEA-4BFB-587F-CFF60592EE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1D0A739-FC10-7C76-60F7-9A4AB62DE7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DF85591-527F-EB89-4AC5-F539CAAA8608}"/>
              </a:ext>
            </a:extLst>
          </p:cNvPr>
          <p:cNvSpPr>
            <a:spLocks noGrp="1" noChangeArrowheads="1"/>
          </p:cNvSpPr>
          <p:nvPr>
            <p:ph type="sldNum" sz="quarter" idx="12"/>
          </p:nvPr>
        </p:nvSpPr>
        <p:spPr>
          <a:ln/>
        </p:spPr>
        <p:txBody>
          <a:bodyPr/>
          <a:lstStyle>
            <a:lvl1pPr>
              <a:defRPr/>
            </a:lvl1pPr>
          </a:lstStyle>
          <a:p>
            <a:pPr>
              <a:defRPr/>
            </a:pPr>
            <a:fld id="{477A7D77-47AF-4B9F-A795-941BCD2F89F7}" type="slidenum">
              <a:rPr lang="en-US" altLang="en-US"/>
              <a:pPr>
                <a:defRPr/>
              </a:pPr>
              <a:t>‹#›</a:t>
            </a:fld>
            <a:endParaRPr lang="en-US" altLang="en-US"/>
          </a:p>
        </p:txBody>
      </p:sp>
    </p:spTree>
    <p:extLst>
      <p:ext uri="{BB962C8B-B14F-4D97-AF65-F5344CB8AC3E}">
        <p14:creationId xmlns:p14="http://schemas.microsoft.com/office/powerpoint/2010/main" val="571840118"/>
      </p:ext>
    </p:extLst>
  </p:cSld>
  <p:clrMapOvr>
    <a:masterClrMapping/>
  </p:clrMapOvr>
  <p:transition>
    <p:pull dir="d"/>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B85618-B12C-928B-BF31-A768671ABD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42B546F-0EBE-42B1-4054-D44D225A65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CABA53F-7C50-2C35-4230-EA4C3F58F247}"/>
              </a:ext>
            </a:extLst>
          </p:cNvPr>
          <p:cNvSpPr>
            <a:spLocks noGrp="1" noChangeArrowheads="1"/>
          </p:cNvSpPr>
          <p:nvPr>
            <p:ph type="sldNum" sz="quarter" idx="12"/>
          </p:nvPr>
        </p:nvSpPr>
        <p:spPr>
          <a:ln/>
        </p:spPr>
        <p:txBody>
          <a:bodyPr/>
          <a:lstStyle>
            <a:lvl1pPr>
              <a:defRPr/>
            </a:lvl1pPr>
          </a:lstStyle>
          <a:p>
            <a:pPr>
              <a:defRPr/>
            </a:pPr>
            <a:fld id="{3FE394DE-CA2F-4E6A-987F-6D239E7835BE}" type="slidenum">
              <a:rPr lang="en-US" altLang="en-US"/>
              <a:pPr>
                <a:defRPr/>
              </a:pPr>
              <a:t>‹#›</a:t>
            </a:fld>
            <a:endParaRPr lang="en-US" altLang="en-US"/>
          </a:p>
        </p:txBody>
      </p:sp>
    </p:spTree>
    <p:extLst>
      <p:ext uri="{BB962C8B-B14F-4D97-AF65-F5344CB8AC3E}">
        <p14:creationId xmlns:p14="http://schemas.microsoft.com/office/powerpoint/2010/main" val="258329476"/>
      </p:ext>
    </p:extLst>
  </p:cSld>
  <p:clrMapOvr>
    <a:masterClrMapping/>
  </p:clrMapOvr>
  <p:transition>
    <p:pull dir="d"/>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FD3A386-862D-E839-C68E-02C006EB09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3B33133-228A-F1C2-C611-60488E6742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15F3D6D-A3F7-B97A-6366-CAB56B5F6EA6}"/>
              </a:ext>
            </a:extLst>
          </p:cNvPr>
          <p:cNvSpPr>
            <a:spLocks noGrp="1" noChangeArrowheads="1"/>
          </p:cNvSpPr>
          <p:nvPr>
            <p:ph type="sldNum" sz="quarter" idx="12"/>
          </p:nvPr>
        </p:nvSpPr>
        <p:spPr>
          <a:ln/>
        </p:spPr>
        <p:txBody>
          <a:bodyPr/>
          <a:lstStyle>
            <a:lvl1pPr>
              <a:defRPr/>
            </a:lvl1pPr>
          </a:lstStyle>
          <a:p>
            <a:pPr>
              <a:defRPr/>
            </a:pPr>
            <a:fld id="{C2F10F3D-886A-4F9E-BFA5-18E805CD1039}" type="slidenum">
              <a:rPr lang="en-US" altLang="en-US"/>
              <a:pPr>
                <a:defRPr/>
              </a:pPr>
              <a:t>‹#›</a:t>
            </a:fld>
            <a:endParaRPr lang="en-US" altLang="en-US"/>
          </a:p>
        </p:txBody>
      </p:sp>
    </p:spTree>
    <p:extLst>
      <p:ext uri="{BB962C8B-B14F-4D97-AF65-F5344CB8AC3E}">
        <p14:creationId xmlns:p14="http://schemas.microsoft.com/office/powerpoint/2010/main" val="10600032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A3A655B8-BB95-6DA5-B053-C059C29AD1AD}"/>
              </a:ext>
            </a:extLst>
          </p:cNvPr>
          <p:cNvSpPr>
            <a:spLocks noGrp="1" noChangeArrowheads="1"/>
          </p:cNvSpPr>
          <p:nvPr>
            <p:ph type="ctrTitle"/>
          </p:nvPr>
        </p:nvSpPr>
        <p:spPr>
          <a:xfrm>
            <a:off x="914400" y="685800"/>
            <a:ext cx="10363200" cy="2127250"/>
          </a:xfrm>
        </p:spPr>
        <p:txBody>
          <a:bodyPr/>
          <a:lstStyle>
            <a:lvl1pPr algn="ctr">
              <a:defRPr sz="5800"/>
            </a:lvl1pPr>
          </a:lstStyle>
          <a:p>
            <a:pPr lvl="0"/>
            <a:r>
              <a:rPr lang="en-US" altLang="en-US" noProof="0"/>
              <a:t>Click to edit Master title style</a:t>
            </a:r>
          </a:p>
        </p:txBody>
      </p:sp>
      <p:sp>
        <p:nvSpPr>
          <p:cNvPr id="55299" name="Rectangle 3">
            <a:extLst>
              <a:ext uri="{FF2B5EF4-FFF2-40B4-BE49-F238E27FC236}">
                <a16:creationId xmlns:a16="http://schemas.microsoft.com/office/drawing/2014/main" id="{77716F1B-34FA-5605-6C55-E323610E9743}"/>
              </a:ext>
            </a:extLst>
          </p:cNvPr>
          <p:cNvSpPr>
            <a:spLocks noGrp="1" noChangeArrowheads="1"/>
          </p:cNvSpPr>
          <p:nvPr>
            <p:ph type="subTitle" idx="1"/>
          </p:nvPr>
        </p:nvSpPr>
        <p:spPr>
          <a:xfrm>
            <a:off x="1828800" y="3270250"/>
            <a:ext cx="8534400" cy="220980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55300" name="Rectangle 4">
            <a:extLst>
              <a:ext uri="{FF2B5EF4-FFF2-40B4-BE49-F238E27FC236}">
                <a16:creationId xmlns:a16="http://schemas.microsoft.com/office/drawing/2014/main" id="{C43A984D-3253-CFB3-F39D-675BE9A7BC86}"/>
              </a:ext>
            </a:extLst>
          </p:cNvPr>
          <p:cNvSpPr>
            <a:spLocks noGrp="1" noChangeArrowheads="1"/>
          </p:cNvSpPr>
          <p:nvPr>
            <p:ph type="dt" sz="half" idx="2"/>
          </p:nvPr>
        </p:nvSpPr>
        <p:spPr/>
        <p:txBody>
          <a:bodyPr/>
          <a:lstStyle>
            <a:lvl1pPr>
              <a:defRPr/>
            </a:lvl1pPr>
          </a:lstStyle>
          <a:p>
            <a:endParaRPr lang="en-US" altLang="en-US"/>
          </a:p>
        </p:txBody>
      </p:sp>
      <p:sp>
        <p:nvSpPr>
          <p:cNvPr id="55301" name="Rectangle 5">
            <a:extLst>
              <a:ext uri="{FF2B5EF4-FFF2-40B4-BE49-F238E27FC236}">
                <a16:creationId xmlns:a16="http://schemas.microsoft.com/office/drawing/2014/main" id="{B152DF3B-A461-DA3D-0A32-4A549132AB48}"/>
              </a:ext>
            </a:extLst>
          </p:cNvPr>
          <p:cNvSpPr>
            <a:spLocks noGrp="1" noChangeArrowheads="1"/>
          </p:cNvSpPr>
          <p:nvPr>
            <p:ph type="ftr" sz="quarter" idx="3"/>
          </p:nvPr>
        </p:nvSpPr>
        <p:spPr/>
        <p:txBody>
          <a:bodyPr/>
          <a:lstStyle>
            <a:lvl1pPr>
              <a:defRPr/>
            </a:lvl1pPr>
          </a:lstStyle>
          <a:p>
            <a:endParaRPr lang="en-US" altLang="en-US"/>
          </a:p>
        </p:txBody>
      </p:sp>
      <p:sp>
        <p:nvSpPr>
          <p:cNvPr id="55302" name="Rectangle 6">
            <a:extLst>
              <a:ext uri="{FF2B5EF4-FFF2-40B4-BE49-F238E27FC236}">
                <a16:creationId xmlns:a16="http://schemas.microsoft.com/office/drawing/2014/main" id="{A3B2F0DE-0805-864D-A4BC-4173CE0F6258}"/>
              </a:ext>
            </a:extLst>
          </p:cNvPr>
          <p:cNvSpPr>
            <a:spLocks noGrp="1" noChangeArrowheads="1"/>
          </p:cNvSpPr>
          <p:nvPr>
            <p:ph type="sldNum" sz="quarter" idx="4"/>
          </p:nvPr>
        </p:nvSpPr>
        <p:spPr/>
        <p:txBody>
          <a:bodyPr/>
          <a:lstStyle>
            <a:lvl1pPr>
              <a:defRPr/>
            </a:lvl1pPr>
          </a:lstStyle>
          <a:p>
            <a:fld id="{30FE80CB-CEC2-4042-96F3-0CAC0EB0B08C}" type="slidenum">
              <a:rPr lang="en-US" altLang="en-US"/>
              <a:pPr/>
              <a:t>‹#›</a:t>
            </a:fld>
            <a:endParaRPr lang="en-US" altLang="en-US"/>
          </a:p>
        </p:txBody>
      </p:sp>
      <p:grpSp>
        <p:nvGrpSpPr>
          <p:cNvPr id="55303" name="Group 7">
            <a:extLst>
              <a:ext uri="{FF2B5EF4-FFF2-40B4-BE49-F238E27FC236}">
                <a16:creationId xmlns:a16="http://schemas.microsoft.com/office/drawing/2014/main" id="{CC56403E-B21C-FF4E-7D0A-484D8B29356D}"/>
              </a:ext>
            </a:extLst>
          </p:cNvPr>
          <p:cNvGrpSpPr>
            <a:grpSpLocks/>
          </p:cNvGrpSpPr>
          <p:nvPr/>
        </p:nvGrpSpPr>
        <p:grpSpPr bwMode="auto">
          <a:xfrm>
            <a:off x="304800" y="2889251"/>
            <a:ext cx="11480800" cy="201613"/>
            <a:chOff x="144" y="1680"/>
            <a:chExt cx="5424" cy="144"/>
          </a:xfrm>
        </p:grpSpPr>
        <p:sp>
          <p:nvSpPr>
            <p:cNvPr id="55304" name="Rectangle 8">
              <a:extLst>
                <a:ext uri="{FF2B5EF4-FFF2-40B4-BE49-F238E27FC236}">
                  <a16:creationId xmlns:a16="http://schemas.microsoft.com/office/drawing/2014/main" id="{4232C3B8-8201-E640-F746-39D91E1353F4}"/>
                </a:ext>
              </a:extLst>
            </p:cNvPr>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5305" name="Rectangle 9">
              <a:extLst>
                <a:ext uri="{FF2B5EF4-FFF2-40B4-BE49-F238E27FC236}">
                  <a16:creationId xmlns:a16="http://schemas.microsoft.com/office/drawing/2014/main" id="{42E9651C-4D16-5AA9-0EB2-6015E350C613}"/>
                </a:ext>
              </a:extLst>
            </p:cNvPr>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5306" name="Rectangle 10">
              <a:extLst>
                <a:ext uri="{FF2B5EF4-FFF2-40B4-BE49-F238E27FC236}">
                  <a16:creationId xmlns:a16="http://schemas.microsoft.com/office/drawing/2014/main" id="{C237F4BC-F031-444F-BE33-45FE682B8449}"/>
                </a:ext>
              </a:extLst>
            </p:cNvPr>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Tree>
    <p:extLst>
      <p:ext uri="{BB962C8B-B14F-4D97-AF65-F5344CB8AC3E}">
        <p14:creationId xmlns:p14="http://schemas.microsoft.com/office/powerpoint/2010/main" val="3825924079"/>
      </p:ext>
    </p:extLst>
  </p:cSld>
  <p:clrMapOvr>
    <a:masterClrMapping/>
  </p:clrMapOvr>
  <p:transition>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3F06-B27C-D0D6-783B-A3120BEB1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6F07CC-DF12-F224-04B5-480792899B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CC65C-A67E-E45F-106D-06F5BA909FC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C4904C6-EC89-B32B-C7BB-328053BD60C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B2D3EE2-BF00-8365-4AA4-4870E2BE0A85}"/>
              </a:ext>
            </a:extLst>
          </p:cNvPr>
          <p:cNvSpPr>
            <a:spLocks noGrp="1"/>
          </p:cNvSpPr>
          <p:nvPr>
            <p:ph type="sldNum" sz="quarter" idx="12"/>
          </p:nvPr>
        </p:nvSpPr>
        <p:spPr/>
        <p:txBody>
          <a:bodyPr/>
          <a:lstStyle>
            <a:lvl1pPr>
              <a:defRPr/>
            </a:lvl1pPr>
          </a:lstStyle>
          <a:p>
            <a:fld id="{2A4D943D-5F89-4FD4-9A87-BC478182389E}" type="slidenum">
              <a:rPr lang="en-US" altLang="en-US"/>
              <a:pPr/>
              <a:t>‹#›</a:t>
            </a:fld>
            <a:endParaRPr lang="en-US" altLang="en-US"/>
          </a:p>
        </p:txBody>
      </p:sp>
    </p:spTree>
    <p:extLst>
      <p:ext uri="{BB962C8B-B14F-4D97-AF65-F5344CB8AC3E}">
        <p14:creationId xmlns:p14="http://schemas.microsoft.com/office/powerpoint/2010/main" val="740141027"/>
      </p:ext>
    </p:extLst>
  </p:cSld>
  <p:clrMapOvr>
    <a:masterClrMapping/>
  </p:clrMapOvr>
  <p:transition>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2D002-1A43-015F-74A0-68674F49C6E4}"/>
              </a:ext>
            </a:extLst>
          </p:cNvPr>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143A5E-3567-16C5-52CA-D0F604487889}"/>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149BFA5-7846-5007-6D84-A427407500D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17B56D9-9A2E-170D-8073-DA12751B35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344D769-4B69-D76B-1C83-39BCFBEC0DE6}"/>
              </a:ext>
            </a:extLst>
          </p:cNvPr>
          <p:cNvSpPr>
            <a:spLocks noGrp="1"/>
          </p:cNvSpPr>
          <p:nvPr>
            <p:ph type="sldNum" sz="quarter" idx="12"/>
          </p:nvPr>
        </p:nvSpPr>
        <p:spPr/>
        <p:txBody>
          <a:bodyPr/>
          <a:lstStyle>
            <a:lvl1pPr>
              <a:defRPr/>
            </a:lvl1pPr>
          </a:lstStyle>
          <a:p>
            <a:fld id="{47971B44-1F03-48FC-AC56-49509D84EE47}" type="slidenum">
              <a:rPr lang="en-US" altLang="en-US"/>
              <a:pPr/>
              <a:t>‹#›</a:t>
            </a:fld>
            <a:endParaRPr lang="en-US" altLang="en-US"/>
          </a:p>
        </p:txBody>
      </p:sp>
    </p:spTree>
    <p:extLst>
      <p:ext uri="{BB962C8B-B14F-4D97-AF65-F5344CB8AC3E}">
        <p14:creationId xmlns:p14="http://schemas.microsoft.com/office/powerpoint/2010/main" val="816825696"/>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A120C-46D9-CAD4-C3A5-25B837570B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33EF1E-AEEE-D032-A2C5-BA2D3B89995D}"/>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E9A687-4C89-893F-4A62-11C3600C4223}"/>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298D34-9DF9-11C4-0779-84BD0DD6144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87A27B4-22A8-64C8-AFC1-05EFAA43A9B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9D51046-42B7-B707-390F-DC76DBE68D82}"/>
              </a:ext>
            </a:extLst>
          </p:cNvPr>
          <p:cNvSpPr>
            <a:spLocks noGrp="1"/>
          </p:cNvSpPr>
          <p:nvPr>
            <p:ph type="sldNum" sz="quarter" idx="12"/>
          </p:nvPr>
        </p:nvSpPr>
        <p:spPr/>
        <p:txBody>
          <a:bodyPr/>
          <a:lstStyle>
            <a:lvl1pPr>
              <a:defRPr/>
            </a:lvl1pPr>
          </a:lstStyle>
          <a:p>
            <a:fld id="{2965A4B7-A8B6-4F8E-BB5B-A6CDD55C9B4F}" type="slidenum">
              <a:rPr lang="en-US" altLang="en-US"/>
              <a:pPr/>
              <a:t>‹#›</a:t>
            </a:fld>
            <a:endParaRPr lang="en-US" altLang="en-US"/>
          </a:p>
        </p:txBody>
      </p:sp>
    </p:spTree>
    <p:extLst>
      <p:ext uri="{BB962C8B-B14F-4D97-AF65-F5344CB8AC3E}">
        <p14:creationId xmlns:p14="http://schemas.microsoft.com/office/powerpoint/2010/main" val="2562427473"/>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2E9D-BEF7-3739-5A68-8DC60412327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7BB005-421B-4A0C-096A-43A30603BBF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CD5E1A-B458-98B1-994C-FFAA9423D0B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9CFA7E-F28D-CE61-63CF-180E37F923D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D7415E-46B2-B7EE-9835-5A4D8ED849E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FC6EE9-90A2-FFB8-7787-C860BA2D9C9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730D034-9632-68FF-6089-0771E03B476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DFC73AF-D6CF-2F5A-5031-389A63EE5AEF}"/>
              </a:ext>
            </a:extLst>
          </p:cNvPr>
          <p:cNvSpPr>
            <a:spLocks noGrp="1"/>
          </p:cNvSpPr>
          <p:nvPr>
            <p:ph type="sldNum" sz="quarter" idx="12"/>
          </p:nvPr>
        </p:nvSpPr>
        <p:spPr/>
        <p:txBody>
          <a:bodyPr/>
          <a:lstStyle>
            <a:lvl1pPr>
              <a:defRPr/>
            </a:lvl1pPr>
          </a:lstStyle>
          <a:p>
            <a:fld id="{534AE043-A715-431C-9D34-82428BC17754}" type="slidenum">
              <a:rPr lang="en-US" altLang="en-US"/>
              <a:pPr/>
              <a:t>‹#›</a:t>
            </a:fld>
            <a:endParaRPr lang="en-US" altLang="en-US"/>
          </a:p>
        </p:txBody>
      </p:sp>
    </p:spTree>
    <p:extLst>
      <p:ext uri="{BB962C8B-B14F-4D97-AF65-F5344CB8AC3E}">
        <p14:creationId xmlns:p14="http://schemas.microsoft.com/office/powerpoint/2010/main" val="1457896218"/>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2/17/2025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1614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5E613-028B-C133-EAB4-D1EC695F96F1}"/>
              </a:ext>
            </a:extLst>
          </p:cNvPr>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FA679-CE78-CBF9-BA57-8AE622E49632}"/>
              </a:ext>
            </a:extLst>
          </p:cNvPr>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928EE-ECA6-3006-BFB1-BED74713851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ADEF83-D96F-C81A-C5AB-8D04741C96A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6D56520-F7A7-52A7-EFBD-232EA0092A89}"/>
              </a:ext>
            </a:extLst>
          </p:cNvPr>
          <p:cNvSpPr>
            <a:spLocks noGrp="1"/>
          </p:cNvSpPr>
          <p:nvPr>
            <p:ph type="sldNum" sz="quarter" idx="12"/>
          </p:nvPr>
        </p:nvSpPr>
        <p:spPr/>
        <p:txBody>
          <a:bodyPr/>
          <a:lstStyle>
            <a:lvl1pPr>
              <a:defRPr/>
            </a:lvl1pPr>
          </a:lstStyle>
          <a:p>
            <a:fld id="{884B424E-A19A-446F-921E-58C38D1CE938}" type="slidenum">
              <a:rPr lang="en-US" altLang="en-US"/>
              <a:pPr/>
              <a:t>‹#›</a:t>
            </a:fld>
            <a:endParaRPr lang="en-US" altLang="en-US"/>
          </a:p>
        </p:txBody>
      </p:sp>
    </p:spTree>
    <p:extLst>
      <p:ext uri="{BB962C8B-B14F-4D97-AF65-F5344CB8AC3E}">
        <p14:creationId xmlns:p14="http://schemas.microsoft.com/office/powerpoint/2010/main" val="27655429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950F6-A853-9940-E20F-6A3A00A563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5DF8FE-27EB-7067-6F3C-3FFA395BB0B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1165A1F-72AB-1D1D-3684-BA777DD2ECF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04C2EDC-038D-FCE0-67F8-49C02186EA9E}"/>
              </a:ext>
            </a:extLst>
          </p:cNvPr>
          <p:cNvSpPr>
            <a:spLocks noGrp="1"/>
          </p:cNvSpPr>
          <p:nvPr>
            <p:ph type="sldNum" sz="quarter" idx="12"/>
          </p:nvPr>
        </p:nvSpPr>
        <p:spPr/>
        <p:txBody>
          <a:bodyPr/>
          <a:lstStyle>
            <a:lvl1pPr>
              <a:defRPr/>
            </a:lvl1pPr>
          </a:lstStyle>
          <a:p>
            <a:fld id="{4C24C540-ADE4-4B07-B40C-0126166182AA}" type="slidenum">
              <a:rPr lang="en-US" altLang="en-US"/>
              <a:pPr/>
              <a:t>‹#›</a:t>
            </a:fld>
            <a:endParaRPr lang="en-US" altLang="en-US"/>
          </a:p>
        </p:txBody>
      </p:sp>
    </p:spTree>
    <p:extLst>
      <p:ext uri="{BB962C8B-B14F-4D97-AF65-F5344CB8AC3E}">
        <p14:creationId xmlns:p14="http://schemas.microsoft.com/office/powerpoint/2010/main" val="546879997"/>
      </p:ext>
    </p:extLst>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42FA6D-429F-90BE-F979-653176F4B0B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C805663-8BB9-E27C-2CB7-395FB8AC88E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04DCA70-8C45-C43E-4F78-8B5B2946159E}"/>
              </a:ext>
            </a:extLst>
          </p:cNvPr>
          <p:cNvSpPr>
            <a:spLocks noGrp="1"/>
          </p:cNvSpPr>
          <p:nvPr>
            <p:ph type="sldNum" sz="quarter" idx="12"/>
          </p:nvPr>
        </p:nvSpPr>
        <p:spPr/>
        <p:txBody>
          <a:bodyPr/>
          <a:lstStyle>
            <a:lvl1pPr>
              <a:defRPr/>
            </a:lvl1pPr>
          </a:lstStyle>
          <a:p>
            <a:fld id="{3DA8B718-FB5B-409C-8A50-24FAB81F7858}" type="slidenum">
              <a:rPr lang="en-US" altLang="en-US"/>
              <a:pPr/>
              <a:t>‹#›</a:t>
            </a:fld>
            <a:endParaRPr lang="en-US" altLang="en-US"/>
          </a:p>
        </p:txBody>
      </p:sp>
    </p:spTree>
    <p:extLst>
      <p:ext uri="{BB962C8B-B14F-4D97-AF65-F5344CB8AC3E}">
        <p14:creationId xmlns:p14="http://schemas.microsoft.com/office/powerpoint/2010/main" val="1671078837"/>
      </p:ext>
    </p:extLst>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3578-4945-82E0-39B9-17D9A78FEE3D}"/>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CCFCBD-9899-C971-51C5-A2A6A461A79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EEE79B-B7EE-F3CD-069D-2D71C653C95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1CB43-81FD-BD2C-E595-051D11A2367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78BC8BE-16C2-7C04-7D48-3D93B283AC7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55BEE23-E3FB-DF7F-EF39-4E5A786F7B91}"/>
              </a:ext>
            </a:extLst>
          </p:cNvPr>
          <p:cNvSpPr>
            <a:spLocks noGrp="1"/>
          </p:cNvSpPr>
          <p:nvPr>
            <p:ph type="sldNum" sz="quarter" idx="12"/>
          </p:nvPr>
        </p:nvSpPr>
        <p:spPr/>
        <p:txBody>
          <a:bodyPr/>
          <a:lstStyle>
            <a:lvl1pPr>
              <a:defRPr/>
            </a:lvl1pPr>
          </a:lstStyle>
          <a:p>
            <a:fld id="{0BFE1B58-58F7-4C28-8825-254541C01982}" type="slidenum">
              <a:rPr lang="en-US" altLang="en-US"/>
              <a:pPr/>
              <a:t>‹#›</a:t>
            </a:fld>
            <a:endParaRPr lang="en-US" altLang="en-US"/>
          </a:p>
        </p:txBody>
      </p:sp>
    </p:spTree>
    <p:extLst>
      <p:ext uri="{BB962C8B-B14F-4D97-AF65-F5344CB8AC3E}">
        <p14:creationId xmlns:p14="http://schemas.microsoft.com/office/powerpoint/2010/main" val="1688288926"/>
      </p:ext>
    </p:extLst>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D0808-7294-CFAB-5BC5-ADA46DF6790A}"/>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DD90AC-53BC-0E16-B957-0D55D5BC1EE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B4E0EE-DCCF-1455-C1BA-0D60C90D741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B44B66-1E36-7C09-7FFE-4E9F810152A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B6EB50C-5048-CFD5-062F-827F9481677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5DA4B3E-30A8-AA53-8E38-B5105BA998CC}"/>
              </a:ext>
            </a:extLst>
          </p:cNvPr>
          <p:cNvSpPr>
            <a:spLocks noGrp="1"/>
          </p:cNvSpPr>
          <p:nvPr>
            <p:ph type="sldNum" sz="quarter" idx="12"/>
          </p:nvPr>
        </p:nvSpPr>
        <p:spPr/>
        <p:txBody>
          <a:bodyPr/>
          <a:lstStyle>
            <a:lvl1pPr>
              <a:defRPr/>
            </a:lvl1pPr>
          </a:lstStyle>
          <a:p>
            <a:fld id="{87F38A22-AB55-49FD-AA86-847C5431C3C6}" type="slidenum">
              <a:rPr lang="en-US" altLang="en-US"/>
              <a:pPr/>
              <a:t>‹#›</a:t>
            </a:fld>
            <a:endParaRPr lang="en-US" altLang="en-US"/>
          </a:p>
        </p:txBody>
      </p:sp>
    </p:spTree>
    <p:extLst>
      <p:ext uri="{BB962C8B-B14F-4D97-AF65-F5344CB8AC3E}">
        <p14:creationId xmlns:p14="http://schemas.microsoft.com/office/powerpoint/2010/main" val="261066382"/>
      </p:ext>
    </p:extLst>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5649-18BF-C277-C73D-3A11FDA59E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930381-42DA-8B5B-5EAA-C66B0628E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39A95-89D5-48FB-511D-957A9C25E9B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55155E-EED3-F9AE-CFA5-13EC6906D79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9C5B566-4630-4F03-DFC5-A12A564A0F91}"/>
              </a:ext>
            </a:extLst>
          </p:cNvPr>
          <p:cNvSpPr>
            <a:spLocks noGrp="1"/>
          </p:cNvSpPr>
          <p:nvPr>
            <p:ph type="sldNum" sz="quarter" idx="12"/>
          </p:nvPr>
        </p:nvSpPr>
        <p:spPr/>
        <p:txBody>
          <a:bodyPr/>
          <a:lstStyle>
            <a:lvl1pPr>
              <a:defRPr/>
            </a:lvl1pPr>
          </a:lstStyle>
          <a:p>
            <a:fld id="{9EA9A240-6DAF-4A8A-BB99-3DD90251ECAB}" type="slidenum">
              <a:rPr lang="en-US" altLang="en-US"/>
              <a:pPr/>
              <a:t>‹#›</a:t>
            </a:fld>
            <a:endParaRPr lang="en-US" altLang="en-US"/>
          </a:p>
        </p:txBody>
      </p:sp>
    </p:spTree>
    <p:extLst>
      <p:ext uri="{BB962C8B-B14F-4D97-AF65-F5344CB8AC3E}">
        <p14:creationId xmlns:p14="http://schemas.microsoft.com/office/powerpoint/2010/main" val="4001984867"/>
      </p:ext>
    </p:extLst>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246807-7D38-828A-52B8-BFE508817E9B}"/>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1116AD-4AB7-B849-F056-477480476ADC}"/>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D2B2A-0D9E-5991-A6DD-118E1E6C2CC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CE045A8-4826-7792-6624-022FF746131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BDD8F9-C785-B457-9A79-C4876B218F98}"/>
              </a:ext>
            </a:extLst>
          </p:cNvPr>
          <p:cNvSpPr>
            <a:spLocks noGrp="1"/>
          </p:cNvSpPr>
          <p:nvPr>
            <p:ph type="sldNum" sz="quarter" idx="12"/>
          </p:nvPr>
        </p:nvSpPr>
        <p:spPr/>
        <p:txBody>
          <a:bodyPr/>
          <a:lstStyle>
            <a:lvl1pPr>
              <a:defRPr/>
            </a:lvl1pPr>
          </a:lstStyle>
          <a:p>
            <a:fld id="{681C4874-D071-4DDB-B1AA-341915375609}" type="slidenum">
              <a:rPr lang="en-US" altLang="en-US"/>
              <a:pPr/>
              <a:t>‹#›</a:t>
            </a:fld>
            <a:endParaRPr lang="en-US" altLang="en-US"/>
          </a:p>
        </p:txBody>
      </p:sp>
    </p:spTree>
    <p:extLst>
      <p:ext uri="{BB962C8B-B14F-4D97-AF65-F5344CB8AC3E}">
        <p14:creationId xmlns:p14="http://schemas.microsoft.com/office/powerpoint/2010/main" val="950060892"/>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C3EB24-FAF2-7DFC-3070-9DC193CCF675}"/>
              </a:ext>
            </a:extLst>
          </p:cNvPr>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A4BF06EA-D3C5-E07C-CBA1-F583B6AFFF70}"/>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D79BC16-D6ED-9A37-6776-C5DAFBF2448B}"/>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16B431F-E44C-7699-783F-336C8987F518}"/>
              </a:ext>
            </a:extLst>
          </p:cNvPr>
          <p:cNvSpPr>
            <a:spLocks noGrp="1"/>
          </p:cNvSpPr>
          <p:nvPr>
            <p:ph type="sldNum" sz="quarter" idx="12"/>
          </p:nvPr>
        </p:nvSpPr>
        <p:spPr>
          <a:xfrm>
            <a:off x="8737600" y="6248400"/>
            <a:ext cx="2844800" cy="457200"/>
          </a:xfrm>
        </p:spPr>
        <p:txBody>
          <a:bodyPr/>
          <a:lstStyle>
            <a:lvl1pPr>
              <a:defRPr/>
            </a:lvl1pPr>
          </a:lstStyle>
          <a:p>
            <a:fld id="{E0629B3F-D7CF-4913-A3A8-6192AC9338CD}" type="slidenum">
              <a:rPr lang="en-US" altLang="en-US"/>
              <a:pPr/>
              <a:t>‹#›</a:t>
            </a:fld>
            <a:endParaRPr lang="en-US" altLang="en-US"/>
          </a:p>
        </p:txBody>
      </p:sp>
    </p:spTree>
    <p:extLst>
      <p:ext uri="{BB962C8B-B14F-4D97-AF65-F5344CB8AC3E}">
        <p14:creationId xmlns:p14="http://schemas.microsoft.com/office/powerpoint/2010/main" val="2302328347"/>
      </p:ext>
    </p:extLst>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0D194-9E24-CD4A-74B1-50559B093105}"/>
              </a:ext>
            </a:extLst>
          </p:cNvPr>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E46623B-0A57-4EF1-CD64-4F268F948005}"/>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0A9A23-5E4F-8AB9-E832-1B0F5D8E3C4E}"/>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CF7D5F-5AD5-0131-A175-71D0BDE70E85}"/>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47AA9EF-8958-4BBB-1E28-E8405BC1D330}"/>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0CB0A7-9493-6214-7927-62C806C93D3C}"/>
              </a:ext>
            </a:extLst>
          </p:cNvPr>
          <p:cNvSpPr>
            <a:spLocks noGrp="1"/>
          </p:cNvSpPr>
          <p:nvPr>
            <p:ph type="sldNum" sz="quarter" idx="12"/>
          </p:nvPr>
        </p:nvSpPr>
        <p:spPr>
          <a:xfrm>
            <a:off x="8737600" y="6248400"/>
            <a:ext cx="2844800" cy="457200"/>
          </a:xfrm>
        </p:spPr>
        <p:txBody>
          <a:bodyPr/>
          <a:lstStyle>
            <a:lvl1pPr>
              <a:defRPr/>
            </a:lvl1pPr>
          </a:lstStyle>
          <a:p>
            <a:fld id="{59865D4D-4A5B-4508-B3FC-4ED9B66EABDA}" type="slidenum">
              <a:rPr lang="en-US" altLang="en-US"/>
              <a:pPr/>
              <a:t>‹#›</a:t>
            </a:fld>
            <a:endParaRPr lang="en-US" altLang="en-US"/>
          </a:p>
        </p:txBody>
      </p:sp>
    </p:spTree>
    <p:extLst>
      <p:ext uri="{BB962C8B-B14F-4D97-AF65-F5344CB8AC3E}">
        <p14:creationId xmlns:p14="http://schemas.microsoft.com/office/powerpoint/2010/main" val="487568548"/>
      </p:ext>
    </p:extLst>
  </p:cSld>
  <p:clrMapOvr>
    <a:masterClrMapping/>
  </p:clrMapOvr>
  <p:transition>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1455C-B7E2-B332-564C-2E853604261C}"/>
              </a:ext>
            </a:extLst>
          </p:cNvPr>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C8AA68-6319-56CE-62B7-0DA6BED4ADCE}"/>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9D5CC6-2212-05B6-FF69-516E6A13CF2B}"/>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1F971D-38DA-977C-D877-2637B3BD9A27}"/>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FE8FEC8-4503-94A0-44A3-8C9C2F9AAE97}"/>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CFCE22D-BD1C-A01E-4B91-D6FD76DE0CF0}"/>
              </a:ext>
            </a:extLst>
          </p:cNvPr>
          <p:cNvSpPr>
            <a:spLocks noGrp="1"/>
          </p:cNvSpPr>
          <p:nvPr>
            <p:ph type="sldNum" sz="quarter" idx="12"/>
          </p:nvPr>
        </p:nvSpPr>
        <p:spPr>
          <a:xfrm>
            <a:off x="8737600" y="6248400"/>
            <a:ext cx="2844800" cy="457200"/>
          </a:xfrm>
        </p:spPr>
        <p:txBody>
          <a:bodyPr/>
          <a:lstStyle>
            <a:lvl1pPr>
              <a:defRPr/>
            </a:lvl1pPr>
          </a:lstStyle>
          <a:p>
            <a:fld id="{D919010A-43B2-4636-983A-DA84323B4F41}" type="slidenum">
              <a:rPr lang="en-US" altLang="en-US"/>
              <a:pPr/>
              <a:t>‹#›</a:t>
            </a:fld>
            <a:endParaRPr lang="en-US" altLang="en-US"/>
          </a:p>
        </p:txBody>
      </p:sp>
    </p:spTree>
    <p:extLst>
      <p:ext uri="{BB962C8B-B14F-4D97-AF65-F5344CB8AC3E}">
        <p14:creationId xmlns:p14="http://schemas.microsoft.com/office/powerpoint/2010/main" val="2877855072"/>
      </p:ext>
    </p:extLst>
  </p:cSld>
  <p:clrMapOvr>
    <a:masterClrMapping/>
  </p:clrMapOvr>
  <p:transition>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E99B763A-D275-761A-4572-85A03F7793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D9E7E59-FFA4-34A7-FCBF-1B318C4F2B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8E247EA-FDDD-D20E-38A8-3E051E46E2AD}"/>
              </a:ext>
            </a:extLst>
          </p:cNvPr>
          <p:cNvSpPr>
            <a:spLocks noGrp="1" noChangeArrowheads="1"/>
          </p:cNvSpPr>
          <p:nvPr>
            <p:ph type="sldNum" sz="quarter" idx="12"/>
          </p:nvPr>
        </p:nvSpPr>
        <p:spPr>
          <a:ln/>
        </p:spPr>
        <p:txBody>
          <a:bodyPr/>
          <a:lstStyle>
            <a:lvl1pPr>
              <a:defRPr/>
            </a:lvl1pPr>
          </a:lstStyle>
          <a:p>
            <a:pPr>
              <a:defRPr/>
            </a:pPr>
            <a:fld id="{6A35B01A-27C2-41FE-96D3-1F480884A534}" type="slidenum">
              <a:rPr lang="en-US" altLang="en-US"/>
              <a:pPr>
                <a:defRPr/>
              </a:pPr>
              <a:t>‹#›</a:t>
            </a:fld>
            <a:endParaRPr lang="en-US" altLang="en-US"/>
          </a:p>
        </p:txBody>
      </p:sp>
    </p:spTree>
    <p:extLst>
      <p:ext uri="{BB962C8B-B14F-4D97-AF65-F5344CB8AC3E}">
        <p14:creationId xmlns:p14="http://schemas.microsoft.com/office/powerpoint/2010/main" val="988259134"/>
      </p:ext>
    </p:extLst>
  </p:cSld>
  <p:clrMapOvr>
    <a:masterClrMapping/>
  </p:clrMapOvr>
  <p:transition>
    <p:pull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5515-0864-41FE-1252-90D283346AC2}"/>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BD0E63-B289-AB37-0C25-09942347AA8E}"/>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9639EA-5E86-23D8-6AFF-310669743710}"/>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69E0C99-E2EB-E732-F57E-F10A268F8A93}"/>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2D3B5A5-4048-B6F0-0F61-9100AEDDCFEA}"/>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CD694C9-D6FC-8442-913D-7860B1594F3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8AD1E6B-DAE0-00D6-E7FC-43C228D8C35D}"/>
              </a:ext>
            </a:extLst>
          </p:cNvPr>
          <p:cNvSpPr>
            <a:spLocks noGrp="1"/>
          </p:cNvSpPr>
          <p:nvPr>
            <p:ph type="sldNum" sz="quarter" idx="12"/>
          </p:nvPr>
        </p:nvSpPr>
        <p:spPr>
          <a:xfrm>
            <a:off x="8737600" y="6245225"/>
            <a:ext cx="2844800" cy="476250"/>
          </a:xfrm>
        </p:spPr>
        <p:txBody>
          <a:bodyPr/>
          <a:lstStyle>
            <a:lvl1pPr>
              <a:defRPr/>
            </a:lvl1pPr>
          </a:lstStyle>
          <a:p>
            <a:fld id="{C43981DD-F508-4C93-A490-2F895116ABA1}" type="slidenum">
              <a:rPr lang="en-US" altLang="en-US"/>
              <a:pPr/>
              <a:t>‹#›</a:t>
            </a:fld>
            <a:endParaRPr lang="en-US" altLang="en-US"/>
          </a:p>
        </p:txBody>
      </p:sp>
    </p:spTree>
    <p:extLst>
      <p:ext uri="{BB962C8B-B14F-4D97-AF65-F5344CB8AC3E}">
        <p14:creationId xmlns:p14="http://schemas.microsoft.com/office/powerpoint/2010/main" val="11710861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5B081D-7957-AABD-F875-EB2631BBDE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B6801B3-0FD8-DE02-8F2E-47CDFEFBAE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3B28BA9-5DC7-82ED-6810-5BF1BF919E42}"/>
              </a:ext>
            </a:extLst>
          </p:cNvPr>
          <p:cNvSpPr>
            <a:spLocks noGrp="1" noChangeArrowheads="1"/>
          </p:cNvSpPr>
          <p:nvPr>
            <p:ph type="sldNum" sz="quarter" idx="12"/>
          </p:nvPr>
        </p:nvSpPr>
        <p:spPr>
          <a:ln/>
        </p:spPr>
        <p:txBody>
          <a:bodyPr/>
          <a:lstStyle>
            <a:lvl1pPr>
              <a:defRPr/>
            </a:lvl1pPr>
          </a:lstStyle>
          <a:p>
            <a:pPr>
              <a:defRPr/>
            </a:pPr>
            <a:fld id="{D5B4D87E-B60A-482E-BD4F-8D2CD8FD4390}" type="slidenum">
              <a:rPr lang="en-US" altLang="en-US"/>
              <a:pPr>
                <a:defRPr/>
              </a:pPr>
              <a:t>‹#›</a:t>
            </a:fld>
            <a:endParaRPr lang="en-US" altLang="en-US"/>
          </a:p>
        </p:txBody>
      </p:sp>
    </p:spTree>
    <p:extLst>
      <p:ext uri="{BB962C8B-B14F-4D97-AF65-F5344CB8AC3E}">
        <p14:creationId xmlns:p14="http://schemas.microsoft.com/office/powerpoint/2010/main" val="3965556768"/>
      </p:ext>
    </p:extLst>
  </p:cSld>
  <p:clrMapOvr>
    <a:masterClrMapping/>
  </p:clrMapOvr>
  <p:transition>
    <p:pull dir="d"/>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DED7CA92-3CDD-8036-2770-C99C4F3100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BD5F300-73E6-9D03-C182-B7DD53861C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22B1E68-143F-2A16-D46E-5D9F82D8FE97}"/>
              </a:ext>
            </a:extLst>
          </p:cNvPr>
          <p:cNvSpPr>
            <a:spLocks noGrp="1" noChangeArrowheads="1"/>
          </p:cNvSpPr>
          <p:nvPr>
            <p:ph type="sldNum" sz="quarter" idx="12"/>
          </p:nvPr>
        </p:nvSpPr>
        <p:spPr>
          <a:ln/>
        </p:spPr>
        <p:txBody>
          <a:bodyPr/>
          <a:lstStyle>
            <a:lvl1pPr>
              <a:defRPr/>
            </a:lvl1pPr>
          </a:lstStyle>
          <a:p>
            <a:pPr>
              <a:defRPr/>
            </a:pPr>
            <a:fld id="{1363726F-1A55-4545-B80D-31BB96CDAC6E}" type="slidenum">
              <a:rPr lang="en-US" altLang="en-US"/>
              <a:pPr>
                <a:defRPr/>
              </a:pPr>
              <a:t>‹#›</a:t>
            </a:fld>
            <a:endParaRPr lang="en-US" altLang="en-US"/>
          </a:p>
        </p:txBody>
      </p:sp>
    </p:spTree>
    <p:extLst>
      <p:ext uri="{BB962C8B-B14F-4D97-AF65-F5344CB8AC3E}">
        <p14:creationId xmlns:p14="http://schemas.microsoft.com/office/powerpoint/2010/main" val="2280427561"/>
      </p:ext>
    </p:extLst>
  </p:cSld>
  <p:clrMapOvr>
    <a:masterClrMapping/>
  </p:clrMapOvr>
  <p:transition>
    <p:pull dir="d"/>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110877-3C47-763E-9A2C-C91244BA31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2E904EB-AB09-06F4-B849-4D6D7C2DA7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D376944-9227-06B2-3BDB-5CAF6C87F9A6}"/>
              </a:ext>
            </a:extLst>
          </p:cNvPr>
          <p:cNvSpPr>
            <a:spLocks noGrp="1" noChangeArrowheads="1"/>
          </p:cNvSpPr>
          <p:nvPr>
            <p:ph type="sldNum" sz="quarter" idx="12"/>
          </p:nvPr>
        </p:nvSpPr>
        <p:spPr>
          <a:ln/>
        </p:spPr>
        <p:txBody>
          <a:bodyPr/>
          <a:lstStyle>
            <a:lvl1pPr>
              <a:defRPr/>
            </a:lvl1pPr>
          </a:lstStyle>
          <a:p>
            <a:pPr>
              <a:defRPr/>
            </a:pPr>
            <a:fld id="{87D98D6A-37FE-40EC-9A8C-8616A4422742}" type="slidenum">
              <a:rPr lang="en-US" altLang="en-US"/>
              <a:pPr>
                <a:defRPr/>
              </a:pPr>
              <a:t>‹#›</a:t>
            </a:fld>
            <a:endParaRPr lang="en-US" altLang="en-US"/>
          </a:p>
        </p:txBody>
      </p:sp>
    </p:spTree>
    <p:extLst>
      <p:ext uri="{BB962C8B-B14F-4D97-AF65-F5344CB8AC3E}">
        <p14:creationId xmlns:p14="http://schemas.microsoft.com/office/powerpoint/2010/main" val="3953691306"/>
      </p:ext>
    </p:extLst>
  </p:cSld>
  <p:clrMapOvr>
    <a:masterClrMapping/>
  </p:clrMapOvr>
  <p:transition>
    <p:pull dir="d"/>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989CAAD-E5D0-2486-54D1-F1A0B0374A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08FBD53-DE52-5014-9387-FED4BE0B24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D0E1D60-457E-908E-A393-B99C61367DFC}"/>
              </a:ext>
            </a:extLst>
          </p:cNvPr>
          <p:cNvSpPr>
            <a:spLocks noGrp="1" noChangeArrowheads="1"/>
          </p:cNvSpPr>
          <p:nvPr>
            <p:ph type="sldNum" sz="quarter" idx="12"/>
          </p:nvPr>
        </p:nvSpPr>
        <p:spPr>
          <a:ln/>
        </p:spPr>
        <p:txBody>
          <a:bodyPr/>
          <a:lstStyle>
            <a:lvl1pPr>
              <a:defRPr/>
            </a:lvl1pPr>
          </a:lstStyle>
          <a:p>
            <a:pPr>
              <a:defRPr/>
            </a:pPr>
            <a:fld id="{65917415-AD16-41B2-8CE6-31CE2E976FEA}" type="slidenum">
              <a:rPr lang="en-US" altLang="en-US"/>
              <a:pPr>
                <a:defRPr/>
              </a:pPr>
              <a:t>‹#›</a:t>
            </a:fld>
            <a:endParaRPr lang="en-US" altLang="en-US"/>
          </a:p>
        </p:txBody>
      </p:sp>
    </p:spTree>
    <p:extLst>
      <p:ext uri="{BB962C8B-B14F-4D97-AF65-F5344CB8AC3E}">
        <p14:creationId xmlns:p14="http://schemas.microsoft.com/office/powerpoint/2010/main" val="491935781"/>
      </p:ext>
    </p:extLst>
  </p:cSld>
  <p:clrMapOvr>
    <a:masterClrMapping/>
  </p:clrMapOvr>
  <p:transition>
    <p:pull dir="d"/>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DDE3388-CA26-9171-D8F3-A313D9F42B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B3D0F86-931D-D467-B8B4-09F7DB799F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3BFB3F0-F1ED-381D-8C9F-81D84204F056}"/>
              </a:ext>
            </a:extLst>
          </p:cNvPr>
          <p:cNvSpPr>
            <a:spLocks noGrp="1" noChangeArrowheads="1"/>
          </p:cNvSpPr>
          <p:nvPr>
            <p:ph type="sldNum" sz="quarter" idx="12"/>
          </p:nvPr>
        </p:nvSpPr>
        <p:spPr>
          <a:ln/>
        </p:spPr>
        <p:txBody>
          <a:bodyPr/>
          <a:lstStyle>
            <a:lvl1pPr>
              <a:defRPr/>
            </a:lvl1pPr>
          </a:lstStyle>
          <a:p>
            <a:pPr>
              <a:defRPr/>
            </a:pPr>
            <a:fld id="{D05DFDD3-7830-4C6E-9006-D06C07CE08D6}" type="slidenum">
              <a:rPr lang="en-US" altLang="en-US"/>
              <a:pPr>
                <a:defRPr/>
              </a:pPr>
              <a:t>‹#›</a:t>
            </a:fld>
            <a:endParaRPr lang="en-US" altLang="en-US"/>
          </a:p>
        </p:txBody>
      </p:sp>
    </p:spTree>
    <p:extLst>
      <p:ext uri="{BB962C8B-B14F-4D97-AF65-F5344CB8AC3E}">
        <p14:creationId xmlns:p14="http://schemas.microsoft.com/office/powerpoint/2010/main" val="2516647272"/>
      </p:ext>
    </p:extLst>
  </p:cSld>
  <p:clrMapOvr>
    <a:masterClrMapping/>
  </p:clrMapOvr>
  <p:transition>
    <p:pull dir="d"/>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BBD053-74D5-B946-7BC8-68E6D207DE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57F1876-C7A6-0725-FF57-D65B6D5946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869305F-C5DD-C351-AB8B-656BA7676CE6}"/>
              </a:ext>
            </a:extLst>
          </p:cNvPr>
          <p:cNvSpPr>
            <a:spLocks noGrp="1" noChangeArrowheads="1"/>
          </p:cNvSpPr>
          <p:nvPr>
            <p:ph type="sldNum" sz="quarter" idx="12"/>
          </p:nvPr>
        </p:nvSpPr>
        <p:spPr>
          <a:ln/>
        </p:spPr>
        <p:txBody>
          <a:bodyPr/>
          <a:lstStyle>
            <a:lvl1pPr>
              <a:defRPr/>
            </a:lvl1pPr>
          </a:lstStyle>
          <a:p>
            <a:pPr>
              <a:defRPr/>
            </a:pPr>
            <a:fld id="{7C1FBE82-9E68-400E-8CDE-0A46B7477F24}" type="slidenum">
              <a:rPr lang="en-US" altLang="en-US"/>
              <a:pPr>
                <a:defRPr/>
              </a:pPr>
              <a:t>‹#›</a:t>
            </a:fld>
            <a:endParaRPr lang="en-US" altLang="en-US"/>
          </a:p>
        </p:txBody>
      </p:sp>
    </p:spTree>
    <p:extLst>
      <p:ext uri="{BB962C8B-B14F-4D97-AF65-F5344CB8AC3E}">
        <p14:creationId xmlns:p14="http://schemas.microsoft.com/office/powerpoint/2010/main" val="2447464924"/>
      </p:ext>
    </p:extLst>
  </p:cSld>
  <p:clrMapOvr>
    <a:masterClrMapping/>
  </p:clrMapOvr>
  <p:transition>
    <p:pull dir="d"/>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95CD13B-E215-19B9-5CA7-848588D7A7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4B9336C-4D9F-8B17-5D58-2D70F8ED61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A9AA258-6E01-AF69-898F-1E6707AA3452}"/>
              </a:ext>
            </a:extLst>
          </p:cNvPr>
          <p:cNvSpPr>
            <a:spLocks noGrp="1" noChangeArrowheads="1"/>
          </p:cNvSpPr>
          <p:nvPr>
            <p:ph type="sldNum" sz="quarter" idx="12"/>
          </p:nvPr>
        </p:nvSpPr>
        <p:spPr>
          <a:ln/>
        </p:spPr>
        <p:txBody>
          <a:bodyPr/>
          <a:lstStyle>
            <a:lvl1pPr>
              <a:defRPr/>
            </a:lvl1pPr>
          </a:lstStyle>
          <a:p>
            <a:pPr>
              <a:defRPr/>
            </a:pPr>
            <a:fld id="{450956E5-C54A-4E49-A03B-8B5BF6A9AF5F}" type="slidenum">
              <a:rPr lang="en-US" altLang="en-US"/>
              <a:pPr>
                <a:defRPr/>
              </a:pPr>
              <a:t>‹#›</a:t>
            </a:fld>
            <a:endParaRPr lang="en-US" altLang="en-US"/>
          </a:p>
        </p:txBody>
      </p:sp>
    </p:spTree>
    <p:extLst>
      <p:ext uri="{BB962C8B-B14F-4D97-AF65-F5344CB8AC3E}">
        <p14:creationId xmlns:p14="http://schemas.microsoft.com/office/powerpoint/2010/main" val="2346162172"/>
      </p:ext>
    </p:extLst>
  </p:cSld>
  <p:clrMapOvr>
    <a:masterClrMapping/>
  </p:clrMapOvr>
  <p:transition>
    <p:pull dir="d"/>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45EB8EB-2E90-3B7D-337E-AC65FE6D14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5D11C69-9AD5-25D0-E263-C185CE8EA0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4628A5A-E0DB-BA4C-BD39-595A0DE7BB7B}"/>
              </a:ext>
            </a:extLst>
          </p:cNvPr>
          <p:cNvSpPr>
            <a:spLocks noGrp="1" noChangeArrowheads="1"/>
          </p:cNvSpPr>
          <p:nvPr>
            <p:ph type="sldNum" sz="quarter" idx="12"/>
          </p:nvPr>
        </p:nvSpPr>
        <p:spPr>
          <a:ln/>
        </p:spPr>
        <p:txBody>
          <a:bodyPr/>
          <a:lstStyle>
            <a:lvl1pPr>
              <a:defRPr/>
            </a:lvl1pPr>
          </a:lstStyle>
          <a:p>
            <a:pPr>
              <a:defRPr/>
            </a:pPr>
            <a:fld id="{886031FB-C45C-47A8-917D-A42F85BF8FC8}" type="slidenum">
              <a:rPr lang="en-US" altLang="en-US"/>
              <a:pPr>
                <a:defRPr/>
              </a:pPr>
              <a:t>‹#›</a:t>
            </a:fld>
            <a:endParaRPr lang="en-US" altLang="en-US"/>
          </a:p>
        </p:txBody>
      </p:sp>
    </p:spTree>
    <p:extLst>
      <p:ext uri="{BB962C8B-B14F-4D97-AF65-F5344CB8AC3E}">
        <p14:creationId xmlns:p14="http://schemas.microsoft.com/office/powerpoint/2010/main" val="2481215021"/>
      </p:ext>
    </p:extLst>
  </p:cSld>
  <p:clrMapOvr>
    <a:masterClrMapping/>
  </p:clrMapOvr>
  <p:transition>
    <p:pull dir="d"/>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127913-2B86-4241-61C4-5BC8D1939C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19A46FB-4032-E553-B3A4-38761DDAB0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31AA7DD-07A3-55D9-2332-0CC1E29D8B84}"/>
              </a:ext>
            </a:extLst>
          </p:cNvPr>
          <p:cNvSpPr>
            <a:spLocks noGrp="1" noChangeArrowheads="1"/>
          </p:cNvSpPr>
          <p:nvPr>
            <p:ph type="sldNum" sz="quarter" idx="12"/>
          </p:nvPr>
        </p:nvSpPr>
        <p:spPr>
          <a:ln/>
        </p:spPr>
        <p:txBody>
          <a:bodyPr/>
          <a:lstStyle>
            <a:lvl1pPr>
              <a:defRPr/>
            </a:lvl1pPr>
          </a:lstStyle>
          <a:p>
            <a:pPr>
              <a:defRPr/>
            </a:pPr>
            <a:fld id="{EDF50750-6C61-44B9-AAFE-38E8486764BB}" type="slidenum">
              <a:rPr lang="en-US" altLang="en-US"/>
              <a:pPr>
                <a:defRPr/>
              </a:pPr>
              <a:t>‹#›</a:t>
            </a:fld>
            <a:endParaRPr lang="en-US" altLang="en-US"/>
          </a:p>
        </p:txBody>
      </p:sp>
    </p:spTree>
    <p:extLst>
      <p:ext uri="{BB962C8B-B14F-4D97-AF65-F5344CB8AC3E}">
        <p14:creationId xmlns:p14="http://schemas.microsoft.com/office/powerpoint/2010/main" val="856497188"/>
      </p:ext>
    </p:extLst>
  </p:cSld>
  <p:clrMapOvr>
    <a:masterClrMapping/>
  </p:clrMapOvr>
  <p:transition>
    <p:pull dir="d"/>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B576FA-12A9-9783-DFC5-AD223AEE4E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4D0685-2D77-9F27-6F9C-D68A2B4158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F7A0BAA-7B5B-E03B-55EE-24EA985B7248}"/>
              </a:ext>
            </a:extLst>
          </p:cNvPr>
          <p:cNvSpPr>
            <a:spLocks noGrp="1" noChangeArrowheads="1"/>
          </p:cNvSpPr>
          <p:nvPr>
            <p:ph type="sldNum" sz="quarter" idx="12"/>
          </p:nvPr>
        </p:nvSpPr>
        <p:spPr>
          <a:ln/>
        </p:spPr>
        <p:txBody>
          <a:bodyPr/>
          <a:lstStyle>
            <a:lvl1pPr>
              <a:defRPr/>
            </a:lvl1pPr>
          </a:lstStyle>
          <a:p>
            <a:pPr>
              <a:defRPr/>
            </a:pPr>
            <a:fld id="{90AB7A32-4C4F-453C-A75B-58F326A2AA89}" type="slidenum">
              <a:rPr lang="en-US" altLang="en-US"/>
              <a:pPr>
                <a:defRPr/>
              </a:pPr>
              <a:t>‹#›</a:t>
            </a:fld>
            <a:endParaRPr lang="en-US" altLang="en-US"/>
          </a:p>
        </p:txBody>
      </p:sp>
    </p:spTree>
    <p:extLst>
      <p:ext uri="{BB962C8B-B14F-4D97-AF65-F5344CB8AC3E}">
        <p14:creationId xmlns:p14="http://schemas.microsoft.com/office/powerpoint/2010/main" val="4274522391"/>
      </p:ext>
    </p:extLst>
  </p:cSld>
  <p:clrMapOvr>
    <a:masterClrMapping/>
  </p:clrMapOvr>
  <p:transition>
    <p:pull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BA015-FF86-68BC-EEBD-89547E4E7649}"/>
              </a:ext>
            </a:extLst>
          </p:cNvPr>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5E87FA1-8DB4-6798-13FC-DFB8326677E7}"/>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D542CAF-D417-57E2-296E-F08AF62CEF3A}"/>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7F1B98B-D40B-C71D-F1AA-FB3875473848}"/>
              </a:ext>
            </a:extLst>
          </p:cNvPr>
          <p:cNvSpPr>
            <a:spLocks noGrp="1"/>
          </p:cNvSpPr>
          <p:nvPr>
            <p:ph type="sldNum" sz="quarter" idx="12"/>
          </p:nvPr>
        </p:nvSpPr>
        <p:spPr>
          <a:xfrm>
            <a:off x="8737600" y="6245225"/>
            <a:ext cx="2844800" cy="476250"/>
          </a:xfrm>
        </p:spPr>
        <p:txBody>
          <a:bodyPr/>
          <a:lstStyle>
            <a:lvl1pPr>
              <a:defRPr/>
            </a:lvl1pPr>
          </a:lstStyle>
          <a:p>
            <a:fld id="{041CDEC0-7F83-4BBB-AD39-B54D7D6B77F0}" type="slidenum">
              <a:rPr lang="en-US" altLang="en-US"/>
              <a:pPr/>
              <a:t>‹#›</a:t>
            </a:fld>
            <a:endParaRPr lang="en-US" altLang="en-US"/>
          </a:p>
        </p:txBody>
      </p:sp>
    </p:spTree>
    <p:extLst>
      <p:ext uri="{BB962C8B-B14F-4D97-AF65-F5344CB8AC3E}">
        <p14:creationId xmlns:p14="http://schemas.microsoft.com/office/powerpoint/2010/main" val="14435767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DE4F825-A4ED-9834-B8D2-F5C1A4E14E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B854588-6C29-10D5-2081-F76983EADB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67A4042-E36D-7949-9DC5-CD048767BEDA}"/>
              </a:ext>
            </a:extLst>
          </p:cNvPr>
          <p:cNvSpPr>
            <a:spLocks noGrp="1" noChangeArrowheads="1"/>
          </p:cNvSpPr>
          <p:nvPr>
            <p:ph type="sldNum" sz="quarter" idx="12"/>
          </p:nvPr>
        </p:nvSpPr>
        <p:spPr>
          <a:ln/>
        </p:spPr>
        <p:txBody>
          <a:bodyPr/>
          <a:lstStyle>
            <a:lvl1pPr>
              <a:defRPr/>
            </a:lvl1pPr>
          </a:lstStyle>
          <a:p>
            <a:pPr>
              <a:defRPr/>
            </a:pPr>
            <a:fld id="{1892EBD5-FAEE-49D0-98F6-0AC7CE4456D6}" type="slidenum">
              <a:rPr lang="en-US" altLang="en-US"/>
              <a:pPr>
                <a:defRPr/>
              </a:pPr>
              <a:t>‹#›</a:t>
            </a:fld>
            <a:endParaRPr lang="en-US" altLang="en-US"/>
          </a:p>
        </p:txBody>
      </p:sp>
    </p:spTree>
    <p:extLst>
      <p:ext uri="{BB962C8B-B14F-4D97-AF65-F5344CB8AC3E}">
        <p14:creationId xmlns:p14="http://schemas.microsoft.com/office/powerpoint/2010/main" val="2719873709"/>
      </p:ext>
    </p:extLst>
  </p:cSld>
  <p:clrMapOvr>
    <a:masterClrMapping/>
  </p:clrMapOvr>
  <p:transition>
    <p:pull dir="d"/>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0E6680-E86C-7F04-0478-27A69E831D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4490505-0359-2912-271C-636F600E5C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3BC2D43-707A-EFB7-99AB-5CA0A61F8014}"/>
              </a:ext>
            </a:extLst>
          </p:cNvPr>
          <p:cNvSpPr>
            <a:spLocks noGrp="1" noChangeArrowheads="1"/>
          </p:cNvSpPr>
          <p:nvPr>
            <p:ph type="sldNum" sz="quarter" idx="12"/>
          </p:nvPr>
        </p:nvSpPr>
        <p:spPr>
          <a:ln/>
        </p:spPr>
        <p:txBody>
          <a:bodyPr/>
          <a:lstStyle>
            <a:lvl1pPr>
              <a:defRPr/>
            </a:lvl1pPr>
          </a:lstStyle>
          <a:p>
            <a:pPr>
              <a:defRPr/>
            </a:pPr>
            <a:fld id="{0039BA05-CEDD-46F7-BA97-7584096A15A8}" type="slidenum">
              <a:rPr lang="en-US" altLang="en-US"/>
              <a:pPr>
                <a:defRPr/>
              </a:pPr>
              <a:t>‹#›</a:t>
            </a:fld>
            <a:endParaRPr lang="en-US" altLang="en-US"/>
          </a:p>
        </p:txBody>
      </p:sp>
    </p:spTree>
    <p:extLst>
      <p:ext uri="{BB962C8B-B14F-4D97-AF65-F5344CB8AC3E}">
        <p14:creationId xmlns:p14="http://schemas.microsoft.com/office/powerpoint/2010/main" val="3177236791"/>
      </p:ext>
    </p:extLst>
  </p:cSld>
  <p:clrMapOvr>
    <a:masterClrMapping/>
  </p:clrMapOvr>
  <p:transition>
    <p:pull dir="d"/>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F8F7152-78F4-88C8-C379-BE7485DA49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5F773FA-45E6-27D9-9C35-37A30ECE19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5FAC79B-CD5B-E0FA-ED98-E6695FC71329}"/>
              </a:ext>
            </a:extLst>
          </p:cNvPr>
          <p:cNvSpPr>
            <a:spLocks noGrp="1" noChangeArrowheads="1"/>
          </p:cNvSpPr>
          <p:nvPr>
            <p:ph type="sldNum" sz="quarter" idx="12"/>
          </p:nvPr>
        </p:nvSpPr>
        <p:spPr>
          <a:ln/>
        </p:spPr>
        <p:txBody>
          <a:bodyPr/>
          <a:lstStyle>
            <a:lvl1pPr>
              <a:defRPr/>
            </a:lvl1pPr>
          </a:lstStyle>
          <a:p>
            <a:pPr>
              <a:defRPr/>
            </a:pPr>
            <a:fld id="{B1645F65-25A5-4020-9A6B-23074F13EBED}" type="slidenum">
              <a:rPr lang="en-US" altLang="en-US"/>
              <a:pPr>
                <a:defRPr/>
              </a:pPr>
              <a:t>‹#›</a:t>
            </a:fld>
            <a:endParaRPr lang="en-US" altLang="en-US"/>
          </a:p>
        </p:txBody>
      </p:sp>
    </p:spTree>
    <p:extLst>
      <p:ext uri="{BB962C8B-B14F-4D97-AF65-F5344CB8AC3E}">
        <p14:creationId xmlns:p14="http://schemas.microsoft.com/office/powerpoint/2010/main" val="2526847415"/>
      </p:ext>
    </p:extLst>
  </p:cSld>
  <p:clrMapOvr>
    <a:masterClrMapping/>
  </p:clrMapOvr>
  <p:transition>
    <p:pull dir="d"/>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293B4C5-8C9A-B2C8-804F-418E92EC47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F71D3F2-C87E-BE9C-9249-1549A4ED0A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9815BBD-8535-CE94-1675-24807013BED1}"/>
              </a:ext>
            </a:extLst>
          </p:cNvPr>
          <p:cNvSpPr>
            <a:spLocks noGrp="1" noChangeArrowheads="1"/>
          </p:cNvSpPr>
          <p:nvPr>
            <p:ph type="sldNum" sz="quarter" idx="12"/>
          </p:nvPr>
        </p:nvSpPr>
        <p:spPr>
          <a:ln/>
        </p:spPr>
        <p:txBody>
          <a:bodyPr/>
          <a:lstStyle>
            <a:lvl1pPr>
              <a:defRPr/>
            </a:lvl1pPr>
          </a:lstStyle>
          <a:p>
            <a:pPr>
              <a:defRPr/>
            </a:pPr>
            <a:fld id="{376C4EF4-5E7E-4D25-AD25-24F74841E7F0}" type="slidenum">
              <a:rPr lang="en-US" altLang="en-US"/>
              <a:pPr>
                <a:defRPr/>
              </a:pPr>
              <a:t>‹#›</a:t>
            </a:fld>
            <a:endParaRPr lang="en-US" altLang="en-US"/>
          </a:p>
        </p:txBody>
      </p:sp>
    </p:spTree>
    <p:extLst>
      <p:ext uri="{BB962C8B-B14F-4D97-AF65-F5344CB8AC3E}">
        <p14:creationId xmlns:p14="http://schemas.microsoft.com/office/powerpoint/2010/main" val="2984030713"/>
      </p:ext>
    </p:extLst>
  </p:cSld>
  <p:clrMapOvr>
    <a:masterClrMapping/>
  </p:clrMapOvr>
  <p:transition>
    <p:pull dir="d"/>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7A777F-1918-A216-7110-4124D57777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7209594-AC13-F619-CE38-C648BE61C5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06AF4F8-2913-8ACC-25A6-817DE59B0A81}"/>
              </a:ext>
            </a:extLst>
          </p:cNvPr>
          <p:cNvSpPr>
            <a:spLocks noGrp="1" noChangeArrowheads="1"/>
          </p:cNvSpPr>
          <p:nvPr>
            <p:ph type="sldNum" sz="quarter" idx="12"/>
          </p:nvPr>
        </p:nvSpPr>
        <p:spPr>
          <a:ln/>
        </p:spPr>
        <p:txBody>
          <a:bodyPr/>
          <a:lstStyle>
            <a:lvl1pPr>
              <a:defRPr/>
            </a:lvl1pPr>
          </a:lstStyle>
          <a:p>
            <a:pPr>
              <a:defRPr/>
            </a:pPr>
            <a:fld id="{CFF49586-1F2C-4CDF-A295-AD62F5E5B1E7}" type="slidenum">
              <a:rPr lang="en-US" altLang="en-US"/>
              <a:pPr>
                <a:defRPr/>
              </a:pPr>
              <a:t>‹#›</a:t>
            </a:fld>
            <a:endParaRPr lang="en-US" altLang="en-US"/>
          </a:p>
        </p:txBody>
      </p:sp>
    </p:spTree>
    <p:extLst>
      <p:ext uri="{BB962C8B-B14F-4D97-AF65-F5344CB8AC3E}">
        <p14:creationId xmlns:p14="http://schemas.microsoft.com/office/powerpoint/2010/main" val="2783699508"/>
      </p:ext>
    </p:extLst>
  </p:cSld>
  <p:clrMapOvr>
    <a:masterClrMapping/>
  </p:clrMapOvr>
  <p:transition>
    <p:pull dir="d"/>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49815BD-E3BD-EC33-B123-32DE1FEA4D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4839FDC-291F-0140-590D-2A7744A7B7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C15ABE8-A32E-12F5-65C7-08AECF086277}"/>
              </a:ext>
            </a:extLst>
          </p:cNvPr>
          <p:cNvSpPr>
            <a:spLocks noGrp="1" noChangeArrowheads="1"/>
          </p:cNvSpPr>
          <p:nvPr>
            <p:ph type="sldNum" sz="quarter" idx="12"/>
          </p:nvPr>
        </p:nvSpPr>
        <p:spPr>
          <a:ln/>
        </p:spPr>
        <p:txBody>
          <a:bodyPr/>
          <a:lstStyle>
            <a:lvl1pPr>
              <a:defRPr/>
            </a:lvl1pPr>
          </a:lstStyle>
          <a:p>
            <a:pPr>
              <a:defRPr/>
            </a:pPr>
            <a:fld id="{3F8A7A06-1D31-4257-8B01-6DC7393227DB}" type="slidenum">
              <a:rPr lang="en-US" altLang="en-US"/>
              <a:pPr>
                <a:defRPr/>
              </a:pPr>
              <a:t>‹#›</a:t>
            </a:fld>
            <a:endParaRPr lang="en-US" altLang="en-US"/>
          </a:p>
        </p:txBody>
      </p:sp>
    </p:spTree>
    <p:extLst>
      <p:ext uri="{BB962C8B-B14F-4D97-AF65-F5344CB8AC3E}">
        <p14:creationId xmlns:p14="http://schemas.microsoft.com/office/powerpoint/2010/main" val="30601020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A9FB6B0-C3BD-E602-5C30-B34EC44245C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CD67313-411C-5B22-855B-62F00AEB663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B51DC2D-197F-13C7-BE8A-7AA4421CF762}"/>
              </a:ext>
            </a:extLst>
          </p:cNvPr>
          <p:cNvSpPr>
            <a:spLocks noGrp="1"/>
          </p:cNvSpPr>
          <p:nvPr>
            <p:ph type="sldNum" sz="quarter" idx="12"/>
          </p:nvPr>
        </p:nvSpPr>
        <p:spPr/>
        <p:txBody>
          <a:bodyPr/>
          <a:lstStyle>
            <a:lvl1pPr>
              <a:defRPr/>
            </a:lvl1pPr>
          </a:lstStyle>
          <a:p>
            <a:pPr>
              <a:defRPr/>
            </a:pPr>
            <a:fld id="{3D194BDD-95CE-49C6-805B-361E849676DC}" type="slidenum">
              <a:rPr lang="en-US" altLang="en-US"/>
              <a:pPr>
                <a:defRPr/>
              </a:pPr>
              <a:t>‹#›</a:t>
            </a:fld>
            <a:endParaRPr lang="en-US" altLang="en-US"/>
          </a:p>
        </p:txBody>
      </p:sp>
    </p:spTree>
    <p:extLst>
      <p:ext uri="{BB962C8B-B14F-4D97-AF65-F5344CB8AC3E}">
        <p14:creationId xmlns:p14="http://schemas.microsoft.com/office/powerpoint/2010/main" val="4504272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8CEA05-49E6-3109-9191-5736AE32153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B187AC2-C475-637B-3E73-AD2109E3D40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6EF5FBD-ABEE-B3FC-E92F-DC3B19619532}"/>
              </a:ext>
            </a:extLst>
          </p:cNvPr>
          <p:cNvSpPr>
            <a:spLocks noGrp="1"/>
          </p:cNvSpPr>
          <p:nvPr>
            <p:ph type="sldNum" sz="quarter" idx="12"/>
          </p:nvPr>
        </p:nvSpPr>
        <p:spPr/>
        <p:txBody>
          <a:bodyPr/>
          <a:lstStyle>
            <a:lvl1pPr>
              <a:defRPr/>
            </a:lvl1pPr>
          </a:lstStyle>
          <a:p>
            <a:pPr>
              <a:defRPr/>
            </a:pPr>
            <a:fld id="{D6B2A51C-A0AB-45B9-9221-4159D33778AF}" type="slidenum">
              <a:rPr lang="en-US" altLang="en-US"/>
              <a:pPr>
                <a:defRPr/>
              </a:pPr>
              <a:t>‹#›</a:t>
            </a:fld>
            <a:endParaRPr lang="en-US" altLang="en-US"/>
          </a:p>
        </p:txBody>
      </p:sp>
    </p:spTree>
    <p:extLst>
      <p:ext uri="{BB962C8B-B14F-4D97-AF65-F5344CB8AC3E}">
        <p14:creationId xmlns:p14="http://schemas.microsoft.com/office/powerpoint/2010/main" val="7961877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E01E75-6933-2DFB-CCC5-175B84F500F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B1F13DD-8CDE-706A-EA8C-914960A0B90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9D14E5C-6AF4-6BAF-DE28-C7CD17448E3B}"/>
              </a:ext>
            </a:extLst>
          </p:cNvPr>
          <p:cNvSpPr>
            <a:spLocks noGrp="1"/>
          </p:cNvSpPr>
          <p:nvPr>
            <p:ph type="sldNum" sz="quarter" idx="12"/>
          </p:nvPr>
        </p:nvSpPr>
        <p:spPr/>
        <p:txBody>
          <a:bodyPr/>
          <a:lstStyle>
            <a:lvl1pPr>
              <a:defRPr/>
            </a:lvl1pPr>
          </a:lstStyle>
          <a:p>
            <a:pPr>
              <a:defRPr/>
            </a:pPr>
            <a:fld id="{FE5EEC57-C076-4BE9-889A-EC616749D477}" type="slidenum">
              <a:rPr lang="en-US" altLang="en-US"/>
              <a:pPr>
                <a:defRPr/>
              </a:pPr>
              <a:t>‹#›</a:t>
            </a:fld>
            <a:endParaRPr lang="en-US" altLang="en-US"/>
          </a:p>
        </p:txBody>
      </p:sp>
    </p:spTree>
    <p:extLst>
      <p:ext uri="{BB962C8B-B14F-4D97-AF65-F5344CB8AC3E}">
        <p14:creationId xmlns:p14="http://schemas.microsoft.com/office/powerpoint/2010/main" val="21667804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BB0EE11-0995-699A-D390-490C9B4618C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9461090-4F24-CBA7-4698-F8CF86CD8FB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A20E49C9-9A3E-EAA0-482E-EDA1D3296775}"/>
              </a:ext>
            </a:extLst>
          </p:cNvPr>
          <p:cNvSpPr>
            <a:spLocks noGrp="1"/>
          </p:cNvSpPr>
          <p:nvPr>
            <p:ph type="sldNum" sz="quarter" idx="12"/>
          </p:nvPr>
        </p:nvSpPr>
        <p:spPr/>
        <p:txBody>
          <a:bodyPr/>
          <a:lstStyle>
            <a:lvl1pPr>
              <a:defRPr/>
            </a:lvl1pPr>
          </a:lstStyle>
          <a:p>
            <a:pPr>
              <a:defRPr/>
            </a:pPr>
            <a:fld id="{5CF01073-3B20-4D36-ADA1-2D97A0FA9448}" type="slidenum">
              <a:rPr lang="en-US" altLang="en-US"/>
              <a:pPr>
                <a:defRPr/>
              </a:pPr>
              <a:t>‹#›</a:t>
            </a:fld>
            <a:endParaRPr lang="en-US" altLang="en-US"/>
          </a:p>
        </p:txBody>
      </p:sp>
    </p:spTree>
    <p:extLst>
      <p:ext uri="{BB962C8B-B14F-4D97-AF65-F5344CB8AC3E}">
        <p14:creationId xmlns:p14="http://schemas.microsoft.com/office/powerpoint/2010/main" val="3919664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4007-8946-D826-691C-B8481BE92587}"/>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71FEE9-FD39-256F-C52F-A4D2E348216E}"/>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5CAD42-D248-D2F7-63D4-5982C277820A}"/>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54836-B5D0-1364-C369-2E6D111D90E5}"/>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49CB12B-A297-6254-890B-3C0B45B7A43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BAE9DE7-8435-2931-590C-0E7067E67DA3}"/>
              </a:ext>
            </a:extLst>
          </p:cNvPr>
          <p:cNvSpPr>
            <a:spLocks noGrp="1"/>
          </p:cNvSpPr>
          <p:nvPr>
            <p:ph type="sldNum" sz="quarter" idx="12"/>
          </p:nvPr>
        </p:nvSpPr>
        <p:spPr>
          <a:xfrm>
            <a:off x="8737600" y="6245225"/>
            <a:ext cx="2844800" cy="476250"/>
          </a:xfrm>
        </p:spPr>
        <p:txBody>
          <a:bodyPr/>
          <a:lstStyle>
            <a:lvl1pPr>
              <a:defRPr/>
            </a:lvl1pPr>
          </a:lstStyle>
          <a:p>
            <a:fld id="{5C56A95C-BBB6-482D-BF94-AEFB856BF4F6}" type="slidenum">
              <a:rPr lang="en-US" altLang="en-US"/>
              <a:pPr/>
              <a:t>‹#›</a:t>
            </a:fld>
            <a:endParaRPr lang="en-US" altLang="en-US"/>
          </a:p>
        </p:txBody>
      </p:sp>
    </p:spTree>
    <p:extLst>
      <p:ext uri="{BB962C8B-B14F-4D97-AF65-F5344CB8AC3E}">
        <p14:creationId xmlns:p14="http://schemas.microsoft.com/office/powerpoint/2010/main" val="3150432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15865D-4DFB-AA27-FB56-193B6B479700}"/>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DE3CCDDC-48DF-0BA9-F3C8-40D9642AA974}"/>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03331DCD-D188-665C-26FC-73B29B2CEEB0}"/>
              </a:ext>
            </a:extLst>
          </p:cNvPr>
          <p:cNvSpPr>
            <a:spLocks noGrp="1"/>
          </p:cNvSpPr>
          <p:nvPr>
            <p:ph type="sldNum" sz="quarter" idx="12"/>
          </p:nvPr>
        </p:nvSpPr>
        <p:spPr/>
        <p:txBody>
          <a:bodyPr/>
          <a:lstStyle>
            <a:lvl1pPr>
              <a:defRPr/>
            </a:lvl1pPr>
          </a:lstStyle>
          <a:p>
            <a:pPr>
              <a:defRPr/>
            </a:pPr>
            <a:fld id="{A61BEEED-8AE5-4191-8130-DF1E629B4282}" type="slidenum">
              <a:rPr lang="en-US" altLang="en-US"/>
              <a:pPr>
                <a:defRPr/>
              </a:pPr>
              <a:t>‹#›</a:t>
            </a:fld>
            <a:endParaRPr lang="en-US" altLang="en-US"/>
          </a:p>
        </p:txBody>
      </p:sp>
    </p:spTree>
    <p:extLst>
      <p:ext uri="{BB962C8B-B14F-4D97-AF65-F5344CB8AC3E}">
        <p14:creationId xmlns:p14="http://schemas.microsoft.com/office/powerpoint/2010/main" val="20664325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1550DCE-A806-32A5-1B30-14B1E8A776D3}"/>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18EC8754-F79E-FA59-8FC1-D22CE4154CB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D5ADEE71-3597-FAE1-686A-082F13E8B37B}"/>
              </a:ext>
            </a:extLst>
          </p:cNvPr>
          <p:cNvSpPr>
            <a:spLocks noGrp="1"/>
          </p:cNvSpPr>
          <p:nvPr>
            <p:ph type="sldNum" sz="quarter" idx="12"/>
          </p:nvPr>
        </p:nvSpPr>
        <p:spPr/>
        <p:txBody>
          <a:bodyPr/>
          <a:lstStyle>
            <a:lvl1pPr>
              <a:defRPr/>
            </a:lvl1pPr>
          </a:lstStyle>
          <a:p>
            <a:pPr>
              <a:defRPr/>
            </a:pPr>
            <a:fld id="{E466F619-CDCB-4F4D-834F-79477EAB0882}" type="slidenum">
              <a:rPr lang="en-US" altLang="en-US"/>
              <a:pPr>
                <a:defRPr/>
              </a:pPr>
              <a:t>‹#›</a:t>
            </a:fld>
            <a:endParaRPr lang="en-US" altLang="en-US"/>
          </a:p>
        </p:txBody>
      </p:sp>
    </p:spTree>
    <p:extLst>
      <p:ext uri="{BB962C8B-B14F-4D97-AF65-F5344CB8AC3E}">
        <p14:creationId xmlns:p14="http://schemas.microsoft.com/office/powerpoint/2010/main" val="11711576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C05208-80BE-DDEF-B438-20EAB828F9AE}"/>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D5F5C39C-F659-E9C6-A232-A27580DC4876}"/>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4A2F7D24-8B39-3B68-065B-B046AC287BE6}"/>
              </a:ext>
            </a:extLst>
          </p:cNvPr>
          <p:cNvSpPr>
            <a:spLocks noGrp="1"/>
          </p:cNvSpPr>
          <p:nvPr>
            <p:ph type="sldNum" sz="quarter" idx="12"/>
          </p:nvPr>
        </p:nvSpPr>
        <p:spPr/>
        <p:txBody>
          <a:bodyPr/>
          <a:lstStyle>
            <a:lvl1pPr>
              <a:defRPr/>
            </a:lvl1pPr>
          </a:lstStyle>
          <a:p>
            <a:pPr>
              <a:defRPr/>
            </a:pPr>
            <a:fld id="{64A5A90D-0FAB-41C3-98AF-78A3B5DA6D6A}" type="slidenum">
              <a:rPr lang="en-US" altLang="en-US"/>
              <a:pPr>
                <a:defRPr/>
              </a:pPr>
              <a:t>‹#›</a:t>
            </a:fld>
            <a:endParaRPr lang="en-US" altLang="en-US"/>
          </a:p>
        </p:txBody>
      </p:sp>
    </p:spTree>
    <p:extLst>
      <p:ext uri="{BB962C8B-B14F-4D97-AF65-F5344CB8AC3E}">
        <p14:creationId xmlns:p14="http://schemas.microsoft.com/office/powerpoint/2010/main" val="181759011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DE9D8-DE8B-0DEA-4C71-602D904EAE1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7EA3F7F2-C4FF-F6A2-6E28-4A155447416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53B796C-DD46-9E05-76ED-6E95E8BB4BAC}"/>
              </a:ext>
            </a:extLst>
          </p:cNvPr>
          <p:cNvSpPr>
            <a:spLocks noGrp="1"/>
          </p:cNvSpPr>
          <p:nvPr>
            <p:ph type="sldNum" sz="quarter" idx="12"/>
          </p:nvPr>
        </p:nvSpPr>
        <p:spPr/>
        <p:txBody>
          <a:bodyPr/>
          <a:lstStyle>
            <a:lvl1pPr>
              <a:defRPr/>
            </a:lvl1pPr>
          </a:lstStyle>
          <a:p>
            <a:pPr>
              <a:defRPr/>
            </a:pPr>
            <a:fld id="{09941241-F3B4-40C2-AEFF-5EFA262B666F}" type="slidenum">
              <a:rPr lang="en-US" altLang="en-US"/>
              <a:pPr>
                <a:defRPr/>
              </a:pPr>
              <a:t>‹#›</a:t>
            </a:fld>
            <a:endParaRPr lang="en-US" altLang="en-US"/>
          </a:p>
        </p:txBody>
      </p:sp>
    </p:spTree>
    <p:extLst>
      <p:ext uri="{BB962C8B-B14F-4D97-AF65-F5344CB8AC3E}">
        <p14:creationId xmlns:p14="http://schemas.microsoft.com/office/powerpoint/2010/main" val="1675517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C78A3-EFCB-7ADC-F160-F057DE8E915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6A419A96-29DF-962D-6BAE-68222D08938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2278D2BC-02A2-B4D3-299B-84F213CA5060}"/>
              </a:ext>
            </a:extLst>
          </p:cNvPr>
          <p:cNvSpPr>
            <a:spLocks noGrp="1"/>
          </p:cNvSpPr>
          <p:nvPr>
            <p:ph type="sldNum" sz="quarter" idx="12"/>
          </p:nvPr>
        </p:nvSpPr>
        <p:spPr/>
        <p:txBody>
          <a:bodyPr/>
          <a:lstStyle>
            <a:lvl1pPr>
              <a:defRPr/>
            </a:lvl1pPr>
          </a:lstStyle>
          <a:p>
            <a:pPr>
              <a:defRPr/>
            </a:pPr>
            <a:fld id="{2BC6E706-E34D-4D6F-A024-4D7B22A82D2D}" type="slidenum">
              <a:rPr lang="en-US" altLang="en-US"/>
              <a:pPr>
                <a:defRPr/>
              </a:pPr>
              <a:t>‹#›</a:t>
            </a:fld>
            <a:endParaRPr lang="en-US" altLang="en-US"/>
          </a:p>
        </p:txBody>
      </p:sp>
    </p:spTree>
    <p:extLst>
      <p:ext uri="{BB962C8B-B14F-4D97-AF65-F5344CB8AC3E}">
        <p14:creationId xmlns:p14="http://schemas.microsoft.com/office/powerpoint/2010/main" val="21712882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A87400D-30B2-E75F-4B95-024D075E8A7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93097CE-7CF7-3825-DB66-E7455FA7F75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0004FC-380F-EFAE-FB5C-2E863FE6A9AF}"/>
              </a:ext>
            </a:extLst>
          </p:cNvPr>
          <p:cNvSpPr>
            <a:spLocks noGrp="1"/>
          </p:cNvSpPr>
          <p:nvPr>
            <p:ph type="sldNum" sz="quarter" idx="12"/>
          </p:nvPr>
        </p:nvSpPr>
        <p:spPr/>
        <p:txBody>
          <a:bodyPr/>
          <a:lstStyle>
            <a:lvl1pPr>
              <a:defRPr/>
            </a:lvl1pPr>
          </a:lstStyle>
          <a:p>
            <a:pPr>
              <a:defRPr/>
            </a:pPr>
            <a:fld id="{37D1C3F5-A0E4-432A-80E9-1DEA970A62AB}" type="slidenum">
              <a:rPr lang="en-US" altLang="en-US"/>
              <a:pPr>
                <a:defRPr/>
              </a:pPr>
              <a:t>‹#›</a:t>
            </a:fld>
            <a:endParaRPr lang="en-US" altLang="en-US"/>
          </a:p>
        </p:txBody>
      </p:sp>
    </p:spTree>
    <p:extLst>
      <p:ext uri="{BB962C8B-B14F-4D97-AF65-F5344CB8AC3E}">
        <p14:creationId xmlns:p14="http://schemas.microsoft.com/office/powerpoint/2010/main" val="2284310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62B468F-7D37-EEAB-A08E-C679F4A0371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7AE21C5-B5D2-1317-E4F3-941465830B4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040097C-46D4-8A86-4183-4FF751CD02E9}"/>
              </a:ext>
            </a:extLst>
          </p:cNvPr>
          <p:cNvSpPr>
            <a:spLocks noGrp="1"/>
          </p:cNvSpPr>
          <p:nvPr>
            <p:ph type="sldNum" sz="quarter" idx="12"/>
          </p:nvPr>
        </p:nvSpPr>
        <p:spPr/>
        <p:txBody>
          <a:bodyPr/>
          <a:lstStyle>
            <a:lvl1pPr>
              <a:defRPr/>
            </a:lvl1pPr>
          </a:lstStyle>
          <a:p>
            <a:pPr>
              <a:defRPr/>
            </a:pPr>
            <a:fld id="{40A116CE-E57B-4CBD-B610-8BC4DB1E9C1F}" type="slidenum">
              <a:rPr lang="en-US" altLang="en-US"/>
              <a:pPr>
                <a:defRPr/>
              </a:pPr>
              <a:t>‹#›</a:t>
            </a:fld>
            <a:endParaRPr lang="en-US" altLang="en-US"/>
          </a:p>
        </p:txBody>
      </p:sp>
    </p:spTree>
    <p:extLst>
      <p:ext uri="{BB962C8B-B14F-4D97-AF65-F5344CB8AC3E}">
        <p14:creationId xmlns:p14="http://schemas.microsoft.com/office/powerpoint/2010/main" val="26945191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0242090-F7F7-93F7-0A85-A2CCC120D27B}"/>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10D63A3-522B-A884-D14D-94D802D65AF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Slide Number Placeholder 6">
            <a:extLst>
              <a:ext uri="{FF2B5EF4-FFF2-40B4-BE49-F238E27FC236}">
                <a16:creationId xmlns:a16="http://schemas.microsoft.com/office/drawing/2014/main" id="{9ECF59A9-0081-4B9A-0256-EC51FB571694}"/>
              </a:ext>
            </a:extLst>
          </p:cNvPr>
          <p:cNvSpPr>
            <a:spLocks noGrp="1" noChangeArrowheads="1"/>
          </p:cNvSpPr>
          <p:nvPr>
            <p:ph type="sldNum" sz="quarter" idx="12"/>
          </p:nvPr>
        </p:nvSpPr>
        <p:spPr/>
        <p:txBody>
          <a:bodyPr/>
          <a:lstStyle>
            <a:lvl1pPr>
              <a:defRPr/>
            </a:lvl1pPr>
          </a:lstStyle>
          <a:p>
            <a:pPr>
              <a:defRPr/>
            </a:pPr>
            <a:fld id="{EDEEE275-9C18-4083-9056-28FE02392373}" type="slidenum">
              <a:rPr lang="en-US" altLang="en-US"/>
              <a:pPr>
                <a:defRPr/>
              </a:pPr>
              <a:t>‹#›</a:t>
            </a:fld>
            <a:endParaRPr lang="en-US" altLang="en-US"/>
          </a:p>
        </p:txBody>
      </p:sp>
    </p:spTree>
    <p:extLst>
      <p:ext uri="{BB962C8B-B14F-4D97-AF65-F5344CB8AC3E}">
        <p14:creationId xmlns:p14="http://schemas.microsoft.com/office/powerpoint/2010/main" val="90952908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FC21B82B-16D0-264A-7313-05DC02ACEC1D}"/>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7F4711C9-8DEE-90D8-D3B9-D73221A4A84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6D0F4CCA-78B9-BBB5-74C8-295CDE8DD0AB}"/>
              </a:ext>
            </a:extLst>
          </p:cNvPr>
          <p:cNvSpPr>
            <a:spLocks noGrp="1" noChangeArrowheads="1"/>
          </p:cNvSpPr>
          <p:nvPr>
            <p:ph type="sldNum" sz="quarter" idx="12"/>
          </p:nvPr>
        </p:nvSpPr>
        <p:spPr/>
        <p:txBody>
          <a:bodyPr/>
          <a:lstStyle>
            <a:lvl1pPr>
              <a:defRPr/>
            </a:lvl1pPr>
          </a:lstStyle>
          <a:p>
            <a:pPr>
              <a:defRPr/>
            </a:pPr>
            <a:fld id="{81D13DB6-245C-4E16-8E81-5B3AB25B4967}" type="slidenum">
              <a:rPr lang="en-US" altLang="en-US"/>
              <a:pPr>
                <a:defRPr/>
              </a:pPr>
              <a:t>‹#›</a:t>
            </a:fld>
            <a:endParaRPr lang="en-US" altLang="en-US"/>
          </a:p>
        </p:txBody>
      </p:sp>
    </p:spTree>
    <p:extLst>
      <p:ext uri="{BB962C8B-B14F-4D97-AF65-F5344CB8AC3E}">
        <p14:creationId xmlns:p14="http://schemas.microsoft.com/office/powerpoint/2010/main" val="3660870911"/>
      </p:ext>
    </p:extLst>
  </p:cSld>
  <p:clrMapOvr>
    <a:masterClrMapping/>
  </p:clrMapOvr>
  <p:transition>
    <p:blinds/>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B4E1FA22-6CE5-34B7-B178-614A26B2B233}"/>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188284D0-F1F7-F134-7779-775390C58C4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C1637949-28F3-0E29-D974-F392CA96E71C}"/>
              </a:ext>
            </a:extLst>
          </p:cNvPr>
          <p:cNvSpPr>
            <a:spLocks noGrp="1" noChangeArrowheads="1"/>
          </p:cNvSpPr>
          <p:nvPr>
            <p:ph type="sldNum" sz="quarter" idx="12"/>
          </p:nvPr>
        </p:nvSpPr>
        <p:spPr/>
        <p:txBody>
          <a:bodyPr/>
          <a:lstStyle>
            <a:lvl1pPr>
              <a:defRPr/>
            </a:lvl1pPr>
          </a:lstStyle>
          <a:p>
            <a:pPr>
              <a:defRPr/>
            </a:pPr>
            <a:fld id="{A892E9BC-B14F-4EC7-B65B-1F9102BBC918}" type="slidenum">
              <a:rPr lang="en-US" altLang="en-US"/>
              <a:pPr>
                <a:defRPr/>
              </a:pPr>
              <a:t>‹#›</a:t>
            </a:fld>
            <a:endParaRPr lang="en-US" altLang="en-US"/>
          </a:p>
        </p:txBody>
      </p:sp>
    </p:spTree>
    <p:extLst>
      <p:ext uri="{BB962C8B-B14F-4D97-AF65-F5344CB8AC3E}">
        <p14:creationId xmlns:p14="http://schemas.microsoft.com/office/powerpoint/2010/main" val="40719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5E8D-F054-7D53-905C-C82A2EC5011E}"/>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368CFE5-6095-E7FC-79E1-7FE559288130}"/>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C00345-971B-2405-F098-6CC98E81347A}"/>
              </a:ext>
            </a:extLst>
          </p:cNvPr>
          <p:cNvSpPr>
            <a:spLocks noGrp="1"/>
          </p:cNvSpPr>
          <p:nvPr>
            <p:ph type="body"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CD0408-1AAF-6CAE-4758-B71A3CB18DB1}"/>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EB7B17-27C6-C6BB-397F-0272E8D01A9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194A0B-6901-A567-0CD0-DC45EB306586}"/>
              </a:ext>
            </a:extLst>
          </p:cNvPr>
          <p:cNvSpPr>
            <a:spLocks noGrp="1"/>
          </p:cNvSpPr>
          <p:nvPr>
            <p:ph type="sldNum" sz="quarter" idx="12"/>
          </p:nvPr>
        </p:nvSpPr>
        <p:spPr>
          <a:xfrm>
            <a:off x="8737600" y="6245225"/>
            <a:ext cx="2844800" cy="476250"/>
          </a:xfrm>
        </p:spPr>
        <p:txBody>
          <a:bodyPr/>
          <a:lstStyle>
            <a:lvl1pPr>
              <a:defRPr/>
            </a:lvl1pPr>
          </a:lstStyle>
          <a:p>
            <a:fld id="{3CFD2296-BCCF-474A-9619-7AA4D78EE653}" type="slidenum">
              <a:rPr lang="en-US" altLang="en-US"/>
              <a:pPr/>
              <a:t>‹#›</a:t>
            </a:fld>
            <a:endParaRPr lang="en-US" altLang="en-US"/>
          </a:p>
        </p:txBody>
      </p:sp>
    </p:spTree>
    <p:extLst>
      <p:ext uri="{BB962C8B-B14F-4D97-AF65-F5344CB8AC3E}">
        <p14:creationId xmlns:p14="http://schemas.microsoft.com/office/powerpoint/2010/main" val="21922799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A1DE3981-EF10-0C52-3855-67C8D95A92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2F91FDF-775F-5168-92D1-183D790602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677CFF1-60D4-8509-E7F1-00485632E0A4}"/>
              </a:ext>
            </a:extLst>
          </p:cNvPr>
          <p:cNvSpPr>
            <a:spLocks noGrp="1" noChangeArrowheads="1"/>
          </p:cNvSpPr>
          <p:nvPr>
            <p:ph type="sldNum" sz="quarter" idx="12"/>
          </p:nvPr>
        </p:nvSpPr>
        <p:spPr>
          <a:ln/>
        </p:spPr>
        <p:txBody>
          <a:bodyPr/>
          <a:lstStyle>
            <a:lvl1pPr>
              <a:defRPr/>
            </a:lvl1pPr>
          </a:lstStyle>
          <a:p>
            <a:pPr>
              <a:defRPr/>
            </a:pPr>
            <a:fld id="{7DA82AC8-601B-4C3E-BA1B-10EC15E0D351}" type="slidenum">
              <a:rPr lang="en-US" altLang="en-US"/>
              <a:pPr>
                <a:defRPr/>
              </a:pPr>
              <a:t>‹#›</a:t>
            </a:fld>
            <a:endParaRPr lang="en-US" altLang="en-US"/>
          </a:p>
        </p:txBody>
      </p:sp>
    </p:spTree>
    <p:extLst>
      <p:ext uri="{BB962C8B-B14F-4D97-AF65-F5344CB8AC3E}">
        <p14:creationId xmlns:p14="http://schemas.microsoft.com/office/powerpoint/2010/main" val="1709145131"/>
      </p:ext>
    </p:extLst>
  </p:cSld>
  <p:clrMapOvr>
    <a:masterClrMapping/>
  </p:clrMapOvr>
  <p:transition>
    <p:pull dir="d"/>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CFD9FB-7182-AC21-366F-A2D125D457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155D396-2735-0378-06DA-5EE59B4D52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F18D1CA-0D19-E683-D5A4-D1BF358D64EC}"/>
              </a:ext>
            </a:extLst>
          </p:cNvPr>
          <p:cNvSpPr>
            <a:spLocks noGrp="1" noChangeArrowheads="1"/>
          </p:cNvSpPr>
          <p:nvPr>
            <p:ph type="sldNum" sz="quarter" idx="12"/>
          </p:nvPr>
        </p:nvSpPr>
        <p:spPr>
          <a:ln/>
        </p:spPr>
        <p:txBody>
          <a:bodyPr/>
          <a:lstStyle>
            <a:lvl1pPr>
              <a:defRPr/>
            </a:lvl1pPr>
          </a:lstStyle>
          <a:p>
            <a:pPr>
              <a:defRPr/>
            </a:pPr>
            <a:fld id="{623511C8-7EE8-4080-BFBE-12E27D775990}" type="slidenum">
              <a:rPr lang="en-US" altLang="en-US"/>
              <a:pPr>
                <a:defRPr/>
              </a:pPr>
              <a:t>‹#›</a:t>
            </a:fld>
            <a:endParaRPr lang="en-US" altLang="en-US"/>
          </a:p>
        </p:txBody>
      </p:sp>
    </p:spTree>
    <p:extLst>
      <p:ext uri="{BB962C8B-B14F-4D97-AF65-F5344CB8AC3E}">
        <p14:creationId xmlns:p14="http://schemas.microsoft.com/office/powerpoint/2010/main" val="1163930735"/>
      </p:ext>
    </p:extLst>
  </p:cSld>
  <p:clrMapOvr>
    <a:masterClrMapping/>
  </p:clrMapOvr>
  <p:transition>
    <p:pull dir="d"/>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042002EE-A839-617C-9D8E-4A194606D6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456840A-F8FE-A0D7-5605-71267FDC0A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11F00A7-47E2-5E4D-01A9-DE412C6D9E1D}"/>
              </a:ext>
            </a:extLst>
          </p:cNvPr>
          <p:cNvSpPr>
            <a:spLocks noGrp="1" noChangeArrowheads="1"/>
          </p:cNvSpPr>
          <p:nvPr>
            <p:ph type="sldNum" sz="quarter" idx="12"/>
          </p:nvPr>
        </p:nvSpPr>
        <p:spPr>
          <a:ln/>
        </p:spPr>
        <p:txBody>
          <a:bodyPr/>
          <a:lstStyle>
            <a:lvl1pPr>
              <a:defRPr/>
            </a:lvl1pPr>
          </a:lstStyle>
          <a:p>
            <a:pPr>
              <a:defRPr/>
            </a:pPr>
            <a:fld id="{F1B9372C-0329-4C61-844C-7A9E01837CFE}" type="slidenum">
              <a:rPr lang="en-US" altLang="en-US"/>
              <a:pPr>
                <a:defRPr/>
              </a:pPr>
              <a:t>‹#›</a:t>
            </a:fld>
            <a:endParaRPr lang="en-US" altLang="en-US"/>
          </a:p>
        </p:txBody>
      </p:sp>
    </p:spTree>
    <p:extLst>
      <p:ext uri="{BB962C8B-B14F-4D97-AF65-F5344CB8AC3E}">
        <p14:creationId xmlns:p14="http://schemas.microsoft.com/office/powerpoint/2010/main" val="4225022653"/>
      </p:ext>
    </p:extLst>
  </p:cSld>
  <p:clrMapOvr>
    <a:masterClrMapping/>
  </p:clrMapOvr>
  <p:transition>
    <p:pull dir="d"/>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3E69976-FF64-3FF3-C03A-19597B160A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F9F94BC-67B7-5A20-9948-86EBDD24B1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DB11A9B-B13C-43EC-DDCB-9D373D752623}"/>
              </a:ext>
            </a:extLst>
          </p:cNvPr>
          <p:cNvSpPr>
            <a:spLocks noGrp="1" noChangeArrowheads="1"/>
          </p:cNvSpPr>
          <p:nvPr>
            <p:ph type="sldNum" sz="quarter" idx="12"/>
          </p:nvPr>
        </p:nvSpPr>
        <p:spPr>
          <a:ln/>
        </p:spPr>
        <p:txBody>
          <a:bodyPr/>
          <a:lstStyle>
            <a:lvl1pPr>
              <a:defRPr/>
            </a:lvl1pPr>
          </a:lstStyle>
          <a:p>
            <a:pPr>
              <a:defRPr/>
            </a:pPr>
            <a:fld id="{8EDD4809-D3CC-4426-882D-705A13892007}" type="slidenum">
              <a:rPr lang="en-US" altLang="en-US"/>
              <a:pPr>
                <a:defRPr/>
              </a:pPr>
              <a:t>‹#›</a:t>
            </a:fld>
            <a:endParaRPr lang="en-US" altLang="en-US"/>
          </a:p>
        </p:txBody>
      </p:sp>
    </p:spTree>
    <p:extLst>
      <p:ext uri="{BB962C8B-B14F-4D97-AF65-F5344CB8AC3E}">
        <p14:creationId xmlns:p14="http://schemas.microsoft.com/office/powerpoint/2010/main" val="195282862"/>
      </p:ext>
    </p:extLst>
  </p:cSld>
  <p:clrMapOvr>
    <a:masterClrMapping/>
  </p:clrMapOvr>
  <p:transition>
    <p:pull dir="d"/>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B8725B-C1DE-CD52-A1F5-29CDDD5A05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320F49A-363A-4942-B1A1-3594E572A0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6824C48-C0C9-28BB-AD6F-52A660A66B59}"/>
              </a:ext>
            </a:extLst>
          </p:cNvPr>
          <p:cNvSpPr>
            <a:spLocks noGrp="1" noChangeArrowheads="1"/>
          </p:cNvSpPr>
          <p:nvPr>
            <p:ph type="sldNum" sz="quarter" idx="12"/>
          </p:nvPr>
        </p:nvSpPr>
        <p:spPr>
          <a:ln/>
        </p:spPr>
        <p:txBody>
          <a:bodyPr/>
          <a:lstStyle>
            <a:lvl1pPr>
              <a:defRPr/>
            </a:lvl1pPr>
          </a:lstStyle>
          <a:p>
            <a:pPr>
              <a:defRPr/>
            </a:pPr>
            <a:fld id="{99052F47-B40F-4F5E-905E-62C95CEBFFC7}" type="slidenum">
              <a:rPr lang="en-US" altLang="en-US"/>
              <a:pPr>
                <a:defRPr/>
              </a:pPr>
              <a:t>‹#›</a:t>
            </a:fld>
            <a:endParaRPr lang="en-US" altLang="en-US"/>
          </a:p>
        </p:txBody>
      </p:sp>
    </p:spTree>
    <p:extLst>
      <p:ext uri="{BB962C8B-B14F-4D97-AF65-F5344CB8AC3E}">
        <p14:creationId xmlns:p14="http://schemas.microsoft.com/office/powerpoint/2010/main" val="3993373020"/>
      </p:ext>
    </p:extLst>
  </p:cSld>
  <p:clrMapOvr>
    <a:masterClrMapping/>
  </p:clrMapOvr>
  <p:transition>
    <p:pull dir="d"/>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3A3A0F3-416D-9BF9-601F-114003D8D0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22313FF-7BEF-A13D-C9A4-FFE8212765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96523D5-5B02-50EC-2FAF-C2A5F31393F4}"/>
              </a:ext>
            </a:extLst>
          </p:cNvPr>
          <p:cNvSpPr>
            <a:spLocks noGrp="1" noChangeArrowheads="1"/>
          </p:cNvSpPr>
          <p:nvPr>
            <p:ph type="sldNum" sz="quarter" idx="12"/>
          </p:nvPr>
        </p:nvSpPr>
        <p:spPr>
          <a:ln/>
        </p:spPr>
        <p:txBody>
          <a:bodyPr/>
          <a:lstStyle>
            <a:lvl1pPr>
              <a:defRPr/>
            </a:lvl1pPr>
          </a:lstStyle>
          <a:p>
            <a:pPr>
              <a:defRPr/>
            </a:pPr>
            <a:fld id="{10E893F5-BA96-4157-BC32-D1F84BDC5257}" type="slidenum">
              <a:rPr lang="en-US" altLang="en-US"/>
              <a:pPr>
                <a:defRPr/>
              </a:pPr>
              <a:t>‹#›</a:t>
            </a:fld>
            <a:endParaRPr lang="en-US" altLang="en-US"/>
          </a:p>
        </p:txBody>
      </p:sp>
    </p:spTree>
    <p:extLst>
      <p:ext uri="{BB962C8B-B14F-4D97-AF65-F5344CB8AC3E}">
        <p14:creationId xmlns:p14="http://schemas.microsoft.com/office/powerpoint/2010/main" val="3096957508"/>
      </p:ext>
    </p:extLst>
  </p:cSld>
  <p:clrMapOvr>
    <a:masterClrMapping/>
  </p:clrMapOvr>
  <p:transition>
    <p:pull dir="d"/>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621B63-3BB0-C670-D14C-640A9D6BE9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EBAF152-53F5-413B-20AF-9F70247839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398A2FB-0369-5B18-99C3-D15320FC0349}"/>
              </a:ext>
            </a:extLst>
          </p:cNvPr>
          <p:cNvSpPr>
            <a:spLocks noGrp="1" noChangeArrowheads="1"/>
          </p:cNvSpPr>
          <p:nvPr>
            <p:ph type="sldNum" sz="quarter" idx="12"/>
          </p:nvPr>
        </p:nvSpPr>
        <p:spPr>
          <a:ln/>
        </p:spPr>
        <p:txBody>
          <a:bodyPr/>
          <a:lstStyle>
            <a:lvl1pPr>
              <a:defRPr/>
            </a:lvl1pPr>
          </a:lstStyle>
          <a:p>
            <a:pPr>
              <a:defRPr/>
            </a:pPr>
            <a:fld id="{AB313163-FF2D-4ABC-810E-75F70E67C435}" type="slidenum">
              <a:rPr lang="en-US" altLang="en-US"/>
              <a:pPr>
                <a:defRPr/>
              </a:pPr>
              <a:t>‹#›</a:t>
            </a:fld>
            <a:endParaRPr lang="en-US" altLang="en-US"/>
          </a:p>
        </p:txBody>
      </p:sp>
    </p:spTree>
    <p:extLst>
      <p:ext uri="{BB962C8B-B14F-4D97-AF65-F5344CB8AC3E}">
        <p14:creationId xmlns:p14="http://schemas.microsoft.com/office/powerpoint/2010/main" val="2385812899"/>
      </p:ext>
    </p:extLst>
  </p:cSld>
  <p:clrMapOvr>
    <a:masterClrMapping/>
  </p:clrMapOvr>
  <p:transition>
    <p:pull dir="d"/>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7631E67-5734-4DA3-DC09-120017CFE6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EAC06AE-C31D-E9C6-204A-35F42F16E3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AAB0E37-9BC9-95E1-B45D-C8E31389CC16}"/>
              </a:ext>
            </a:extLst>
          </p:cNvPr>
          <p:cNvSpPr>
            <a:spLocks noGrp="1" noChangeArrowheads="1"/>
          </p:cNvSpPr>
          <p:nvPr>
            <p:ph type="sldNum" sz="quarter" idx="12"/>
          </p:nvPr>
        </p:nvSpPr>
        <p:spPr>
          <a:ln/>
        </p:spPr>
        <p:txBody>
          <a:bodyPr/>
          <a:lstStyle>
            <a:lvl1pPr>
              <a:defRPr/>
            </a:lvl1pPr>
          </a:lstStyle>
          <a:p>
            <a:pPr>
              <a:defRPr/>
            </a:pPr>
            <a:fld id="{714E2BB6-0A95-47FE-965E-12625E747F63}" type="slidenum">
              <a:rPr lang="en-US" altLang="en-US"/>
              <a:pPr>
                <a:defRPr/>
              </a:pPr>
              <a:t>‹#›</a:t>
            </a:fld>
            <a:endParaRPr lang="en-US" altLang="en-US"/>
          </a:p>
        </p:txBody>
      </p:sp>
    </p:spTree>
    <p:extLst>
      <p:ext uri="{BB962C8B-B14F-4D97-AF65-F5344CB8AC3E}">
        <p14:creationId xmlns:p14="http://schemas.microsoft.com/office/powerpoint/2010/main" val="1587081604"/>
      </p:ext>
    </p:extLst>
  </p:cSld>
  <p:clrMapOvr>
    <a:masterClrMapping/>
  </p:clrMapOvr>
  <p:transition>
    <p:pull dir="d"/>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BE92AF3-175E-FB81-7A8C-C30843D8BE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F7A3CA3-71B3-831D-083D-B717273D2E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3FA750A-73BD-BE7D-46C9-8B57D17B7251}"/>
              </a:ext>
            </a:extLst>
          </p:cNvPr>
          <p:cNvSpPr>
            <a:spLocks noGrp="1" noChangeArrowheads="1"/>
          </p:cNvSpPr>
          <p:nvPr>
            <p:ph type="sldNum" sz="quarter" idx="12"/>
          </p:nvPr>
        </p:nvSpPr>
        <p:spPr>
          <a:ln/>
        </p:spPr>
        <p:txBody>
          <a:bodyPr/>
          <a:lstStyle>
            <a:lvl1pPr>
              <a:defRPr/>
            </a:lvl1pPr>
          </a:lstStyle>
          <a:p>
            <a:pPr>
              <a:defRPr/>
            </a:pPr>
            <a:fld id="{41EE8BD8-7892-4874-8A27-ACD614F0B94C}" type="slidenum">
              <a:rPr lang="en-US" altLang="en-US"/>
              <a:pPr>
                <a:defRPr/>
              </a:pPr>
              <a:t>‹#›</a:t>
            </a:fld>
            <a:endParaRPr lang="en-US" altLang="en-US"/>
          </a:p>
        </p:txBody>
      </p:sp>
    </p:spTree>
    <p:extLst>
      <p:ext uri="{BB962C8B-B14F-4D97-AF65-F5344CB8AC3E}">
        <p14:creationId xmlns:p14="http://schemas.microsoft.com/office/powerpoint/2010/main" val="3743584738"/>
      </p:ext>
    </p:extLst>
  </p:cSld>
  <p:clrMapOvr>
    <a:masterClrMapping/>
  </p:clrMapOvr>
  <p:transition>
    <p:pull dir="d"/>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B35D95-6153-41A4-57AC-65AFF6D1F0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F9BF28E-5BFB-128E-1E26-FB10D6EF58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CDF934B-DE8A-9098-1C61-D9300A034A22}"/>
              </a:ext>
            </a:extLst>
          </p:cNvPr>
          <p:cNvSpPr>
            <a:spLocks noGrp="1" noChangeArrowheads="1"/>
          </p:cNvSpPr>
          <p:nvPr>
            <p:ph type="sldNum" sz="quarter" idx="12"/>
          </p:nvPr>
        </p:nvSpPr>
        <p:spPr>
          <a:ln/>
        </p:spPr>
        <p:txBody>
          <a:bodyPr/>
          <a:lstStyle>
            <a:lvl1pPr>
              <a:defRPr/>
            </a:lvl1pPr>
          </a:lstStyle>
          <a:p>
            <a:pPr>
              <a:defRPr/>
            </a:pPr>
            <a:fld id="{3045C24A-E9D3-4772-BB1D-99875A905309}" type="slidenum">
              <a:rPr lang="en-US" altLang="en-US"/>
              <a:pPr>
                <a:defRPr/>
              </a:pPr>
              <a:t>‹#›</a:t>
            </a:fld>
            <a:endParaRPr lang="en-US" altLang="en-US"/>
          </a:p>
        </p:txBody>
      </p:sp>
    </p:spTree>
    <p:extLst>
      <p:ext uri="{BB962C8B-B14F-4D97-AF65-F5344CB8AC3E}">
        <p14:creationId xmlns:p14="http://schemas.microsoft.com/office/powerpoint/2010/main" val="3011720495"/>
      </p:ext>
    </p:extLst>
  </p:cSld>
  <p:clrMapOvr>
    <a:masterClrMapping/>
  </p:clrMapOvr>
  <p:transition>
    <p:pull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9906-446C-9B31-3E2D-EF0B4E777E5C}"/>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0041A57-35F6-541C-2444-BB932CA16D51}"/>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C243A3-D676-01FB-F59C-5470D22DEC1D}"/>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20F586A-3156-EE54-1B4A-D41BBC59C74C}"/>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A7AC30F-4143-C7DB-F1A8-7B78960449AC}"/>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876DBC1-95BC-6CE1-3385-E947C424161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5EF2030-72C4-E306-78FC-86BDCF7D529A}"/>
              </a:ext>
            </a:extLst>
          </p:cNvPr>
          <p:cNvSpPr>
            <a:spLocks noGrp="1"/>
          </p:cNvSpPr>
          <p:nvPr>
            <p:ph type="sldNum" sz="quarter" idx="12"/>
          </p:nvPr>
        </p:nvSpPr>
        <p:spPr>
          <a:xfrm>
            <a:off x="8737600" y="6245225"/>
            <a:ext cx="2844800" cy="476250"/>
          </a:xfrm>
        </p:spPr>
        <p:txBody>
          <a:bodyPr/>
          <a:lstStyle>
            <a:lvl1pPr>
              <a:defRPr/>
            </a:lvl1pPr>
          </a:lstStyle>
          <a:p>
            <a:fld id="{04DC73C4-073C-45FC-802A-2EA13A0F4627}" type="slidenum">
              <a:rPr lang="en-US" altLang="en-US"/>
              <a:pPr/>
              <a:t>‹#›</a:t>
            </a:fld>
            <a:endParaRPr lang="en-US" altLang="en-US"/>
          </a:p>
        </p:txBody>
      </p:sp>
    </p:spTree>
    <p:extLst>
      <p:ext uri="{BB962C8B-B14F-4D97-AF65-F5344CB8AC3E}">
        <p14:creationId xmlns:p14="http://schemas.microsoft.com/office/powerpoint/2010/main" val="119338492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818B5B-9233-28D7-A3A6-34D4F24EE5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07A10CF-23BF-FB85-F11A-9768359D0B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7DAB535-D75A-1154-C9A5-58AEE31083B5}"/>
              </a:ext>
            </a:extLst>
          </p:cNvPr>
          <p:cNvSpPr>
            <a:spLocks noGrp="1" noChangeArrowheads="1"/>
          </p:cNvSpPr>
          <p:nvPr>
            <p:ph type="sldNum" sz="quarter" idx="12"/>
          </p:nvPr>
        </p:nvSpPr>
        <p:spPr>
          <a:ln/>
        </p:spPr>
        <p:txBody>
          <a:bodyPr/>
          <a:lstStyle>
            <a:lvl1pPr>
              <a:defRPr/>
            </a:lvl1pPr>
          </a:lstStyle>
          <a:p>
            <a:pPr>
              <a:defRPr/>
            </a:pPr>
            <a:fld id="{692D00AC-18AD-4CA0-AEB4-0A6B7068D4B4}" type="slidenum">
              <a:rPr lang="en-US" altLang="en-US"/>
              <a:pPr>
                <a:defRPr/>
              </a:pPr>
              <a:t>‹#›</a:t>
            </a:fld>
            <a:endParaRPr lang="en-US" altLang="en-US"/>
          </a:p>
        </p:txBody>
      </p:sp>
    </p:spTree>
    <p:extLst>
      <p:ext uri="{BB962C8B-B14F-4D97-AF65-F5344CB8AC3E}">
        <p14:creationId xmlns:p14="http://schemas.microsoft.com/office/powerpoint/2010/main" val="2499500550"/>
      </p:ext>
    </p:extLst>
  </p:cSld>
  <p:clrMapOvr>
    <a:masterClrMapping/>
  </p:clrMapOvr>
  <p:transition>
    <p:pull dir="d"/>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8E91E5-BE21-C89D-7582-E24879FCB0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7940C32-3A9F-32B5-74F6-B274A74140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FD40755-2A29-2B81-1446-5AB94F421044}"/>
              </a:ext>
            </a:extLst>
          </p:cNvPr>
          <p:cNvSpPr>
            <a:spLocks noGrp="1" noChangeArrowheads="1"/>
          </p:cNvSpPr>
          <p:nvPr>
            <p:ph type="sldNum" sz="quarter" idx="12"/>
          </p:nvPr>
        </p:nvSpPr>
        <p:spPr>
          <a:ln/>
        </p:spPr>
        <p:txBody>
          <a:bodyPr/>
          <a:lstStyle>
            <a:lvl1pPr>
              <a:defRPr/>
            </a:lvl1pPr>
          </a:lstStyle>
          <a:p>
            <a:pPr>
              <a:defRPr/>
            </a:pPr>
            <a:fld id="{92760AC6-3FB0-483A-AAA8-64187F603F4E}" type="slidenum">
              <a:rPr lang="en-US" altLang="en-US"/>
              <a:pPr>
                <a:defRPr/>
              </a:pPr>
              <a:t>‹#›</a:t>
            </a:fld>
            <a:endParaRPr lang="en-US" altLang="en-US"/>
          </a:p>
        </p:txBody>
      </p:sp>
    </p:spTree>
    <p:extLst>
      <p:ext uri="{BB962C8B-B14F-4D97-AF65-F5344CB8AC3E}">
        <p14:creationId xmlns:p14="http://schemas.microsoft.com/office/powerpoint/2010/main" val="2047276016"/>
      </p:ext>
    </p:extLst>
  </p:cSld>
  <p:clrMapOvr>
    <a:masterClrMapping/>
  </p:clrMapOvr>
  <p:transition>
    <p:pull dir="d"/>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128241-C537-69DE-33AE-273B3C8EEB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8CBDB41-A62C-6AF5-DC7D-D5AE4B8472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CF0EB43-6BBB-9EF5-6CBC-23D9C780ECF9}"/>
              </a:ext>
            </a:extLst>
          </p:cNvPr>
          <p:cNvSpPr>
            <a:spLocks noGrp="1" noChangeArrowheads="1"/>
          </p:cNvSpPr>
          <p:nvPr>
            <p:ph type="sldNum" sz="quarter" idx="12"/>
          </p:nvPr>
        </p:nvSpPr>
        <p:spPr>
          <a:ln/>
        </p:spPr>
        <p:txBody>
          <a:bodyPr/>
          <a:lstStyle>
            <a:lvl1pPr>
              <a:defRPr/>
            </a:lvl1pPr>
          </a:lstStyle>
          <a:p>
            <a:pPr>
              <a:defRPr/>
            </a:pPr>
            <a:fld id="{E71890B7-C0DD-4DC0-9E4E-34961D0E679B}" type="slidenum">
              <a:rPr lang="en-US" altLang="en-US"/>
              <a:pPr>
                <a:defRPr/>
              </a:pPr>
              <a:t>‹#›</a:t>
            </a:fld>
            <a:endParaRPr lang="en-US" altLang="en-US"/>
          </a:p>
        </p:txBody>
      </p:sp>
    </p:spTree>
    <p:extLst>
      <p:ext uri="{BB962C8B-B14F-4D97-AF65-F5344CB8AC3E}">
        <p14:creationId xmlns:p14="http://schemas.microsoft.com/office/powerpoint/2010/main" val="1090257878"/>
      </p:ext>
    </p:extLst>
  </p:cSld>
  <p:clrMapOvr>
    <a:masterClrMapping/>
  </p:clrMapOvr>
  <p:transition>
    <p:pull dir="d"/>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4C26B35-0101-BC0F-D536-6EBCEEAA42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411DE58-A65A-94EE-B41E-AC0E2EEC03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9F01A04-DF78-B7E6-9AE2-16B6F7831BE9}"/>
              </a:ext>
            </a:extLst>
          </p:cNvPr>
          <p:cNvSpPr>
            <a:spLocks noGrp="1" noChangeArrowheads="1"/>
          </p:cNvSpPr>
          <p:nvPr>
            <p:ph type="sldNum" sz="quarter" idx="12"/>
          </p:nvPr>
        </p:nvSpPr>
        <p:spPr>
          <a:ln/>
        </p:spPr>
        <p:txBody>
          <a:bodyPr/>
          <a:lstStyle>
            <a:lvl1pPr>
              <a:defRPr/>
            </a:lvl1pPr>
          </a:lstStyle>
          <a:p>
            <a:pPr>
              <a:defRPr/>
            </a:pPr>
            <a:fld id="{A459A892-F3BE-4123-9D5C-6B97C853C31F}" type="slidenum">
              <a:rPr lang="en-US" altLang="en-US"/>
              <a:pPr>
                <a:defRPr/>
              </a:pPr>
              <a:t>‹#›</a:t>
            </a:fld>
            <a:endParaRPr lang="en-US" altLang="en-US"/>
          </a:p>
        </p:txBody>
      </p:sp>
    </p:spTree>
    <p:extLst>
      <p:ext uri="{BB962C8B-B14F-4D97-AF65-F5344CB8AC3E}">
        <p14:creationId xmlns:p14="http://schemas.microsoft.com/office/powerpoint/2010/main" val="1224909767"/>
      </p:ext>
    </p:extLst>
  </p:cSld>
  <p:clrMapOvr>
    <a:masterClrMapping/>
  </p:clrMapOvr>
  <p:transition>
    <p:pull dir="d"/>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63944B3-F305-662B-468C-27ECCD9151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5DC07FC-0BE2-7961-E7B3-4BBFB7ECE3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2E1E5AF4-8BCA-607F-10C5-9982BE08950C}"/>
              </a:ext>
            </a:extLst>
          </p:cNvPr>
          <p:cNvSpPr>
            <a:spLocks noGrp="1" noChangeArrowheads="1"/>
          </p:cNvSpPr>
          <p:nvPr>
            <p:ph type="sldNum" sz="quarter" idx="12"/>
          </p:nvPr>
        </p:nvSpPr>
        <p:spPr>
          <a:ln/>
        </p:spPr>
        <p:txBody>
          <a:bodyPr/>
          <a:lstStyle>
            <a:lvl1pPr>
              <a:defRPr/>
            </a:lvl1pPr>
          </a:lstStyle>
          <a:p>
            <a:pPr>
              <a:defRPr/>
            </a:pPr>
            <a:fld id="{BB55FA4E-8843-44B4-97EA-4FD609E0D56C}" type="slidenum">
              <a:rPr lang="en-US" altLang="en-US"/>
              <a:pPr>
                <a:defRPr/>
              </a:pPr>
              <a:t>‹#›</a:t>
            </a:fld>
            <a:endParaRPr lang="en-US" altLang="en-US"/>
          </a:p>
        </p:txBody>
      </p:sp>
    </p:spTree>
    <p:extLst>
      <p:ext uri="{BB962C8B-B14F-4D97-AF65-F5344CB8AC3E}">
        <p14:creationId xmlns:p14="http://schemas.microsoft.com/office/powerpoint/2010/main" val="2232258980"/>
      </p:ext>
    </p:extLst>
  </p:cSld>
  <p:clrMapOvr>
    <a:masterClrMapping/>
  </p:clrMapOvr>
  <p:transition>
    <p:pull dir="d"/>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2E9E52-B4B3-376D-C424-573FFD47E7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4053C43-2E1E-CF2C-7F9A-4885E953D2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9E4C4AE-15E5-5827-A4E0-D3DB697B5968}"/>
              </a:ext>
            </a:extLst>
          </p:cNvPr>
          <p:cNvSpPr>
            <a:spLocks noGrp="1" noChangeArrowheads="1"/>
          </p:cNvSpPr>
          <p:nvPr>
            <p:ph type="sldNum" sz="quarter" idx="12"/>
          </p:nvPr>
        </p:nvSpPr>
        <p:spPr>
          <a:ln/>
        </p:spPr>
        <p:txBody>
          <a:bodyPr/>
          <a:lstStyle>
            <a:lvl1pPr>
              <a:defRPr/>
            </a:lvl1pPr>
          </a:lstStyle>
          <a:p>
            <a:pPr>
              <a:defRPr/>
            </a:pPr>
            <a:fld id="{EFB27343-9E6E-4FC3-9E8D-4265107316E2}" type="slidenum">
              <a:rPr lang="en-US" altLang="en-US"/>
              <a:pPr>
                <a:defRPr/>
              </a:pPr>
              <a:t>‹#›</a:t>
            </a:fld>
            <a:endParaRPr lang="en-US" altLang="en-US"/>
          </a:p>
        </p:txBody>
      </p:sp>
    </p:spTree>
    <p:extLst>
      <p:ext uri="{BB962C8B-B14F-4D97-AF65-F5344CB8AC3E}">
        <p14:creationId xmlns:p14="http://schemas.microsoft.com/office/powerpoint/2010/main" val="445546784"/>
      </p:ext>
    </p:extLst>
  </p:cSld>
  <p:clrMapOvr>
    <a:masterClrMapping/>
  </p:clrMapOvr>
  <p:transition>
    <p:pull dir="d"/>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90A5A12-D917-59C6-176F-4C498D9597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A97AF08-880C-2C5A-DF5D-AB7F7C4720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0B8D6B8F-31B8-EFC7-F7CF-BC6E37242A4B}"/>
              </a:ext>
            </a:extLst>
          </p:cNvPr>
          <p:cNvSpPr>
            <a:spLocks noGrp="1" noChangeArrowheads="1"/>
          </p:cNvSpPr>
          <p:nvPr>
            <p:ph type="sldNum" sz="quarter" idx="12"/>
          </p:nvPr>
        </p:nvSpPr>
        <p:spPr>
          <a:ln/>
        </p:spPr>
        <p:txBody>
          <a:bodyPr/>
          <a:lstStyle>
            <a:lvl1pPr>
              <a:defRPr/>
            </a:lvl1pPr>
          </a:lstStyle>
          <a:p>
            <a:pPr>
              <a:defRPr/>
            </a:pPr>
            <a:fld id="{8D3E1655-2F82-4E01-B864-7B7EDF3A2943}" type="slidenum">
              <a:rPr lang="en-US" altLang="en-US"/>
              <a:pPr>
                <a:defRPr/>
              </a:pPr>
              <a:t>‹#›</a:t>
            </a:fld>
            <a:endParaRPr lang="en-US" altLang="en-US"/>
          </a:p>
        </p:txBody>
      </p:sp>
    </p:spTree>
    <p:extLst>
      <p:ext uri="{BB962C8B-B14F-4D97-AF65-F5344CB8AC3E}">
        <p14:creationId xmlns:p14="http://schemas.microsoft.com/office/powerpoint/2010/main" val="37419517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7737D7A5-B0E3-3832-8F84-6FA2793095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B3E7A26-29EC-65BB-B5D0-C4A8EB4F11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D9D2516-31C6-9D47-1DE7-57FB0D4E2471}"/>
              </a:ext>
            </a:extLst>
          </p:cNvPr>
          <p:cNvSpPr>
            <a:spLocks noGrp="1" noChangeArrowheads="1"/>
          </p:cNvSpPr>
          <p:nvPr>
            <p:ph type="sldNum" sz="quarter" idx="12"/>
          </p:nvPr>
        </p:nvSpPr>
        <p:spPr>
          <a:ln/>
        </p:spPr>
        <p:txBody>
          <a:bodyPr/>
          <a:lstStyle>
            <a:lvl1pPr>
              <a:defRPr/>
            </a:lvl1pPr>
          </a:lstStyle>
          <a:p>
            <a:fld id="{6D28453D-EA0E-4EC0-87A6-342E02C540C9}" type="slidenum">
              <a:rPr lang="en-US" altLang="en-US"/>
              <a:pPr/>
              <a:t>‹#›</a:t>
            </a:fld>
            <a:endParaRPr lang="en-US" altLang="en-US"/>
          </a:p>
        </p:txBody>
      </p:sp>
    </p:spTree>
    <p:extLst>
      <p:ext uri="{BB962C8B-B14F-4D97-AF65-F5344CB8AC3E}">
        <p14:creationId xmlns:p14="http://schemas.microsoft.com/office/powerpoint/2010/main" val="3202858898"/>
      </p:ext>
    </p:extLst>
  </p:cSld>
  <p:clrMapOvr>
    <a:masterClrMapping/>
  </p:clrMapOvr>
  <p:transition>
    <p:pull dir="d"/>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091F4C-758E-28A8-5F1D-0FFECF2A19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7B4AE96-8862-FE10-52EE-0B2A7ED878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087716D-070E-5503-D890-FDDF5C7430B2}"/>
              </a:ext>
            </a:extLst>
          </p:cNvPr>
          <p:cNvSpPr>
            <a:spLocks noGrp="1" noChangeArrowheads="1"/>
          </p:cNvSpPr>
          <p:nvPr>
            <p:ph type="sldNum" sz="quarter" idx="12"/>
          </p:nvPr>
        </p:nvSpPr>
        <p:spPr>
          <a:ln/>
        </p:spPr>
        <p:txBody>
          <a:bodyPr/>
          <a:lstStyle>
            <a:lvl1pPr>
              <a:defRPr/>
            </a:lvl1pPr>
          </a:lstStyle>
          <a:p>
            <a:fld id="{1A32B5E5-E42A-4FFA-B524-FA5BB74F3ACB}" type="slidenum">
              <a:rPr lang="en-US" altLang="en-US"/>
              <a:pPr/>
              <a:t>‹#›</a:t>
            </a:fld>
            <a:endParaRPr lang="en-US" altLang="en-US"/>
          </a:p>
        </p:txBody>
      </p:sp>
    </p:spTree>
    <p:extLst>
      <p:ext uri="{BB962C8B-B14F-4D97-AF65-F5344CB8AC3E}">
        <p14:creationId xmlns:p14="http://schemas.microsoft.com/office/powerpoint/2010/main" val="2821156104"/>
      </p:ext>
    </p:extLst>
  </p:cSld>
  <p:clrMapOvr>
    <a:masterClrMapping/>
  </p:clrMapOvr>
  <p:transition>
    <p:pull dir="d"/>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A09AB6FB-8685-D86D-FF81-C1341C4AC0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8ABAD8C-9BC7-9624-6951-19C19676E1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FC9B42B-21CE-CD15-DD82-C6D1B6473FE3}"/>
              </a:ext>
            </a:extLst>
          </p:cNvPr>
          <p:cNvSpPr>
            <a:spLocks noGrp="1" noChangeArrowheads="1"/>
          </p:cNvSpPr>
          <p:nvPr>
            <p:ph type="sldNum" sz="quarter" idx="12"/>
          </p:nvPr>
        </p:nvSpPr>
        <p:spPr>
          <a:ln/>
        </p:spPr>
        <p:txBody>
          <a:bodyPr/>
          <a:lstStyle>
            <a:lvl1pPr>
              <a:defRPr/>
            </a:lvl1pPr>
          </a:lstStyle>
          <a:p>
            <a:fld id="{DA06F66A-3217-4A2E-8171-ED440AC38594}" type="slidenum">
              <a:rPr lang="en-US" altLang="en-US"/>
              <a:pPr/>
              <a:t>‹#›</a:t>
            </a:fld>
            <a:endParaRPr lang="en-US" altLang="en-US"/>
          </a:p>
        </p:txBody>
      </p:sp>
    </p:spTree>
    <p:extLst>
      <p:ext uri="{BB962C8B-B14F-4D97-AF65-F5344CB8AC3E}">
        <p14:creationId xmlns:p14="http://schemas.microsoft.com/office/powerpoint/2010/main" val="777844668"/>
      </p:ext>
    </p:extLst>
  </p:cSld>
  <p:clrMapOvr>
    <a:masterClrMapping/>
  </p:clrMapOvr>
  <p:transition>
    <p:pull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DC55-699E-9C94-7035-C83953227D1C}"/>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5F1244E-5B85-3AF1-9681-564A2B740062}"/>
              </a:ext>
            </a:extLst>
          </p:cNvPr>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9039BE-F3F6-9958-3D3B-3A4F2FC1FCE4}"/>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C7766-CF30-8AA6-E6DE-B87D42771D38}"/>
              </a:ext>
            </a:extLst>
          </p:cNvPr>
          <p:cNvSpPr>
            <a:spLocks noGrp="1"/>
          </p:cNvSpPr>
          <p:nvPr>
            <p:ph type="body" sz="half" idx="3"/>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8BFB256-AE96-80D3-728A-8330DDC53424}"/>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4552016-2DFC-6CE4-DF76-57173643D3AF}"/>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5849135-327C-1B57-646A-0FAF09241451}"/>
              </a:ext>
            </a:extLst>
          </p:cNvPr>
          <p:cNvSpPr>
            <a:spLocks noGrp="1"/>
          </p:cNvSpPr>
          <p:nvPr>
            <p:ph type="sldNum" sz="quarter" idx="12"/>
          </p:nvPr>
        </p:nvSpPr>
        <p:spPr>
          <a:xfrm>
            <a:off x="8737600" y="6245225"/>
            <a:ext cx="2844800" cy="476250"/>
          </a:xfrm>
        </p:spPr>
        <p:txBody>
          <a:bodyPr/>
          <a:lstStyle>
            <a:lvl1pPr>
              <a:defRPr/>
            </a:lvl1pPr>
          </a:lstStyle>
          <a:p>
            <a:fld id="{9957D69B-6ED1-459F-8D78-0F6A4498B52A}" type="slidenum">
              <a:rPr lang="en-US" altLang="en-US"/>
              <a:pPr/>
              <a:t>‹#›</a:t>
            </a:fld>
            <a:endParaRPr lang="en-US" altLang="en-US"/>
          </a:p>
        </p:txBody>
      </p:sp>
    </p:spTree>
    <p:extLst>
      <p:ext uri="{BB962C8B-B14F-4D97-AF65-F5344CB8AC3E}">
        <p14:creationId xmlns:p14="http://schemas.microsoft.com/office/powerpoint/2010/main" val="20373347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FED1158-D68A-E37F-107E-E6753E69D7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7AC9998-8C6C-A77B-6F25-E29DA19AFF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457DACD-0EDC-EF6F-4B91-2F77F3625C21}"/>
              </a:ext>
            </a:extLst>
          </p:cNvPr>
          <p:cNvSpPr>
            <a:spLocks noGrp="1" noChangeArrowheads="1"/>
          </p:cNvSpPr>
          <p:nvPr>
            <p:ph type="sldNum" sz="quarter" idx="12"/>
          </p:nvPr>
        </p:nvSpPr>
        <p:spPr>
          <a:ln/>
        </p:spPr>
        <p:txBody>
          <a:bodyPr/>
          <a:lstStyle>
            <a:lvl1pPr>
              <a:defRPr/>
            </a:lvl1pPr>
          </a:lstStyle>
          <a:p>
            <a:fld id="{2BD38807-4FE4-4D4F-AB97-A116894B770B}" type="slidenum">
              <a:rPr lang="en-US" altLang="en-US"/>
              <a:pPr/>
              <a:t>‹#›</a:t>
            </a:fld>
            <a:endParaRPr lang="en-US" altLang="en-US"/>
          </a:p>
        </p:txBody>
      </p:sp>
    </p:spTree>
    <p:extLst>
      <p:ext uri="{BB962C8B-B14F-4D97-AF65-F5344CB8AC3E}">
        <p14:creationId xmlns:p14="http://schemas.microsoft.com/office/powerpoint/2010/main" val="1224877483"/>
      </p:ext>
    </p:extLst>
  </p:cSld>
  <p:clrMapOvr>
    <a:masterClrMapping/>
  </p:clrMapOvr>
  <p:transition>
    <p:pull dir="d"/>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A373DEA-7B6F-13DE-6170-D2F7E44F34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753B3E5-7940-8008-9956-8B289F202B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8FAEDD8-F45C-493F-9B60-289725AB2352}"/>
              </a:ext>
            </a:extLst>
          </p:cNvPr>
          <p:cNvSpPr>
            <a:spLocks noGrp="1" noChangeArrowheads="1"/>
          </p:cNvSpPr>
          <p:nvPr>
            <p:ph type="sldNum" sz="quarter" idx="12"/>
          </p:nvPr>
        </p:nvSpPr>
        <p:spPr>
          <a:ln/>
        </p:spPr>
        <p:txBody>
          <a:bodyPr/>
          <a:lstStyle>
            <a:lvl1pPr>
              <a:defRPr/>
            </a:lvl1pPr>
          </a:lstStyle>
          <a:p>
            <a:fld id="{FEA60923-4771-43AC-966D-324270728005}" type="slidenum">
              <a:rPr lang="en-US" altLang="en-US"/>
              <a:pPr/>
              <a:t>‹#›</a:t>
            </a:fld>
            <a:endParaRPr lang="en-US" altLang="en-US"/>
          </a:p>
        </p:txBody>
      </p:sp>
    </p:spTree>
    <p:extLst>
      <p:ext uri="{BB962C8B-B14F-4D97-AF65-F5344CB8AC3E}">
        <p14:creationId xmlns:p14="http://schemas.microsoft.com/office/powerpoint/2010/main" val="2080262352"/>
      </p:ext>
    </p:extLst>
  </p:cSld>
  <p:clrMapOvr>
    <a:masterClrMapping/>
  </p:clrMapOvr>
  <p:transition>
    <p:pull dir="d"/>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DB9CE7-6C07-A386-1053-298F83D1FF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36C10B1-72B0-27D8-1877-10C412992D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6C10904-23EC-716A-0521-1D13959381C0}"/>
              </a:ext>
            </a:extLst>
          </p:cNvPr>
          <p:cNvSpPr>
            <a:spLocks noGrp="1" noChangeArrowheads="1"/>
          </p:cNvSpPr>
          <p:nvPr>
            <p:ph type="sldNum" sz="quarter" idx="12"/>
          </p:nvPr>
        </p:nvSpPr>
        <p:spPr>
          <a:ln/>
        </p:spPr>
        <p:txBody>
          <a:bodyPr/>
          <a:lstStyle>
            <a:lvl1pPr>
              <a:defRPr/>
            </a:lvl1pPr>
          </a:lstStyle>
          <a:p>
            <a:fld id="{51C7388D-4832-43A3-9440-895D5F1861D9}" type="slidenum">
              <a:rPr lang="en-US" altLang="en-US"/>
              <a:pPr/>
              <a:t>‹#›</a:t>
            </a:fld>
            <a:endParaRPr lang="en-US" altLang="en-US"/>
          </a:p>
        </p:txBody>
      </p:sp>
    </p:spTree>
    <p:extLst>
      <p:ext uri="{BB962C8B-B14F-4D97-AF65-F5344CB8AC3E}">
        <p14:creationId xmlns:p14="http://schemas.microsoft.com/office/powerpoint/2010/main" val="173536497"/>
      </p:ext>
    </p:extLst>
  </p:cSld>
  <p:clrMapOvr>
    <a:masterClrMapping/>
  </p:clrMapOvr>
  <p:transition>
    <p:pull dir="d"/>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5364189-3329-5DD4-C7B9-B0DF43F7C3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C3983CC-88AB-1DCB-54CC-57FC438E504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8986C80-3A24-14D8-2A5D-2F93C5298A5D}"/>
              </a:ext>
            </a:extLst>
          </p:cNvPr>
          <p:cNvSpPr>
            <a:spLocks noGrp="1" noChangeArrowheads="1"/>
          </p:cNvSpPr>
          <p:nvPr>
            <p:ph type="sldNum" sz="quarter" idx="12"/>
          </p:nvPr>
        </p:nvSpPr>
        <p:spPr>
          <a:ln/>
        </p:spPr>
        <p:txBody>
          <a:bodyPr/>
          <a:lstStyle>
            <a:lvl1pPr>
              <a:defRPr/>
            </a:lvl1pPr>
          </a:lstStyle>
          <a:p>
            <a:fld id="{9FF08EEA-7D7D-4E10-876E-FF45134F09A8}" type="slidenum">
              <a:rPr lang="en-US" altLang="en-US"/>
              <a:pPr/>
              <a:t>‹#›</a:t>
            </a:fld>
            <a:endParaRPr lang="en-US" altLang="en-US"/>
          </a:p>
        </p:txBody>
      </p:sp>
    </p:spTree>
    <p:extLst>
      <p:ext uri="{BB962C8B-B14F-4D97-AF65-F5344CB8AC3E}">
        <p14:creationId xmlns:p14="http://schemas.microsoft.com/office/powerpoint/2010/main" val="257948196"/>
      </p:ext>
    </p:extLst>
  </p:cSld>
  <p:clrMapOvr>
    <a:masterClrMapping/>
  </p:clrMapOvr>
  <p:transition>
    <p:pull dir="d"/>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EC241B6C-B6BD-ABC5-EE48-AF152755E7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D25DD61-D277-53E8-7D29-F72581D22D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008D815-A2EF-C7F8-5063-0494F1622733}"/>
              </a:ext>
            </a:extLst>
          </p:cNvPr>
          <p:cNvSpPr>
            <a:spLocks noGrp="1" noChangeArrowheads="1"/>
          </p:cNvSpPr>
          <p:nvPr>
            <p:ph type="sldNum" sz="quarter" idx="12"/>
          </p:nvPr>
        </p:nvSpPr>
        <p:spPr>
          <a:ln/>
        </p:spPr>
        <p:txBody>
          <a:bodyPr/>
          <a:lstStyle>
            <a:lvl1pPr>
              <a:defRPr/>
            </a:lvl1pPr>
          </a:lstStyle>
          <a:p>
            <a:fld id="{42BD3BF1-2B56-4E13-8ACE-71BFF11D1C40}" type="slidenum">
              <a:rPr lang="en-US" altLang="en-US"/>
              <a:pPr/>
              <a:t>‹#›</a:t>
            </a:fld>
            <a:endParaRPr lang="en-US" altLang="en-US"/>
          </a:p>
        </p:txBody>
      </p:sp>
    </p:spTree>
    <p:extLst>
      <p:ext uri="{BB962C8B-B14F-4D97-AF65-F5344CB8AC3E}">
        <p14:creationId xmlns:p14="http://schemas.microsoft.com/office/powerpoint/2010/main" val="2257719984"/>
      </p:ext>
    </p:extLst>
  </p:cSld>
  <p:clrMapOvr>
    <a:masterClrMapping/>
  </p:clrMapOvr>
  <p:transition>
    <p:pull dir="d"/>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1230990-D6FD-6B6F-34E1-85C3015678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083D729-0A03-9FAE-92F3-2EF224EF0A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01439EB-851E-D6F6-4207-9FFDDB57AA6B}"/>
              </a:ext>
            </a:extLst>
          </p:cNvPr>
          <p:cNvSpPr>
            <a:spLocks noGrp="1" noChangeArrowheads="1"/>
          </p:cNvSpPr>
          <p:nvPr>
            <p:ph type="sldNum" sz="quarter" idx="12"/>
          </p:nvPr>
        </p:nvSpPr>
        <p:spPr>
          <a:ln/>
        </p:spPr>
        <p:txBody>
          <a:bodyPr/>
          <a:lstStyle>
            <a:lvl1pPr>
              <a:defRPr/>
            </a:lvl1pPr>
          </a:lstStyle>
          <a:p>
            <a:fld id="{0F0F8B78-FB7E-4089-91BB-DB50DCC190DC}" type="slidenum">
              <a:rPr lang="en-US" altLang="en-US"/>
              <a:pPr/>
              <a:t>‹#›</a:t>
            </a:fld>
            <a:endParaRPr lang="en-US" altLang="en-US"/>
          </a:p>
        </p:txBody>
      </p:sp>
    </p:spTree>
    <p:extLst>
      <p:ext uri="{BB962C8B-B14F-4D97-AF65-F5344CB8AC3E}">
        <p14:creationId xmlns:p14="http://schemas.microsoft.com/office/powerpoint/2010/main" val="4214418825"/>
      </p:ext>
    </p:extLst>
  </p:cSld>
  <p:clrMapOvr>
    <a:masterClrMapping/>
  </p:clrMapOvr>
  <p:transition>
    <p:pull dir="d"/>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1E8AEA-6F27-A3F1-DB8B-BDC0D48EBD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172E80C-08DE-8D6B-CAD9-2DC546A85B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EE47B50-2DD9-E468-4817-9B3AAF8CDB21}"/>
              </a:ext>
            </a:extLst>
          </p:cNvPr>
          <p:cNvSpPr>
            <a:spLocks noGrp="1" noChangeArrowheads="1"/>
          </p:cNvSpPr>
          <p:nvPr>
            <p:ph type="sldNum" sz="quarter" idx="12"/>
          </p:nvPr>
        </p:nvSpPr>
        <p:spPr>
          <a:ln/>
        </p:spPr>
        <p:txBody>
          <a:bodyPr/>
          <a:lstStyle>
            <a:lvl1pPr>
              <a:defRPr/>
            </a:lvl1pPr>
          </a:lstStyle>
          <a:p>
            <a:fld id="{EA8593CD-FB12-4CD2-9739-2E883A1217B6}" type="slidenum">
              <a:rPr lang="en-US" altLang="en-US"/>
              <a:pPr/>
              <a:t>‹#›</a:t>
            </a:fld>
            <a:endParaRPr lang="en-US" altLang="en-US"/>
          </a:p>
        </p:txBody>
      </p:sp>
    </p:spTree>
    <p:extLst>
      <p:ext uri="{BB962C8B-B14F-4D97-AF65-F5344CB8AC3E}">
        <p14:creationId xmlns:p14="http://schemas.microsoft.com/office/powerpoint/2010/main" val="1957925713"/>
      </p:ext>
    </p:extLst>
  </p:cSld>
  <p:clrMapOvr>
    <a:masterClrMapping/>
  </p:clrMapOvr>
  <p:transition>
    <p:pull dir="d"/>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E4D226-B33A-204E-7F9B-8D8FFCF71B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7C95EF9-876B-8EB4-315A-453E61E257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6CCD665-F6E9-96DC-9886-34BCDCA6ECB9}"/>
              </a:ext>
            </a:extLst>
          </p:cNvPr>
          <p:cNvSpPr>
            <a:spLocks noGrp="1" noChangeArrowheads="1"/>
          </p:cNvSpPr>
          <p:nvPr>
            <p:ph type="sldNum" sz="quarter" idx="12"/>
          </p:nvPr>
        </p:nvSpPr>
        <p:spPr>
          <a:ln/>
        </p:spPr>
        <p:txBody>
          <a:bodyPr/>
          <a:lstStyle>
            <a:lvl1pPr>
              <a:defRPr/>
            </a:lvl1pPr>
          </a:lstStyle>
          <a:p>
            <a:fld id="{625D6DCE-7A8C-440B-9214-BD2645EAEDBC}" type="slidenum">
              <a:rPr lang="en-US" altLang="en-US"/>
              <a:pPr/>
              <a:t>‹#›</a:t>
            </a:fld>
            <a:endParaRPr lang="en-US" altLang="en-US"/>
          </a:p>
        </p:txBody>
      </p:sp>
    </p:spTree>
    <p:extLst>
      <p:ext uri="{BB962C8B-B14F-4D97-AF65-F5344CB8AC3E}">
        <p14:creationId xmlns:p14="http://schemas.microsoft.com/office/powerpoint/2010/main" val="1511020567"/>
      </p:ext>
    </p:extLst>
  </p:cSld>
  <p:clrMapOvr>
    <a:masterClrMapping/>
  </p:clrMapOvr>
  <p:transition>
    <p:pull dir="d"/>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5C65108-DC00-338C-0F84-6BE0CBB3EE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7F0E18A-DFC1-2C80-164F-D460572E98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84ED4ED-6BFA-D1AF-7178-BCB3B8C01877}"/>
              </a:ext>
            </a:extLst>
          </p:cNvPr>
          <p:cNvSpPr>
            <a:spLocks noGrp="1" noChangeArrowheads="1"/>
          </p:cNvSpPr>
          <p:nvPr>
            <p:ph type="sldNum" sz="quarter" idx="12"/>
          </p:nvPr>
        </p:nvSpPr>
        <p:spPr>
          <a:ln/>
        </p:spPr>
        <p:txBody>
          <a:bodyPr/>
          <a:lstStyle>
            <a:lvl1pPr>
              <a:defRPr/>
            </a:lvl1pPr>
          </a:lstStyle>
          <a:p>
            <a:fld id="{DC678686-ADD6-4332-B27A-EB7C3DC076F8}" type="slidenum">
              <a:rPr lang="en-US" altLang="en-US"/>
              <a:pPr/>
              <a:t>‹#›</a:t>
            </a:fld>
            <a:endParaRPr lang="en-US" altLang="en-US"/>
          </a:p>
        </p:txBody>
      </p:sp>
    </p:spTree>
    <p:extLst>
      <p:ext uri="{BB962C8B-B14F-4D97-AF65-F5344CB8AC3E}">
        <p14:creationId xmlns:p14="http://schemas.microsoft.com/office/powerpoint/2010/main" val="2969787525"/>
      </p:ext>
    </p:extLst>
  </p:cSld>
  <p:clrMapOvr>
    <a:masterClrMapping/>
  </p:clrMapOvr>
  <p:transition>
    <p:pull dir="d"/>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E4A991-7406-2664-4214-DA17B1F8EB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3B5B860-2789-73C2-27B7-F52D896D5E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12573C9-0D6F-1E5E-E519-9AE9E9C02D2A}"/>
              </a:ext>
            </a:extLst>
          </p:cNvPr>
          <p:cNvSpPr>
            <a:spLocks noGrp="1" noChangeArrowheads="1"/>
          </p:cNvSpPr>
          <p:nvPr>
            <p:ph type="sldNum" sz="quarter" idx="12"/>
          </p:nvPr>
        </p:nvSpPr>
        <p:spPr>
          <a:ln/>
        </p:spPr>
        <p:txBody>
          <a:bodyPr/>
          <a:lstStyle>
            <a:lvl1pPr>
              <a:defRPr/>
            </a:lvl1pPr>
          </a:lstStyle>
          <a:p>
            <a:fld id="{43F95FDE-ED98-493E-9A55-2486AC09FBC1}" type="slidenum">
              <a:rPr lang="en-US" altLang="en-US"/>
              <a:pPr/>
              <a:t>‹#›</a:t>
            </a:fld>
            <a:endParaRPr lang="en-US" altLang="en-US"/>
          </a:p>
        </p:txBody>
      </p:sp>
    </p:spTree>
    <p:extLst>
      <p:ext uri="{BB962C8B-B14F-4D97-AF65-F5344CB8AC3E}">
        <p14:creationId xmlns:p14="http://schemas.microsoft.com/office/powerpoint/2010/main" val="644882207"/>
      </p:ext>
    </p:extLst>
  </p:cSld>
  <p:clrMapOvr>
    <a:masterClrMapping/>
  </p:clrMapOvr>
  <p:transition>
    <p:pull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4B28CC5-324F-FCB1-574D-48B44A51CD99}"/>
              </a:ext>
            </a:extLst>
          </p:cNvPr>
          <p:cNvSpPr>
            <a:spLocks noChangeArrowheads="1"/>
          </p:cNvSpPr>
          <p:nvPr/>
        </p:nvSpPr>
        <p:spPr bwMode="auto">
          <a:xfrm>
            <a:off x="508000" y="990600"/>
            <a:ext cx="101600" cy="5105400"/>
          </a:xfrm>
          <a:prstGeom prst="rect">
            <a:avLst/>
          </a:prstGeom>
          <a:solidFill>
            <a:schemeClr val="bg2"/>
          </a:solidFill>
          <a:ln>
            <a:noFill/>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3" name="Group 8">
            <a:extLst>
              <a:ext uri="{FF2B5EF4-FFF2-40B4-BE49-F238E27FC236}">
                <a16:creationId xmlns:a16="http://schemas.microsoft.com/office/drawing/2014/main" id="{E55E93C0-0D45-85A1-6959-CB0E7A769230}"/>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2081BC88-C508-7A66-70DE-F805B2261DA2}"/>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5" name="Rectangle 10">
              <a:extLst>
                <a:ext uri="{FF2B5EF4-FFF2-40B4-BE49-F238E27FC236}">
                  <a16:creationId xmlns:a16="http://schemas.microsoft.com/office/drawing/2014/main" id="{83DCEA35-5853-195E-46A0-5FCF57F4FFCF}"/>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6" name="Rectangle 11">
              <a:extLst>
                <a:ext uri="{FF2B5EF4-FFF2-40B4-BE49-F238E27FC236}">
                  <a16:creationId xmlns:a16="http://schemas.microsoft.com/office/drawing/2014/main" id="{914D039D-C496-6F5D-9AC5-485FF174F66E}"/>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2">
              <a:extLst>
                <a:ext uri="{FF2B5EF4-FFF2-40B4-BE49-F238E27FC236}">
                  <a16:creationId xmlns:a16="http://schemas.microsoft.com/office/drawing/2014/main" id="{0C8A56CB-819D-1997-8DE2-67D59F462087}"/>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Line 13">
              <a:extLst>
                <a:ext uri="{FF2B5EF4-FFF2-40B4-BE49-F238E27FC236}">
                  <a16:creationId xmlns:a16="http://schemas.microsoft.com/office/drawing/2014/main" id="{9290FD36-0E39-B6FA-1BCE-122C0D94F8BC}"/>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98F7963B-13B6-5193-09BC-692F586DFCC5}"/>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6D452F21-10C4-64E7-1D3E-7E81039A6051}"/>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277FC4C3-C8B1-1488-9EEE-68E9A61C610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7">
            <a:extLst>
              <a:ext uri="{FF2B5EF4-FFF2-40B4-BE49-F238E27FC236}">
                <a16:creationId xmlns:a16="http://schemas.microsoft.com/office/drawing/2014/main" id="{9ED8F14E-ED4C-E7E6-231C-5B7B31C3B0A8}"/>
              </a:ext>
            </a:extLst>
          </p:cNvPr>
          <p:cNvSpPr>
            <a:spLocks noGrp="1" noChangeArrowheads="1"/>
          </p:cNvSpPr>
          <p:nvPr>
            <p:ph type="sldNum" sz="quarter" idx="12"/>
          </p:nvPr>
        </p:nvSpPr>
        <p:spPr>
          <a:xfrm>
            <a:off x="8737600" y="6248400"/>
            <a:ext cx="2844800" cy="457200"/>
          </a:xfrm>
        </p:spPr>
        <p:txBody>
          <a:bodyPr/>
          <a:lstStyle>
            <a:lvl1pPr>
              <a:defRPr b="1" smtClean="0"/>
            </a:lvl1pPr>
          </a:lstStyle>
          <a:p>
            <a:pPr>
              <a:defRPr/>
            </a:pPr>
            <a:fld id="{0DE16C13-EE3F-4676-9EF5-94D4A203D274}" type="slidenum">
              <a:rPr lang="en-US" altLang="en-US"/>
              <a:pPr>
                <a:defRPr/>
              </a:pPr>
              <a:t>‹#›</a:t>
            </a:fld>
            <a:endParaRPr lang="en-US" altLang="en-US"/>
          </a:p>
        </p:txBody>
      </p:sp>
    </p:spTree>
    <p:extLst>
      <p:ext uri="{BB962C8B-B14F-4D97-AF65-F5344CB8AC3E}">
        <p14:creationId xmlns:p14="http://schemas.microsoft.com/office/powerpoint/2010/main" val="3156152385"/>
      </p:ext>
    </p:extLst>
  </p:cSld>
  <p:clrMapOvr>
    <a:masterClrMapping/>
  </p:clrMapOvr>
  <p:transition spd="med">
    <p:zoom dir="in"/>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662E04C-6FD1-FF8F-04CB-38D27E6894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16DFF1F-7DC4-77C3-DD82-713F56C68C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FCAB1FF-BA71-E66E-EB9B-1E7F9ECBF704}"/>
              </a:ext>
            </a:extLst>
          </p:cNvPr>
          <p:cNvSpPr>
            <a:spLocks noGrp="1" noChangeArrowheads="1"/>
          </p:cNvSpPr>
          <p:nvPr>
            <p:ph type="sldNum" sz="quarter" idx="12"/>
          </p:nvPr>
        </p:nvSpPr>
        <p:spPr>
          <a:ln/>
        </p:spPr>
        <p:txBody>
          <a:bodyPr/>
          <a:lstStyle>
            <a:lvl1pPr>
              <a:defRPr/>
            </a:lvl1pPr>
          </a:lstStyle>
          <a:p>
            <a:fld id="{796AB15E-A74D-4F21-AE58-4D2589852EE2}" type="slidenum">
              <a:rPr lang="en-US" altLang="en-US"/>
              <a:pPr/>
              <a:t>‹#›</a:t>
            </a:fld>
            <a:endParaRPr lang="en-US" altLang="en-US"/>
          </a:p>
        </p:txBody>
      </p:sp>
    </p:spTree>
    <p:extLst>
      <p:ext uri="{BB962C8B-B14F-4D97-AF65-F5344CB8AC3E}">
        <p14:creationId xmlns:p14="http://schemas.microsoft.com/office/powerpoint/2010/main" val="3504681798"/>
      </p:ext>
    </p:extLst>
  </p:cSld>
  <p:clrMapOvr>
    <a:masterClrMapping/>
  </p:clrMapOvr>
  <p:transition>
    <p:pull dir="d"/>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B25E72C-40C3-FCD2-2D78-0279AC87AA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94423F0-C4BB-FDA5-5700-E6DF8DA6B3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BEC40E2-BAB4-E811-CE50-720BB1EA0BF4}"/>
              </a:ext>
            </a:extLst>
          </p:cNvPr>
          <p:cNvSpPr>
            <a:spLocks noGrp="1" noChangeArrowheads="1"/>
          </p:cNvSpPr>
          <p:nvPr>
            <p:ph type="sldNum" sz="quarter" idx="12"/>
          </p:nvPr>
        </p:nvSpPr>
        <p:spPr>
          <a:ln/>
        </p:spPr>
        <p:txBody>
          <a:bodyPr/>
          <a:lstStyle>
            <a:lvl1pPr>
              <a:defRPr/>
            </a:lvl1pPr>
          </a:lstStyle>
          <a:p>
            <a:fld id="{E99DEC03-8C62-475C-96C9-BFE905F4EF9C}" type="slidenum">
              <a:rPr lang="en-US" altLang="en-US"/>
              <a:pPr/>
              <a:t>‹#›</a:t>
            </a:fld>
            <a:endParaRPr lang="en-US" altLang="en-US"/>
          </a:p>
        </p:txBody>
      </p:sp>
    </p:spTree>
    <p:extLst>
      <p:ext uri="{BB962C8B-B14F-4D97-AF65-F5344CB8AC3E}">
        <p14:creationId xmlns:p14="http://schemas.microsoft.com/office/powerpoint/2010/main" val="3827672538"/>
      </p:ext>
    </p:extLst>
  </p:cSld>
  <p:clrMapOvr>
    <a:masterClrMapping/>
  </p:clrMapOvr>
  <p:transition>
    <p:pull dir="d"/>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7B9DBE-374D-7E9E-CFAA-CFA45D5C93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2813446-9552-6083-8D39-BB61C40C7C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DCB8363-A364-4AF2-9CFE-01D627BC12BF}"/>
              </a:ext>
            </a:extLst>
          </p:cNvPr>
          <p:cNvSpPr>
            <a:spLocks noGrp="1" noChangeArrowheads="1"/>
          </p:cNvSpPr>
          <p:nvPr>
            <p:ph type="sldNum" sz="quarter" idx="12"/>
          </p:nvPr>
        </p:nvSpPr>
        <p:spPr>
          <a:ln/>
        </p:spPr>
        <p:txBody>
          <a:bodyPr/>
          <a:lstStyle>
            <a:lvl1pPr>
              <a:defRPr/>
            </a:lvl1pPr>
          </a:lstStyle>
          <a:p>
            <a:fld id="{AB73C216-DD8C-42C7-8243-FFDF2F91789B}" type="slidenum">
              <a:rPr lang="en-US" altLang="en-US"/>
              <a:pPr/>
              <a:t>‹#›</a:t>
            </a:fld>
            <a:endParaRPr lang="en-US" altLang="en-US"/>
          </a:p>
        </p:txBody>
      </p:sp>
    </p:spTree>
    <p:extLst>
      <p:ext uri="{BB962C8B-B14F-4D97-AF65-F5344CB8AC3E}">
        <p14:creationId xmlns:p14="http://schemas.microsoft.com/office/powerpoint/2010/main" val="925321014"/>
      </p:ext>
    </p:extLst>
  </p:cSld>
  <p:clrMapOvr>
    <a:masterClrMapping/>
  </p:clrMapOvr>
  <p:transition>
    <p:pull dir="d"/>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796FC41-7332-D60C-E2A2-7210BB6F90C4}"/>
              </a:ext>
            </a:extLst>
          </p:cNvPr>
          <p:cNvGrpSpPr>
            <a:grpSpLocks/>
          </p:cNvGrpSpPr>
          <p:nvPr/>
        </p:nvGrpSpPr>
        <p:grpSpPr bwMode="auto">
          <a:xfrm>
            <a:off x="0" y="0"/>
            <a:ext cx="11277600" cy="5943600"/>
            <a:chOff x="0" y="0"/>
            <a:chExt cx="5328" cy="3744"/>
          </a:xfrm>
        </p:grpSpPr>
        <p:sp>
          <p:nvSpPr>
            <p:cNvPr id="3" name="Freeform 3">
              <a:extLst>
                <a:ext uri="{FF2B5EF4-FFF2-40B4-BE49-F238E27FC236}">
                  <a16:creationId xmlns:a16="http://schemas.microsoft.com/office/drawing/2014/main" id="{3EE499E2-E8A2-CAAB-F71D-E6EF4ADAAF9C}"/>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eaLnBrk="1" hangingPunct="1">
                <a:defRPr/>
              </a:pPr>
              <a:endParaRPr lang="en-US" sz="1800"/>
            </a:p>
          </p:txBody>
        </p:sp>
        <p:sp>
          <p:nvSpPr>
            <p:cNvPr id="4" name="Freeform 4">
              <a:extLst>
                <a:ext uri="{FF2B5EF4-FFF2-40B4-BE49-F238E27FC236}">
                  <a16:creationId xmlns:a16="http://schemas.microsoft.com/office/drawing/2014/main" id="{789D3F46-11B0-EFA6-F7BA-E600880BEC04}"/>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36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536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5" name="Rectangle 6">
            <a:extLst>
              <a:ext uri="{FF2B5EF4-FFF2-40B4-BE49-F238E27FC236}">
                <a16:creationId xmlns:a16="http://schemas.microsoft.com/office/drawing/2014/main" id="{2553D09E-42D4-AD82-0B60-989EB4D7739F}"/>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511471AC-502D-763F-1C3E-68EBD2D822E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6C8B1B6B-9421-9F9C-36E0-DB7D8CAF8F73}"/>
              </a:ext>
            </a:extLst>
          </p:cNvPr>
          <p:cNvSpPr>
            <a:spLocks noGrp="1" noChangeArrowheads="1"/>
          </p:cNvSpPr>
          <p:nvPr>
            <p:ph type="sldNum" sz="quarter" idx="12"/>
          </p:nvPr>
        </p:nvSpPr>
        <p:spPr/>
        <p:txBody>
          <a:bodyPr/>
          <a:lstStyle>
            <a:lvl1pPr>
              <a:defRPr smtClean="0"/>
            </a:lvl1pPr>
          </a:lstStyle>
          <a:p>
            <a:pPr>
              <a:defRPr/>
            </a:pPr>
            <a:fld id="{A6BD01BD-9EFC-4378-BBC2-4495C392C746}" type="slidenum">
              <a:rPr lang="en-US" altLang="en-US"/>
              <a:pPr>
                <a:defRPr/>
              </a:pPr>
              <a:t>‹#›</a:t>
            </a:fld>
            <a:endParaRPr lang="en-US" altLang="en-US"/>
          </a:p>
        </p:txBody>
      </p:sp>
    </p:spTree>
    <p:extLst>
      <p:ext uri="{BB962C8B-B14F-4D97-AF65-F5344CB8AC3E}">
        <p14:creationId xmlns:p14="http://schemas.microsoft.com/office/powerpoint/2010/main" val="829740779"/>
      </p:ext>
    </p:extLst>
  </p:cSld>
  <p:clrMapOvr>
    <a:masterClrMapping/>
  </p:clrMapOvr>
  <p:transition>
    <p:wipe dir="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1F9552D0-70C1-EE35-9FD0-8951B2919D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DC8B519B-5992-36B9-FD86-AC25205AF2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B07760BD-5481-EA91-851F-D58DFC5EED2D}"/>
              </a:ext>
            </a:extLst>
          </p:cNvPr>
          <p:cNvSpPr>
            <a:spLocks noGrp="1" noChangeArrowheads="1"/>
          </p:cNvSpPr>
          <p:nvPr>
            <p:ph type="sldNum" sz="quarter" idx="12"/>
          </p:nvPr>
        </p:nvSpPr>
        <p:spPr>
          <a:ln/>
        </p:spPr>
        <p:txBody>
          <a:bodyPr/>
          <a:lstStyle>
            <a:lvl1pPr>
              <a:defRPr/>
            </a:lvl1pPr>
          </a:lstStyle>
          <a:p>
            <a:pPr>
              <a:defRPr/>
            </a:pPr>
            <a:fld id="{862F944E-17D6-4063-B506-C1BCBA9E32FD}" type="slidenum">
              <a:rPr lang="en-US" altLang="en-US"/>
              <a:pPr>
                <a:defRPr/>
              </a:pPr>
              <a:t>‹#›</a:t>
            </a:fld>
            <a:endParaRPr lang="en-US" altLang="en-US"/>
          </a:p>
        </p:txBody>
      </p:sp>
    </p:spTree>
    <p:extLst>
      <p:ext uri="{BB962C8B-B14F-4D97-AF65-F5344CB8AC3E}">
        <p14:creationId xmlns:p14="http://schemas.microsoft.com/office/powerpoint/2010/main" val="980359177"/>
      </p:ext>
    </p:extLst>
  </p:cSld>
  <p:clrMapOvr>
    <a:masterClrMapping/>
  </p:clrMapOvr>
  <p:transition>
    <p:wipe dir="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7">
            <a:extLst>
              <a:ext uri="{FF2B5EF4-FFF2-40B4-BE49-F238E27FC236}">
                <a16:creationId xmlns:a16="http://schemas.microsoft.com/office/drawing/2014/main" id="{CFBF1A26-1D35-364D-8961-76A72F7D51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A1E376FB-AC11-A3D6-B927-64304D22B3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16D73416-09F1-C158-CF59-0142358715ED}"/>
              </a:ext>
            </a:extLst>
          </p:cNvPr>
          <p:cNvSpPr>
            <a:spLocks noGrp="1" noChangeArrowheads="1"/>
          </p:cNvSpPr>
          <p:nvPr>
            <p:ph type="sldNum" sz="quarter" idx="12"/>
          </p:nvPr>
        </p:nvSpPr>
        <p:spPr>
          <a:ln/>
        </p:spPr>
        <p:txBody>
          <a:bodyPr/>
          <a:lstStyle>
            <a:lvl1pPr>
              <a:defRPr/>
            </a:lvl1pPr>
          </a:lstStyle>
          <a:p>
            <a:pPr>
              <a:defRPr/>
            </a:pPr>
            <a:fld id="{E6004A72-ECCB-43D3-ACBE-7A938BB4E4BC}" type="slidenum">
              <a:rPr lang="en-US" altLang="en-US"/>
              <a:pPr>
                <a:defRPr/>
              </a:pPr>
              <a:t>‹#›</a:t>
            </a:fld>
            <a:endParaRPr lang="en-US" altLang="en-US"/>
          </a:p>
        </p:txBody>
      </p:sp>
    </p:spTree>
    <p:extLst>
      <p:ext uri="{BB962C8B-B14F-4D97-AF65-F5344CB8AC3E}">
        <p14:creationId xmlns:p14="http://schemas.microsoft.com/office/powerpoint/2010/main" val="200413846"/>
      </p:ext>
    </p:extLst>
  </p:cSld>
  <p:clrMapOvr>
    <a:masterClrMapping/>
  </p:clrMapOvr>
  <p:transition>
    <p:wipe dir="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00B6B28-0575-74CC-C6CA-F08D893B76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5F4152D5-DCB5-4623-7729-48CD3EC8B4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079E2DAD-B2F1-50A5-DD84-7F9FF753DDA6}"/>
              </a:ext>
            </a:extLst>
          </p:cNvPr>
          <p:cNvSpPr>
            <a:spLocks noGrp="1" noChangeArrowheads="1"/>
          </p:cNvSpPr>
          <p:nvPr>
            <p:ph type="sldNum" sz="quarter" idx="12"/>
          </p:nvPr>
        </p:nvSpPr>
        <p:spPr>
          <a:ln/>
        </p:spPr>
        <p:txBody>
          <a:bodyPr/>
          <a:lstStyle>
            <a:lvl1pPr>
              <a:defRPr/>
            </a:lvl1pPr>
          </a:lstStyle>
          <a:p>
            <a:pPr>
              <a:defRPr/>
            </a:pPr>
            <a:fld id="{35E4D5E2-2790-407C-880B-A2DD39E994CC}" type="slidenum">
              <a:rPr lang="en-US" altLang="en-US"/>
              <a:pPr>
                <a:defRPr/>
              </a:pPr>
              <a:t>‹#›</a:t>
            </a:fld>
            <a:endParaRPr lang="en-US" altLang="en-US"/>
          </a:p>
        </p:txBody>
      </p:sp>
    </p:spTree>
    <p:extLst>
      <p:ext uri="{BB962C8B-B14F-4D97-AF65-F5344CB8AC3E}">
        <p14:creationId xmlns:p14="http://schemas.microsoft.com/office/powerpoint/2010/main" val="1499688967"/>
      </p:ext>
    </p:extLst>
  </p:cSld>
  <p:clrMapOvr>
    <a:masterClrMapping/>
  </p:clrMapOvr>
  <p:transition>
    <p:wipe dir="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94FEFF84-AC60-A0F9-4F67-858BB943CF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C245531E-F950-3E75-8CE4-6D075C1A6C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9B04DD83-EE7E-B90F-8770-B33BAF731972}"/>
              </a:ext>
            </a:extLst>
          </p:cNvPr>
          <p:cNvSpPr>
            <a:spLocks noGrp="1" noChangeArrowheads="1"/>
          </p:cNvSpPr>
          <p:nvPr>
            <p:ph type="sldNum" sz="quarter" idx="12"/>
          </p:nvPr>
        </p:nvSpPr>
        <p:spPr>
          <a:ln/>
        </p:spPr>
        <p:txBody>
          <a:bodyPr/>
          <a:lstStyle>
            <a:lvl1pPr>
              <a:defRPr/>
            </a:lvl1pPr>
          </a:lstStyle>
          <a:p>
            <a:pPr>
              <a:defRPr/>
            </a:pPr>
            <a:fld id="{8D2DFB18-42BD-4364-8026-6C6F6D2ED3DA}" type="slidenum">
              <a:rPr lang="en-US" altLang="en-US"/>
              <a:pPr>
                <a:defRPr/>
              </a:pPr>
              <a:t>‹#›</a:t>
            </a:fld>
            <a:endParaRPr lang="en-US" altLang="en-US"/>
          </a:p>
        </p:txBody>
      </p:sp>
    </p:spTree>
    <p:extLst>
      <p:ext uri="{BB962C8B-B14F-4D97-AF65-F5344CB8AC3E}">
        <p14:creationId xmlns:p14="http://schemas.microsoft.com/office/powerpoint/2010/main" val="1365561034"/>
      </p:ext>
    </p:extLst>
  </p:cSld>
  <p:clrMapOvr>
    <a:masterClrMapping/>
  </p:clrMapOvr>
  <p:transition>
    <p:wipe dir="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A11BA9CF-8B41-BC72-878D-38D11F4E70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F01481C4-805D-7CE1-DD4D-299143D1C3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E739678A-694C-AB9C-A622-4EDC05A01795}"/>
              </a:ext>
            </a:extLst>
          </p:cNvPr>
          <p:cNvSpPr>
            <a:spLocks noGrp="1" noChangeArrowheads="1"/>
          </p:cNvSpPr>
          <p:nvPr>
            <p:ph type="sldNum" sz="quarter" idx="12"/>
          </p:nvPr>
        </p:nvSpPr>
        <p:spPr>
          <a:ln/>
        </p:spPr>
        <p:txBody>
          <a:bodyPr/>
          <a:lstStyle>
            <a:lvl1pPr>
              <a:defRPr/>
            </a:lvl1pPr>
          </a:lstStyle>
          <a:p>
            <a:pPr>
              <a:defRPr/>
            </a:pPr>
            <a:fld id="{20966631-DF96-48F7-982B-96443A1628F0}" type="slidenum">
              <a:rPr lang="en-US" altLang="en-US"/>
              <a:pPr>
                <a:defRPr/>
              </a:pPr>
              <a:t>‹#›</a:t>
            </a:fld>
            <a:endParaRPr lang="en-US" altLang="en-US"/>
          </a:p>
        </p:txBody>
      </p:sp>
    </p:spTree>
    <p:extLst>
      <p:ext uri="{BB962C8B-B14F-4D97-AF65-F5344CB8AC3E}">
        <p14:creationId xmlns:p14="http://schemas.microsoft.com/office/powerpoint/2010/main" val="541241734"/>
      </p:ext>
    </p:extLst>
  </p:cSld>
  <p:clrMapOvr>
    <a:masterClrMapping/>
  </p:clrMapOvr>
  <p:transition>
    <p:wipe dir="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7DD681F-3B9B-6584-527F-3C310B8C5B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4DECCDAA-024B-637C-F422-C7A06550D7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F57705E8-F9DE-285F-24CB-638C08DFBA90}"/>
              </a:ext>
            </a:extLst>
          </p:cNvPr>
          <p:cNvSpPr>
            <a:spLocks noGrp="1" noChangeArrowheads="1"/>
          </p:cNvSpPr>
          <p:nvPr>
            <p:ph type="sldNum" sz="quarter" idx="12"/>
          </p:nvPr>
        </p:nvSpPr>
        <p:spPr>
          <a:ln/>
        </p:spPr>
        <p:txBody>
          <a:bodyPr/>
          <a:lstStyle>
            <a:lvl1pPr>
              <a:defRPr/>
            </a:lvl1pPr>
          </a:lstStyle>
          <a:p>
            <a:pPr>
              <a:defRPr/>
            </a:pPr>
            <a:fld id="{4E29A59B-0977-4DCF-9582-B0279DFAA94A}" type="slidenum">
              <a:rPr lang="en-US" altLang="en-US"/>
              <a:pPr>
                <a:defRPr/>
              </a:pPr>
              <a:t>‹#›</a:t>
            </a:fld>
            <a:endParaRPr lang="en-US" altLang="en-US"/>
          </a:p>
        </p:txBody>
      </p:sp>
    </p:spTree>
    <p:extLst>
      <p:ext uri="{BB962C8B-B14F-4D97-AF65-F5344CB8AC3E}">
        <p14:creationId xmlns:p14="http://schemas.microsoft.com/office/powerpoint/2010/main" val="3450699408"/>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B788A1-455D-993B-97E5-E3A09D83E5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0EA13D4-0C1B-77EC-4A7D-A972CA5230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D027452-B9ED-4721-9367-6555C8B4AA56}"/>
              </a:ext>
            </a:extLst>
          </p:cNvPr>
          <p:cNvSpPr>
            <a:spLocks noGrp="1" noChangeArrowheads="1"/>
          </p:cNvSpPr>
          <p:nvPr>
            <p:ph type="sldNum" sz="quarter" idx="12"/>
          </p:nvPr>
        </p:nvSpPr>
        <p:spPr>
          <a:ln/>
        </p:spPr>
        <p:txBody>
          <a:bodyPr/>
          <a:lstStyle>
            <a:lvl1pPr>
              <a:defRPr/>
            </a:lvl1pPr>
          </a:lstStyle>
          <a:p>
            <a:pPr>
              <a:defRPr/>
            </a:pPr>
            <a:fld id="{EE713C20-5805-4213-9353-2B5611B46D31}" type="slidenum">
              <a:rPr lang="en-US" altLang="en-US"/>
              <a:pPr>
                <a:defRPr/>
              </a:pPr>
              <a:t>‹#›</a:t>
            </a:fld>
            <a:endParaRPr lang="en-US" altLang="en-US"/>
          </a:p>
        </p:txBody>
      </p:sp>
    </p:spTree>
    <p:extLst>
      <p:ext uri="{BB962C8B-B14F-4D97-AF65-F5344CB8AC3E}">
        <p14:creationId xmlns:p14="http://schemas.microsoft.com/office/powerpoint/2010/main" val="442061150"/>
      </p:ext>
    </p:extLst>
  </p:cSld>
  <p:clrMapOvr>
    <a:masterClrMapping/>
  </p:clrMapOvr>
  <p:transition spd="med">
    <p:zoom dir="in"/>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a:extLst>
              <a:ext uri="{FF2B5EF4-FFF2-40B4-BE49-F238E27FC236}">
                <a16:creationId xmlns:a16="http://schemas.microsoft.com/office/drawing/2014/main" id="{FFA75E9E-2363-F42A-7A49-CCDBF2BBF4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8CAE5370-117B-5FBA-8FA2-4423CFAA7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8B2637CB-319D-2193-9765-69BE0A63A9E6}"/>
              </a:ext>
            </a:extLst>
          </p:cNvPr>
          <p:cNvSpPr>
            <a:spLocks noGrp="1" noChangeArrowheads="1"/>
          </p:cNvSpPr>
          <p:nvPr>
            <p:ph type="sldNum" sz="quarter" idx="12"/>
          </p:nvPr>
        </p:nvSpPr>
        <p:spPr>
          <a:ln/>
        </p:spPr>
        <p:txBody>
          <a:bodyPr/>
          <a:lstStyle>
            <a:lvl1pPr>
              <a:defRPr/>
            </a:lvl1pPr>
          </a:lstStyle>
          <a:p>
            <a:pPr>
              <a:defRPr/>
            </a:pPr>
            <a:fld id="{2CFE14CE-8C6A-426D-84A6-D8B467A8FB12}" type="slidenum">
              <a:rPr lang="en-US" altLang="en-US"/>
              <a:pPr>
                <a:defRPr/>
              </a:pPr>
              <a:t>‹#›</a:t>
            </a:fld>
            <a:endParaRPr lang="en-US" altLang="en-US"/>
          </a:p>
        </p:txBody>
      </p:sp>
    </p:spTree>
    <p:extLst>
      <p:ext uri="{BB962C8B-B14F-4D97-AF65-F5344CB8AC3E}">
        <p14:creationId xmlns:p14="http://schemas.microsoft.com/office/powerpoint/2010/main" val="785093491"/>
      </p:ext>
    </p:extLst>
  </p:cSld>
  <p:clrMapOvr>
    <a:masterClrMapping/>
  </p:clrMapOvr>
  <p:transition>
    <p:wipe dir="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a:extLst>
              <a:ext uri="{FF2B5EF4-FFF2-40B4-BE49-F238E27FC236}">
                <a16:creationId xmlns:a16="http://schemas.microsoft.com/office/drawing/2014/main" id="{0D207825-D807-A7E9-CE4D-128E67CF9D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09960F8C-2FBE-5F3F-255A-D8F6A6B77C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D7CE5EA0-E0F0-76E6-951D-680B29035738}"/>
              </a:ext>
            </a:extLst>
          </p:cNvPr>
          <p:cNvSpPr>
            <a:spLocks noGrp="1" noChangeArrowheads="1"/>
          </p:cNvSpPr>
          <p:nvPr>
            <p:ph type="sldNum" sz="quarter" idx="12"/>
          </p:nvPr>
        </p:nvSpPr>
        <p:spPr>
          <a:ln/>
        </p:spPr>
        <p:txBody>
          <a:bodyPr/>
          <a:lstStyle>
            <a:lvl1pPr>
              <a:defRPr/>
            </a:lvl1pPr>
          </a:lstStyle>
          <a:p>
            <a:pPr>
              <a:defRPr/>
            </a:pPr>
            <a:fld id="{63A84668-5FA8-4759-895F-4BFDB537BAAF}" type="slidenum">
              <a:rPr lang="en-US" altLang="en-US"/>
              <a:pPr>
                <a:defRPr/>
              </a:pPr>
              <a:t>‹#›</a:t>
            </a:fld>
            <a:endParaRPr lang="en-US" altLang="en-US"/>
          </a:p>
        </p:txBody>
      </p:sp>
    </p:spTree>
    <p:extLst>
      <p:ext uri="{BB962C8B-B14F-4D97-AF65-F5344CB8AC3E}">
        <p14:creationId xmlns:p14="http://schemas.microsoft.com/office/powerpoint/2010/main" val="3563161558"/>
      </p:ext>
    </p:extLst>
  </p:cSld>
  <p:clrMapOvr>
    <a:masterClrMapping/>
  </p:clrMapOvr>
  <p:transition>
    <p:wipe dir="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DD4F5178-737C-7355-D237-BCAD43F4C9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5864B6BE-5219-C04A-9FE4-549C875F52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F23F5AFD-3D14-FDCE-4E2F-5D000D267D2D}"/>
              </a:ext>
            </a:extLst>
          </p:cNvPr>
          <p:cNvSpPr>
            <a:spLocks noGrp="1" noChangeArrowheads="1"/>
          </p:cNvSpPr>
          <p:nvPr>
            <p:ph type="sldNum" sz="quarter" idx="12"/>
          </p:nvPr>
        </p:nvSpPr>
        <p:spPr>
          <a:ln/>
        </p:spPr>
        <p:txBody>
          <a:bodyPr/>
          <a:lstStyle>
            <a:lvl1pPr>
              <a:defRPr/>
            </a:lvl1pPr>
          </a:lstStyle>
          <a:p>
            <a:pPr>
              <a:defRPr/>
            </a:pPr>
            <a:fld id="{44C8E936-4CD4-444B-A905-049C54ED348A}" type="slidenum">
              <a:rPr lang="en-US" altLang="en-US"/>
              <a:pPr>
                <a:defRPr/>
              </a:pPr>
              <a:t>‹#›</a:t>
            </a:fld>
            <a:endParaRPr lang="en-US" altLang="en-US"/>
          </a:p>
        </p:txBody>
      </p:sp>
    </p:spTree>
    <p:extLst>
      <p:ext uri="{BB962C8B-B14F-4D97-AF65-F5344CB8AC3E}">
        <p14:creationId xmlns:p14="http://schemas.microsoft.com/office/powerpoint/2010/main" val="2103251175"/>
      </p:ext>
    </p:extLst>
  </p:cSld>
  <p:clrMapOvr>
    <a:masterClrMapping/>
  </p:clrMapOvr>
  <p:transition>
    <p:wipe dir="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83A0F532-3FDD-2402-0C95-5D1CFA21B5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C5C23E43-92D0-90F7-7D4F-96DA5BC906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2F49D6E5-70B3-3B6B-9C9D-AB1FD7E1D009}"/>
              </a:ext>
            </a:extLst>
          </p:cNvPr>
          <p:cNvSpPr>
            <a:spLocks noGrp="1" noChangeArrowheads="1"/>
          </p:cNvSpPr>
          <p:nvPr>
            <p:ph type="sldNum" sz="quarter" idx="12"/>
          </p:nvPr>
        </p:nvSpPr>
        <p:spPr>
          <a:ln/>
        </p:spPr>
        <p:txBody>
          <a:bodyPr/>
          <a:lstStyle>
            <a:lvl1pPr>
              <a:defRPr/>
            </a:lvl1pPr>
          </a:lstStyle>
          <a:p>
            <a:pPr>
              <a:defRPr/>
            </a:pPr>
            <a:fld id="{C1712968-67C0-4C48-A6B9-87951203BE91}" type="slidenum">
              <a:rPr lang="en-US" altLang="en-US"/>
              <a:pPr>
                <a:defRPr/>
              </a:pPr>
              <a:t>‹#›</a:t>
            </a:fld>
            <a:endParaRPr lang="en-US" altLang="en-US"/>
          </a:p>
        </p:txBody>
      </p:sp>
    </p:spTree>
    <p:extLst>
      <p:ext uri="{BB962C8B-B14F-4D97-AF65-F5344CB8AC3E}">
        <p14:creationId xmlns:p14="http://schemas.microsoft.com/office/powerpoint/2010/main" val="1509588819"/>
      </p:ext>
    </p:extLst>
  </p:cSld>
  <p:clrMapOvr>
    <a:masterClrMapping/>
  </p:clrMapOvr>
  <p:transition>
    <p:wipe dir="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82E4A1F2-765D-9D72-6042-3AF83AE0DF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0A8E9D34-103C-F863-F441-D8942F1E23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BC044E12-C0CB-C8CE-5915-6F1ACD47F025}"/>
              </a:ext>
            </a:extLst>
          </p:cNvPr>
          <p:cNvSpPr>
            <a:spLocks noGrp="1" noChangeArrowheads="1"/>
          </p:cNvSpPr>
          <p:nvPr>
            <p:ph type="sldNum" sz="quarter" idx="12"/>
          </p:nvPr>
        </p:nvSpPr>
        <p:spPr>
          <a:ln/>
        </p:spPr>
        <p:txBody>
          <a:bodyPr/>
          <a:lstStyle>
            <a:lvl1pPr>
              <a:defRPr/>
            </a:lvl1pPr>
          </a:lstStyle>
          <a:p>
            <a:pPr>
              <a:defRPr/>
            </a:pPr>
            <a:fld id="{20F513EB-62AC-461C-91E3-1C07C99F19B9}" type="slidenum">
              <a:rPr lang="en-US" altLang="en-US"/>
              <a:pPr>
                <a:defRPr/>
              </a:pPr>
              <a:t>‹#›</a:t>
            </a:fld>
            <a:endParaRPr lang="en-US" altLang="en-US"/>
          </a:p>
        </p:txBody>
      </p:sp>
    </p:spTree>
    <p:extLst>
      <p:ext uri="{BB962C8B-B14F-4D97-AF65-F5344CB8AC3E}">
        <p14:creationId xmlns:p14="http://schemas.microsoft.com/office/powerpoint/2010/main" val="2634432711"/>
      </p:ext>
    </p:extLst>
  </p:cSld>
  <p:clrMapOvr>
    <a:masterClrMapping/>
  </p:clrMapOvr>
  <p:transition>
    <p:wipe dir="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C5E2C79-8329-51F0-5B9A-4D5ABE0E4E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9BA658B0-74E0-7916-BDC7-C4920AA979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2FD0FBBE-FA92-5B0B-6D7D-5E8582E0A743}"/>
              </a:ext>
            </a:extLst>
          </p:cNvPr>
          <p:cNvSpPr>
            <a:spLocks noGrp="1" noChangeArrowheads="1"/>
          </p:cNvSpPr>
          <p:nvPr>
            <p:ph type="sldNum" sz="quarter" idx="12"/>
          </p:nvPr>
        </p:nvSpPr>
        <p:spPr>
          <a:ln/>
        </p:spPr>
        <p:txBody>
          <a:bodyPr/>
          <a:lstStyle>
            <a:lvl1pPr>
              <a:defRPr/>
            </a:lvl1pPr>
          </a:lstStyle>
          <a:p>
            <a:pPr>
              <a:defRPr/>
            </a:pPr>
            <a:fld id="{A9AE56C5-3AF2-4DA7-8C70-165534893A41}" type="slidenum">
              <a:rPr lang="en-US" altLang="en-US"/>
              <a:pPr>
                <a:defRPr/>
              </a:pPr>
              <a:t>‹#›</a:t>
            </a:fld>
            <a:endParaRPr lang="en-US" altLang="en-US"/>
          </a:p>
        </p:txBody>
      </p:sp>
    </p:spTree>
    <p:extLst>
      <p:ext uri="{BB962C8B-B14F-4D97-AF65-F5344CB8AC3E}">
        <p14:creationId xmlns:p14="http://schemas.microsoft.com/office/powerpoint/2010/main" val="463552840"/>
      </p:ext>
    </p:extLst>
  </p:cSld>
  <p:clrMapOvr>
    <a:masterClrMapping/>
  </p:clrMapOvr>
  <p:transition>
    <p:wipe dir="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30CCA94F-918C-C3AB-EA92-181AB85227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82788DD2-4D49-E97F-0066-D7743E7360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4F718404-C180-5319-A4A4-6921A4394039}"/>
              </a:ext>
            </a:extLst>
          </p:cNvPr>
          <p:cNvSpPr>
            <a:spLocks noGrp="1" noChangeArrowheads="1"/>
          </p:cNvSpPr>
          <p:nvPr>
            <p:ph type="sldNum" sz="quarter" idx="12"/>
          </p:nvPr>
        </p:nvSpPr>
        <p:spPr>
          <a:ln/>
        </p:spPr>
        <p:txBody>
          <a:bodyPr/>
          <a:lstStyle>
            <a:lvl1pPr>
              <a:defRPr/>
            </a:lvl1pPr>
          </a:lstStyle>
          <a:p>
            <a:pPr>
              <a:defRPr/>
            </a:pPr>
            <a:fld id="{E31FAEE1-6B03-42CD-9441-623BE45D3AAA}" type="slidenum">
              <a:rPr lang="en-US" altLang="en-US"/>
              <a:pPr>
                <a:defRPr/>
              </a:pPr>
              <a:t>‹#›</a:t>
            </a:fld>
            <a:endParaRPr lang="en-US" altLang="en-US"/>
          </a:p>
        </p:txBody>
      </p:sp>
    </p:spTree>
    <p:extLst>
      <p:ext uri="{BB962C8B-B14F-4D97-AF65-F5344CB8AC3E}">
        <p14:creationId xmlns:p14="http://schemas.microsoft.com/office/powerpoint/2010/main" val="2799539549"/>
      </p:ext>
    </p:extLst>
  </p:cSld>
  <p:clrMapOvr>
    <a:masterClrMapping/>
  </p:clrMapOvr>
  <p:transition>
    <p:wipe dir="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690E55F4-2D7C-80DA-9596-F56C6265B7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BC9E05E5-D130-0F0A-54A1-7B155069AF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961CA5E3-4CB3-4A96-30AE-BF9B85490810}"/>
              </a:ext>
            </a:extLst>
          </p:cNvPr>
          <p:cNvSpPr>
            <a:spLocks noGrp="1" noChangeArrowheads="1"/>
          </p:cNvSpPr>
          <p:nvPr>
            <p:ph type="sldNum" sz="quarter" idx="12"/>
          </p:nvPr>
        </p:nvSpPr>
        <p:spPr>
          <a:ln/>
        </p:spPr>
        <p:txBody>
          <a:bodyPr/>
          <a:lstStyle>
            <a:lvl1pPr>
              <a:defRPr/>
            </a:lvl1pPr>
          </a:lstStyle>
          <a:p>
            <a:pPr>
              <a:defRPr/>
            </a:pPr>
            <a:fld id="{5DC0857E-2D3C-4BD5-A1B1-572755A06D43}" type="slidenum">
              <a:rPr lang="en-US" altLang="en-US"/>
              <a:pPr>
                <a:defRPr/>
              </a:pPr>
              <a:t>‹#›</a:t>
            </a:fld>
            <a:endParaRPr lang="en-US" altLang="en-US"/>
          </a:p>
        </p:txBody>
      </p:sp>
    </p:spTree>
    <p:extLst>
      <p:ext uri="{BB962C8B-B14F-4D97-AF65-F5344CB8AC3E}">
        <p14:creationId xmlns:p14="http://schemas.microsoft.com/office/powerpoint/2010/main" val="1109162180"/>
      </p:ext>
    </p:extLst>
  </p:cSld>
  <p:clrMapOvr>
    <a:masterClrMapping/>
  </p:clrMapOvr>
  <p:transition>
    <p:wipe dir="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A11C7236-6143-CEB4-489C-F7CA865B86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518188F2-7091-81AF-43D7-1B1C2C41E1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A4172E18-1C44-E31E-DB8B-EAD22C3F5D52}"/>
              </a:ext>
            </a:extLst>
          </p:cNvPr>
          <p:cNvSpPr>
            <a:spLocks noGrp="1" noChangeArrowheads="1"/>
          </p:cNvSpPr>
          <p:nvPr>
            <p:ph type="sldNum" sz="quarter" idx="12"/>
          </p:nvPr>
        </p:nvSpPr>
        <p:spPr>
          <a:ln/>
        </p:spPr>
        <p:txBody>
          <a:bodyPr/>
          <a:lstStyle>
            <a:lvl1pPr>
              <a:defRPr/>
            </a:lvl1pPr>
          </a:lstStyle>
          <a:p>
            <a:pPr>
              <a:defRPr/>
            </a:pPr>
            <a:fld id="{9F25CB44-A5C3-4B24-B967-DEF84BB5AC11}" type="slidenum">
              <a:rPr lang="en-US" altLang="en-US"/>
              <a:pPr>
                <a:defRPr/>
              </a:pPr>
              <a:t>‹#›</a:t>
            </a:fld>
            <a:endParaRPr lang="en-US" altLang="en-US"/>
          </a:p>
        </p:txBody>
      </p:sp>
    </p:spTree>
    <p:extLst>
      <p:ext uri="{BB962C8B-B14F-4D97-AF65-F5344CB8AC3E}">
        <p14:creationId xmlns:p14="http://schemas.microsoft.com/office/powerpoint/2010/main" val="166081215"/>
      </p:ext>
    </p:extLst>
  </p:cSld>
  <p:clrMapOvr>
    <a:masterClrMapping/>
  </p:clrMapOvr>
  <p:transition>
    <p:wipe dir="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C9C242F-4B93-7F48-AA63-BF2866A49503}"/>
              </a:ext>
            </a:extLst>
          </p:cNvPr>
          <p:cNvGrpSpPr>
            <a:grpSpLocks/>
          </p:cNvGrpSpPr>
          <p:nvPr/>
        </p:nvGrpSpPr>
        <p:grpSpPr bwMode="auto">
          <a:xfrm>
            <a:off x="0" y="0"/>
            <a:ext cx="11277600" cy="5943600"/>
            <a:chOff x="0" y="0"/>
            <a:chExt cx="5328" cy="3744"/>
          </a:xfrm>
        </p:grpSpPr>
        <p:sp>
          <p:nvSpPr>
            <p:cNvPr id="3" name="Freeform 3">
              <a:extLst>
                <a:ext uri="{FF2B5EF4-FFF2-40B4-BE49-F238E27FC236}">
                  <a16:creationId xmlns:a16="http://schemas.microsoft.com/office/drawing/2014/main" id="{F5973077-7CD8-2B51-6B52-1FB2F1D1EF6E}"/>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eaLnBrk="1" hangingPunct="1">
                <a:defRPr/>
              </a:pPr>
              <a:endParaRPr lang="en-US" sz="1800">
                <a:effectLst>
                  <a:outerShdw blurRad="38100" dist="38100" dir="2700000" algn="tl">
                    <a:srgbClr val="000000">
                      <a:alpha val="43137"/>
                    </a:srgbClr>
                  </a:outerShdw>
                </a:effectLst>
              </a:endParaRPr>
            </a:p>
          </p:txBody>
        </p:sp>
        <p:sp>
          <p:nvSpPr>
            <p:cNvPr id="4" name="Freeform 4">
              <a:extLst>
                <a:ext uri="{FF2B5EF4-FFF2-40B4-BE49-F238E27FC236}">
                  <a16:creationId xmlns:a16="http://schemas.microsoft.com/office/drawing/2014/main" id="{D1D5809B-C00D-99BB-8DAA-D3491C06509C}"/>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p:spPr>
          <p:txBody>
            <a:bodyPr/>
            <a:lstStyle/>
            <a:p>
              <a:pPr eaLnBrk="1" hangingPunct="1">
                <a:defRPr/>
              </a:pPr>
              <a:endParaRPr lang="en-US" sz="1800">
                <a:effectLst>
                  <a:outerShdw blurRad="38100" dist="38100" dir="2700000" algn="tl">
                    <a:srgbClr val="000000">
                      <a:alpha val="43137"/>
                    </a:srgbClr>
                  </a:outerShdw>
                </a:effectLst>
              </a:endParaRPr>
            </a:p>
          </p:txBody>
        </p:sp>
      </p:grpSp>
      <p:sp>
        <p:nvSpPr>
          <p:cNvPr id="1536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536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5" name="Date Placeholder 6">
            <a:extLst>
              <a:ext uri="{FF2B5EF4-FFF2-40B4-BE49-F238E27FC236}">
                <a16:creationId xmlns:a16="http://schemas.microsoft.com/office/drawing/2014/main" id="{C665755D-2001-108C-96D2-78234EC198DD}"/>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096A90A0-F82C-351E-8BF1-C0B412C16E7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9BCDD10E-2D11-257E-2ADE-80E0ED9E00B4}"/>
              </a:ext>
            </a:extLst>
          </p:cNvPr>
          <p:cNvSpPr>
            <a:spLocks noGrp="1" noChangeArrowheads="1"/>
          </p:cNvSpPr>
          <p:nvPr>
            <p:ph type="sldNum" sz="quarter" idx="12"/>
          </p:nvPr>
        </p:nvSpPr>
        <p:spPr/>
        <p:txBody>
          <a:bodyPr/>
          <a:lstStyle>
            <a:lvl1pPr>
              <a:defRPr smtClean="0"/>
            </a:lvl1pPr>
          </a:lstStyle>
          <a:p>
            <a:pPr>
              <a:defRPr/>
            </a:pPr>
            <a:fld id="{2A31F787-D26E-4A50-A650-51D67637F382}" type="slidenum">
              <a:rPr lang="en-US" altLang="en-US"/>
              <a:pPr>
                <a:defRPr/>
              </a:pPr>
              <a:t>‹#›</a:t>
            </a:fld>
            <a:endParaRPr lang="en-US" altLang="en-US"/>
          </a:p>
        </p:txBody>
      </p:sp>
    </p:spTree>
    <p:extLst>
      <p:ext uri="{BB962C8B-B14F-4D97-AF65-F5344CB8AC3E}">
        <p14:creationId xmlns:p14="http://schemas.microsoft.com/office/powerpoint/2010/main" val="895426729"/>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F11090A7-0BAB-173C-F057-144CA70294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8CADA07-86A8-CFCA-7768-D4A16569BA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639AC4C-253D-61A2-8A70-7FC23A3ADB98}"/>
              </a:ext>
            </a:extLst>
          </p:cNvPr>
          <p:cNvSpPr>
            <a:spLocks noGrp="1" noChangeArrowheads="1"/>
          </p:cNvSpPr>
          <p:nvPr>
            <p:ph type="sldNum" sz="quarter" idx="12"/>
          </p:nvPr>
        </p:nvSpPr>
        <p:spPr>
          <a:ln/>
        </p:spPr>
        <p:txBody>
          <a:bodyPr/>
          <a:lstStyle>
            <a:lvl1pPr>
              <a:defRPr/>
            </a:lvl1pPr>
          </a:lstStyle>
          <a:p>
            <a:pPr>
              <a:defRPr/>
            </a:pPr>
            <a:fld id="{DCA87C1B-9306-465A-9F67-365D789EB9AB}" type="slidenum">
              <a:rPr lang="en-US" altLang="en-US"/>
              <a:pPr>
                <a:defRPr/>
              </a:pPr>
              <a:t>‹#›</a:t>
            </a:fld>
            <a:endParaRPr lang="en-US" altLang="en-US"/>
          </a:p>
        </p:txBody>
      </p:sp>
    </p:spTree>
    <p:extLst>
      <p:ext uri="{BB962C8B-B14F-4D97-AF65-F5344CB8AC3E}">
        <p14:creationId xmlns:p14="http://schemas.microsoft.com/office/powerpoint/2010/main" val="1318387074"/>
      </p:ext>
    </p:extLst>
  </p:cSld>
  <p:clrMapOvr>
    <a:masterClrMapping/>
  </p:clrMapOvr>
  <p:transition spd="med">
    <p:zoom dir="in"/>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FE3F988A-728D-3765-15DC-73C9FC9FA1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0E7AB404-BC66-E45F-0DD9-0C63F87FF6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560B22D6-C4E8-0AA6-5236-E2B1084D5A5C}"/>
              </a:ext>
            </a:extLst>
          </p:cNvPr>
          <p:cNvSpPr>
            <a:spLocks noGrp="1" noChangeArrowheads="1"/>
          </p:cNvSpPr>
          <p:nvPr>
            <p:ph type="sldNum" sz="quarter" idx="12"/>
          </p:nvPr>
        </p:nvSpPr>
        <p:spPr>
          <a:ln/>
        </p:spPr>
        <p:txBody>
          <a:bodyPr/>
          <a:lstStyle>
            <a:lvl1pPr>
              <a:defRPr/>
            </a:lvl1pPr>
          </a:lstStyle>
          <a:p>
            <a:pPr>
              <a:defRPr/>
            </a:pPr>
            <a:fld id="{E9907F13-CC17-4D2B-AEED-31C3DA859735}" type="slidenum">
              <a:rPr lang="en-US" altLang="en-US"/>
              <a:pPr>
                <a:defRPr/>
              </a:pPr>
              <a:t>‹#›</a:t>
            </a:fld>
            <a:endParaRPr lang="en-US" altLang="en-US"/>
          </a:p>
        </p:txBody>
      </p:sp>
    </p:spTree>
    <p:extLst>
      <p:ext uri="{BB962C8B-B14F-4D97-AF65-F5344CB8AC3E}">
        <p14:creationId xmlns:p14="http://schemas.microsoft.com/office/powerpoint/2010/main" val="177120532"/>
      </p:ext>
    </p:extLst>
  </p:cSld>
  <p:clrMapOvr>
    <a:masterClrMapping/>
  </p:clrMapOvr>
  <p:transition>
    <p:wipe dir="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a:extLst>
              <a:ext uri="{FF2B5EF4-FFF2-40B4-BE49-F238E27FC236}">
                <a16:creationId xmlns:a16="http://schemas.microsoft.com/office/drawing/2014/main" id="{C248294A-E544-7119-5D7C-B5DFC83E50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599DB78C-44C2-4B7E-A1C8-C0E1E5C9E5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260BB453-A5AB-9632-B565-321FEAC5AE61}"/>
              </a:ext>
            </a:extLst>
          </p:cNvPr>
          <p:cNvSpPr>
            <a:spLocks noGrp="1" noChangeArrowheads="1"/>
          </p:cNvSpPr>
          <p:nvPr>
            <p:ph type="sldNum" sz="quarter" idx="12"/>
          </p:nvPr>
        </p:nvSpPr>
        <p:spPr>
          <a:ln/>
        </p:spPr>
        <p:txBody>
          <a:bodyPr/>
          <a:lstStyle>
            <a:lvl1pPr>
              <a:defRPr/>
            </a:lvl1pPr>
          </a:lstStyle>
          <a:p>
            <a:pPr>
              <a:defRPr/>
            </a:pPr>
            <a:fld id="{664FDE13-8709-4E48-982E-E62E166C6A32}" type="slidenum">
              <a:rPr lang="en-US" altLang="en-US"/>
              <a:pPr>
                <a:defRPr/>
              </a:pPr>
              <a:t>‹#›</a:t>
            </a:fld>
            <a:endParaRPr lang="en-US" altLang="en-US"/>
          </a:p>
        </p:txBody>
      </p:sp>
    </p:spTree>
    <p:extLst>
      <p:ext uri="{BB962C8B-B14F-4D97-AF65-F5344CB8AC3E}">
        <p14:creationId xmlns:p14="http://schemas.microsoft.com/office/powerpoint/2010/main" val="435307808"/>
      </p:ext>
    </p:extLst>
  </p:cSld>
  <p:clrMapOvr>
    <a:masterClrMapping/>
  </p:clrMapOvr>
  <p:transition>
    <p:wipe dir="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3712FE3A-B76D-150F-C3A0-F1494FCE5D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46A956F0-6A60-DCDB-2587-6FCBF6E3DB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54EC9B9E-15E2-50EB-9A59-C5B527873A0F}"/>
              </a:ext>
            </a:extLst>
          </p:cNvPr>
          <p:cNvSpPr>
            <a:spLocks noGrp="1" noChangeArrowheads="1"/>
          </p:cNvSpPr>
          <p:nvPr>
            <p:ph type="sldNum" sz="quarter" idx="12"/>
          </p:nvPr>
        </p:nvSpPr>
        <p:spPr>
          <a:ln/>
        </p:spPr>
        <p:txBody>
          <a:bodyPr/>
          <a:lstStyle>
            <a:lvl1pPr>
              <a:defRPr/>
            </a:lvl1pPr>
          </a:lstStyle>
          <a:p>
            <a:pPr>
              <a:defRPr/>
            </a:pPr>
            <a:fld id="{A0D001EC-B90E-41F3-99EE-EC17A49D29B0}" type="slidenum">
              <a:rPr lang="en-US" altLang="en-US"/>
              <a:pPr>
                <a:defRPr/>
              </a:pPr>
              <a:t>‹#›</a:t>
            </a:fld>
            <a:endParaRPr lang="en-US" altLang="en-US"/>
          </a:p>
        </p:txBody>
      </p:sp>
    </p:spTree>
    <p:extLst>
      <p:ext uri="{BB962C8B-B14F-4D97-AF65-F5344CB8AC3E}">
        <p14:creationId xmlns:p14="http://schemas.microsoft.com/office/powerpoint/2010/main" val="3941706947"/>
      </p:ext>
    </p:extLst>
  </p:cSld>
  <p:clrMapOvr>
    <a:masterClrMapping/>
  </p:clrMapOvr>
  <p:transition>
    <p:wipe dir="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5113A8F2-BDFF-8FD0-5A3B-02424AA230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68B7DB2C-3751-EA4D-8E1E-E746ADC87C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1C014C83-61FB-7D6D-C893-613F305EF6C5}"/>
              </a:ext>
            </a:extLst>
          </p:cNvPr>
          <p:cNvSpPr>
            <a:spLocks noGrp="1" noChangeArrowheads="1"/>
          </p:cNvSpPr>
          <p:nvPr>
            <p:ph type="sldNum" sz="quarter" idx="12"/>
          </p:nvPr>
        </p:nvSpPr>
        <p:spPr>
          <a:ln/>
        </p:spPr>
        <p:txBody>
          <a:bodyPr/>
          <a:lstStyle>
            <a:lvl1pPr>
              <a:defRPr/>
            </a:lvl1pPr>
          </a:lstStyle>
          <a:p>
            <a:pPr>
              <a:defRPr/>
            </a:pPr>
            <a:fld id="{CF946A25-D95B-4419-877E-1358FB377FC6}" type="slidenum">
              <a:rPr lang="en-US" altLang="en-US"/>
              <a:pPr>
                <a:defRPr/>
              </a:pPr>
              <a:t>‹#›</a:t>
            </a:fld>
            <a:endParaRPr lang="en-US" altLang="en-US"/>
          </a:p>
        </p:txBody>
      </p:sp>
    </p:spTree>
    <p:extLst>
      <p:ext uri="{BB962C8B-B14F-4D97-AF65-F5344CB8AC3E}">
        <p14:creationId xmlns:p14="http://schemas.microsoft.com/office/powerpoint/2010/main" val="2178435822"/>
      </p:ext>
    </p:extLst>
  </p:cSld>
  <p:clrMapOvr>
    <a:masterClrMapping/>
  </p:clrMapOvr>
  <p:transition>
    <p:wipe dir="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E6AE45DF-83A3-A3E5-EA64-4C5053358B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2579F572-1AAB-76C6-E313-98639241A9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B3A4DD9F-CBAD-60D9-310D-C9A289C7EA0E}"/>
              </a:ext>
            </a:extLst>
          </p:cNvPr>
          <p:cNvSpPr>
            <a:spLocks noGrp="1" noChangeArrowheads="1"/>
          </p:cNvSpPr>
          <p:nvPr>
            <p:ph type="sldNum" sz="quarter" idx="12"/>
          </p:nvPr>
        </p:nvSpPr>
        <p:spPr>
          <a:ln/>
        </p:spPr>
        <p:txBody>
          <a:bodyPr/>
          <a:lstStyle>
            <a:lvl1pPr>
              <a:defRPr/>
            </a:lvl1pPr>
          </a:lstStyle>
          <a:p>
            <a:pPr>
              <a:defRPr/>
            </a:pPr>
            <a:fld id="{0BA88FBE-E26C-48BB-BAC1-F5A1FC9BCFE8}" type="slidenum">
              <a:rPr lang="en-US" altLang="en-US"/>
              <a:pPr>
                <a:defRPr/>
              </a:pPr>
              <a:t>‹#›</a:t>
            </a:fld>
            <a:endParaRPr lang="en-US" altLang="en-US"/>
          </a:p>
        </p:txBody>
      </p:sp>
    </p:spTree>
    <p:extLst>
      <p:ext uri="{BB962C8B-B14F-4D97-AF65-F5344CB8AC3E}">
        <p14:creationId xmlns:p14="http://schemas.microsoft.com/office/powerpoint/2010/main" val="1334087591"/>
      </p:ext>
    </p:extLst>
  </p:cSld>
  <p:clrMapOvr>
    <a:masterClrMapping/>
  </p:clrMapOvr>
  <p:transition>
    <p:wipe dir="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8FF70B2B-0C47-4D67-ECFB-1A07C9B422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F0AEBC61-C77D-F676-2466-57FBC24274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BDEF19E1-1A36-EED4-F674-24EB3E1F3EC9}"/>
              </a:ext>
            </a:extLst>
          </p:cNvPr>
          <p:cNvSpPr>
            <a:spLocks noGrp="1" noChangeArrowheads="1"/>
          </p:cNvSpPr>
          <p:nvPr>
            <p:ph type="sldNum" sz="quarter" idx="12"/>
          </p:nvPr>
        </p:nvSpPr>
        <p:spPr>
          <a:ln/>
        </p:spPr>
        <p:txBody>
          <a:bodyPr/>
          <a:lstStyle>
            <a:lvl1pPr>
              <a:defRPr/>
            </a:lvl1pPr>
          </a:lstStyle>
          <a:p>
            <a:pPr>
              <a:defRPr/>
            </a:pPr>
            <a:fld id="{688B389D-FA01-4163-AFA5-695AAF39491E}" type="slidenum">
              <a:rPr lang="en-US" altLang="en-US"/>
              <a:pPr>
                <a:defRPr/>
              </a:pPr>
              <a:t>‹#›</a:t>
            </a:fld>
            <a:endParaRPr lang="en-US" altLang="en-US"/>
          </a:p>
        </p:txBody>
      </p:sp>
    </p:spTree>
    <p:extLst>
      <p:ext uri="{BB962C8B-B14F-4D97-AF65-F5344CB8AC3E}">
        <p14:creationId xmlns:p14="http://schemas.microsoft.com/office/powerpoint/2010/main" val="4248545256"/>
      </p:ext>
    </p:extLst>
  </p:cSld>
  <p:clrMapOvr>
    <a:masterClrMapping/>
  </p:clrMapOvr>
  <p:transition>
    <p:wipe dir="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4DFC355D-B900-3CAF-5C2C-ED381F8E30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BE11C94A-6383-F04B-D02C-70C5AB7A5F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77CA49F3-21A8-F5B3-6E09-0EC8D5C6EADE}"/>
              </a:ext>
            </a:extLst>
          </p:cNvPr>
          <p:cNvSpPr>
            <a:spLocks noGrp="1" noChangeArrowheads="1"/>
          </p:cNvSpPr>
          <p:nvPr>
            <p:ph type="sldNum" sz="quarter" idx="12"/>
          </p:nvPr>
        </p:nvSpPr>
        <p:spPr>
          <a:ln/>
        </p:spPr>
        <p:txBody>
          <a:bodyPr/>
          <a:lstStyle>
            <a:lvl1pPr>
              <a:defRPr/>
            </a:lvl1pPr>
          </a:lstStyle>
          <a:p>
            <a:pPr>
              <a:defRPr/>
            </a:pPr>
            <a:fld id="{3295BA84-5446-44FE-A338-3647EF0119B9}" type="slidenum">
              <a:rPr lang="en-US" altLang="en-US"/>
              <a:pPr>
                <a:defRPr/>
              </a:pPr>
              <a:t>‹#›</a:t>
            </a:fld>
            <a:endParaRPr lang="en-US" altLang="en-US"/>
          </a:p>
        </p:txBody>
      </p:sp>
    </p:spTree>
    <p:extLst>
      <p:ext uri="{BB962C8B-B14F-4D97-AF65-F5344CB8AC3E}">
        <p14:creationId xmlns:p14="http://schemas.microsoft.com/office/powerpoint/2010/main" val="3279297514"/>
      </p:ext>
    </p:extLst>
  </p:cSld>
  <p:clrMapOvr>
    <a:masterClrMapping/>
  </p:clrMapOvr>
  <p:transition>
    <p:wipe dir="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4EA6AA56-B7E1-6163-D390-088BDCB631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98632F81-6FDD-AFE0-EF79-7D5B17EA92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1B384E06-7E8D-EB07-3EA8-11957EF10343}"/>
              </a:ext>
            </a:extLst>
          </p:cNvPr>
          <p:cNvSpPr>
            <a:spLocks noGrp="1" noChangeArrowheads="1"/>
          </p:cNvSpPr>
          <p:nvPr>
            <p:ph type="sldNum" sz="quarter" idx="12"/>
          </p:nvPr>
        </p:nvSpPr>
        <p:spPr>
          <a:ln/>
        </p:spPr>
        <p:txBody>
          <a:bodyPr/>
          <a:lstStyle>
            <a:lvl1pPr>
              <a:defRPr/>
            </a:lvl1pPr>
          </a:lstStyle>
          <a:p>
            <a:pPr>
              <a:defRPr/>
            </a:pPr>
            <a:fld id="{2FDC64D0-9CE3-4C2B-8CA6-E4A061E2ED3E}" type="slidenum">
              <a:rPr lang="en-US" altLang="en-US"/>
              <a:pPr>
                <a:defRPr/>
              </a:pPr>
              <a:t>‹#›</a:t>
            </a:fld>
            <a:endParaRPr lang="en-US" altLang="en-US"/>
          </a:p>
        </p:txBody>
      </p:sp>
    </p:spTree>
    <p:extLst>
      <p:ext uri="{BB962C8B-B14F-4D97-AF65-F5344CB8AC3E}">
        <p14:creationId xmlns:p14="http://schemas.microsoft.com/office/powerpoint/2010/main" val="162073927"/>
      </p:ext>
    </p:extLst>
  </p:cSld>
  <p:clrMapOvr>
    <a:masterClrMapping/>
  </p:clrMapOvr>
  <p:transition>
    <p:wipe dir="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9BA8BE8-74A4-3F4F-9FAF-8C3D61A07B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04713DA7-B6B6-EA3E-2328-70ED81A183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AB90D820-447A-B27F-2A28-3096CD23CC38}"/>
              </a:ext>
            </a:extLst>
          </p:cNvPr>
          <p:cNvSpPr>
            <a:spLocks noGrp="1" noChangeArrowheads="1"/>
          </p:cNvSpPr>
          <p:nvPr>
            <p:ph type="sldNum" sz="quarter" idx="12"/>
          </p:nvPr>
        </p:nvSpPr>
        <p:spPr>
          <a:ln/>
        </p:spPr>
        <p:txBody>
          <a:bodyPr/>
          <a:lstStyle>
            <a:lvl1pPr>
              <a:defRPr/>
            </a:lvl1pPr>
          </a:lstStyle>
          <a:p>
            <a:pPr>
              <a:defRPr/>
            </a:pPr>
            <a:fld id="{D1CBD8AD-2A68-47B6-9921-8A8365825416}" type="slidenum">
              <a:rPr lang="en-US" altLang="en-US"/>
              <a:pPr>
                <a:defRPr/>
              </a:pPr>
              <a:t>‹#›</a:t>
            </a:fld>
            <a:endParaRPr lang="en-US" altLang="en-US"/>
          </a:p>
        </p:txBody>
      </p:sp>
    </p:spTree>
    <p:extLst>
      <p:ext uri="{BB962C8B-B14F-4D97-AF65-F5344CB8AC3E}">
        <p14:creationId xmlns:p14="http://schemas.microsoft.com/office/powerpoint/2010/main" val="2035642678"/>
      </p:ext>
    </p:extLst>
  </p:cSld>
  <p:clrMapOvr>
    <a:masterClrMapping/>
  </p:clrMapOvr>
  <p:transition>
    <p:wipe dir="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EC85FAAF-C68E-8B91-EB76-C98461FA10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931EA991-FD87-EB35-831A-0794EAC874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614C2433-CE76-3AE0-E162-4F852CF47CBE}"/>
              </a:ext>
            </a:extLst>
          </p:cNvPr>
          <p:cNvSpPr>
            <a:spLocks noGrp="1" noChangeArrowheads="1"/>
          </p:cNvSpPr>
          <p:nvPr>
            <p:ph type="sldNum" sz="quarter" idx="12"/>
          </p:nvPr>
        </p:nvSpPr>
        <p:spPr>
          <a:ln/>
        </p:spPr>
        <p:txBody>
          <a:bodyPr/>
          <a:lstStyle>
            <a:lvl1pPr>
              <a:defRPr/>
            </a:lvl1pPr>
          </a:lstStyle>
          <a:p>
            <a:pPr>
              <a:defRPr/>
            </a:pPr>
            <a:fld id="{B71C91B9-D7BB-4716-98C7-6534A9B363E6}" type="slidenum">
              <a:rPr lang="en-US" altLang="en-US"/>
              <a:pPr>
                <a:defRPr/>
              </a:pPr>
              <a:t>‹#›</a:t>
            </a:fld>
            <a:endParaRPr lang="en-US" altLang="en-US"/>
          </a:p>
        </p:txBody>
      </p:sp>
    </p:spTree>
    <p:extLst>
      <p:ext uri="{BB962C8B-B14F-4D97-AF65-F5344CB8AC3E}">
        <p14:creationId xmlns:p14="http://schemas.microsoft.com/office/powerpoint/2010/main" val="2186442962"/>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2/17/2025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5052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B96D73-14A7-B6CC-7FB6-B9AA4D120F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5F7F4B9-DC5A-C453-2E9C-6B10113B20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5E3F6EB-90B8-9E4B-5E04-BB8C111E0195}"/>
              </a:ext>
            </a:extLst>
          </p:cNvPr>
          <p:cNvSpPr>
            <a:spLocks noGrp="1" noChangeArrowheads="1"/>
          </p:cNvSpPr>
          <p:nvPr>
            <p:ph type="sldNum" sz="quarter" idx="12"/>
          </p:nvPr>
        </p:nvSpPr>
        <p:spPr>
          <a:ln/>
        </p:spPr>
        <p:txBody>
          <a:bodyPr/>
          <a:lstStyle>
            <a:lvl1pPr>
              <a:defRPr/>
            </a:lvl1pPr>
          </a:lstStyle>
          <a:p>
            <a:pPr>
              <a:defRPr/>
            </a:pPr>
            <a:fld id="{34358EA9-A944-4732-9A8F-270491B98172}" type="slidenum">
              <a:rPr lang="en-US" altLang="en-US"/>
              <a:pPr>
                <a:defRPr/>
              </a:pPr>
              <a:t>‹#›</a:t>
            </a:fld>
            <a:endParaRPr lang="en-US" altLang="en-US"/>
          </a:p>
        </p:txBody>
      </p:sp>
    </p:spTree>
    <p:extLst>
      <p:ext uri="{BB962C8B-B14F-4D97-AF65-F5344CB8AC3E}">
        <p14:creationId xmlns:p14="http://schemas.microsoft.com/office/powerpoint/2010/main" val="3810962207"/>
      </p:ext>
    </p:extLst>
  </p:cSld>
  <p:clrMapOvr>
    <a:masterClrMapping/>
  </p:clrMapOvr>
  <p:transition spd="med">
    <p:zoom dir="in"/>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11EEC7D8-A05A-4D66-3AD0-9F3B34832E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F2BB3104-B28F-9146-AC5D-CCCDE8B803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5CB8F246-D1A6-0F49-3FBC-3FA6C400FF2B}"/>
              </a:ext>
            </a:extLst>
          </p:cNvPr>
          <p:cNvSpPr>
            <a:spLocks noGrp="1" noChangeArrowheads="1"/>
          </p:cNvSpPr>
          <p:nvPr>
            <p:ph type="sldNum" sz="quarter" idx="12"/>
          </p:nvPr>
        </p:nvSpPr>
        <p:spPr>
          <a:ln/>
        </p:spPr>
        <p:txBody>
          <a:bodyPr/>
          <a:lstStyle>
            <a:lvl1pPr>
              <a:defRPr/>
            </a:lvl1pPr>
          </a:lstStyle>
          <a:p>
            <a:pPr>
              <a:defRPr/>
            </a:pPr>
            <a:fld id="{3AEA900A-DF93-40EB-82B8-4902C45FCAB5}" type="slidenum">
              <a:rPr lang="en-US" altLang="en-US"/>
              <a:pPr>
                <a:defRPr/>
              </a:pPr>
              <a:t>‹#›</a:t>
            </a:fld>
            <a:endParaRPr lang="en-US" altLang="en-US"/>
          </a:p>
        </p:txBody>
      </p:sp>
    </p:spTree>
    <p:extLst>
      <p:ext uri="{BB962C8B-B14F-4D97-AF65-F5344CB8AC3E}">
        <p14:creationId xmlns:p14="http://schemas.microsoft.com/office/powerpoint/2010/main" val="865857487"/>
      </p:ext>
    </p:extLst>
  </p:cSld>
  <p:clrMapOvr>
    <a:masterClrMapping/>
  </p:clrMapOvr>
  <p:transition>
    <p:wipe dir="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430BD9C5-23D9-8092-25C8-9B2B5F861C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E1F587B8-1C53-60F3-D6A2-41C2671511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CFCBC13C-A6AA-90A7-5193-152108E71863}"/>
              </a:ext>
            </a:extLst>
          </p:cNvPr>
          <p:cNvSpPr>
            <a:spLocks noGrp="1" noChangeArrowheads="1"/>
          </p:cNvSpPr>
          <p:nvPr>
            <p:ph type="sldNum" sz="quarter" idx="12"/>
          </p:nvPr>
        </p:nvSpPr>
        <p:spPr>
          <a:ln/>
        </p:spPr>
        <p:txBody>
          <a:bodyPr/>
          <a:lstStyle>
            <a:lvl1pPr>
              <a:defRPr/>
            </a:lvl1pPr>
          </a:lstStyle>
          <a:p>
            <a:pPr>
              <a:defRPr/>
            </a:pPr>
            <a:fld id="{CAF66F5A-0957-42C0-90BF-32B6C8147FA0}" type="slidenum">
              <a:rPr lang="en-US" altLang="en-US"/>
              <a:pPr>
                <a:defRPr/>
              </a:pPr>
              <a:t>‹#›</a:t>
            </a:fld>
            <a:endParaRPr lang="en-US" altLang="en-US"/>
          </a:p>
        </p:txBody>
      </p:sp>
    </p:spTree>
    <p:extLst>
      <p:ext uri="{BB962C8B-B14F-4D97-AF65-F5344CB8AC3E}">
        <p14:creationId xmlns:p14="http://schemas.microsoft.com/office/powerpoint/2010/main" val="3909444568"/>
      </p:ext>
    </p:extLst>
  </p:cSld>
  <p:clrMapOvr>
    <a:masterClrMapping/>
  </p:clrMapOvr>
  <p:transition>
    <p:wipe dir="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86B48536-5501-1865-E760-0A8B0D099A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6FF9D484-11EA-3039-B8A8-080D1C2D35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BC5E18BC-0EAA-CD3D-780B-2436F843FAE8}"/>
              </a:ext>
            </a:extLst>
          </p:cNvPr>
          <p:cNvSpPr>
            <a:spLocks noGrp="1" noChangeArrowheads="1"/>
          </p:cNvSpPr>
          <p:nvPr>
            <p:ph type="sldNum" sz="quarter" idx="12"/>
          </p:nvPr>
        </p:nvSpPr>
        <p:spPr>
          <a:ln/>
        </p:spPr>
        <p:txBody>
          <a:bodyPr/>
          <a:lstStyle>
            <a:lvl1pPr>
              <a:defRPr/>
            </a:lvl1pPr>
          </a:lstStyle>
          <a:p>
            <a:pPr>
              <a:defRPr/>
            </a:pPr>
            <a:fld id="{28B9407C-AA09-4A53-AF76-1DB58DF990E4}" type="slidenum">
              <a:rPr lang="en-US" altLang="en-US"/>
              <a:pPr>
                <a:defRPr/>
              </a:pPr>
              <a:t>‹#›</a:t>
            </a:fld>
            <a:endParaRPr lang="en-US" altLang="en-US"/>
          </a:p>
        </p:txBody>
      </p:sp>
    </p:spTree>
    <p:extLst>
      <p:ext uri="{BB962C8B-B14F-4D97-AF65-F5344CB8AC3E}">
        <p14:creationId xmlns:p14="http://schemas.microsoft.com/office/powerpoint/2010/main" val="1050667281"/>
      </p:ext>
    </p:extLst>
  </p:cSld>
  <p:clrMapOvr>
    <a:masterClrMapping/>
  </p:clrMapOvr>
  <p:transition>
    <p:wipe dir="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889E41A1-C168-3661-1C94-4D34F22BE6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76B1690C-AB10-5AD6-62F4-2A3E294F58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CEBDD2D1-A4B1-4476-32EC-2E41C84ADD70}"/>
              </a:ext>
            </a:extLst>
          </p:cNvPr>
          <p:cNvSpPr>
            <a:spLocks noGrp="1" noChangeArrowheads="1"/>
          </p:cNvSpPr>
          <p:nvPr>
            <p:ph type="sldNum" sz="quarter" idx="12"/>
          </p:nvPr>
        </p:nvSpPr>
        <p:spPr>
          <a:ln/>
        </p:spPr>
        <p:txBody>
          <a:bodyPr/>
          <a:lstStyle>
            <a:lvl1pPr>
              <a:defRPr/>
            </a:lvl1pPr>
          </a:lstStyle>
          <a:p>
            <a:pPr>
              <a:defRPr/>
            </a:pPr>
            <a:fld id="{ACD13329-FE86-4AAC-BCAE-46F365DF5E83}" type="slidenum">
              <a:rPr lang="en-US" altLang="en-US"/>
              <a:pPr>
                <a:defRPr/>
              </a:pPr>
              <a:t>‹#›</a:t>
            </a:fld>
            <a:endParaRPr lang="en-US" altLang="en-US"/>
          </a:p>
        </p:txBody>
      </p:sp>
    </p:spTree>
    <p:extLst>
      <p:ext uri="{BB962C8B-B14F-4D97-AF65-F5344CB8AC3E}">
        <p14:creationId xmlns:p14="http://schemas.microsoft.com/office/powerpoint/2010/main" val="1256731141"/>
      </p:ext>
    </p:extLst>
  </p:cSld>
  <p:clrMapOvr>
    <a:masterClrMapping/>
  </p:clrMapOvr>
  <p:transition>
    <p:wipe dir="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FC44D9C-A524-87B1-567E-331968468832}"/>
              </a:ext>
            </a:extLst>
          </p:cNvPr>
          <p:cNvSpPr>
            <a:spLocks noGrp="1" noChangeArrowheads="1"/>
          </p:cNvSpPr>
          <p:nvPr>
            <p:ph type="ctrTitle" sz="quarter"/>
          </p:nvPr>
        </p:nvSpPr>
        <p:spPr>
          <a:xfrm>
            <a:off x="914401" y="1997077"/>
            <a:ext cx="10363200" cy="1431925"/>
          </a:xfrm>
        </p:spPr>
        <p:txBody>
          <a:bodyPr anchor="b" anchorCtr="1"/>
          <a:lstStyle>
            <a:lvl1pPr algn="ctr">
              <a:defRPr/>
            </a:lvl1pPr>
          </a:lstStyle>
          <a:p>
            <a:pPr lvl="0"/>
            <a:r>
              <a:rPr lang="en-US" altLang="en-US" noProof="0"/>
              <a:t>Click to edit Master title style</a:t>
            </a:r>
          </a:p>
        </p:txBody>
      </p:sp>
      <p:sp>
        <p:nvSpPr>
          <p:cNvPr id="55299" name="Rectangle 3">
            <a:extLst>
              <a:ext uri="{FF2B5EF4-FFF2-40B4-BE49-F238E27FC236}">
                <a16:creationId xmlns:a16="http://schemas.microsoft.com/office/drawing/2014/main" id="{DD57456E-BFDE-E8EB-4FB3-0782A6AFB585}"/>
              </a:ext>
            </a:extLst>
          </p:cNvPr>
          <p:cNvSpPr>
            <a:spLocks noGrp="1" noChangeArrowheads="1"/>
          </p:cNvSpPr>
          <p:nvPr>
            <p:ph type="subTitle" sz="quarter" idx="1"/>
          </p:nvPr>
        </p:nvSpPr>
        <p:spPr>
          <a:xfrm>
            <a:off x="1828800" y="3886200"/>
            <a:ext cx="8534401" cy="1752600"/>
          </a:xfrm>
        </p:spPr>
        <p:txBody>
          <a:bodyPr/>
          <a:lstStyle>
            <a:lvl1pPr marL="0" indent="0" algn="ctr">
              <a:buFontTx/>
              <a:buNone/>
              <a:defRPr/>
            </a:lvl1pPr>
          </a:lstStyle>
          <a:p>
            <a:pPr lvl="0"/>
            <a:r>
              <a:rPr lang="en-US" altLang="en-US" noProof="0"/>
              <a:t>Click to edit Master subtitle style</a:t>
            </a:r>
          </a:p>
        </p:txBody>
      </p:sp>
      <p:sp>
        <p:nvSpPr>
          <p:cNvPr id="55300" name="Freeform 4">
            <a:extLst>
              <a:ext uri="{FF2B5EF4-FFF2-40B4-BE49-F238E27FC236}">
                <a16:creationId xmlns:a16="http://schemas.microsoft.com/office/drawing/2014/main" id="{1F3C12DF-DA1A-D35C-30AD-E61DA378103E}"/>
              </a:ext>
            </a:extLst>
          </p:cNvPr>
          <p:cNvSpPr>
            <a:spLocks/>
          </p:cNvSpPr>
          <p:nvPr/>
        </p:nvSpPr>
        <p:spPr bwMode="auto">
          <a:xfrm>
            <a:off x="381000" y="2803525"/>
            <a:ext cx="211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1" name="Rectangle 5">
            <a:extLst>
              <a:ext uri="{FF2B5EF4-FFF2-40B4-BE49-F238E27FC236}">
                <a16:creationId xmlns:a16="http://schemas.microsoft.com/office/drawing/2014/main" id="{474ABDBB-75F7-1F16-BFA3-763D7F8F279A}"/>
              </a:ext>
            </a:extLst>
          </p:cNvPr>
          <p:cNvSpPr>
            <a:spLocks noGrp="1" noChangeArrowheads="1"/>
          </p:cNvSpPr>
          <p:nvPr>
            <p:ph type="ftr" sz="quarter" idx="3"/>
          </p:nvPr>
        </p:nvSpPr>
        <p:spPr/>
        <p:txBody>
          <a:bodyPr/>
          <a:lstStyle>
            <a:lvl1pPr>
              <a:defRPr/>
            </a:lvl1pPr>
          </a:lstStyle>
          <a:p>
            <a:endParaRPr lang="en-US" altLang="en-US"/>
          </a:p>
        </p:txBody>
      </p:sp>
      <p:sp>
        <p:nvSpPr>
          <p:cNvPr id="55302" name="Rectangle 6">
            <a:extLst>
              <a:ext uri="{FF2B5EF4-FFF2-40B4-BE49-F238E27FC236}">
                <a16:creationId xmlns:a16="http://schemas.microsoft.com/office/drawing/2014/main" id="{E44D5978-36DC-62A5-68B1-251220032B9C}"/>
              </a:ext>
            </a:extLst>
          </p:cNvPr>
          <p:cNvSpPr>
            <a:spLocks noGrp="1" noChangeArrowheads="1"/>
          </p:cNvSpPr>
          <p:nvPr>
            <p:ph type="sldNum" sz="quarter" idx="4"/>
          </p:nvPr>
        </p:nvSpPr>
        <p:spPr/>
        <p:txBody>
          <a:bodyPr/>
          <a:lstStyle>
            <a:lvl1pPr>
              <a:defRPr/>
            </a:lvl1pPr>
          </a:lstStyle>
          <a:p>
            <a:fld id="{61381502-7418-4B83-96C6-F0E821D7EFCB}" type="slidenum">
              <a:rPr lang="en-US" altLang="en-US"/>
              <a:pPr/>
              <a:t>‹#›</a:t>
            </a:fld>
            <a:endParaRPr lang="en-US" altLang="en-US"/>
          </a:p>
        </p:txBody>
      </p:sp>
      <p:sp>
        <p:nvSpPr>
          <p:cNvPr id="55303" name="Rectangle 7">
            <a:extLst>
              <a:ext uri="{FF2B5EF4-FFF2-40B4-BE49-F238E27FC236}">
                <a16:creationId xmlns:a16="http://schemas.microsoft.com/office/drawing/2014/main" id="{8173A701-CBBF-7757-49F0-1281BFB63C77}"/>
              </a:ext>
            </a:extLst>
          </p:cNvPr>
          <p:cNvSpPr>
            <a:spLocks noGrp="1" noChangeArrowheads="1"/>
          </p:cNvSpPr>
          <p:nvPr>
            <p:ph type="dt" sz="quarter" idx="2"/>
          </p:nvPr>
        </p:nvSpPr>
        <p:spPr/>
        <p:txBody>
          <a:bodyPr/>
          <a:lstStyle>
            <a:lvl1pPr>
              <a:defRPr/>
            </a:lvl1pPr>
          </a:lstStyle>
          <a:p>
            <a:endParaRPr lang="en-US" altLang="en-US"/>
          </a:p>
        </p:txBody>
      </p:sp>
    </p:spTree>
    <p:extLst>
      <p:ext uri="{BB962C8B-B14F-4D97-AF65-F5344CB8AC3E}">
        <p14:creationId xmlns:p14="http://schemas.microsoft.com/office/powerpoint/2010/main" val="33799401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E7F8-2CD6-AD57-980B-D57581631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3256A-709F-3067-55D9-05BF417A0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4F46C-1669-8C54-7D53-30D4DE2F48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541FE2-68C5-D969-D7DB-2B5AB38EAA5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864038-3E17-79EA-6882-13473AE2DBEC}"/>
              </a:ext>
            </a:extLst>
          </p:cNvPr>
          <p:cNvSpPr>
            <a:spLocks noGrp="1"/>
          </p:cNvSpPr>
          <p:nvPr>
            <p:ph type="sldNum" sz="quarter" idx="12"/>
          </p:nvPr>
        </p:nvSpPr>
        <p:spPr/>
        <p:txBody>
          <a:bodyPr/>
          <a:lstStyle>
            <a:lvl1pPr>
              <a:defRPr/>
            </a:lvl1pPr>
          </a:lstStyle>
          <a:p>
            <a:fld id="{D0D7128A-618D-4316-9566-2C1485AE0830}" type="slidenum">
              <a:rPr lang="en-US" altLang="en-US"/>
              <a:pPr/>
              <a:t>‹#›</a:t>
            </a:fld>
            <a:endParaRPr lang="en-US" altLang="en-US"/>
          </a:p>
        </p:txBody>
      </p:sp>
    </p:spTree>
    <p:extLst>
      <p:ext uri="{BB962C8B-B14F-4D97-AF65-F5344CB8AC3E}">
        <p14:creationId xmlns:p14="http://schemas.microsoft.com/office/powerpoint/2010/main" val="24876148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0E28-D69B-BCFF-EE1F-618053FEB3D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067C32-56FA-6E3B-AB16-3E5BFE81B875}"/>
              </a:ext>
            </a:extLst>
          </p:cNvPr>
          <p:cNvSpPr>
            <a:spLocks noGrp="1"/>
          </p:cNvSpPr>
          <p:nvPr>
            <p:ph type="body" idx="1"/>
          </p:nvPr>
        </p:nvSpPr>
        <p:spPr>
          <a:xfrm>
            <a:off x="831851" y="4589465"/>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A24C7E-DBCB-5A50-2B77-E2E5D6E1E6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A58001-C632-691A-A277-0A9B3239FA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165D4-4AC3-AC56-74DC-EEB3E10BE9B4}"/>
              </a:ext>
            </a:extLst>
          </p:cNvPr>
          <p:cNvSpPr>
            <a:spLocks noGrp="1"/>
          </p:cNvSpPr>
          <p:nvPr>
            <p:ph type="sldNum" sz="quarter" idx="12"/>
          </p:nvPr>
        </p:nvSpPr>
        <p:spPr/>
        <p:txBody>
          <a:bodyPr/>
          <a:lstStyle>
            <a:lvl1pPr>
              <a:defRPr/>
            </a:lvl1pPr>
          </a:lstStyle>
          <a:p>
            <a:fld id="{F30A305E-887D-4D76-AC11-02C93E9FBE53}" type="slidenum">
              <a:rPr lang="en-US" altLang="en-US"/>
              <a:pPr/>
              <a:t>‹#›</a:t>
            </a:fld>
            <a:endParaRPr lang="en-US" altLang="en-US"/>
          </a:p>
        </p:txBody>
      </p:sp>
    </p:spTree>
    <p:extLst>
      <p:ext uri="{BB962C8B-B14F-4D97-AF65-F5344CB8AC3E}">
        <p14:creationId xmlns:p14="http://schemas.microsoft.com/office/powerpoint/2010/main" val="40009219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CD92-7228-9D73-B063-20E902B01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19E33-A7FF-C646-96AD-DBE34172C298}"/>
              </a:ext>
            </a:extLst>
          </p:cNvPr>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CC88F7-18D7-A2F3-C4F3-ACBA7C0D11B0}"/>
              </a:ext>
            </a:extLst>
          </p:cNvPr>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42596-E933-30A4-7133-9654BF76C0C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6C418A-4E74-0048-DD08-2FB4A9C300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81D045-24A3-797F-5E98-38848B1CC331}"/>
              </a:ext>
            </a:extLst>
          </p:cNvPr>
          <p:cNvSpPr>
            <a:spLocks noGrp="1"/>
          </p:cNvSpPr>
          <p:nvPr>
            <p:ph type="sldNum" sz="quarter" idx="12"/>
          </p:nvPr>
        </p:nvSpPr>
        <p:spPr/>
        <p:txBody>
          <a:bodyPr/>
          <a:lstStyle>
            <a:lvl1pPr>
              <a:defRPr/>
            </a:lvl1pPr>
          </a:lstStyle>
          <a:p>
            <a:fld id="{2C70DE27-D579-43C3-A61C-51F0400F322A}" type="slidenum">
              <a:rPr lang="en-US" altLang="en-US"/>
              <a:pPr/>
              <a:t>‹#›</a:t>
            </a:fld>
            <a:endParaRPr lang="en-US" altLang="en-US"/>
          </a:p>
        </p:txBody>
      </p:sp>
    </p:spTree>
    <p:extLst>
      <p:ext uri="{BB962C8B-B14F-4D97-AF65-F5344CB8AC3E}">
        <p14:creationId xmlns:p14="http://schemas.microsoft.com/office/powerpoint/2010/main" val="259706798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9B3A-2D44-4C4C-0F4D-0B72B8719A92}"/>
              </a:ext>
            </a:extLst>
          </p:cNvPr>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42C6D-A27A-2020-FBD4-8C2092F7A3D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B081-6D0C-FA27-02FF-5E13989649F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4B690E-10DD-A88C-B942-0C54A12A9E85}"/>
              </a:ext>
            </a:extLst>
          </p:cNvPr>
          <p:cNvSpPr>
            <a:spLocks noGrp="1"/>
          </p:cNvSpPr>
          <p:nvPr>
            <p:ph type="body" sz="quarter" idx="3"/>
          </p:nvPr>
        </p:nvSpPr>
        <p:spPr>
          <a:xfrm>
            <a:off x="6172201"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DAECA-FFA0-3F18-D607-885E226199FF}"/>
              </a:ext>
            </a:extLst>
          </p:cNvPr>
          <p:cNvSpPr>
            <a:spLocks noGrp="1"/>
          </p:cNvSpPr>
          <p:nvPr>
            <p:ph sz="quarter" idx="4"/>
          </p:nvPr>
        </p:nvSpPr>
        <p:spPr>
          <a:xfrm>
            <a:off x="6172201"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37BF1-21F9-E246-1D4D-938B5FCD7B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C4D75BE-0D9E-0373-FE1A-220B5571C8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7500D6-2AE1-51DC-07B3-EFA5110A8680}"/>
              </a:ext>
            </a:extLst>
          </p:cNvPr>
          <p:cNvSpPr>
            <a:spLocks noGrp="1"/>
          </p:cNvSpPr>
          <p:nvPr>
            <p:ph type="sldNum" sz="quarter" idx="12"/>
          </p:nvPr>
        </p:nvSpPr>
        <p:spPr/>
        <p:txBody>
          <a:bodyPr/>
          <a:lstStyle>
            <a:lvl1pPr>
              <a:defRPr/>
            </a:lvl1pPr>
          </a:lstStyle>
          <a:p>
            <a:fld id="{C5D21683-A2BC-4A31-B084-ACB879DD8B2C}" type="slidenum">
              <a:rPr lang="en-US" altLang="en-US"/>
              <a:pPr/>
              <a:t>‹#›</a:t>
            </a:fld>
            <a:endParaRPr lang="en-US" altLang="en-US"/>
          </a:p>
        </p:txBody>
      </p:sp>
    </p:spTree>
    <p:extLst>
      <p:ext uri="{BB962C8B-B14F-4D97-AF65-F5344CB8AC3E}">
        <p14:creationId xmlns:p14="http://schemas.microsoft.com/office/powerpoint/2010/main" val="402600450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638C-D057-6620-D1D3-D000E7490E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98E2B-3303-585D-A006-8E1441856E6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D4D75F-46B3-8101-0CDC-95EA07E9B6A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8C8D927-86D8-F398-71FE-584FE7922B17}"/>
              </a:ext>
            </a:extLst>
          </p:cNvPr>
          <p:cNvSpPr>
            <a:spLocks noGrp="1"/>
          </p:cNvSpPr>
          <p:nvPr>
            <p:ph type="sldNum" sz="quarter" idx="12"/>
          </p:nvPr>
        </p:nvSpPr>
        <p:spPr/>
        <p:txBody>
          <a:bodyPr/>
          <a:lstStyle>
            <a:lvl1pPr>
              <a:defRPr/>
            </a:lvl1pPr>
          </a:lstStyle>
          <a:p>
            <a:fld id="{B5BA17CE-0FF5-43E0-8F00-DEB37B3D77F3}" type="slidenum">
              <a:rPr lang="en-US" altLang="en-US"/>
              <a:pPr/>
              <a:t>‹#›</a:t>
            </a:fld>
            <a:endParaRPr lang="en-US" altLang="en-US"/>
          </a:p>
        </p:txBody>
      </p:sp>
    </p:spTree>
    <p:extLst>
      <p:ext uri="{BB962C8B-B14F-4D97-AF65-F5344CB8AC3E}">
        <p14:creationId xmlns:p14="http://schemas.microsoft.com/office/powerpoint/2010/main" val="2884480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C8455E5-4099-DBC2-FF1D-E17997081F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3F78AC2-95B7-6602-4FDE-0FD88E698A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8966C7FF-02F2-2817-727F-6366EA069E54}"/>
              </a:ext>
            </a:extLst>
          </p:cNvPr>
          <p:cNvSpPr>
            <a:spLocks noGrp="1" noChangeArrowheads="1"/>
          </p:cNvSpPr>
          <p:nvPr>
            <p:ph type="sldNum" sz="quarter" idx="12"/>
          </p:nvPr>
        </p:nvSpPr>
        <p:spPr>
          <a:ln/>
        </p:spPr>
        <p:txBody>
          <a:bodyPr/>
          <a:lstStyle>
            <a:lvl1pPr>
              <a:defRPr/>
            </a:lvl1pPr>
          </a:lstStyle>
          <a:p>
            <a:pPr>
              <a:defRPr/>
            </a:pPr>
            <a:fld id="{6933FDF4-277F-4E17-983D-6DD839313E12}" type="slidenum">
              <a:rPr lang="en-US" altLang="en-US"/>
              <a:pPr>
                <a:defRPr/>
              </a:pPr>
              <a:t>‹#›</a:t>
            </a:fld>
            <a:endParaRPr lang="en-US" altLang="en-US"/>
          </a:p>
        </p:txBody>
      </p:sp>
    </p:spTree>
    <p:extLst>
      <p:ext uri="{BB962C8B-B14F-4D97-AF65-F5344CB8AC3E}">
        <p14:creationId xmlns:p14="http://schemas.microsoft.com/office/powerpoint/2010/main" val="1058486966"/>
      </p:ext>
    </p:extLst>
  </p:cSld>
  <p:clrMapOvr>
    <a:masterClrMapping/>
  </p:clrMapOvr>
  <p:transition spd="med">
    <p:zoom dir="in"/>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503B5-BFD6-4B5B-8FA2-F268F3C503C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6F1CB9-AE01-738A-FFA2-3C70A0AE4F4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59576BD-35F3-F1C4-0E94-E4603B338960}"/>
              </a:ext>
            </a:extLst>
          </p:cNvPr>
          <p:cNvSpPr>
            <a:spLocks noGrp="1"/>
          </p:cNvSpPr>
          <p:nvPr>
            <p:ph type="sldNum" sz="quarter" idx="12"/>
          </p:nvPr>
        </p:nvSpPr>
        <p:spPr/>
        <p:txBody>
          <a:bodyPr/>
          <a:lstStyle>
            <a:lvl1pPr>
              <a:defRPr/>
            </a:lvl1pPr>
          </a:lstStyle>
          <a:p>
            <a:fld id="{943CD92E-7236-4319-A954-3A28F1D532DF}" type="slidenum">
              <a:rPr lang="en-US" altLang="en-US"/>
              <a:pPr/>
              <a:t>‹#›</a:t>
            </a:fld>
            <a:endParaRPr lang="en-US" altLang="en-US"/>
          </a:p>
        </p:txBody>
      </p:sp>
    </p:spTree>
    <p:extLst>
      <p:ext uri="{BB962C8B-B14F-4D97-AF65-F5344CB8AC3E}">
        <p14:creationId xmlns:p14="http://schemas.microsoft.com/office/powerpoint/2010/main" val="40332789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2096-B827-8CB8-CEC5-6A72937B273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82057D-12ED-1D82-829B-BCC2358709EB}"/>
              </a:ext>
            </a:extLst>
          </p:cNvPr>
          <p:cNvSpPr>
            <a:spLocks noGrp="1"/>
          </p:cNvSpPr>
          <p:nvPr>
            <p:ph idx="1"/>
          </p:nvPr>
        </p:nvSpPr>
        <p:spPr>
          <a:xfrm>
            <a:off x="518371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83832-0F23-2DEB-E0B2-C9AAE90B023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16A64-BC7E-63A1-1A0E-224B01130F0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7C8093-3131-F86D-713A-4031BAC926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A97F456-8E1D-04DA-EBA3-241A0A2AC1DA}"/>
              </a:ext>
            </a:extLst>
          </p:cNvPr>
          <p:cNvSpPr>
            <a:spLocks noGrp="1"/>
          </p:cNvSpPr>
          <p:nvPr>
            <p:ph type="sldNum" sz="quarter" idx="12"/>
          </p:nvPr>
        </p:nvSpPr>
        <p:spPr/>
        <p:txBody>
          <a:bodyPr/>
          <a:lstStyle>
            <a:lvl1pPr>
              <a:defRPr/>
            </a:lvl1pPr>
          </a:lstStyle>
          <a:p>
            <a:fld id="{3B81EAAE-9DA8-4D68-87B7-0DE95A852A48}" type="slidenum">
              <a:rPr lang="en-US" altLang="en-US"/>
              <a:pPr/>
              <a:t>‹#›</a:t>
            </a:fld>
            <a:endParaRPr lang="en-US" altLang="en-US"/>
          </a:p>
        </p:txBody>
      </p:sp>
    </p:spTree>
    <p:extLst>
      <p:ext uri="{BB962C8B-B14F-4D97-AF65-F5344CB8AC3E}">
        <p14:creationId xmlns:p14="http://schemas.microsoft.com/office/powerpoint/2010/main" val="319716030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C36F-F422-B65B-8FF6-62863E8E75A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CA726-2C71-A2CB-EE00-86756FAF6320}"/>
              </a:ext>
            </a:extLst>
          </p:cNvPr>
          <p:cNvSpPr>
            <a:spLocks noGrp="1"/>
          </p:cNvSpPr>
          <p:nvPr>
            <p:ph type="pic" idx="1"/>
          </p:nvPr>
        </p:nvSpPr>
        <p:spPr>
          <a:xfrm>
            <a:off x="518371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551AD0-4BC3-D3B1-CBE1-6B08EA3FB75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DF219-C75B-F8C0-DF4F-B3364FD850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6AC60B-6A93-5967-4BC4-109CAE77AE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A930FF-986F-8E0B-884F-59CA3C309E21}"/>
              </a:ext>
            </a:extLst>
          </p:cNvPr>
          <p:cNvSpPr>
            <a:spLocks noGrp="1"/>
          </p:cNvSpPr>
          <p:nvPr>
            <p:ph type="sldNum" sz="quarter" idx="12"/>
          </p:nvPr>
        </p:nvSpPr>
        <p:spPr/>
        <p:txBody>
          <a:bodyPr/>
          <a:lstStyle>
            <a:lvl1pPr>
              <a:defRPr/>
            </a:lvl1pPr>
          </a:lstStyle>
          <a:p>
            <a:fld id="{C38D127D-03CF-4095-9C14-88B8EB08EFA0}" type="slidenum">
              <a:rPr lang="en-US" altLang="en-US"/>
              <a:pPr/>
              <a:t>‹#›</a:t>
            </a:fld>
            <a:endParaRPr lang="en-US" altLang="en-US"/>
          </a:p>
        </p:txBody>
      </p:sp>
    </p:spTree>
    <p:extLst>
      <p:ext uri="{BB962C8B-B14F-4D97-AF65-F5344CB8AC3E}">
        <p14:creationId xmlns:p14="http://schemas.microsoft.com/office/powerpoint/2010/main" val="209329542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1568-4829-1AFE-8801-BD63F1508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B3775-2C4A-B3D0-02F7-6AE615AD1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49C80-7C31-10A3-70F8-096A16CC8EF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465F12-9369-FD27-8BD7-BD96000F00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4276E1-D301-CD0F-2F07-3FAE75BBCECC}"/>
              </a:ext>
            </a:extLst>
          </p:cNvPr>
          <p:cNvSpPr>
            <a:spLocks noGrp="1"/>
          </p:cNvSpPr>
          <p:nvPr>
            <p:ph type="sldNum" sz="quarter" idx="12"/>
          </p:nvPr>
        </p:nvSpPr>
        <p:spPr/>
        <p:txBody>
          <a:bodyPr/>
          <a:lstStyle>
            <a:lvl1pPr>
              <a:defRPr/>
            </a:lvl1pPr>
          </a:lstStyle>
          <a:p>
            <a:fld id="{CE58E798-9B16-4AE1-8CD3-3BA1174B7077}" type="slidenum">
              <a:rPr lang="en-US" altLang="en-US"/>
              <a:pPr/>
              <a:t>‹#›</a:t>
            </a:fld>
            <a:endParaRPr lang="en-US" altLang="en-US"/>
          </a:p>
        </p:txBody>
      </p:sp>
    </p:spTree>
    <p:extLst>
      <p:ext uri="{BB962C8B-B14F-4D97-AF65-F5344CB8AC3E}">
        <p14:creationId xmlns:p14="http://schemas.microsoft.com/office/powerpoint/2010/main" val="363008184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ED3A6-A245-7B75-3BF0-E723EE7FE961}"/>
              </a:ext>
            </a:extLst>
          </p:cNvPr>
          <p:cNvSpPr>
            <a:spLocks noGrp="1"/>
          </p:cNvSpPr>
          <p:nvPr>
            <p:ph type="title" orient="vert"/>
          </p:nvPr>
        </p:nvSpPr>
        <p:spPr>
          <a:xfrm>
            <a:off x="8839200" y="292100"/>
            <a:ext cx="2743200" cy="5727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5E300-FCF5-2702-CA9E-3B9272A303F3}"/>
              </a:ext>
            </a:extLst>
          </p:cNvPr>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9F8B5-0DA6-EDD5-6FCE-A7C5AAA496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D42BF2-1576-5798-E76E-B36C668E2A2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5F59B1-C777-4297-4025-B5E57D5CAB71}"/>
              </a:ext>
            </a:extLst>
          </p:cNvPr>
          <p:cNvSpPr>
            <a:spLocks noGrp="1"/>
          </p:cNvSpPr>
          <p:nvPr>
            <p:ph type="sldNum" sz="quarter" idx="12"/>
          </p:nvPr>
        </p:nvSpPr>
        <p:spPr/>
        <p:txBody>
          <a:bodyPr/>
          <a:lstStyle>
            <a:lvl1pPr>
              <a:defRPr/>
            </a:lvl1pPr>
          </a:lstStyle>
          <a:p>
            <a:fld id="{B7E13DF5-C2BB-457F-B48C-7628F5EF4772}" type="slidenum">
              <a:rPr lang="en-US" altLang="en-US"/>
              <a:pPr/>
              <a:t>‹#›</a:t>
            </a:fld>
            <a:endParaRPr lang="en-US" altLang="en-US"/>
          </a:p>
        </p:txBody>
      </p:sp>
    </p:spTree>
    <p:extLst>
      <p:ext uri="{BB962C8B-B14F-4D97-AF65-F5344CB8AC3E}">
        <p14:creationId xmlns:p14="http://schemas.microsoft.com/office/powerpoint/2010/main" val="366345594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2B48-209A-2395-FE2A-3384BB96BE6A}"/>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5BC1699-F91A-A34E-2301-122A4A548CE6}"/>
              </a:ext>
            </a:extLst>
          </p:cNvPr>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B83B8-1940-D509-00B0-0F6CF877FDBF}"/>
              </a:ext>
            </a:extLst>
          </p:cNvPr>
          <p:cNvSpPr>
            <a:spLocks noGrp="1"/>
          </p:cNvSpPr>
          <p:nvPr>
            <p:ph type="body"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28424-EE7F-AB46-10D7-1F96B919E41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3D6F8D-B4C1-1973-DD61-86B5C7BE6069}"/>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6ADE494-EC39-118D-81AB-DCAF6D3D1A5E}"/>
              </a:ext>
            </a:extLst>
          </p:cNvPr>
          <p:cNvSpPr>
            <a:spLocks noGrp="1"/>
          </p:cNvSpPr>
          <p:nvPr>
            <p:ph type="sldNum" sz="quarter" idx="12"/>
          </p:nvPr>
        </p:nvSpPr>
        <p:spPr>
          <a:xfrm>
            <a:off x="8737601" y="6245225"/>
            <a:ext cx="2844800" cy="476250"/>
          </a:xfrm>
        </p:spPr>
        <p:txBody>
          <a:bodyPr/>
          <a:lstStyle>
            <a:lvl1pPr>
              <a:defRPr/>
            </a:lvl1pPr>
          </a:lstStyle>
          <a:p>
            <a:fld id="{0578A796-364B-4F45-A7A3-505DA63DEA06}" type="slidenum">
              <a:rPr lang="en-US" altLang="en-US"/>
              <a:pPr/>
              <a:t>‹#›</a:t>
            </a:fld>
            <a:endParaRPr lang="en-US" altLang="en-US"/>
          </a:p>
        </p:txBody>
      </p:sp>
    </p:spTree>
    <p:extLst>
      <p:ext uri="{BB962C8B-B14F-4D97-AF65-F5344CB8AC3E}">
        <p14:creationId xmlns:p14="http://schemas.microsoft.com/office/powerpoint/2010/main" val="225519284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D8F76-95BE-F250-6506-6BA07ADF54D5}"/>
              </a:ext>
            </a:extLst>
          </p:cNvPr>
          <p:cNvSpPr>
            <a:spLocks noGrp="1"/>
          </p:cNvSpPr>
          <p:nvPr>
            <p:ph/>
          </p:nvPr>
        </p:nvSpPr>
        <p:spPr>
          <a:xfrm>
            <a:off x="609600" y="292100"/>
            <a:ext cx="10972801"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718473-5874-12A2-B543-5BB70632DCF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4DEE6D-9AF9-E3A7-889E-3AB5BEF2A0DC}"/>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F82E313-3D28-E85A-88FF-1772EDE346DE}"/>
              </a:ext>
            </a:extLst>
          </p:cNvPr>
          <p:cNvSpPr>
            <a:spLocks noGrp="1"/>
          </p:cNvSpPr>
          <p:nvPr>
            <p:ph type="sldNum" sz="quarter" idx="12"/>
          </p:nvPr>
        </p:nvSpPr>
        <p:spPr>
          <a:xfrm>
            <a:off x="8737601" y="6245225"/>
            <a:ext cx="2844800" cy="476250"/>
          </a:xfrm>
        </p:spPr>
        <p:txBody>
          <a:bodyPr/>
          <a:lstStyle>
            <a:lvl1pPr>
              <a:defRPr/>
            </a:lvl1pPr>
          </a:lstStyle>
          <a:p>
            <a:fld id="{C3D444F6-6D3C-4F15-9222-773153AC6AA2}" type="slidenum">
              <a:rPr lang="en-US" altLang="en-US"/>
              <a:pPr/>
              <a:t>‹#›</a:t>
            </a:fld>
            <a:endParaRPr lang="en-US" altLang="en-US"/>
          </a:p>
        </p:txBody>
      </p:sp>
    </p:spTree>
    <p:extLst>
      <p:ext uri="{BB962C8B-B14F-4D97-AF65-F5344CB8AC3E}">
        <p14:creationId xmlns:p14="http://schemas.microsoft.com/office/powerpoint/2010/main" val="377649550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6B18-3539-BDCF-5B01-E06977E8301D}"/>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2127A-AFC6-13CA-3394-9FC67E7E3D79}"/>
              </a:ext>
            </a:extLst>
          </p:cNvPr>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10B0E-6DE9-3412-D0CA-544D83183CAD}"/>
              </a:ext>
            </a:extLst>
          </p:cNvPr>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CCD6D-E46C-820F-5D16-931560C376F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66CAE5-6E83-3DBD-578C-CE063A5E120A}"/>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35A11-66F9-EAF4-4D20-760B343C7B2B}"/>
              </a:ext>
            </a:extLst>
          </p:cNvPr>
          <p:cNvSpPr>
            <a:spLocks noGrp="1"/>
          </p:cNvSpPr>
          <p:nvPr>
            <p:ph type="sldNum" sz="quarter" idx="12"/>
          </p:nvPr>
        </p:nvSpPr>
        <p:spPr>
          <a:xfrm>
            <a:off x="8737601" y="6245225"/>
            <a:ext cx="2844800" cy="476250"/>
          </a:xfrm>
        </p:spPr>
        <p:txBody>
          <a:bodyPr/>
          <a:lstStyle>
            <a:lvl1pPr>
              <a:defRPr/>
            </a:lvl1pPr>
          </a:lstStyle>
          <a:p>
            <a:fld id="{6491D9DE-1414-47FC-82D9-B551CFAF2961}" type="slidenum">
              <a:rPr lang="en-US" altLang="en-US"/>
              <a:pPr/>
              <a:t>‹#›</a:t>
            </a:fld>
            <a:endParaRPr lang="en-US" altLang="en-US"/>
          </a:p>
        </p:txBody>
      </p:sp>
    </p:spTree>
    <p:extLst>
      <p:ext uri="{BB962C8B-B14F-4D97-AF65-F5344CB8AC3E}">
        <p14:creationId xmlns:p14="http://schemas.microsoft.com/office/powerpoint/2010/main" val="341929795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529D-F406-6603-37A2-204D36E180DA}"/>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4EED5C-52D5-9893-34C3-DCF91CFD3B57}"/>
              </a:ext>
            </a:extLst>
          </p:cNvPr>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4FAAFC-1AA1-ACBA-C635-656DBC492A80}"/>
              </a:ext>
            </a:extLst>
          </p:cNvPr>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0AADEE-B613-DFB1-D915-C0566DA3BE8F}"/>
              </a:ext>
            </a:extLst>
          </p:cNvPr>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E0E91D8-EF21-302B-2CB7-740E3E758D2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B9E2C76-0DAE-FB38-6D80-EA16D3CDD0FB}"/>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38A5E1-65D5-21B1-8F8D-85009C317154}"/>
              </a:ext>
            </a:extLst>
          </p:cNvPr>
          <p:cNvSpPr>
            <a:spLocks noGrp="1"/>
          </p:cNvSpPr>
          <p:nvPr>
            <p:ph type="sldNum" sz="quarter" idx="12"/>
          </p:nvPr>
        </p:nvSpPr>
        <p:spPr>
          <a:xfrm>
            <a:off x="8737601" y="6245225"/>
            <a:ext cx="2844800" cy="476250"/>
          </a:xfrm>
        </p:spPr>
        <p:txBody>
          <a:bodyPr/>
          <a:lstStyle>
            <a:lvl1pPr>
              <a:defRPr/>
            </a:lvl1pPr>
          </a:lstStyle>
          <a:p>
            <a:fld id="{FCCCCD13-3AD0-4726-A9EA-0C0B9CBEDA63}" type="slidenum">
              <a:rPr lang="en-US" altLang="en-US"/>
              <a:pPr/>
              <a:t>‹#›</a:t>
            </a:fld>
            <a:endParaRPr lang="en-US" altLang="en-US"/>
          </a:p>
        </p:txBody>
      </p:sp>
    </p:spTree>
    <p:extLst>
      <p:ext uri="{BB962C8B-B14F-4D97-AF65-F5344CB8AC3E}">
        <p14:creationId xmlns:p14="http://schemas.microsoft.com/office/powerpoint/2010/main" val="256528307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167-08BF-CD95-F960-F3655A9E9EB0}"/>
              </a:ext>
            </a:extLst>
          </p:cNvPr>
          <p:cNvSpPr>
            <a:spLocks noGrp="1"/>
          </p:cNvSpPr>
          <p:nvPr>
            <p:ph type="title" sz="quarter"/>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D1A0C-DCF3-7D96-7FFA-F95C1ECDB1ED}"/>
              </a:ext>
            </a:extLst>
          </p:cNvPr>
          <p:cNvSpPr>
            <a:spLocks noGrp="1"/>
          </p:cNvSpPr>
          <p:nvPr>
            <p:ph sz="quarter" idx="1"/>
          </p:nvPr>
        </p:nvSpPr>
        <p:spPr>
          <a:xfrm>
            <a:off x="609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64EF4-81D0-3E5E-D3F6-B199DC222743}"/>
              </a:ext>
            </a:extLst>
          </p:cNvPr>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96C514-6B63-76D0-D8D2-23C02839934F}"/>
              </a:ext>
            </a:extLst>
          </p:cNvPr>
          <p:cNvSpPr>
            <a:spLocks noGrp="1"/>
          </p:cNvSpPr>
          <p:nvPr>
            <p:ph sz="quarter" idx="3"/>
          </p:nvPr>
        </p:nvSpPr>
        <p:spPr>
          <a:xfrm>
            <a:off x="609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9FD9072-95DF-852A-3E63-B1A03AB9F919}"/>
              </a:ext>
            </a:extLst>
          </p:cNvPr>
          <p:cNvSpPr>
            <a:spLocks noGrp="1"/>
          </p:cNvSpPr>
          <p:nvPr>
            <p:ph sz="quarter" idx="4"/>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219C9-A932-75CF-1F6D-37E0A993543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8FB3C73-A797-5C8B-26B3-4471A3221CFF}"/>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9EE91A7-3226-D48E-5E06-43740F29BDC7}"/>
              </a:ext>
            </a:extLst>
          </p:cNvPr>
          <p:cNvSpPr>
            <a:spLocks noGrp="1"/>
          </p:cNvSpPr>
          <p:nvPr>
            <p:ph type="sldNum" sz="quarter" idx="12"/>
          </p:nvPr>
        </p:nvSpPr>
        <p:spPr>
          <a:xfrm>
            <a:off x="8737601" y="6245225"/>
            <a:ext cx="2844800" cy="476250"/>
          </a:xfrm>
        </p:spPr>
        <p:txBody>
          <a:bodyPr/>
          <a:lstStyle>
            <a:lvl1pPr>
              <a:defRPr/>
            </a:lvl1pPr>
          </a:lstStyle>
          <a:p>
            <a:fld id="{0065FEC8-F117-45E5-9FBF-79E162E36013}" type="slidenum">
              <a:rPr lang="en-US" altLang="en-US"/>
              <a:pPr/>
              <a:t>‹#›</a:t>
            </a:fld>
            <a:endParaRPr lang="en-US" altLang="en-US"/>
          </a:p>
        </p:txBody>
      </p:sp>
    </p:spTree>
    <p:extLst>
      <p:ext uri="{BB962C8B-B14F-4D97-AF65-F5344CB8AC3E}">
        <p14:creationId xmlns:p14="http://schemas.microsoft.com/office/powerpoint/2010/main" val="2924827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B49804-CFBE-0903-E9F3-1B4E9C48DF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17D07E0-3A22-40F2-59DD-10B3F3A81D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0C5DAAD-5DBE-6EFB-A92E-F64DDD41EDDE}"/>
              </a:ext>
            </a:extLst>
          </p:cNvPr>
          <p:cNvSpPr>
            <a:spLocks noGrp="1" noChangeArrowheads="1"/>
          </p:cNvSpPr>
          <p:nvPr>
            <p:ph type="sldNum" sz="quarter" idx="12"/>
          </p:nvPr>
        </p:nvSpPr>
        <p:spPr>
          <a:ln/>
        </p:spPr>
        <p:txBody>
          <a:bodyPr/>
          <a:lstStyle>
            <a:lvl1pPr>
              <a:defRPr/>
            </a:lvl1pPr>
          </a:lstStyle>
          <a:p>
            <a:pPr>
              <a:defRPr/>
            </a:pPr>
            <a:fld id="{215E753E-53B9-4012-84D4-FFED86CC1BE2}" type="slidenum">
              <a:rPr lang="en-US" altLang="en-US"/>
              <a:pPr>
                <a:defRPr/>
              </a:pPr>
              <a:t>‹#›</a:t>
            </a:fld>
            <a:endParaRPr lang="en-US" altLang="en-US"/>
          </a:p>
        </p:txBody>
      </p:sp>
    </p:spTree>
    <p:extLst>
      <p:ext uri="{BB962C8B-B14F-4D97-AF65-F5344CB8AC3E}">
        <p14:creationId xmlns:p14="http://schemas.microsoft.com/office/powerpoint/2010/main" val="3331947509"/>
      </p:ext>
    </p:extLst>
  </p:cSld>
  <p:clrMapOvr>
    <a:masterClrMapping/>
  </p:clrMapOvr>
  <p:transition spd="med">
    <p:zoom dir="in"/>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A67F-22AA-B643-DFD7-A65B65AA0B6A}"/>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3CDD9D-F849-0840-FE11-01E3C41DB8D2}"/>
              </a:ext>
            </a:extLst>
          </p:cNvPr>
          <p:cNvSpPr>
            <a:spLocks noGrp="1"/>
          </p:cNvSpPr>
          <p:nvPr>
            <p:ph sz="quarter" idx="1"/>
          </p:nvPr>
        </p:nvSpPr>
        <p:spPr>
          <a:xfrm>
            <a:off x="609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000BC-7B4A-F1E3-223D-ECB3A88E9ED6}"/>
              </a:ext>
            </a:extLst>
          </p:cNvPr>
          <p:cNvSpPr>
            <a:spLocks noGrp="1"/>
          </p:cNvSpPr>
          <p:nvPr>
            <p:ph sz="quarter" idx="2"/>
          </p:nvPr>
        </p:nvSpPr>
        <p:spPr>
          <a:xfrm>
            <a:off x="609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6AB04-B53A-CDAC-7850-C4C2270C930B}"/>
              </a:ext>
            </a:extLst>
          </p:cNvPr>
          <p:cNvSpPr>
            <a:spLocks noGrp="1"/>
          </p:cNvSpPr>
          <p:nvPr>
            <p:ph type="body" sz="half" idx="3"/>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8C0C60-D8F8-FC5C-B130-6F51E2DFEAD6}"/>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80A5C74-A10D-7DB6-2831-44DAB7848EB6}"/>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BB03657-B074-245B-56C2-A909C6617410}"/>
              </a:ext>
            </a:extLst>
          </p:cNvPr>
          <p:cNvSpPr>
            <a:spLocks noGrp="1"/>
          </p:cNvSpPr>
          <p:nvPr>
            <p:ph type="sldNum" sz="quarter" idx="12"/>
          </p:nvPr>
        </p:nvSpPr>
        <p:spPr>
          <a:xfrm>
            <a:off x="8737601" y="6245225"/>
            <a:ext cx="2844800" cy="476250"/>
          </a:xfrm>
        </p:spPr>
        <p:txBody>
          <a:bodyPr/>
          <a:lstStyle>
            <a:lvl1pPr>
              <a:defRPr/>
            </a:lvl1pPr>
          </a:lstStyle>
          <a:p>
            <a:fld id="{0DB49FFF-564E-4DD6-8C71-9CA3199D1254}" type="slidenum">
              <a:rPr lang="en-US" altLang="en-US"/>
              <a:pPr/>
              <a:t>‹#›</a:t>
            </a:fld>
            <a:endParaRPr lang="en-US" altLang="en-US"/>
          </a:p>
        </p:txBody>
      </p:sp>
    </p:spTree>
    <p:extLst>
      <p:ext uri="{BB962C8B-B14F-4D97-AF65-F5344CB8AC3E}">
        <p14:creationId xmlns:p14="http://schemas.microsoft.com/office/powerpoint/2010/main" val="3412274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175-400F-D104-85DE-AE0507637C56}"/>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42C3AEA-E3BB-0027-4638-4F58C6335112}"/>
              </a:ext>
            </a:extLst>
          </p:cNvPr>
          <p:cNvSpPr>
            <a:spLocks noGrp="1"/>
          </p:cNvSpPr>
          <p:nvPr>
            <p:ph sz="half" idx="1"/>
          </p:nvPr>
        </p:nvSpPr>
        <p:spPr>
          <a:xfrm>
            <a:off x="609600" y="1905000"/>
            <a:ext cx="10972801"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84782A-4B2F-B518-6E76-342FB05A375E}"/>
              </a:ext>
            </a:extLst>
          </p:cNvPr>
          <p:cNvSpPr>
            <a:spLocks noGrp="1"/>
          </p:cNvSpPr>
          <p:nvPr>
            <p:ph type="body" sz="half" idx="2"/>
          </p:nvPr>
        </p:nvSpPr>
        <p:spPr>
          <a:xfrm>
            <a:off x="609600" y="4038600"/>
            <a:ext cx="10972801"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0C807-766A-EA0B-034C-CD50C551956E}"/>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BA3BB-33FB-E942-CB88-29AAD28A80D4}"/>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76DDFF-6603-4B35-A99A-A100B89B0515}"/>
              </a:ext>
            </a:extLst>
          </p:cNvPr>
          <p:cNvSpPr>
            <a:spLocks noGrp="1"/>
          </p:cNvSpPr>
          <p:nvPr>
            <p:ph type="sldNum" sz="quarter" idx="12"/>
          </p:nvPr>
        </p:nvSpPr>
        <p:spPr>
          <a:xfrm>
            <a:off x="8737601" y="6245225"/>
            <a:ext cx="2844800" cy="476250"/>
          </a:xfrm>
        </p:spPr>
        <p:txBody>
          <a:bodyPr/>
          <a:lstStyle>
            <a:lvl1pPr>
              <a:defRPr/>
            </a:lvl1pPr>
          </a:lstStyle>
          <a:p>
            <a:fld id="{D2FBA589-59E5-43D1-9C6C-F37C6A588254}" type="slidenum">
              <a:rPr lang="en-US" altLang="en-US"/>
              <a:pPr/>
              <a:t>‹#›</a:t>
            </a:fld>
            <a:endParaRPr lang="en-US" altLang="en-US"/>
          </a:p>
        </p:txBody>
      </p:sp>
    </p:spTree>
    <p:extLst>
      <p:ext uri="{BB962C8B-B14F-4D97-AF65-F5344CB8AC3E}">
        <p14:creationId xmlns:p14="http://schemas.microsoft.com/office/powerpoint/2010/main" val="35079361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327D-0752-1437-2208-6FD85D61A1A9}"/>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B48F3-8015-FC14-E7D1-A15538C2C18C}"/>
              </a:ext>
            </a:extLst>
          </p:cNvPr>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CD3D9-8443-89FE-25EB-0F7789A3F546}"/>
              </a:ext>
            </a:extLst>
          </p:cNvPr>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CCFB624-624D-04C8-2F47-8ED99638660E}"/>
              </a:ext>
            </a:extLst>
          </p:cNvPr>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6094A8B-BE4E-9BE4-FEFB-882721A24F1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C5ACF72-A501-15FB-60A3-2007DD40763A}"/>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4D859C1-40A4-C045-6A12-1EE44C38C847}"/>
              </a:ext>
            </a:extLst>
          </p:cNvPr>
          <p:cNvSpPr>
            <a:spLocks noGrp="1"/>
          </p:cNvSpPr>
          <p:nvPr>
            <p:ph type="sldNum" sz="quarter" idx="12"/>
          </p:nvPr>
        </p:nvSpPr>
        <p:spPr>
          <a:xfrm>
            <a:off x="8737601" y="6245225"/>
            <a:ext cx="2844800" cy="476250"/>
          </a:xfrm>
        </p:spPr>
        <p:txBody>
          <a:bodyPr/>
          <a:lstStyle>
            <a:lvl1pPr>
              <a:defRPr/>
            </a:lvl1pPr>
          </a:lstStyle>
          <a:p>
            <a:fld id="{A978AF9A-6F5A-4B32-9F88-F3D4D35B45F4}" type="slidenum">
              <a:rPr lang="en-US" altLang="en-US"/>
              <a:pPr/>
              <a:t>‹#›</a:t>
            </a:fld>
            <a:endParaRPr lang="en-US" altLang="en-US"/>
          </a:p>
        </p:txBody>
      </p:sp>
    </p:spTree>
    <p:extLst>
      <p:ext uri="{BB962C8B-B14F-4D97-AF65-F5344CB8AC3E}">
        <p14:creationId xmlns:p14="http://schemas.microsoft.com/office/powerpoint/2010/main" val="157402667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46A6-B8CD-485E-771F-C7DF63D422B4}"/>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07C6BA3-E787-543A-A851-6152C1214597}"/>
              </a:ext>
            </a:extLst>
          </p:cNvPr>
          <p:cNvSpPr>
            <a:spLocks noGrp="1"/>
          </p:cNvSpPr>
          <p:nvPr>
            <p:ph sz="quarter" idx="1"/>
          </p:nvPr>
        </p:nvSpPr>
        <p:spPr>
          <a:xfrm>
            <a:off x="609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74DF12-B578-16E9-C50F-D51E93876B34}"/>
              </a:ext>
            </a:extLst>
          </p:cNvPr>
          <p:cNvSpPr>
            <a:spLocks noGrp="1"/>
          </p:cNvSpPr>
          <p:nvPr>
            <p:ph sz="quarter" idx="2"/>
          </p:nvPr>
        </p:nvSpPr>
        <p:spPr>
          <a:xfrm>
            <a:off x="609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4A7CA5C-DE25-7A13-3393-2EA9F5748E30}"/>
              </a:ext>
            </a:extLst>
          </p:cNvPr>
          <p:cNvSpPr>
            <a:spLocks noGrp="1"/>
          </p:cNvSpPr>
          <p:nvPr>
            <p:ph sz="half" idx="3"/>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ED0593E-E385-CB26-654A-A9B74030AA6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0B2DB20-11F4-1E3B-3D72-53FADC37242A}"/>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B0ED276-1435-2778-4FB0-EFE40B69053F}"/>
              </a:ext>
            </a:extLst>
          </p:cNvPr>
          <p:cNvSpPr>
            <a:spLocks noGrp="1"/>
          </p:cNvSpPr>
          <p:nvPr>
            <p:ph type="sldNum" sz="quarter" idx="12"/>
          </p:nvPr>
        </p:nvSpPr>
        <p:spPr>
          <a:xfrm>
            <a:off x="8737601" y="6245225"/>
            <a:ext cx="2844800" cy="476250"/>
          </a:xfrm>
        </p:spPr>
        <p:txBody>
          <a:bodyPr/>
          <a:lstStyle>
            <a:lvl1pPr>
              <a:defRPr/>
            </a:lvl1pPr>
          </a:lstStyle>
          <a:p>
            <a:fld id="{E9548A2C-4341-41E8-96D1-8798E6974A97}" type="slidenum">
              <a:rPr lang="en-US" altLang="en-US"/>
              <a:pPr/>
              <a:t>‹#›</a:t>
            </a:fld>
            <a:endParaRPr lang="en-US" altLang="en-US"/>
          </a:p>
        </p:txBody>
      </p:sp>
    </p:spTree>
    <p:extLst>
      <p:ext uri="{BB962C8B-B14F-4D97-AF65-F5344CB8AC3E}">
        <p14:creationId xmlns:p14="http://schemas.microsoft.com/office/powerpoint/2010/main" val="31531321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92000"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6096" y="2743200"/>
            <a:ext cx="11359806"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1039" y="4901184"/>
            <a:ext cx="9429920"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6675" y="1435605"/>
            <a:ext cx="2898648" cy="2743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678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26DF36-03A7-F0A8-8DE9-0FA61E9E83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2BBBF36-F817-5DCC-4D5C-0A908DACCE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C1F5F5F-12E3-724B-4464-C088F0A6914D}"/>
              </a:ext>
            </a:extLst>
          </p:cNvPr>
          <p:cNvSpPr>
            <a:spLocks noGrp="1" noChangeArrowheads="1"/>
          </p:cNvSpPr>
          <p:nvPr>
            <p:ph type="sldNum" sz="quarter" idx="12"/>
          </p:nvPr>
        </p:nvSpPr>
        <p:spPr>
          <a:ln/>
        </p:spPr>
        <p:txBody>
          <a:bodyPr/>
          <a:lstStyle>
            <a:lvl1pPr>
              <a:defRPr/>
            </a:lvl1pPr>
          </a:lstStyle>
          <a:p>
            <a:pPr>
              <a:defRPr/>
            </a:pPr>
            <a:fld id="{183F2881-0799-4DA3-86C1-DE043AB60969}" type="slidenum">
              <a:rPr lang="en-US" altLang="en-US"/>
              <a:pPr>
                <a:defRPr/>
              </a:pPr>
              <a:t>‹#›</a:t>
            </a:fld>
            <a:endParaRPr lang="en-US" altLang="en-US"/>
          </a:p>
        </p:txBody>
      </p:sp>
    </p:spTree>
    <p:extLst>
      <p:ext uri="{BB962C8B-B14F-4D97-AF65-F5344CB8AC3E}">
        <p14:creationId xmlns:p14="http://schemas.microsoft.com/office/powerpoint/2010/main" val="661953962"/>
      </p:ext>
    </p:extLst>
  </p:cSld>
  <p:clrMapOvr>
    <a:masterClrMapping/>
  </p:clrMapOvr>
  <p:transition spd="med">
    <p:zoom dir="in"/>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EBDF7F7-6721-3D67-16C7-AFB2197892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12D5F7C-865A-A2BA-464B-C257443D50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E634939-EBF1-2643-E6E5-733A78F5B773}"/>
              </a:ext>
            </a:extLst>
          </p:cNvPr>
          <p:cNvSpPr>
            <a:spLocks noGrp="1" noChangeArrowheads="1"/>
          </p:cNvSpPr>
          <p:nvPr>
            <p:ph type="sldNum" sz="quarter" idx="12"/>
          </p:nvPr>
        </p:nvSpPr>
        <p:spPr>
          <a:ln/>
        </p:spPr>
        <p:txBody>
          <a:bodyPr/>
          <a:lstStyle>
            <a:lvl1pPr>
              <a:defRPr/>
            </a:lvl1pPr>
          </a:lstStyle>
          <a:p>
            <a:pPr>
              <a:defRPr/>
            </a:pPr>
            <a:fld id="{FCFEECEC-2D71-4C7A-987C-FC8BC7C18216}" type="slidenum">
              <a:rPr lang="en-US" altLang="en-US"/>
              <a:pPr>
                <a:defRPr/>
              </a:pPr>
              <a:t>‹#›</a:t>
            </a:fld>
            <a:endParaRPr lang="en-US" altLang="en-US"/>
          </a:p>
        </p:txBody>
      </p:sp>
    </p:spTree>
    <p:extLst>
      <p:ext uri="{BB962C8B-B14F-4D97-AF65-F5344CB8AC3E}">
        <p14:creationId xmlns:p14="http://schemas.microsoft.com/office/powerpoint/2010/main" val="1640659772"/>
      </p:ext>
    </p:extLst>
  </p:cSld>
  <p:clrMapOvr>
    <a:masterClrMapping/>
  </p:clrMapOvr>
  <p:transition spd="med">
    <p:zoom dir="in"/>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16252E0-213A-4652-2D87-5A4630CED1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95EAABB-2467-31F5-3E07-08AE077631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5071C28-4CF5-A6F6-58BF-6C4D16E26117}"/>
              </a:ext>
            </a:extLst>
          </p:cNvPr>
          <p:cNvSpPr>
            <a:spLocks noGrp="1" noChangeArrowheads="1"/>
          </p:cNvSpPr>
          <p:nvPr>
            <p:ph type="sldNum" sz="quarter" idx="12"/>
          </p:nvPr>
        </p:nvSpPr>
        <p:spPr>
          <a:ln/>
        </p:spPr>
        <p:txBody>
          <a:bodyPr/>
          <a:lstStyle>
            <a:lvl1pPr>
              <a:defRPr/>
            </a:lvl1pPr>
          </a:lstStyle>
          <a:p>
            <a:pPr>
              <a:defRPr/>
            </a:pPr>
            <a:fld id="{D3E5BB7C-6641-4C15-A5F0-0BC515CBCE84}" type="slidenum">
              <a:rPr lang="en-US" altLang="en-US"/>
              <a:pPr>
                <a:defRPr/>
              </a:pPr>
              <a:t>‹#›</a:t>
            </a:fld>
            <a:endParaRPr lang="en-US" altLang="en-US"/>
          </a:p>
        </p:txBody>
      </p:sp>
    </p:spTree>
    <p:extLst>
      <p:ext uri="{BB962C8B-B14F-4D97-AF65-F5344CB8AC3E}">
        <p14:creationId xmlns:p14="http://schemas.microsoft.com/office/powerpoint/2010/main" val="1827490177"/>
      </p:ext>
    </p:extLst>
  </p:cSld>
  <p:clrMapOvr>
    <a:masterClrMapping/>
  </p:clrMapOvr>
  <p:transition spd="med">
    <p:zoom dir="in"/>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204C5D-1FAC-43E3-03A0-CF029382F1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79E3F75-1065-4FAB-F9BF-73712AA59F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934B506-4C44-8E60-6DFB-F6A8BE27A7CD}"/>
              </a:ext>
            </a:extLst>
          </p:cNvPr>
          <p:cNvSpPr>
            <a:spLocks noGrp="1" noChangeArrowheads="1"/>
          </p:cNvSpPr>
          <p:nvPr>
            <p:ph type="sldNum" sz="quarter" idx="12"/>
          </p:nvPr>
        </p:nvSpPr>
        <p:spPr>
          <a:ln/>
        </p:spPr>
        <p:txBody>
          <a:bodyPr/>
          <a:lstStyle>
            <a:lvl1pPr>
              <a:defRPr/>
            </a:lvl1pPr>
          </a:lstStyle>
          <a:p>
            <a:pPr>
              <a:defRPr/>
            </a:pPr>
            <a:fld id="{107C725F-4F88-4055-A888-7BFFF320861C}" type="slidenum">
              <a:rPr lang="en-US" altLang="en-US"/>
              <a:pPr>
                <a:defRPr/>
              </a:pPr>
              <a:t>‹#›</a:t>
            </a:fld>
            <a:endParaRPr lang="en-US" altLang="en-US"/>
          </a:p>
        </p:txBody>
      </p:sp>
    </p:spTree>
    <p:extLst>
      <p:ext uri="{BB962C8B-B14F-4D97-AF65-F5344CB8AC3E}">
        <p14:creationId xmlns:p14="http://schemas.microsoft.com/office/powerpoint/2010/main" val="239725488"/>
      </p:ext>
    </p:extLst>
  </p:cSld>
  <p:clrMapOvr>
    <a:masterClrMapping/>
  </p:clrMapOvr>
  <p:transition spd="med">
    <p:zoom dir="in"/>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684AA4-7EA9-9BFA-F232-63D976385A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EEA2B5D-1EE6-E0BB-7AE8-BE8AD7582A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2BD49F1-C6B8-F0F4-A9C0-495E217FE711}"/>
              </a:ext>
            </a:extLst>
          </p:cNvPr>
          <p:cNvSpPr>
            <a:spLocks noGrp="1" noChangeArrowheads="1"/>
          </p:cNvSpPr>
          <p:nvPr>
            <p:ph type="sldNum" sz="quarter" idx="12"/>
          </p:nvPr>
        </p:nvSpPr>
        <p:spPr>
          <a:ln/>
        </p:spPr>
        <p:txBody>
          <a:bodyPr/>
          <a:lstStyle>
            <a:lvl1pPr>
              <a:defRPr/>
            </a:lvl1pPr>
          </a:lstStyle>
          <a:p>
            <a:pPr>
              <a:defRPr/>
            </a:pPr>
            <a:fld id="{4A9D956F-0356-4009-9489-3805F3349799}" type="slidenum">
              <a:rPr lang="en-US" altLang="en-US"/>
              <a:pPr>
                <a:defRPr/>
              </a:pPr>
              <a:t>‹#›</a:t>
            </a:fld>
            <a:endParaRPr lang="en-US" altLang="en-US"/>
          </a:p>
        </p:txBody>
      </p:sp>
    </p:spTree>
    <p:extLst>
      <p:ext uri="{BB962C8B-B14F-4D97-AF65-F5344CB8AC3E}">
        <p14:creationId xmlns:p14="http://schemas.microsoft.com/office/powerpoint/2010/main" val="3158246896"/>
      </p:ext>
    </p:extLst>
  </p:cSld>
  <p:clrMapOvr>
    <a:masterClrMapping/>
  </p:clrMapOvr>
  <p:transition spd="med">
    <p:zoom dir="in"/>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DD6AE03-F2BF-28D5-26A9-7B76A9B968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C504859-4B65-93FC-2C40-AEC7E110FF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8D7995F-ED0E-2BC6-2BDA-DB030A648518}"/>
              </a:ext>
            </a:extLst>
          </p:cNvPr>
          <p:cNvSpPr>
            <a:spLocks noGrp="1" noChangeArrowheads="1"/>
          </p:cNvSpPr>
          <p:nvPr>
            <p:ph type="sldNum" sz="quarter" idx="12"/>
          </p:nvPr>
        </p:nvSpPr>
        <p:spPr>
          <a:ln/>
        </p:spPr>
        <p:txBody>
          <a:bodyPr/>
          <a:lstStyle>
            <a:lvl1pPr>
              <a:defRPr/>
            </a:lvl1pPr>
          </a:lstStyle>
          <a:p>
            <a:pPr>
              <a:defRPr/>
            </a:pPr>
            <a:fld id="{D221ECAE-6C76-424B-8BF8-C3AA605B1359}" type="slidenum">
              <a:rPr lang="en-US" altLang="en-US"/>
              <a:pPr>
                <a:defRPr/>
              </a:pPr>
              <a:t>‹#›</a:t>
            </a:fld>
            <a:endParaRPr lang="en-US" altLang="en-US"/>
          </a:p>
        </p:txBody>
      </p:sp>
    </p:spTree>
    <p:extLst>
      <p:ext uri="{BB962C8B-B14F-4D97-AF65-F5344CB8AC3E}">
        <p14:creationId xmlns:p14="http://schemas.microsoft.com/office/powerpoint/2010/main" val="2986359102"/>
      </p:ext>
    </p:extLst>
  </p:cSld>
  <p:clrMapOvr>
    <a:masterClrMapping/>
  </p:clrMapOvr>
  <p:transition spd="med">
    <p:zoom dir="in"/>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C91DCF-0625-FB99-2185-688668B3DF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9E01C45-33F8-83C7-EC5D-6B8FDAFC9C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F1B8D2F-68EE-F626-CC35-451CFF8F8982}"/>
              </a:ext>
            </a:extLst>
          </p:cNvPr>
          <p:cNvSpPr>
            <a:spLocks noGrp="1" noChangeArrowheads="1"/>
          </p:cNvSpPr>
          <p:nvPr>
            <p:ph type="sldNum" sz="quarter" idx="12"/>
          </p:nvPr>
        </p:nvSpPr>
        <p:spPr>
          <a:ln/>
        </p:spPr>
        <p:txBody>
          <a:bodyPr/>
          <a:lstStyle>
            <a:lvl1pPr>
              <a:defRPr/>
            </a:lvl1pPr>
          </a:lstStyle>
          <a:p>
            <a:pPr>
              <a:defRPr/>
            </a:pPr>
            <a:fld id="{E3ACC372-785A-45EC-8585-0E22425DD1C6}" type="slidenum">
              <a:rPr lang="en-US" altLang="en-US"/>
              <a:pPr>
                <a:defRPr/>
              </a:pPr>
              <a:t>‹#›</a:t>
            </a:fld>
            <a:endParaRPr lang="en-US" altLang="en-US"/>
          </a:p>
        </p:txBody>
      </p:sp>
    </p:spTree>
    <p:extLst>
      <p:ext uri="{BB962C8B-B14F-4D97-AF65-F5344CB8AC3E}">
        <p14:creationId xmlns:p14="http://schemas.microsoft.com/office/powerpoint/2010/main" val="1970615928"/>
      </p:ext>
    </p:extLst>
  </p:cSld>
  <p:clrMapOvr>
    <a:masterClrMapping/>
  </p:clrMapOvr>
  <p:transition spd="med">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2/17/2025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1347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C4D9BA2-A52D-1A18-12B1-62B969660E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136132C-069C-38EC-655B-42BDA378E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9D89084-7CB7-7F36-C1B5-3053CD32506E}"/>
              </a:ext>
            </a:extLst>
          </p:cNvPr>
          <p:cNvSpPr>
            <a:spLocks noGrp="1" noChangeArrowheads="1"/>
          </p:cNvSpPr>
          <p:nvPr>
            <p:ph type="sldNum" sz="quarter" idx="12"/>
          </p:nvPr>
        </p:nvSpPr>
        <p:spPr>
          <a:ln/>
        </p:spPr>
        <p:txBody>
          <a:bodyPr/>
          <a:lstStyle>
            <a:lvl1pPr>
              <a:defRPr/>
            </a:lvl1pPr>
          </a:lstStyle>
          <a:p>
            <a:pPr>
              <a:defRPr/>
            </a:pPr>
            <a:fld id="{41C228E3-D83A-4918-8E81-37A03F85BE2F}" type="slidenum">
              <a:rPr lang="en-US" altLang="en-US"/>
              <a:pPr>
                <a:defRPr/>
              </a:pPr>
              <a:t>‹#›</a:t>
            </a:fld>
            <a:endParaRPr lang="en-US" altLang="en-US"/>
          </a:p>
        </p:txBody>
      </p:sp>
    </p:spTree>
    <p:extLst>
      <p:ext uri="{BB962C8B-B14F-4D97-AF65-F5344CB8AC3E}">
        <p14:creationId xmlns:p14="http://schemas.microsoft.com/office/powerpoint/2010/main" val="3945971000"/>
      </p:ext>
    </p:extLst>
  </p:cSld>
  <p:clrMapOvr>
    <a:masterClrMapping/>
  </p:clrMapOvr>
  <p:transition spd="med">
    <p:zoom dir="in"/>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845975A-C65B-00FB-83BF-639792D449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0780F26-600D-7B12-1D3F-60C490B854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9104258-4295-5941-BEA1-76854C43B9B2}"/>
              </a:ext>
            </a:extLst>
          </p:cNvPr>
          <p:cNvSpPr>
            <a:spLocks noGrp="1" noChangeArrowheads="1"/>
          </p:cNvSpPr>
          <p:nvPr>
            <p:ph type="sldNum" sz="quarter" idx="12"/>
          </p:nvPr>
        </p:nvSpPr>
        <p:spPr>
          <a:ln/>
        </p:spPr>
        <p:txBody>
          <a:bodyPr/>
          <a:lstStyle>
            <a:lvl1pPr>
              <a:defRPr/>
            </a:lvl1pPr>
          </a:lstStyle>
          <a:p>
            <a:pPr>
              <a:defRPr/>
            </a:pPr>
            <a:fld id="{1288B7AB-5FD5-4B08-94B8-7F130AAA4C7C}" type="slidenum">
              <a:rPr lang="en-US" altLang="en-US"/>
              <a:pPr>
                <a:defRPr/>
              </a:pPr>
              <a:t>‹#›</a:t>
            </a:fld>
            <a:endParaRPr lang="en-US" altLang="en-US"/>
          </a:p>
        </p:txBody>
      </p:sp>
    </p:spTree>
    <p:extLst>
      <p:ext uri="{BB962C8B-B14F-4D97-AF65-F5344CB8AC3E}">
        <p14:creationId xmlns:p14="http://schemas.microsoft.com/office/powerpoint/2010/main" val="91394431"/>
      </p:ext>
    </p:extLst>
  </p:cSld>
  <p:clrMapOvr>
    <a:masterClrMapping/>
  </p:clrMapOvr>
  <p:transition spd="med">
    <p:zoom dir="in"/>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F212078-35C4-0ED6-2A28-80F57A9975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310681D-8103-B02A-E606-4D5ED5A8DE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F36C7DD-BF54-4B97-D5CC-65E05E381B87}"/>
              </a:ext>
            </a:extLst>
          </p:cNvPr>
          <p:cNvSpPr>
            <a:spLocks noGrp="1" noChangeArrowheads="1"/>
          </p:cNvSpPr>
          <p:nvPr>
            <p:ph type="sldNum" sz="quarter" idx="12"/>
          </p:nvPr>
        </p:nvSpPr>
        <p:spPr>
          <a:ln/>
        </p:spPr>
        <p:txBody>
          <a:bodyPr/>
          <a:lstStyle>
            <a:lvl1pPr>
              <a:defRPr/>
            </a:lvl1pPr>
          </a:lstStyle>
          <a:p>
            <a:pPr>
              <a:defRPr/>
            </a:pPr>
            <a:fld id="{6FA630A9-1AC3-4380-8EC0-F006ACE3BCCC}" type="slidenum">
              <a:rPr lang="en-US" altLang="en-US"/>
              <a:pPr>
                <a:defRPr/>
              </a:pPr>
              <a:t>‹#›</a:t>
            </a:fld>
            <a:endParaRPr lang="en-US" altLang="en-US"/>
          </a:p>
        </p:txBody>
      </p:sp>
    </p:spTree>
    <p:extLst>
      <p:ext uri="{BB962C8B-B14F-4D97-AF65-F5344CB8AC3E}">
        <p14:creationId xmlns:p14="http://schemas.microsoft.com/office/powerpoint/2010/main" val="1230857151"/>
      </p:ext>
    </p:extLst>
  </p:cSld>
  <p:clrMapOvr>
    <a:masterClrMapping/>
  </p:clrMapOvr>
  <p:transition spd="med">
    <p:zoom dir="in"/>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B811948-C55E-F431-9F7E-0392074BAF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572EADF-C00C-2431-0EC5-23782EA84C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56BFB78A-83F6-97A2-9F0D-7830A9A0E459}"/>
              </a:ext>
            </a:extLst>
          </p:cNvPr>
          <p:cNvSpPr>
            <a:spLocks noGrp="1" noChangeArrowheads="1"/>
          </p:cNvSpPr>
          <p:nvPr>
            <p:ph type="sldNum" sz="quarter" idx="12"/>
          </p:nvPr>
        </p:nvSpPr>
        <p:spPr>
          <a:ln/>
        </p:spPr>
        <p:txBody>
          <a:bodyPr/>
          <a:lstStyle>
            <a:lvl1pPr>
              <a:defRPr/>
            </a:lvl1pPr>
          </a:lstStyle>
          <a:p>
            <a:pPr>
              <a:defRPr/>
            </a:pPr>
            <a:fld id="{F9523083-46E6-4B47-B533-C2F238AEB260}" type="slidenum">
              <a:rPr lang="en-US" altLang="en-US"/>
              <a:pPr>
                <a:defRPr/>
              </a:pPr>
              <a:t>‹#›</a:t>
            </a:fld>
            <a:endParaRPr lang="en-US" altLang="en-US"/>
          </a:p>
        </p:txBody>
      </p:sp>
    </p:spTree>
    <p:extLst>
      <p:ext uri="{BB962C8B-B14F-4D97-AF65-F5344CB8AC3E}">
        <p14:creationId xmlns:p14="http://schemas.microsoft.com/office/powerpoint/2010/main" val="1390396282"/>
      </p:ext>
    </p:extLst>
  </p:cSld>
  <p:clrMapOvr>
    <a:masterClrMapping/>
  </p:clrMapOvr>
  <p:transition spd="med">
    <p:zoom dir="in"/>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4AB135-EDE1-F697-9B3C-0F62E1E78D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14B21FA-A868-3D58-AEF6-53E6DA3052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0D57043-7E12-5D4B-80BC-679A0A03CF38}"/>
              </a:ext>
            </a:extLst>
          </p:cNvPr>
          <p:cNvSpPr>
            <a:spLocks noGrp="1" noChangeArrowheads="1"/>
          </p:cNvSpPr>
          <p:nvPr>
            <p:ph type="sldNum" sz="quarter" idx="12"/>
          </p:nvPr>
        </p:nvSpPr>
        <p:spPr>
          <a:ln/>
        </p:spPr>
        <p:txBody>
          <a:bodyPr/>
          <a:lstStyle>
            <a:lvl1pPr>
              <a:defRPr/>
            </a:lvl1pPr>
          </a:lstStyle>
          <a:p>
            <a:pPr>
              <a:defRPr/>
            </a:pPr>
            <a:fld id="{1E17278E-D5E9-40F9-9063-8002AA6EE34A}" type="slidenum">
              <a:rPr lang="en-US" altLang="en-US"/>
              <a:pPr>
                <a:defRPr/>
              </a:pPr>
              <a:t>‹#›</a:t>
            </a:fld>
            <a:endParaRPr lang="en-US" altLang="en-US"/>
          </a:p>
        </p:txBody>
      </p:sp>
    </p:spTree>
    <p:extLst>
      <p:ext uri="{BB962C8B-B14F-4D97-AF65-F5344CB8AC3E}">
        <p14:creationId xmlns:p14="http://schemas.microsoft.com/office/powerpoint/2010/main" val="3468796961"/>
      </p:ext>
    </p:extLst>
  </p:cSld>
  <p:clrMapOvr>
    <a:masterClrMapping/>
  </p:clrMapOvr>
  <p:transition spd="med">
    <p:zoom dir="in"/>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A377174-EA9C-234B-1017-6D7647726B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D6EBFD3-13A8-A936-0B50-8E9455D44C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753B79E-E0C0-A004-7F89-273C5245712C}"/>
              </a:ext>
            </a:extLst>
          </p:cNvPr>
          <p:cNvSpPr>
            <a:spLocks noGrp="1" noChangeArrowheads="1"/>
          </p:cNvSpPr>
          <p:nvPr>
            <p:ph type="sldNum" sz="quarter" idx="12"/>
          </p:nvPr>
        </p:nvSpPr>
        <p:spPr>
          <a:ln/>
        </p:spPr>
        <p:txBody>
          <a:bodyPr/>
          <a:lstStyle>
            <a:lvl1pPr>
              <a:defRPr/>
            </a:lvl1pPr>
          </a:lstStyle>
          <a:p>
            <a:pPr>
              <a:defRPr/>
            </a:pPr>
            <a:fld id="{3C55014F-9C41-4A7F-95CF-3AF920A67441}" type="slidenum">
              <a:rPr lang="en-US" altLang="en-US"/>
              <a:pPr>
                <a:defRPr/>
              </a:pPr>
              <a:t>‹#›</a:t>
            </a:fld>
            <a:endParaRPr lang="en-US" altLang="en-US"/>
          </a:p>
        </p:txBody>
      </p:sp>
    </p:spTree>
    <p:extLst>
      <p:ext uri="{BB962C8B-B14F-4D97-AF65-F5344CB8AC3E}">
        <p14:creationId xmlns:p14="http://schemas.microsoft.com/office/powerpoint/2010/main" val="936998807"/>
      </p:ext>
    </p:extLst>
  </p:cSld>
  <p:clrMapOvr>
    <a:masterClrMapping/>
  </p:clrMapOvr>
  <p:transition spd="med">
    <p:zoom dir="in"/>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E29F6D0-1F9A-C03B-383F-35D6AC9549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3FFE027-DB4C-B1C1-1FAA-ECA429DC3A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3C0363FC-5243-69BC-2056-9247144CB7F7}"/>
              </a:ext>
            </a:extLst>
          </p:cNvPr>
          <p:cNvSpPr>
            <a:spLocks noGrp="1" noChangeArrowheads="1"/>
          </p:cNvSpPr>
          <p:nvPr>
            <p:ph type="sldNum" sz="quarter" idx="12"/>
          </p:nvPr>
        </p:nvSpPr>
        <p:spPr>
          <a:ln/>
        </p:spPr>
        <p:txBody>
          <a:bodyPr/>
          <a:lstStyle>
            <a:lvl1pPr>
              <a:defRPr/>
            </a:lvl1pPr>
          </a:lstStyle>
          <a:p>
            <a:pPr>
              <a:defRPr/>
            </a:pPr>
            <a:fld id="{14E4CFA2-B328-4220-A81C-B3F57DE17BEF}" type="slidenum">
              <a:rPr lang="en-US" altLang="en-US"/>
              <a:pPr>
                <a:defRPr/>
              </a:pPr>
              <a:t>‹#›</a:t>
            </a:fld>
            <a:endParaRPr lang="en-US" altLang="en-US"/>
          </a:p>
        </p:txBody>
      </p:sp>
    </p:spTree>
    <p:extLst>
      <p:ext uri="{BB962C8B-B14F-4D97-AF65-F5344CB8AC3E}">
        <p14:creationId xmlns:p14="http://schemas.microsoft.com/office/powerpoint/2010/main" val="2646409643"/>
      </p:ext>
    </p:extLst>
  </p:cSld>
  <p:clrMapOvr>
    <a:masterClrMapping/>
  </p:clrMapOvr>
  <p:transition spd="med">
    <p:zoom dir="in"/>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E998263-6907-155C-215C-0C4C25DE42C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7A47DB2-CC8F-152C-A262-AD7FA325791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2A50FF7-13F2-7B17-D29A-CD665BB86804}"/>
              </a:ext>
            </a:extLst>
          </p:cNvPr>
          <p:cNvSpPr>
            <a:spLocks noGrp="1"/>
          </p:cNvSpPr>
          <p:nvPr>
            <p:ph type="sldNum" sz="quarter" idx="12"/>
          </p:nvPr>
        </p:nvSpPr>
        <p:spPr/>
        <p:txBody>
          <a:bodyPr/>
          <a:lstStyle>
            <a:lvl1pPr>
              <a:defRPr/>
            </a:lvl1pPr>
          </a:lstStyle>
          <a:p>
            <a:pPr>
              <a:defRPr/>
            </a:pPr>
            <a:fld id="{FC1409E4-9457-4AC1-9FEA-E7F04B366FC6}" type="slidenum">
              <a:rPr lang="en-US" altLang="en-US"/>
              <a:pPr>
                <a:defRPr/>
              </a:pPr>
              <a:t>‹#›</a:t>
            </a:fld>
            <a:endParaRPr lang="en-US" altLang="en-US"/>
          </a:p>
        </p:txBody>
      </p:sp>
    </p:spTree>
    <p:extLst>
      <p:ext uri="{BB962C8B-B14F-4D97-AF65-F5344CB8AC3E}">
        <p14:creationId xmlns:p14="http://schemas.microsoft.com/office/powerpoint/2010/main" val="2540941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7AC41B5-4341-073F-1218-FE5542320C7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35B1CFE-1903-6744-B7F0-A37E123458E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3231636-2E01-65E4-2166-56CBCD63006D}"/>
              </a:ext>
            </a:extLst>
          </p:cNvPr>
          <p:cNvSpPr>
            <a:spLocks noGrp="1"/>
          </p:cNvSpPr>
          <p:nvPr>
            <p:ph type="sldNum" sz="quarter" idx="12"/>
          </p:nvPr>
        </p:nvSpPr>
        <p:spPr/>
        <p:txBody>
          <a:bodyPr/>
          <a:lstStyle>
            <a:lvl1pPr>
              <a:defRPr/>
            </a:lvl1pPr>
          </a:lstStyle>
          <a:p>
            <a:pPr>
              <a:defRPr/>
            </a:pPr>
            <a:fld id="{EE7171DA-B5BA-438B-8F6F-0DD66DAC4260}" type="slidenum">
              <a:rPr lang="en-US" altLang="en-US"/>
              <a:pPr>
                <a:defRPr/>
              </a:pPr>
              <a:t>‹#›</a:t>
            </a:fld>
            <a:endParaRPr lang="en-US" altLang="en-US"/>
          </a:p>
        </p:txBody>
      </p:sp>
    </p:spTree>
    <p:extLst>
      <p:ext uri="{BB962C8B-B14F-4D97-AF65-F5344CB8AC3E}">
        <p14:creationId xmlns:p14="http://schemas.microsoft.com/office/powerpoint/2010/main" val="892330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D4E182-C160-6AE6-8955-0F17A170D45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CE5F183-5A8E-E146-3542-20E3061B339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93E9E9-FF28-FFFA-AE29-0CBCDF0DF606}"/>
              </a:ext>
            </a:extLst>
          </p:cNvPr>
          <p:cNvSpPr>
            <a:spLocks noGrp="1"/>
          </p:cNvSpPr>
          <p:nvPr>
            <p:ph type="sldNum" sz="quarter" idx="12"/>
          </p:nvPr>
        </p:nvSpPr>
        <p:spPr/>
        <p:txBody>
          <a:bodyPr/>
          <a:lstStyle>
            <a:lvl1pPr>
              <a:defRPr/>
            </a:lvl1pPr>
          </a:lstStyle>
          <a:p>
            <a:pPr>
              <a:defRPr/>
            </a:pPr>
            <a:fld id="{7450E853-C829-48FD-9F2C-8018134932E0}" type="slidenum">
              <a:rPr lang="en-US" altLang="en-US"/>
              <a:pPr>
                <a:defRPr/>
              </a:pPr>
              <a:t>‹#›</a:t>
            </a:fld>
            <a:endParaRPr lang="en-US" altLang="en-US"/>
          </a:p>
        </p:txBody>
      </p:sp>
    </p:spTree>
    <p:extLst>
      <p:ext uri="{BB962C8B-B14F-4D97-AF65-F5344CB8AC3E}">
        <p14:creationId xmlns:p14="http://schemas.microsoft.com/office/powerpoint/2010/main" val="161761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2/17/2025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8957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D538A1A-6505-C7F1-5E22-0CFE6BABCED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B9776F75-E1A1-9292-ABFB-D5837D0730A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967D03F8-8A5B-8BF5-2579-DE6EAF3BCAF8}"/>
              </a:ext>
            </a:extLst>
          </p:cNvPr>
          <p:cNvSpPr>
            <a:spLocks noGrp="1"/>
          </p:cNvSpPr>
          <p:nvPr>
            <p:ph type="sldNum" sz="quarter" idx="12"/>
          </p:nvPr>
        </p:nvSpPr>
        <p:spPr/>
        <p:txBody>
          <a:bodyPr/>
          <a:lstStyle>
            <a:lvl1pPr>
              <a:defRPr/>
            </a:lvl1pPr>
          </a:lstStyle>
          <a:p>
            <a:pPr>
              <a:defRPr/>
            </a:pPr>
            <a:fld id="{D8C6564C-19C9-4220-8DF5-FCAC7393BDFF}" type="slidenum">
              <a:rPr lang="en-US" altLang="en-US"/>
              <a:pPr>
                <a:defRPr/>
              </a:pPr>
              <a:t>‹#›</a:t>
            </a:fld>
            <a:endParaRPr lang="en-US" altLang="en-US"/>
          </a:p>
        </p:txBody>
      </p:sp>
    </p:spTree>
    <p:extLst>
      <p:ext uri="{BB962C8B-B14F-4D97-AF65-F5344CB8AC3E}">
        <p14:creationId xmlns:p14="http://schemas.microsoft.com/office/powerpoint/2010/main" val="3965842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01AEB9B-45A2-C3C1-271A-CCAE4AEED004}"/>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6E5F24EF-311A-26D1-5766-A330DC4575C7}"/>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D309F194-342A-BD09-CC98-5351D3CB3E86}"/>
              </a:ext>
            </a:extLst>
          </p:cNvPr>
          <p:cNvSpPr>
            <a:spLocks noGrp="1"/>
          </p:cNvSpPr>
          <p:nvPr>
            <p:ph type="sldNum" sz="quarter" idx="12"/>
          </p:nvPr>
        </p:nvSpPr>
        <p:spPr/>
        <p:txBody>
          <a:bodyPr/>
          <a:lstStyle>
            <a:lvl1pPr>
              <a:defRPr/>
            </a:lvl1pPr>
          </a:lstStyle>
          <a:p>
            <a:pPr>
              <a:defRPr/>
            </a:pPr>
            <a:fld id="{B4396991-D4C1-4F2E-9BC6-E7CE8215DBC7}" type="slidenum">
              <a:rPr lang="en-US" altLang="en-US"/>
              <a:pPr>
                <a:defRPr/>
              </a:pPr>
              <a:t>‹#›</a:t>
            </a:fld>
            <a:endParaRPr lang="en-US" altLang="en-US"/>
          </a:p>
        </p:txBody>
      </p:sp>
    </p:spTree>
    <p:extLst>
      <p:ext uri="{BB962C8B-B14F-4D97-AF65-F5344CB8AC3E}">
        <p14:creationId xmlns:p14="http://schemas.microsoft.com/office/powerpoint/2010/main" val="41480995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8E478413-CDE5-913D-DA9A-2C66FEAD3841}"/>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611B4A75-771C-0132-18D9-A09EF963F612}"/>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6159C464-C5A2-7E11-4950-6D6AFA8C0A2D}"/>
              </a:ext>
            </a:extLst>
          </p:cNvPr>
          <p:cNvSpPr>
            <a:spLocks noGrp="1"/>
          </p:cNvSpPr>
          <p:nvPr>
            <p:ph type="sldNum" sz="quarter" idx="12"/>
          </p:nvPr>
        </p:nvSpPr>
        <p:spPr/>
        <p:txBody>
          <a:bodyPr/>
          <a:lstStyle>
            <a:lvl1pPr>
              <a:defRPr/>
            </a:lvl1pPr>
          </a:lstStyle>
          <a:p>
            <a:pPr>
              <a:defRPr/>
            </a:pPr>
            <a:fld id="{3BA0A26D-9048-4A48-9DCE-208B61396146}" type="slidenum">
              <a:rPr lang="en-US" altLang="en-US"/>
              <a:pPr>
                <a:defRPr/>
              </a:pPr>
              <a:t>‹#›</a:t>
            </a:fld>
            <a:endParaRPr lang="en-US" altLang="en-US"/>
          </a:p>
        </p:txBody>
      </p:sp>
    </p:spTree>
    <p:extLst>
      <p:ext uri="{BB962C8B-B14F-4D97-AF65-F5344CB8AC3E}">
        <p14:creationId xmlns:p14="http://schemas.microsoft.com/office/powerpoint/2010/main" val="27758227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02607A7-5ACE-8DBF-4A9D-81EE0BE17C10}"/>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68DF29DC-DD56-0461-C947-AAB788652040}"/>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E59CB60A-5408-F5D2-9F80-E60AC4BF0852}"/>
              </a:ext>
            </a:extLst>
          </p:cNvPr>
          <p:cNvSpPr>
            <a:spLocks noGrp="1"/>
          </p:cNvSpPr>
          <p:nvPr>
            <p:ph type="sldNum" sz="quarter" idx="12"/>
          </p:nvPr>
        </p:nvSpPr>
        <p:spPr/>
        <p:txBody>
          <a:bodyPr/>
          <a:lstStyle>
            <a:lvl1pPr>
              <a:defRPr/>
            </a:lvl1pPr>
          </a:lstStyle>
          <a:p>
            <a:pPr>
              <a:defRPr/>
            </a:pPr>
            <a:fld id="{D0F0EC71-BEAB-47B8-AE5B-43BB29CEE3D7}" type="slidenum">
              <a:rPr lang="en-US" altLang="en-US"/>
              <a:pPr>
                <a:defRPr/>
              </a:pPr>
              <a:t>‹#›</a:t>
            </a:fld>
            <a:endParaRPr lang="en-US" altLang="en-US"/>
          </a:p>
        </p:txBody>
      </p:sp>
    </p:spTree>
    <p:extLst>
      <p:ext uri="{BB962C8B-B14F-4D97-AF65-F5344CB8AC3E}">
        <p14:creationId xmlns:p14="http://schemas.microsoft.com/office/powerpoint/2010/main" val="5932567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ADAAF3C-B4E2-D42D-2046-F3847B356DA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8AD025FE-1525-C11F-F970-E41C75C53FF4}"/>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D7AA9E78-FF06-6741-92C3-255DF93ED030}"/>
              </a:ext>
            </a:extLst>
          </p:cNvPr>
          <p:cNvSpPr>
            <a:spLocks noGrp="1"/>
          </p:cNvSpPr>
          <p:nvPr>
            <p:ph type="sldNum" sz="quarter" idx="12"/>
          </p:nvPr>
        </p:nvSpPr>
        <p:spPr/>
        <p:txBody>
          <a:bodyPr/>
          <a:lstStyle>
            <a:lvl1pPr>
              <a:defRPr/>
            </a:lvl1pPr>
          </a:lstStyle>
          <a:p>
            <a:pPr>
              <a:defRPr/>
            </a:pPr>
            <a:fld id="{5FBC385D-9B5D-48F1-A586-500E24CFB8EE}" type="slidenum">
              <a:rPr lang="en-US" altLang="en-US"/>
              <a:pPr>
                <a:defRPr/>
              </a:pPr>
              <a:t>‹#›</a:t>
            </a:fld>
            <a:endParaRPr lang="en-US" altLang="en-US"/>
          </a:p>
        </p:txBody>
      </p:sp>
    </p:spTree>
    <p:extLst>
      <p:ext uri="{BB962C8B-B14F-4D97-AF65-F5344CB8AC3E}">
        <p14:creationId xmlns:p14="http://schemas.microsoft.com/office/powerpoint/2010/main" val="1059460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6A588FD-5A50-30D1-FBA1-440D3094967E}"/>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83B972C-21BA-ED44-EE9F-756BAB370FE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D0768A3-31C8-E14F-AD66-923797BC293F}"/>
              </a:ext>
            </a:extLst>
          </p:cNvPr>
          <p:cNvSpPr>
            <a:spLocks noGrp="1"/>
          </p:cNvSpPr>
          <p:nvPr>
            <p:ph type="sldNum" sz="quarter" idx="12"/>
          </p:nvPr>
        </p:nvSpPr>
        <p:spPr/>
        <p:txBody>
          <a:bodyPr/>
          <a:lstStyle>
            <a:lvl1pPr>
              <a:defRPr/>
            </a:lvl1pPr>
          </a:lstStyle>
          <a:p>
            <a:pPr>
              <a:defRPr/>
            </a:pPr>
            <a:fld id="{07AA2EEA-E4EB-44C6-9DFF-83A09C10F122}" type="slidenum">
              <a:rPr lang="en-US" altLang="en-US"/>
              <a:pPr>
                <a:defRPr/>
              </a:pPr>
              <a:t>‹#›</a:t>
            </a:fld>
            <a:endParaRPr lang="en-US" altLang="en-US"/>
          </a:p>
        </p:txBody>
      </p:sp>
    </p:spTree>
    <p:extLst>
      <p:ext uri="{BB962C8B-B14F-4D97-AF65-F5344CB8AC3E}">
        <p14:creationId xmlns:p14="http://schemas.microsoft.com/office/powerpoint/2010/main" val="30841610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C848F1-87B0-CD3D-79D7-8DE1ECE4D10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5CB7A04-6F60-F238-9E13-5BAF8DB7834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57A825D-E5C0-0047-7004-43C2C2E74B9B}"/>
              </a:ext>
            </a:extLst>
          </p:cNvPr>
          <p:cNvSpPr>
            <a:spLocks noGrp="1"/>
          </p:cNvSpPr>
          <p:nvPr>
            <p:ph type="sldNum" sz="quarter" idx="12"/>
          </p:nvPr>
        </p:nvSpPr>
        <p:spPr/>
        <p:txBody>
          <a:bodyPr/>
          <a:lstStyle>
            <a:lvl1pPr>
              <a:defRPr/>
            </a:lvl1pPr>
          </a:lstStyle>
          <a:p>
            <a:pPr>
              <a:defRPr/>
            </a:pPr>
            <a:fld id="{36911724-3312-43EE-AB1A-64B26C2CF898}" type="slidenum">
              <a:rPr lang="en-US" altLang="en-US"/>
              <a:pPr>
                <a:defRPr/>
              </a:pPr>
              <a:t>‹#›</a:t>
            </a:fld>
            <a:endParaRPr lang="en-US" altLang="en-US"/>
          </a:p>
        </p:txBody>
      </p:sp>
    </p:spTree>
    <p:extLst>
      <p:ext uri="{BB962C8B-B14F-4D97-AF65-F5344CB8AC3E}">
        <p14:creationId xmlns:p14="http://schemas.microsoft.com/office/powerpoint/2010/main" val="34979511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F8D1C8-7FAF-2D8C-27D9-5F034A6A9AD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0D34526-B5D3-E912-7334-ACDB9DE9FC5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D6C7EAE-C45A-319E-D322-39B8327C801D}"/>
              </a:ext>
            </a:extLst>
          </p:cNvPr>
          <p:cNvSpPr>
            <a:spLocks noGrp="1"/>
          </p:cNvSpPr>
          <p:nvPr>
            <p:ph type="sldNum" sz="quarter" idx="12"/>
          </p:nvPr>
        </p:nvSpPr>
        <p:spPr/>
        <p:txBody>
          <a:bodyPr/>
          <a:lstStyle>
            <a:lvl1pPr>
              <a:defRPr/>
            </a:lvl1pPr>
          </a:lstStyle>
          <a:p>
            <a:pPr>
              <a:defRPr/>
            </a:pPr>
            <a:fld id="{12D47166-4251-416F-B1CD-1B53FAEF4220}" type="slidenum">
              <a:rPr lang="en-US" altLang="en-US"/>
              <a:pPr>
                <a:defRPr/>
              </a:pPr>
              <a:t>‹#›</a:t>
            </a:fld>
            <a:endParaRPr lang="en-US" altLang="en-US"/>
          </a:p>
        </p:txBody>
      </p:sp>
    </p:spTree>
    <p:extLst>
      <p:ext uri="{BB962C8B-B14F-4D97-AF65-F5344CB8AC3E}">
        <p14:creationId xmlns:p14="http://schemas.microsoft.com/office/powerpoint/2010/main" val="4152591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1DFFBC-C34C-1719-8DD0-C2631E2E073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1A0B107-D863-C862-5ED5-66C27576486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4C115F4B-BCE0-FD9C-664E-B9F7AFD4FBDD}"/>
              </a:ext>
            </a:extLst>
          </p:cNvPr>
          <p:cNvSpPr>
            <a:spLocks noGrp="1"/>
          </p:cNvSpPr>
          <p:nvPr>
            <p:ph type="sldNum" sz="quarter" idx="12"/>
          </p:nvPr>
        </p:nvSpPr>
        <p:spPr/>
        <p:txBody>
          <a:bodyPr/>
          <a:lstStyle>
            <a:lvl1pPr>
              <a:defRPr/>
            </a:lvl1pPr>
          </a:lstStyle>
          <a:p>
            <a:pPr>
              <a:defRPr/>
            </a:pPr>
            <a:fld id="{43AD283B-A7BF-4BAE-954C-EF5E4B4CD441}" type="slidenum">
              <a:rPr lang="en-US" altLang="en-US"/>
              <a:pPr>
                <a:defRPr/>
              </a:pPr>
              <a:t>‹#›</a:t>
            </a:fld>
            <a:endParaRPr lang="en-US" altLang="en-US"/>
          </a:p>
        </p:txBody>
      </p:sp>
    </p:spTree>
    <p:extLst>
      <p:ext uri="{BB962C8B-B14F-4D97-AF65-F5344CB8AC3E}">
        <p14:creationId xmlns:p14="http://schemas.microsoft.com/office/powerpoint/2010/main" val="344379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985A3F-CB7D-61BC-45D0-30F12681D02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53054C6A-2628-62D6-83B7-A44C558D5EE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24B0EA7-8AB3-5034-347C-DF897EBEA4E5}"/>
              </a:ext>
            </a:extLst>
          </p:cNvPr>
          <p:cNvSpPr>
            <a:spLocks noGrp="1"/>
          </p:cNvSpPr>
          <p:nvPr>
            <p:ph type="sldNum" sz="quarter" idx="12"/>
          </p:nvPr>
        </p:nvSpPr>
        <p:spPr/>
        <p:txBody>
          <a:bodyPr/>
          <a:lstStyle>
            <a:lvl1pPr>
              <a:defRPr/>
            </a:lvl1pPr>
          </a:lstStyle>
          <a:p>
            <a:pPr>
              <a:defRPr/>
            </a:pPr>
            <a:fld id="{0502B99F-FE63-49F1-BFAB-7998551FBEA4}" type="slidenum">
              <a:rPr lang="en-US" altLang="en-US"/>
              <a:pPr>
                <a:defRPr/>
              </a:pPr>
              <a:t>‹#›</a:t>
            </a:fld>
            <a:endParaRPr lang="en-US" altLang="en-US"/>
          </a:p>
        </p:txBody>
      </p:sp>
    </p:spTree>
    <p:extLst>
      <p:ext uri="{BB962C8B-B14F-4D97-AF65-F5344CB8AC3E}">
        <p14:creationId xmlns:p14="http://schemas.microsoft.com/office/powerpoint/2010/main" val="1678383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2/17/2025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20346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73FB1A4F-3D26-33AE-D96F-4F78223AAE48}"/>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2E9FBF55-B20C-8B93-03CB-C2EF89B77AAF}"/>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7A36F599-233F-2045-7A18-E7BE6F007870}"/>
              </a:ext>
            </a:extLst>
          </p:cNvPr>
          <p:cNvSpPr>
            <a:spLocks noGrp="1"/>
          </p:cNvSpPr>
          <p:nvPr>
            <p:ph type="sldNum" sz="quarter" idx="12"/>
          </p:nvPr>
        </p:nvSpPr>
        <p:spPr/>
        <p:txBody>
          <a:bodyPr/>
          <a:lstStyle>
            <a:lvl1pPr>
              <a:defRPr/>
            </a:lvl1pPr>
          </a:lstStyle>
          <a:p>
            <a:pPr>
              <a:defRPr/>
            </a:pPr>
            <a:fld id="{053562AD-03C6-4D13-AA9E-1D34E299EF44}" type="slidenum">
              <a:rPr lang="en-US" altLang="en-US"/>
              <a:pPr>
                <a:defRPr/>
              </a:pPr>
              <a:t>‹#›</a:t>
            </a:fld>
            <a:endParaRPr lang="en-US" altLang="en-US"/>
          </a:p>
        </p:txBody>
      </p:sp>
    </p:spTree>
    <p:extLst>
      <p:ext uri="{BB962C8B-B14F-4D97-AF65-F5344CB8AC3E}">
        <p14:creationId xmlns:p14="http://schemas.microsoft.com/office/powerpoint/2010/main" val="39051695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B2C71A1F-ACE9-3A7E-A744-A572FCC08B02}"/>
              </a:ext>
            </a:extLst>
          </p:cNvPr>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67587" name="Rectangle 3">
            <a:extLst>
              <a:ext uri="{FF2B5EF4-FFF2-40B4-BE49-F238E27FC236}">
                <a16:creationId xmlns:a16="http://schemas.microsoft.com/office/drawing/2014/main" id="{73CB42FD-6438-A6A9-6EA4-F28C7F16B8B3}"/>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67588" name="Rectangle 4">
            <a:extLst>
              <a:ext uri="{FF2B5EF4-FFF2-40B4-BE49-F238E27FC236}">
                <a16:creationId xmlns:a16="http://schemas.microsoft.com/office/drawing/2014/main" id="{3064F9D5-2547-3C6E-B5E6-ABDE376F8F25}"/>
              </a:ext>
            </a:extLst>
          </p:cNvPr>
          <p:cNvSpPr>
            <a:spLocks noGrp="1" noChangeArrowheads="1"/>
          </p:cNvSpPr>
          <p:nvPr>
            <p:ph type="dt" sz="quarter" idx="2"/>
          </p:nvPr>
        </p:nvSpPr>
        <p:spPr/>
        <p:txBody>
          <a:bodyPr/>
          <a:lstStyle>
            <a:lvl1pPr>
              <a:defRPr/>
            </a:lvl1pPr>
          </a:lstStyle>
          <a:p>
            <a:endParaRPr lang="en-US" altLang="en-US"/>
          </a:p>
        </p:txBody>
      </p:sp>
      <p:sp>
        <p:nvSpPr>
          <p:cNvPr id="67589" name="Rectangle 5">
            <a:extLst>
              <a:ext uri="{FF2B5EF4-FFF2-40B4-BE49-F238E27FC236}">
                <a16:creationId xmlns:a16="http://schemas.microsoft.com/office/drawing/2014/main" id="{C4BD007C-786B-C690-1C69-13C630F41264}"/>
              </a:ext>
            </a:extLst>
          </p:cNvPr>
          <p:cNvSpPr>
            <a:spLocks noGrp="1" noChangeArrowheads="1"/>
          </p:cNvSpPr>
          <p:nvPr>
            <p:ph type="ftr" sz="quarter" idx="3"/>
          </p:nvPr>
        </p:nvSpPr>
        <p:spPr/>
        <p:txBody>
          <a:bodyPr/>
          <a:lstStyle>
            <a:lvl1pPr>
              <a:defRPr/>
            </a:lvl1pPr>
          </a:lstStyle>
          <a:p>
            <a:endParaRPr lang="en-US" altLang="en-US"/>
          </a:p>
        </p:txBody>
      </p:sp>
      <p:sp>
        <p:nvSpPr>
          <p:cNvPr id="67590" name="Rectangle 6">
            <a:extLst>
              <a:ext uri="{FF2B5EF4-FFF2-40B4-BE49-F238E27FC236}">
                <a16:creationId xmlns:a16="http://schemas.microsoft.com/office/drawing/2014/main" id="{D2273556-F46B-5A12-7CA5-18CB48C6393B}"/>
              </a:ext>
            </a:extLst>
          </p:cNvPr>
          <p:cNvSpPr>
            <a:spLocks noGrp="1" noChangeArrowheads="1"/>
          </p:cNvSpPr>
          <p:nvPr>
            <p:ph type="sldNum" sz="quarter" idx="4"/>
          </p:nvPr>
        </p:nvSpPr>
        <p:spPr/>
        <p:txBody>
          <a:bodyPr/>
          <a:lstStyle>
            <a:lvl1pPr>
              <a:defRPr/>
            </a:lvl1pPr>
          </a:lstStyle>
          <a:p>
            <a:fld id="{43D1F975-AAEC-4F22-8451-5B5AD80895C2}" type="slidenum">
              <a:rPr lang="en-US" altLang="en-US"/>
              <a:pPr/>
              <a:t>‹#›</a:t>
            </a:fld>
            <a:endParaRPr lang="en-US" altLang="en-US"/>
          </a:p>
        </p:txBody>
      </p:sp>
    </p:spTree>
    <p:extLst>
      <p:ext uri="{BB962C8B-B14F-4D97-AF65-F5344CB8AC3E}">
        <p14:creationId xmlns:p14="http://schemas.microsoft.com/office/powerpoint/2010/main" val="3144506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3750-9A47-BF21-47AD-FA1CF9E4E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56B85-3913-2B7B-2D47-80A0562688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7269E-9BE4-1DE4-9351-C1C191B5D14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73BAD58-F729-2D89-9BCF-1B0C213A46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C9C574C-EF9C-D038-8AE1-49CCF21AD0BA}"/>
              </a:ext>
            </a:extLst>
          </p:cNvPr>
          <p:cNvSpPr>
            <a:spLocks noGrp="1"/>
          </p:cNvSpPr>
          <p:nvPr>
            <p:ph type="sldNum" sz="quarter" idx="12"/>
          </p:nvPr>
        </p:nvSpPr>
        <p:spPr/>
        <p:txBody>
          <a:bodyPr/>
          <a:lstStyle>
            <a:lvl1pPr>
              <a:defRPr/>
            </a:lvl1pPr>
          </a:lstStyle>
          <a:p>
            <a:fld id="{56D7C40F-45DB-4F19-92C9-A7675A2E1EA2}" type="slidenum">
              <a:rPr lang="en-US" altLang="en-US"/>
              <a:pPr/>
              <a:t>‹#›</a:t>
            </a:fld>
            <a:endParaRPr lang="en-US" altLang="en-US"/>
          </a:p>
        </p:txBody>
      </p:sp>
    </p:spTree>
    <p:extLst>
      <p:ext uri="{BB962C8B-B14F-4D97-AF65-F5344CB8AC3E}">
        <p14:creationId xmlns:p14="http://schemas.microsoft.com/office/powerpoint/2010/main" val="3046325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C1EC-8449-44AA-B0EE-AC3111977A3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33AA94-616B-5148-BC84-C4435EE7BF4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97AF9CD-B0DB-468A-9FDA-E1905BAB261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926680F-075C-9875-ACF3-51761AA5E5E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62DEBA9-1749-8010-B5DB-140F7FD089E6}"/>
              </a:ext>
            </a:extLst>
          </p:cNvPr>
          <p:cNvSpPr>
            <a:spLocks noGrp="1"/>
          </p:cNvSpPr>
          <p:nvPr>
            <p:ph type="sldNum" sz="quarter" idx="12"/>
          </p:nvPr>
        </p:nvSpPr>
        <p:spPr/>
        <p:txBody>
          <a:bodyPr/>
          <a:lstStyle>
            <a:lvl1pPr>
              <a:defRPr/>
            </a:lvl1pPr>
          </a:lstStyle>
          <a:p>
            <a:fld id="{C846B4EF-0BF5-41D6-A1FA-17A6621EE005}" type="slidenum">
              <a:rPr lang="en-US" altLang="en-US"/>
              <a:pPr/>
              <a:t>‹#›</a:t>
            </a:fld>
            <a:endParaRPr lang="en-US" altLang="en-US"/>
          </a:p>
        </p:txBody>
      </p:sp>
    </p:spTree>
    <p:extLst>
      <p:ext uri="{BB962C8B-B14F-4D97-AF65-F5344CB8AC3E}">
        <p14:creationId xmlns:p14="http://schemas.microsoft.com/office/powerpoint/2010/main" val="2883539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CF49-5E39-F548-D081-50F8763BC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511EE4-1005-E4BD-4374-11F020CC3671}"/>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335EB6-395B-2789-6A38-71AA5B85803B}"/>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F3B0F6-5666-9B7F-B47B-FE42ABA1E4E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E01184-2E2F-2AE6-83DC-93B2421831D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2581D84-556F-A221-6DB2-BA06B4A83F03}"/>
              </a:ext>
            </a:extLst>
          </p:cNvPr>
          <p:cNvSpPr>
            <a:spLocks noGrp="1"/>
          </p:cNvSpPr>
          <p:nvPr>
            <p:ph type="sldNum" sz="quarter" idx="12"/>
          </p:nvPr>
        </p:nvSpPr>
        <p:spPr/>
        <p:txBody>
          <a:bodyPr/>
          <a:lstStyle>
            <a:lvl1pPr>
              <a:defRPr/>
            </a:lvl1pPr>
          </a:lstStyle>
          <a:p>
            <a:fld id="{42AD98F8-1300-400B-9457-E36A85D11051}" type="slidenum">
              <a:rPr lang="en-US" altLang="en-US"/>
              <a:pPr/>
              <a:t>‹#›</a:t>
            </a:fld>
            <a:endParaRPr lang="en-US" altLang="en-US"/>
          </a:p>
        </p:txBody>
      </p:sp>
    </p:spTree>
    <p:extLst>
      <p:ext uri="{BB962C8B-B14F-4D97-AF65-F5344CB8AC3E}">
        <p14:creationId xmlns:p14="http://schemas.microsoft.com/office/powerpoint/2010/main" val="6320608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7180-7A03-8FD4-3011-E2010666F17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181FF1-A1A3-4770-C8EA-78592010790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DE523B-C7E4-0BE7-6C19-B0D11EA0430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ABA2A-0CFF-2959-9471-E44536AE89F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00B901-67E8-60F5-D084-3BF413E63DF8}"/>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4237D7-36B8-794B-0F5A-A621D363394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C3006B8-3003-3D7F-351E-F7BE60D42EE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E6CA7DE-A3EC-962F-D2C2-B395E61B9759}"/>
              </a:ext>
            </a:extLst>
          </p:cNvPr>
          <p:cNvSpPr>
            <a:spLocks noGrp="1"/>
          </p:cNvSpPr>
          <p:nvPr>
            <p:ph type="sldNum" sz="quarter" idx="12"/>
          </p:nvPr>
        </p:nvSpPr>
        <p:spPr/>
        <p:txBody>
          <a:bodyPr/>
          <a:lstStyle>
            <a:lvl1pPr>
              <a:defRPr/>
            </a:lvl1pPr>
          </a:lstStyle>
          <a:p>
            <a:fld id="{DBC7C3EF-D7CC-4515-9B53-97C013F72579}" type="slidenum">
              <a:rPr lang="en-US" altLang="en-US"/>
              <a:pPr/>
              <a:t>‹#›</a:t>
            </a:fld>
            <a:endParaRPr lang="en-US" altLang="en-US"/>
          </a:p>
        </p:txBody>
      </p:sp>
    </p:spTree>
    <p:extLst>
      <p:ext uri="{BB962C8B-B14F-4D97-AF65-F5344CB8AC3E}">
        <p14:creationId xmlns:p14="http://schemas.microsoft.com/office/powerpoint/2010/main" val="3126916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5A0D-48C5-F8F2-DB1C-4DF817D4BE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66206C-2E7E-4FE9-2BC2-3E7DCB8EC2E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18522A-7651-1111-DE60-6776E60A4FC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C5A5055-FB90-8BAF-7DAE-B0EE317C6A65}"/>
              </a:ext>
            </a:extLst>
          </p:cNvPr>
          <p:cNvSpPr>
            <a:spLocks noGrp="1"/>
          </p:cNvSpPr>
          <p:nvPr>
            <p:ph type="sldNum" sz="quarter" idx="12"/>
          </p:nvPr>
        </p:nvSpPr>
        <p:spPr/>
        <p:txBody>
          <a:bodyPr/>
          <a:lstStyle>
            <a:lvl1pPr>
              <a:defRPr/>
            </a:lvl1pPr>
          </a:lstStyle>
          <a:p>
            <a:fld id="{87363542-3E56-45CF-8882-859D73DA9123}" type="slidenum">
              <a:rPr lang="en-US" altLang="en-US"/>
              <a:pPr/>
              <a:t>‹#›</a:t>
            </a:fld>
            <a:endParaRPr lang="en-US" altLang="en-US"/>
          </a:p>
        </p:txBody>
      </p:sp>
    </p:spTree>
    <p:extLst>
      <p:ext uri="{BB962C8B-B14F-4D97-AF65-F5344CB8AC3E}">
        <p14:creationId xmlns:p14="http://schemas.microsoft.com/office/powerpoint/2010/main" val="2064282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D10A33-B1A8-EBBB-8AAD-F1B8121B9F5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AE271AD-6BE3-EE28-92EC-E7FAF18C4DD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2EAB996-C06D-9575-83C5-56B1646957BA}"/>
              </a:ext>
            </a:extLst>
          </p:cNvPr>
          <p:cNvSpPr>
            <a:spLocks noGrp="1"/>
          </p:cNvSpPr>
          <p:nvPr>
            <p:ph type="sldNum" sz="quarter" idx="12"/>
          </p:nvPr>
        </p:nvSpPr>
        <p:spPr/>
        <p:txBody>
          <a:bodyPr/>
          <a:lstStyle>
            <a:lvl1pPr>
              <a:defRPr/>
            </a:lvl1pPr>
          </a:lstStyle>
          <a:p>
            <a:fld id="{2D5C2CA3-23DB-4D08-A940-1B5B8655B290}" type="slidenum">
              <a:rPr lang="en-US" altLang="en-US"/>
              <a:pPr/>
              <a:t>‹#›</a:t>
            </a:fld>
            <a:endParaRPr lang="en-US" altLang="en-US"/>
          </a:p>
        </p:txBody>
      </p:sp>
    </p:spTree>
    <p:extLst>
      <p:ext uri="{BB962C8B-B14F-4D97-AF65-F5344CB8AC3E}">
        <p14:creationId xmlns:p14="http://schemas.microsoft.com/office/powerpoint/2010/main" val="38674136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0CD1-6B40-ECF1-537B-4C36E8A5F7D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77159-970D-67EC-B1F9-F594D07E6F5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BA163B-3738-0BAC-C93D-39FEEF265A7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53F19B-5900-CDBB-8A74-5A29008AAD4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30F1894-3753-70F4-9EE5-461FCB1D050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300C3D4-4F74-4180-0700-1FEB73992902}"/>
              </a:ext>
            </a:extLst>
          </p:cNvPr>
          <p:cNvSpPr>
            <a:spLocks noGrp="1"/>
          </p:cNvSpPr>
          <p:nvPr>
            <p:ph type="sldNum" sz="quarter" idx="12"/>
          </p:nvPr>
        </p:nvSpPr>
        <p:spPr/>
        <p:txBody>
          <a:bodyPr/>
          <a:lstStyle>
            <a:lvl1pPr>
              <a:defRPr/>
            </a:lvl1pPr>
          </a:lstStyle>
          <a:p>
            <a:fld id="{76B668AA-6F5A-4702-BBE9-76A78BCFC5A6}" type="slidenum">
              <a:rPr lang="en-US" altLang="en-US"/>
              <a:pPr/>
              <a:t>‹#›</a:t>
            </a:fld>
            <a:endParaRPr lang="en-US" altLang="en-US"/>
          </a:p>
        </p:txBody>
      </p:sp>
    </p:spTree>
    <p:extLst>
      <p:ext uri="{BB962C8B-B14F-4D97-AF65-F5344CB8AC3E}">
        <p14:creationId xmlns:p14="http://schemas.microsoft.com/office/powerpoint/2010/main" val="2510846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F5976-A673-3634-3FAB-D3A78EEE511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6739C-7C19-0948-F325-50FE1DD50CC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B084EB-8B55-AB46-4AB6-8CBE5414B38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96307-3918-A077-BFC2-A87E0322E70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5CB7A7-44D5-7EC6-45FF-94988C27CB7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3BB1CA5-E86E-3634-47F7-44E908D1D551}"/>
              </a:ext>
            </a:extLst>
          </p:cNvPr>
          <p:cNvSpPr>
            <a:spLocks noGrp="1"/>
          </p:cNvSpPr>
          <p:nvPr>
            <p:ph type="sldNum" sz="quarter" idx="12"/>
          </p:nvPr>
        </p:nvSpPr>
        <p:spPr/>
        <p:txBody>
          <a:bodyPr/>
          <a:lstStyle>
            <a:lvl1pPr>
              <a:defRPr/>
            </a:lvl1pPr>
          </a:lstStyle>
          <a:p>
            <a:fld id="{2E97D816-D2B3-4D2A-A713-9A437D982BD0}" type="slidenum">
              <a:rPr lang="en-US" altLang="en-US"/>
              <a:pPr/>
              <a:t>‹#›</a:t>
            </a:fld>
            <a:endParaRPr lang="en-US" altLang="en-US"/>
          </a:p>
        </p:txBody>
      </p:sp>
    </p:spTree>
    <p:extLst>
      <p:ext uri="{BB962C8B-B14F-4D97-AF65-F5344CB8AC3E}">
        <p14:creationId xmlns:p14="http://schemas.microsoft.com/office/powerpoint/2010/main" val="204993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2/17/2025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31908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21D6D-3445-1714-01DA-52A7BF6E3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974FCA-A761-6620-E6E2-3636EF8BF5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29D24-EFAC-3B73-1BC4-8F27CDDAEDB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910728-3BE9-D56D-D3E6-8E276F9FDD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362B764-41C4-AF62-0C0B-58EE3152CF62}"/>
              </a:ext>
            </a:extLst>
          </p:cNvPr>
          <p:cNvSpPr>
            <a:spLocks noGrp="1"/>
          </p:cNvSpPr>
          <p:nvPr>
            <p:ph type="sldNum" sz="quarter" idx="12"/>
          </p:nvPr>
        </p:nvSpPr>
        <p:spPr/>
        <p:txBody>
          <a:bodyPr/>
          <a:lstStyle>
            <a:lvl1pPr>
              <a:defRPr/>
            </a:lvl1pPr>
          </a:lstStyle>
          <a:p>
            <a:fld id="{DA7F4CBF-8BE3-4535-8CD1-87F36BF364CC}" type="slidenum">
              <a:rPr lang="en-US" altLang="en-US"/>
              <a:pPr/>
              <a:t>‹#›</a:t>
            </a:fld>
            <a:endParaRPr lang="en-US" altLang="en-US"/>
          </a:p>
        </p:txBody>
      </p:sp>
    </p:spTree>
    <p:extLst>
      <p:ext uri="{BB962C8B-B14F-4D97-AF65-F5344CB8AC3E}">
        <p14:creationId xmlns:p14="http://schemas.microsoft.com/office/powerpoint/2010/main" val="42404161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D7E49-0F49-DF23-D322-DBB05A821AB2}"/>
              </a:ext>
            </a:extLst>
          </p:cNvPr>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FDA830-A913-D836-545B-03915277DAA9}"/>
              </a:ext>
            </a:extLst>
          </p:cNvPr>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75E7B-16B9-A1A4-9BDD-FF28382F96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638EFB3-8FBC-A0ED-3821-136D3D83C8A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C3C4BAE-5AF7-804D-81F3-9B50E52B33DD}"/>
              </a:ext>
            </a:extLst>
          </p:cNvPr>
          <p:cNvSpPr>
            <a:spLocks noGrp="1"/>
          </p:cNvSpPr>
          <p:nvPr>
            <p:ph type="sldNum" sz="quarter" idx="12"/>
          </p:nvPr>
        </p:nvSpPr>
        <p:spPr/>
        <p:txBody>
          <a:bodyPr/>
          <a:lstStyle>
            <a:lvl1pPr>
              <a:defRPr/>
            </a:lvl1pPr>
          </a:lstStyle>
          <a:p>
            <a:fld id="{8A750D03-3D26-4A76-83F0-72DC9ACFD31B}" type="slidenum">
              <a:rPr lang="en-US" altLang="en-US"/>
              <a:pPr/>
              <a:t>‹#›</a:t>
            </a:fld>
            <a:endParaRPr lang="en-US" altLang="en-US"/>
          </a:p>
        </p:txBody>
      </p:sp>
    </p:spTree>
    <p:extLst>
      <p:ext uri="{BB962C8B-B14F-4D97-AF65-F5344CB8AC3E}">
        <p14:creationId xmlns:p14="http://schemas.microsoft.com/office/powerpoint/2010/main" val="5793295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BBF9-7E15-7EA2-833A-AD6809B17C34}"/>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B501332-8666-0B5C-BBA9-78F13F8CB72E}"/>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6DFDA4-7FDD-201E-A44C-AFDD6F1DAC02}"/>
              </a:ext>
            </a:extLst>
          </p:cNvPr>
          <p:cNvSpPr>
            <a:spLocks noGrp="1"/>
          </p:cNvSpPr>
          <p:nvPr>
            <p:ph type="body"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EB18C6-BFA5-6A33-D20A-34F3FFD236E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2F62A3E-00CB-0D89-7A4E-AD0D5949F01C}"/>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838C2D7-05DA-853D-EECB-A8B1D57DFCA9}"/>
              </a:ext>
            </a:extLst>
          </p:cNvPr>
          <p:cNvSpPr>
            <a:spLocks noGrp="1"/>
          </p:cNvSpPr>
          <p:nvPr>
            <p:ph type="sldNum" sz="quarter" idx="12"/>
          </p:nvPr>
        </p:nvSpPr>
        <p:spPr>
          <a:xfrm>
            <a:off x="8737600" y="6245225"/>
            <a:ext cx="2844800" cy="476250"/>
          </a:xfrm>
        </p:spPr>
        <p:txBody>
          <a:bodyPr/>
          <a:lstStyle>
            <a:lvl1pPr>
              <a:defRPr/>
            </a:lvl1pPr>
          </a:lstStyle>
          <a:p>
            <a:fld id="{58986B59-9B83-4F4F-9A48-DEF26E461512}" type="slidenum">
              <a:rPr lang="en-US" altLang="en-US"/>
              <a:pPr/>
              <a:t>‹#›</a:t>
            </a:fld>
            <a:endParaRPr lang="en-US" altLang="en-US"/>
          </a:p>
        </p:txBody>
      </p:sp>
    </p:spTree>
    <p:extLst>
      <p:ext uri="{BB962C8B-B14F-4D97-AF65-F5344CB8AC3E}">
        <p14:creationId xmlns:p14="http://schemas.microsoft.com/office/powerpoint/2010/main" val="1774936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23D6F-226A-DFAC-EB01-80A226EAA78D}"/>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266084-5ECE-A81E-D78A-D40C9C502ECB}"/>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DB3C57-407D-68A0-3A6E-603D85BDC0A6}"/>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018B06-BA8A-C09F-5E72-845922ED947B}"/>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3887AFA-3C18-67F9-3AF2-4960C2FE660A}"/>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329F15B-1B3E-3C89-1968-4DE496F30949}"/>
              </a:ext>
            </a:extLst>
          </p:cNvPr>
          <p:cNvSpPr>
            <a:spLocks noGrp="1"/>
          </p:cNvSpPr>
          <p:nvPr>
            <p:ph type="sldNum" sz="quarter" idx="12"/>
          </p:nvPr>
        </p:nvSpPr>
        <p:spPr>
          <a:xfrm>
            <a:off x="8737600" y="6245225"/>
            <a:ext cx="2844800" cy="476250"/>
          </a:xfrm>
        </p:spPr>
        <p:txBody>
          <a:bodyPr/>
          <a:lstStyle>
            <a:lvl1pPr>
              <a:defRPr/>
            </a:lvl1pPr>
          </a:lstStyle>
          <a:p>
            <a:fld id="{FFA696B8-0D4B-4941-8E9D-54E33B34F9C2}" type="slidenum">
              <a:rPr lang="en-US" altLang="en-US"/>
              <a:pPr/>
              <a:t>‹#›</a:t>
            </a:fld>
            <a:endParaRPr lang="en-US" altLang="en-US"/>
          </a:p>
        </p:txBody>
      </p:sp>
    </p:spTree>
    <p:extLst>
      <p:ext uri="{BB962C8B-B14F-4D97-AF65-F5344CB8AC3E}">
        <p14:creationId xmlns:p14="http://schemas.microsoft.com/office/powerpoint/2010/main" val="42583863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6FAEF-8708-8E9B-63EC-5CB69A30CC95}"/>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623C26-041E-14DF-8699-E8856FE02360}"/>
              </a:ext>
            </a:extLst>
          </p:cNvPr>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3DE7AF-3CA8-1222-C99F-DABA388D29A3}"/>
              </a:ext>
            </a:extLst>
          </p:cNvPr>
          <p:cNvSpPr>
            <a:spLocks noGrp="1"/>
          </p:cNvSpPr>
          <p:nvPr>
            <p:ph sz="quarter" idx="2"/>
          </p:nvPr>
        </p:nvSpPr>
        <p:spPr>
          <a:xfrm>
            <a:off x="609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E67F98-3524-BDD1-1FA1-DCF7E4925DEA}"/>
              </a:ext>
            </a:extLst>
          </p:cNvPr>
          <p:cNvSpPr>
            <a:spLocks noGrp="1"/>
          </p:cNvSpPr>
          <p:nvPr>
            <p:ph type="body" sz="half" idx="3"/>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3DE1DFC-FA17-A099-8096-931E7E33AD8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876E190-1516-1423-5BD1-6A46B1F59A4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80BDAD3-FF42-A250-3607-0CB3B2CAB4E9}"/>
              </a:ext>
            </a:extLst>
          </p:cNvPr>
          <p:cNvSpPr>
            <a:spLocks noGrp="1"/>
          </p:cNvSpPr>
          <p:nvPr>
            <p:ph type="sldNum" sz="quarter" idx="12"/>
          </p:nvPr>
        </p:nvSpPr>
        <p:spPr>
          <a:xfrm>
            <a:off x="8737600" y="6245225"/>
            <a:ext cx="2844800" cy="476250"/>
          </a:xfrm>
        </p:spPr>
        <p:txBody>
          <a:bodyPr/>
          <a:lstStyle>
            <a:lvl1pPr>
              <a:defRPr/>
            </a:lvl1pPr>
          </a:lstStyle>
          <a:p>
            <a:fld id="{7181034A-FE46-4B00-8019-9E5241722A44}" type="slidenum">
              <a:rPr lang="en-US" altLang="en-US"/>
              <a:pPr/>
              <a:t>‹#›</a:t>
            </a:fld>
            <a:endParaRPr lang="en-US" altLang="en-US"/>
          </a:p>
        </p:txBody>
      </p:sp>
    </p:spTree>
    <p:extLst>
      <p:ext uri="{BB962C8B-B14F-4D97-AF65-F5344CB8AC3E}">
        <p14:creationId xmlns:p14="http://schemas.microsoft.com/office/powerpoint/2010/main" val="39346357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5EA695-DE58-2D00-2055-B5839F0DA7EA}"/>
              </a:ext>
            </a:extLst>
          </p:cNvPr>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7945E24-0370-C36E-E1E7-9AB5CFF6024E}"/>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36C0417-77EB-48AD-75F6-A55E8B92DDA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1C51FE8-2C56-11E1-DFA0-9DA41E70FC90}"/>
              </a:ext>
            </a:extLst>
          </p:cNvPr>
          <p:cNvSpPr>
            <a:spLocks noGrp="1"/>
          </p:cNvSpPr>
          <p:nvPr>
            <p:ph type="sldNum" sz="quarter" idx="12"/>
          </p:nvPr>
        </p:nvSpPr>
        <p:spPr>
          <a:xfrm>
            <a:off x="8737600" y="6245225"/>
            <a:ext cx="2844800" cy="476250"/>
          </a:xfrm>
        </p:spPr>
        <p:txBody>
          <a:bodyPr/>
          <a:lstStyle>
            <a:lvl1pPr>
              <a:defRPr/>
            </a:lvl1pPr>
          </a:lstStyle>
          <a:p>
            <a:fld id="{71601F69-8DCF-4745-966E-F249123170E9}" type="slidenum">
              <a:rPr lang="en-US" altLang="en-US"/>
              <a:pPr/>
              <a:t>‹#›</a:t>
            </a:fld>
            <a:endParaRPr lang="en-US" altLang="en-US"/>
          </a:p>
        </p:txBody>
      </p:sp>
    </p:spTree>
    <p:extLst>
      <p:ext uri="{BB962C8B-B14F-4D97-AF65-F5344CB8AC3E}">
        <p14:creationId xmlns:p14="http://schemas.microsoft.com/office/powerpoint/2010/main" val="39057577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1DD-8D2B-819A-4C3A-FF0D4714DB69}"/>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A964820-FCB0-1AC9-FDE6-FE6D6BBA05E6}"/>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E8119-AC3B-B937-BA70-8A3411DA3CA1}"/>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B8841AB7-54D0-4C12-DEB6-D0199EBF095E}"/>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416D111-DF2C-3CC1-BB4F-48A6465D58E6}"/>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706373EB-7526-C32F-4605-9E3E0CB2A855}"/>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39E80106-3E9F-A3CC-C646-963E4FA7E419}"/>
              </a:ext>
            </a:extLst>
          </p:cNvPr>
          <p:cNvSpPr>
            <a:spLocks noGrp="1"/>
          </p:cNvSpPr>
          <p:nvPr>
            <p:ph type="sldNum" sz="quarter" idx="12"/>
          </p:nvPr>
        </p:nvSpPr>
        <p:spPr>
          <a:xfrm>
            <a:off x="8737600" y="6245225"/>
            <a:ext cx="2844800" cy="476250"/>
          </a:xfrm>
        </p:spPr>
        <p:txBody>
          <a:bodyPr/>
          <a:lstStyle>
            <a:lvl1pPr>
              <a:defRPr/>
            </a:lvl1pPr>
          </a:lstStyle>
          <a:p>
            <a:fld id="{86ADD08C-0492-4CCE-88D4-4AB068799B67}" type="slidenum">
              <a:rPr lang="en-US" altLang="en-US"/>
              <a:pPr/>
              <a:t>‹#›</a:t>
            </a:fld>
            <a:endParaRPr lang="en-US" altLang="en-US"/>
          </a:p>
        </p:txBody>
      </p:sp>
    </p:spTree>
    <p:extLst>
      <p:ext uri="{BB962C8B-B14F-4D97-AF65-F5344CB8AC3E}">
        <p14:creationId xmlns:p14="http://schemas.microsoft.com/office/powerpoint/2010/main" val="2324382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C75F0-B4A2-00EF-F6BD-1A54F14DE93D}"/>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FC12FA3-842A-D1EE-FB0F-CC2423D01CE8}"/>
              </a:ext>
            </a:extLst>
          </p:cNvPr>
          <p:cNvSpPr>
            <a:spLocks noGrp="1"/>
          </p:cNvSpPr>
          <p:nvPr>
            <p:ph sz="half" idx="1"/>
          </p:nvPr>
        </p:nvSpPr>
        <p:spPr>
          <a:xfrm>
            <a:off x="609600" y="19812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B225B1-E24A-5EB4-D475-72C4A1B63BA5}"/>
              </a:ext>
            </a:extLst>
          </p:cNvPr>
          <p:cNvSpPr>
            <a:spLocks noGrp="1"/>
          </p:cNvSpPr>
          <p:nvPr>
            <p:ph type="body" sz="half" idx="2"/>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26CE28-088B-957E-37BD-B5FF48760511}"/>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A2AD805-6F8E-1059-457F-06072214C810}"/>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4DEDBD-0CFF-7271-AA9B-61F4C0B71130}"/>
              </a:ext>
            </a:extLst>
          </p:cNvPr>
          <p:cNvSpPr>
            <a:spLocks noGrp="1"/>
          </p:cNvSpPr>
          <p:nvPr>
            <p:ph type="sldNum" sz="quarter" idx="12"/>
          </p:nvPr>
        </p:nvSpPr>
        <p:spPr>
          <a:xfrm>
            <a:off x="8737600" y="6245225"/>
            <a:ext cx="2844800" cy="476250"/>
          </a:xfrm>
        </p:spPr>
        <p:txBody>
          <a:bodyPr/>
          <a:lstStyle>
            <a:lvl1pPr>
              <a:defRPr/>
            </a:lvl1pPr>
          </a:lstStyle>
          <a:p>
            <a:fld id="{5FD94D4A-6F42-4D99-95D9-BC4A14DD578F}" type="slidenum">
              <a:rPr lang="en-US" altLang="en-US"/>
              <a:pPr/>
              <a:t>‹#›</a:t>
            </a:fld>
            <a:endParaRPr lang="en-US" altLang="en-US"/>
          </a:p>
        </p:txBody>
      </p:sp>
    </p:spTree>
    <p:extLst>
      <p:ext uri="{BB962C8B-B14F-4D97-AF65-F5344CB8AC3E}">
        <p14:creationId xmlns:p14="http://schemas.microsoft.com/office/powerpoint/2010/main" val="1787889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DAA7CE5D-D653-CF9F-B2B1-BFF9EC15B6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5FB3A13-D8B4-CBAC-A0EE-83AB226D26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A159C553-F657-0CFA-C099-19C30B5EC93C}"/>
              </a:ext>
            </a:extLst>
          </p:cNvPr>
          <p:cNvSpPr>
            <a:spLocks noGrp="1" noChangeArrowheads="1"/>
          </p:cNvSpPr>
          <p:nvPr>
            <p:ph type="sldNum" sz="quarter" idx="12"/>
          </p:nvPr>
        </p:nvSpPr>
        <p:spPr>
          <a:ln/>
        </p:spPr>
        <p:txBody>
          <a:bodyPr/>
          <a:lstStyle>
            <a:lvl1pPr>
              <a:defRPr/>
            </a:lvl1pPr>
          </a:lstStyle>
          <a:p>
            <a:fld id="{5937EA07-488B-492B-BA2A-4FD890AF32B0}" type="slidenum">
              <a:rPr lang="en-US" altLang="en-US"/>
              <a:pPr/>
              <a:t>‹#›</a:t>
            </a:fld>
            <a:endParaRPr lang="en-US" altLang="en-US"/>
          </a:p>
        </p:txBody>
      </p:sp>
    </p:spTree>
    <p:extLst>
      <p:ext uri="{BB962C8B-B14F-4D97-AF65-F5344CB8AC3E}">
        <p14:creationId xmlns:p14="http://schemas.microsoft.com/office/powerpoint/2010/main" val="2722384647"/>
      </p:ext>
    </p:extLst>
  </p:cSld>
  <p:clrMapOvr>
    <a:masterClrMapping/>
  </p:clrMapOvr>
  <p:transition>
    <p:pull di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18B51D-6A2E-C579-2D31-B7EC6231D8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67CA69-DC68-7167-1D41-9E4268C2D2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8690262-44F5-13F8-44E2-1FB9010AF459}"/>
              </a:ext>
            </a:extLst>
          </p:cNvPr>
          <p:cNvSpPr>
            <a:spLocks noGrp="1" noChangeArrowheads="1"/>
          </p:cNvSpPr>
          <p:nvPr>
            <p:ph type="sldNum" sz="quarter" idx="12"/>
          </p:nvPr>
        </p:nvSpPr>
        <p:spPr>
          <a:ln/>
        </p:spPr>
        <p:txBody>
          <a:bodyPr/>
          <a:lstStyle>
            <a:lvl1pPr>
              <a:defRPr/>
            </a:lvl1pPr>
          </a:lstStyle>
          <a:p>
            <a:fld id="{814E8635-3004-40BC-993A-AD52113FCB43}" type="slidenum">
              <a:rPr lang="en-US" altLang="en-US"/>
              <a:pPr/>
              <a:t>‹#›</a:t>
            </a:fld>
            <a:endParaRPr lang="en-US" altLang="en-US"/>
          </a:p>
        </p:txBody>
      </p:sp>
    </p:spTree>
    <p:extLst>
      <p:ext uri="{BB962C8B-B14F-4D97-AF65-F5344CB8AC3E}">
        <p14:creationId xmlns:p14="http://schemas.microsoft.com/office/powerpoint/2010/main" val="1024080858"/>
      </p:ext>
    </p:extLst>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2/17/2025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2537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EDF9028-99D9-9046-26A6-0E2E05A0A5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EB11DA4-008C-09B5-613A-C154A39E9D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0101273-CF2A-A71E-7F1C-2336AB788E36}"/>
              </a:ext>
            </a:extLst>
          </p:cNvPr>
          <p:cNvSpPr>
            <a:spLocks noGrp="1" noChangeArrowheads="1"/>
          </p:cNvSpPr>
          <p:nvPr>
            <p:ph type="sldNum" sz="quarter" idx="12"/>
          </p:nvPr>
        </p:nvSpPr>
        <p:spPr>
          <a:ln/>
        </p:spPr>
        <p:txBody>
          <a:bodyPr/>
          <a:lstStyle>
            <a:lvl1pPr>
              <a:defRPr/>
            </a:lvl1pPr>
          </a:lstStyle>
          <a:p>
            <a:fld id="{36F9239C-AEAF-4E1C-B922-309E5C99E9C7}" type="slidenum">
              <a:rPr lang="en-US" altLang="en-US"/>
              <a:pPr/>
              <a:t>‹#›</a:t>
            </a:fld>
            <a:endParaRPr lang="en-US" altLang="en-US"/>
          </a:p>
        </p:txBody>
      </p:sp>
    </p:spTree>
    <p:extLst>
      <p:ext uri="{BB962C8B-B14F-4D97-AF65-F5344CB8AC3E}">
        <p14:creationId xmlns:p14="http://schemas.microsoft.com/office/powerpoint/2010/main" val="3837177136"/>
      </p:ext>
    </p:extLst>
  </p:cSld>
  <p:clrMapOvr>
    <a:masterClrMapping/>
  </p:clrMapOvr>
  <p:transition>
    <p:pull dir="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184117-45A5-072A-3081-0C245D8F9C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835B3CC-5A2A-A6CD-B191-98B6E01EC3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5694808-D89E-628A-14CD-10ADA3BEAF98}"/>
              </a:ext>
            </a:extLst>
          </p:cNvPr>
          <p:cNvSpPr>
            <a:spLocks noGrp="1" noChangeArrowheads="1"/>
          </p:cNvSpPr>
          <p:nvPr>
            <p:ph type="sldNum" sz="quarter" idx="12"/>
          </p:nvPr>
        </p:nvSpPr>
        <p:spPr>
          <a:ln/>
        </p:spPr>
        <p:txBody>
          <a:bodyPr/>
          <a:lstStyle>
            <a:lvl1pPr>
              <a:defRPr/>
            </a:lvl1pPr>
          </a:lstStyle>
          <a:p>
            <a:fld id="{25B164C9-CD4C-41FF-B026-8F9BAF634473}" type="slidenum">
              <a:rPr lang="en-US" altLang="en-US"/>
              <a:pPr/>
              <a:t>‹#›</a:t>
            </a:fld>
            <a:endParaRPr lang="en-US" altLang="en-US"/>
          </a:p>
        </p:txBody>
      </p:sp>
    </p:spTree>
    <p:extLst>
      <p:ext uri="{BB962C8B-B14F-4D97-AF65-F5344CB8AC3E}">
        <p14:creationId xmlns:p14="http://schemas.microsoft.com/office/powerpoint/2010/main" val="89117551"/>
      </p:ext>
    </p:extLst>
  </p:cSld>
  <p:clrMapOvr>
    <a:masterClrMapping/>
  </p:clrMapOvr>
  <p:transition>
    <p:pull dir="d"/>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598470-AAAC-7471-4403-6B0D055525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99BB281-263A-AB11-0BB9-1C202B3641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6CC7D98-197C-B24A-8635-AE5AAE5BEEE8}"/>
              </a:ext>
            </a:extLst>
          </p:cNvPr>
          <p:cNvSpPr>
            <a:spLocks noGrp="1" noChangeArrowheads="1"/>
          </p:cNvSpPr>
          <p:nvPr>
            <p:ph type="sldNum" sz="quarter" idx="12"/>
          </p:nvPr>
        </p:nvSpPr>
        <p:spPr>
          <a:ln/>
        </p:spPr>
        <p:txBody>
          <a:bodyPr/>
          <a:lstStyle>
            <a:lvl1pPr>
              <a:defRPr/>
            </a:lvl1pPr>
          </a:lstStyle>
          <a:p>
            <a:fld id="{0F060779-58EF-4372-9EFE-48536C85A11D}" type="slidenum">
              <a:rPr lang="en-US" altLang="en-US"/>
              <a:pPr/>
              <a:t>‹#›</a:t>
            </a:fld>
            <a:endParaRPr lang="en-US" altLang="en-US"/>
          </a:p>
        </p:txBody>
      </p:sp>
    </p:spTree>
    <p:extLst>
      <p:ext uri="{BB962C8B-B14F-4D97-AF65-F5344CB8AC3E}">
        <p14:creationId xmlns:p14="http://schemas.microsoft.com/office/powerpoint/2010/main" val="2922354677"/>
      </p:ext>
    </p:extLst>
  </p:cSld>
  <p:clrMapOvr>
    <a:masterClrMapping/>
  </p:clrMapOvr>
  <p:transition>
    <p:pull dir="d"/>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A542E3-772D-3CF9-104B-3E658ADFC5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4616CBF-BDC2-7072-47E8-44A91E1D17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2264560-8694-ABC2-0737-BBAC40735135}"/>
              </a:ext>
            </a:extLst>
          </p:cNvPr>
          <p:cNvSpPr>
            <a:spLocks noGrp="1" noChangeArrowheads="1"/>
          </p:cNvSpPr>
          <p:nvPr>
            <p:ph type="sldNum" sz="quarter" idx="12"/>
          </p:nvPr>
        </p:nvSpPr>
        <p:spPr>
          <a:ln/>
        </p:spPr>
        <p:txBody>
          <a:bodyPr/>
          <a:lstStyle>
            <a:lvl1pPr>
              <a:defRPr/>
            </a:lvl1pPr>
          </a:lstStyle>
          <a:p>
            <a:fld id="{74299F32-4CA7-4FBF-8FA1-07F5CC3572BF}" type="slidenum">
              <a:rPr lang="en-US" altLang="en-US"/>
              <a:pPr/>
              <a:t>‹#›</a:t>
            </a:fld>
            <a:endParaRPr lang="en-US" altLang="en-US"/>
          </a:p>
        </p:txBody>
      </p:sp>
    </p:spTree>
    <p:extLst>
      <p:ext uri="{BB962C8B-B14F-4D97-AF65-F5344CB8AC3E}">
        <p14:creationId xmlns:p14="http://schemas.microsoft.com/office/powerpoint/2010/main" val="2258924282"/>
      </p:ext>
    </p:extLst>
  </p:cSld>
  <p:clrMapOvr>
    <a:masterClrMapping/>
  </p:clrMapOvr>
  <p:transition>
    <p:pull dir="d"/>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4BD1CF-B924-4FB6-2610-824F7D9CF5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2B9F9BA-C313-6BB7-FC78-06531909F7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AF5583F-B725-A11F-6F15-31E5F96FDDC6}"/>
              </a:ext>
            </a:extLst>
          </p:cNvPr>
          <p:cNvSpPr>
            <a:spLocks noGrp="1" noChangeArrowheads="1"/>
          </p:cNvSpPr>
          <p:nvPr>
            <p:ph type="sldNum" sz="quarter" idx="12"/>
          </p:nvPr>
        </p:nvSpPr>
        <p:spPr>
          <a:ln/>
        </p:spPr>
        <p:txBody>
          <a:bodyPr/>
          <a:lstStyle>
            <a:lvl1pPr>
              <a:defRPr/>
            </a:lvl1pPr>
          </a:lstStyle>
          <a:p>
            <a:fld id="{6EF119DC-E957-411A-9992-04269EC45E99}" type="slidenum">
              <a:rPr lang="en-US" altLang="en-US"/>
              <a:pPr/>
              <a:t>‹#›</a:t>
            </a:fld>
            <a:endParaRPr lang="en-US" altLang="en-US"/>
          </a:p>
        </p:txBody>
      </p:sp>
    </p:spTree>
    <p:extLst>
      <p:ext uri="{BB962C8B-B14F-4D97-AF65-F5344CB8AC3E}">
        <p14:creationId xmlns:p14="http://schemas.microsoft.com/office/powerpoint/2010/main" val="1407697235"/>
      </p:ext>
    </p:extLst>
  </p:cSld>
  <p:clrMapOvr>
    <a:masterClrMapping/>
  </p:clrMapOvr>
  <p:transition>
    <p:pull dir="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57ACF51-E8CF-3D5B-9FE7-89243FF0D0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DCE2FA6-08C5-C4E6-EECD-74788A8A96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4F080B8-06B2-B6F1-CC14-FF14218243DC}"/>
              </a:ext>
            </a:extLst>
          </p:cNvPr>
          <p:cNvSpPr>
            <a:spLocks noGrp="1" noChangeArrowheads="1"/>
          </p:cNvSpPr>
          <p:nvPr>
            <p:ph type="sldNum" sz="quarter" idx="12"/>
          </p:nvPr>
        </p:nvSpPr>
        <p:spPr>
          <a:ln/>
        </p:spPr>
        <p:txBody>
          <a:bodyPr/>
          <a:lstStyle>
            <a:lvl1pPr>
              <a:defRPr/>
            </a:lvl1pPr>
          </a:lstStyle>
          <a:p>
            <a:fld id="{30A41B56-297D-4EAB-A3BC-BFFA874766B9}" type="slidenum">
              <a:rPr lang="en-US" altLang="en-US"/>
              <a:pPr/>
              <a:t>‹#›</a:t>
            </a:fld>
            <a:endParaRPr lang="en-US" altLang="en-US"/>
          </a:p>
        </p:txBody>
      </p:sp>
    </p:spTree>
    <p:extLst>
      <p:ext uri="{BB962C8B-B14F-4D97-AF65-F5344CB8AC3E}">
        <p14:creationId xmlns:p14="http://schemas.microsoft.com/office/powerpoint/2010/main" val="1518313078"/>
      </p:ext>
    </p:extLst>
  </p:cSld>
  <p:clrMapOvr>
    <a:masterClrMapping/>
  </p:clrMapOvr>
  <p:transition>
    <p:pull dir="d"/>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A2A3531-2CAC-8952-447F-EFB874F58A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67A931C-BBE1-461F-4855-8B7EEF0B00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8ACB621-C38C-1927-0634-98D4F3918B46}"/>
              </a:ext>
            </a:extLst>
          </p:cNvPr>
          <p:cNvSpPr>
            <a:spLocks noGrp="1" noChangeArrowheads="1"/>
          </p:cNvSpPr>
          <p:nvPr>
            <p:ph type="sldNum" sz="quarter" idx="12"/>
          </p:nvPr>
        </p:nvSpPr>
        <p:spPr>
          <a:ln/>
        </p:spPr>
        <p:txBody>
          <a:bodyPr/>
          <a:lstStyle>
            <a:lvl1pPr>
              <a:defRPr/>
            </a:lvl1pPr>
          </a:lstStyle>
          <a:p>
            <a:fld id="{9DDBE44E-BF80-4EFB-96CD-E99514FE3E8C}" type="slidenum">
              <a:rPr lang="en-US" altLang="en-US"/>
              <a:pPr/>
              <a:t>‹#›</a:t>
            </a:fld>
            <a:endParaRPr lang="en-US" altLang="en-US"/>
          </a:p>
        </p:txBody>
      </p:sp>
    </p:spTree>
    <p:extLst>
      <p:ext uri="{BB962C8B-B14F-4D97-AF65-F5344CB8AC3E}">
        <p14:creationId xmlns:p14="http://schemas.microsoft.com/office/powerpoint/2010/main" val="2830480019"/>
      </p:ext>
    </p:extLst>
  </p:cSld>
  <p:clrMapOvr>
    <a:masterClrMapping/>
  </p:clrMapOvr>
  <p:transition>
    <p:pull dir="d"/>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44FF9E-19D4-AAD1-D4E1-6B08DC795A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6F9D7BC-FEEB-A5EA-7B78-D3AA3E12B1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E6A4A82-9BE3-9E8E-3FD8-C725F2BA8872}"/>
              </a:ext>
            </a:extLst>
          </p:cNvPr>
          <p:cNvSpPr>
            <a:spLocks noGrp="1" noChangeArrowheads="1"/>
          </p:cNvSpPr>
          <p:nvPr>
            <p:ph type="sldNum" sz="quarter" idx="12"/>
          </p:nvPr>
        </p:nvSpPr>
        <p:spPr>
          <a:ln/>
        </p:spPr>
        <p:txBody>
          <a:bodyPr/>
          <a:lstStyle>
            <a:lvl1pPr>
              <a:defRPr/>
            </a:lvl1pPr>
          </a:lstStyle>
          <a:p>
            <a:fld id="{6F52F6AD-3080-4DE6-BA5D-B4D9CDFEFAE6}" type="slidenum">
              <a:rPr lang="en-US" altLang="en-US"/>
              <a:pPr/>
              <a:t>‹#›</a:t>
            </a:fld>
            <a:endParaRPr lang="en-US" altLang="en-US"/>
          </a:p>
        </p:txBody>
      </p:sp>
    </p:spTree>
    <p:extLst>
      <p:ext uri="{BB962C8B-B14F-4D97-AF65-F5344CB8AC3E}">
        <p14:creationId xmlns:p14="http://schemas.microsoft.com/office/powerpoint/2010/main" val="3286430367"/>
      </p:ext>
    </p:extLst>
  </p:cSld>
  <p:clrMapOvr>
    <a:masterClrMapping/>
  </p:clrMapOvr>
  <p:transition>
    <p:pull dir="d"/>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8678C9-C54C-D4B6-C195-F88746D2E5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060713E-DC85-48BA-9F19-0C28DF9EA9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476590-0FA9-F4BC-5E42-F33B0BB7ED61}"/>
              </a:ext>
            </a:extLst>
          </p:cNvPr>
          <p:cNvSpPr>
            <a:spLocks noGrp="1" noChangeArrowheads="1"/>
          </p:cNvSpPr>
          <p:nvPr>
            <p:ph type="sldNum" sz="quarter" idx="12"/>
          </p:nvPr>
        </p:nvSpPr>
        <p:spPr>
          <a:ln/>
        </p:spPr>
        <p:txBody>
          <a:bodyPr/>
          <a:lstStyle>
            <a:lvl1pPr>
              <a:defRPr/>
            </a:lvl1pPr>
          </a:lstStyle>
          <a:p>
            <a:fld id="{15D61C84-03B4-4C69-94AD-2EC048825C22}" type="slidenum">
              <a:rPr lang="en-US" altLang="en-US"/>
              <a:pPr/>
              <a:t>‹#›</a:t>
            </a:fld>
            <a:endParaRPr lang="en-US" altLang="en-US"/>
          </a:p>
        </p:txBody>
      </p:sp>
    </p:spTree>
    <p:extLst>
      <p:ext uri="{BB962C8B-B14F-4D97-AF65-F5344CB8AC3E}">
        <p14:creationId xmlns:p14="http://schemas.microsoft.com/office/powerpoint/2010/main" val="2797510953"/>
      </p:ext>
    </p:extLst>
  </p:cSld>
  <p:clrMapOvr>
    <a:masterClrMapping/>
  </p:clrMapOvr>
  <p:transition>
    <p:pull dir="d"/>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AEA951-8AF9-1E27-A143-A3CEBCF5BC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694B022-7071-A000-1D60-5D4041AC74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EE7E3E6-3C01-F3BF-8750-D83C8424F5D5}"/>
              </a:ext>
            </a:extLst>
          </p:cNvPr>
          <p:cNvSpPr>
            <a:spLocks noGrp="1" noChangeArrowheads="1"/>
          </p:cNvSpPr>
          <p:nvPr>
            <p:ph type="sldNum" sz="quarter" idx="12"/>
          </p:nvPr>
        </p:nvSpPr>
        <p:spPr>
          <a:ln/>
        </p:spPr>
        <p:txBody>
          <a:bodyPr/>
          <a:lstStyle>
            <a:lvl1pPr>
              <a:defRPr/>
            </a:lvl1pPr>
          </a:lstStyle>
          <a:p>
            <a:fld id="{39C33662-A337-4921-9BB8-7BEDC77D52C3}" type="slidenum">
              <a:rPr lang="en-US" altLang="en-US"/>
              <a:pPr/>
              <a:t>‹#›</a:t>
            </a:fld>
            <a:endParaRPr lang="en-US" altLang="en-US"/>
          </a:p>
        </p:txBody>
      </p:sp>
    </p:spTree>
    <p:extLst>
      <p:ext uri="{BB962C8B-B14F-4D97-AF65-F5344CB8AC3E}">
        <p14:creationId xmlns:p14="http://schemas.microsoft.com/office/powerpoint/2010/main" val="1613280326"/>
      </p:ext>
    </p:extLst>
  </p:cSld>
  <p:clrMapOvr>
    <a:masterClrMapping/>
  </p:clrMapOvr>
  <p:transitio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2/17/2025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94934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6BB498F-1B49-9E66-183E-7162E1FBD9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A8AD184-972D-8C60-92FD-1F74FF5F10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59CA164-A302-3D61-DDCB-05A98AF43573}"/>
              </a:ext>
            </a:extLst>
          </p:cNvPr>
          <p:cNvSpPr>
            <a:spLocks noGrp="1" noChangeArrowheads="1"/>
          </p:cNvSpPr>
          <p:nvPr>
            <p:ph type="sldNum" sz="quarter" idx="12"/>
          </p:nvPr>
        </p:nvSpPr>
        <p:spPr>
          <a:ln/>
        </p:spPr>
        <p:txBody>
          <a:bodyPr/>
          <a:lstStyle>
            <a:lvl1pPr>
              <a:defRPr/>
            </a:lvl1pPr>
          </a:lstStyle>
          <a:p>
            <a:fld id="{A8D33293-B84A-40DA-83D1-8B3A9219972D}" type="slidenum">
              <a:rPr lang="en-US" altLang="en-US"/>
              <a:pPr/>
              <a:t>‹#›</a:t>
            </a:fld>
            <a:endParaRPr lang="en-US" altLang="en-US"/>
          </a:p>
        </p:txBody>
      </p:sp>
    </p:spTree>
    <p:extLst>
      <p:ext uri="{BB962C8B-B14F-4D97-AF65-F5344CB8AC3E}">
        <p14:creationId xmlns:p14="http://schemas.microsoft.com/office/powerpoint/2010/main" val="3654129682"/>
      </p:ext>
    </p:extLst>
  </p:cSld>
  <p:clrMapOvr>
    <a:masterClrMapping/>
  </p:clrMapOvr>
  <p:transition>
    <p:pull dir="d"/>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C559789-D3C3-D42A-8F3B-37CE72F47B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EA63163-A793-0967-D326-34D63E8192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7E023AE-8B34-582E-1B86-18BBF7BAA5FE}"/>
              </a:ext>
            </a:extLst>
          </p:cNvPr>
          <p:cNvSpPr>
            <a:spLocks noGrp="1" noChangeArrowheads="1"/>
          </p:cNvSpPr>
          <p:nvPr>
            <p:ph type="sldNum" sz="quarter" idx="12"/>
          </p:nvPr>
        </p:nvSpPr>
        <p:spPr>
          <a:ln/>
        </p:spPr>
        <p:txBody>
          <a:bodyPr/>
          <a:lstStyle>
            <a:lvl1pPr>
              <a:defRPr/>
            </a:lvl1pPr>
          </a:lstStyle>
          <a:p>
            <a:fld id="{D8BA2278-C3FE-4069-87D2-464B836F88D1}" type="slidenum">
              <a:rPr lang="en-US" altLang="en-US"/>
              <a:pPr/>
              <a:t>‹#›</a:t>
            </a:fld>
            <a:endParaRPr lang="en-US" altLang="en-US"/>
          </a:p>
        </p:txBody>
      </p:sp>
    </p:spTree>
    <p:extLst>
      <p:ext uri="{BB962C8B-B14F-4D97-AF65-F5344CB8AC3E}">
        <p14:creationId xmlns:p14="http://schemas.microsoft.com/office/powerpoint/2010/main" val="3919492072"/>
      </p:ext>
    </p:extLst>
  </p:cSld>
  <p:clrMapOvr>
    <a:masterClrMapping/>
  </p:clrMapOvr>
  <p:transition>
    <p:pull dir="d"/>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594CFAE-1FFD-6CF9-AFD4-63E8778C19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F80B572-207D-1621-A295-52A4C7758F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D9E9D07-27D0-72B7-1C1D-B9A3B8CDE6C6}"/>
              </a:ext>
            </a:extLst>
          </p:cNvPr>
          <p:cNvSpPr>
            <a:spLocks noGrp="1" noChangeArrowheads="1"/>
          </p:cNvSpPr>
          <p:nvPr>
            <p:ph type="sldNum" sz="quarter" idx="12"/>
          </p:nvPr>
        </p:nvSpPr>
        <p:spPr>
          <a:ln/>
        </p:spPr>
        <p:txBody>
          <a:bodyPr/>
          <a:lstStyle>
            <a:lvl1pPr>
              <a:defRPr/>
            </a:lvl1pPr>
          </a:lstStyle>
          <a:p>
            <a:fld id="{3A98889A-B9A6-49AB-BEAB-C86B2E3E41DC}" type="slidenum">
              <a:rPr lang="en-US" altLang="en-US"/>
              <a:pPr/>
              <a:t>‹#›</a:t>
            </a:fld>
            <a:endParaRPr lang="en-US" altLang="en-US"/>
          </a:p>
        </p:txBody>
      </p:sp>
    </p:spTree>
    <p:extLst>
      <p:ext uri="{BB962C8B-B14F-4D97-AF65-F5344CB8AC3E}">
        <p14:creationId xmlns:p14="http://schemas.microsoft.com/office/powerpoint/2010/main" val="1433919582"/>
      </p:ext>
    </p:extLst>
  </p:cSld>
  <p:clrMapOvr>
    <a:masterClrMapping/>
  </p:clrMapOvr>
  <p:transition>
    <p:pull dir="d"/>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0886BE-FD2B-7C11-CB45-A63385D340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8B1F46D-74DB-D508-5B7A-3DD512E973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844074F-645F-AD88-D94C-24853180A548}"/>
              </a:ext>
            </a:extLst>
          </p:cNvPr>
          <p:cNvSpPr>
            <a:spLocks noGrp="1" noChangeArrowheads="1"/>
          </p:cNvSpPr>
          <p:nvPr>
            <p:ph type="sldNum" sz="quarter" idx="12"/>
          </p:nvPr>
        </p:nvSpPr>
        <p:spPr>
          <a:ln/>
        </p:spPr>
        <p:txBody>
          <a:bodyPr/>
          <a:lstStyle>
            <a:lvl1pPr>
              <a:defRPr/>
            </a:lvl1pPr>
          </a:lstStyle>
          <a:p>
            <a:fld id="{795E0DC2-D393-4657-98F0-1D7C5AF65510}" type="slidenum">
              <a:rPr lang="en-US" altLang="en-US"/>
              <a:pPr/>
              <a:t>‹#›</a:t>
            </a:fld>
            <a:endParaRPr lang="en-US" altLang="en-US"/>
          </a:p>
        </p:txBody>
      </p:sp>
    </p:spTree>
    <p:extLst>
      <p:ext uri="{BB962C8B-B14F-4D97-AF65-F5344CB8AC3E}">
        <p14:creationId xmlns:p14="http://schemas.microsoft.com/office/powerpoint/2010/main" val="3731306796"/>
      </p:ext>
    </p:extLst>
  </p:cSld>
  <p:clrMapOvr>
    <a:masterClrMapping/>
  </p:clrMapOvr>
  <p:transition>
    <p:pull dir="d"/>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9810" name="Group 2">
            <a:extLst>
              <a:ext uri="{FF2B5EF4-FFF2-40B4-BE49-F238E27FC236}">
                <a16:creationId xmlns:a16="http://schemas.microsoft.com/office/drawing/2014/main" id="{CDE8FE4A-71BB-3EBE-FE97-232E31432781}"/>
              </a:ext>
            </a:extLst>
          </p:cNvPr>
          <p:cNvGrpSpPr>
            <a:grpSpLocks/>
          </p:cNvGrpSpPr>
          <p:nvPr/>
        </p:nvGrpSpPr>
        <p:grpSpPr bwMode="auto">
          <a:xfrm>
            <a:off x="0" y="0"/>
            <a:ext cx="11277600" cy="5943600"/>
            <a:chOff x="0" y="0"/>
            <a:chExt cx="5328" cy="3744"/>
          </a:xfrm>
        </p:grpSpPr>
        <p:sp>
          <p:nvSpPr>
            <p:cNvPr id="119811" name="Freeform 3">
              <a:extLst>
                <a:ext uri="{FF2B5EF4-FFF2-40B4-BE49-F238E27FC236}">
                  <a16:creationId xmlns:a16="http://schemas.microsoft.com/office/drawing/2014/main" id="{50660F75-C1AB-F3B1-42D3-147B3A91E1BC}"/>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9812" name="Freeform 4">
              <a:extLst>
                <a:ext uri="{FF2B5EF4-FFF2-40B4-BE49-F238E27FC236}">
                  <a16:creationId xmlns:a16="http://schemas.microsoft.com/office/drawing/2014/main" id="{BDFBBA89-2F28-D797-EB94-968D0C6B36B0}"/>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19813" name="Rectangle 5">
            <a:extLst>
              <a:ext uri="{FF2B5EF4-FFF2-40B4-BE49-F238E27FC236}">
                <a16:creationId xmlns:a16="http://schemas.microsoft.com/office/drawing/2014/main" id="{F397E51B-E167-C6F8-1215-248F71A4925B}"/>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9814" name="Rectangle 6">
            <a:extLst>
              <a:ext uri="{FF2B5EF4-FFF2-40B4-BE49-F238E27FC236}">
                <a16:creationId xmlns:a16="http://schemas.microsoft.com/office/drawing/2014/main" id="{DAAF407C-C8DA-7D73-3939-35C679D53E07}"/>
              </a:ext>
            </a:extLst>
          </p:cNvPr>
          <p:cNvSpPr>
            <a:spLocks noGrp="1" noChangeArrowheads="1"/>
          </p:cNvSpPr>
          <p:nvPr>
            <p:ph type="dt" sz="quarter" idx="2"/>
          </p:nvPr>
        </p:nvSpPr>
        <p:spPr/>
        <p:txBody>
          <a:bodyPr/>
          <a:lstStyle>
            <a:lvl1pPr>
              <a:defRPr/>
            </a:lvl1pPr>
          </a:lstStyle>
          <a:p>
            <a:endParaRPr lang="en-US" altLang="en-US"/>
          </a:p>
        </p:txBody>
      </p:sp>
      <p:sp>
        <p:nvSpPr>
          <p:cNvPr id="119815" name="Rectangle 7">
            <a:extLst>
              <a:ext uri="{FF2B5EF4-FFF2-40B4-BE49-F238E27FC236}">
                <a16:creationId xmlns:a16="http://schemas.microsoft.com/office/drawing/2014/main" id="{F8356B1C-8222-FBA3-7C37-02A7C2020A5D}"/>
              </a:ext>
            </a:extLst>
          </p:cNvPr>
          <p:cNvSpPr>
            <a:spLocks noGrp="1" noChangeArrowheads="1"/>
          </p:cNvSpPr>
          <p:nvPr>
            <p:ph type="ftr" sz="quarter" idx="3"/>
          </p:nvPr>
        </p:nvSpPr>
        <p:spPr/>
        <p:txBody>
          <a:bodyPr/>
          <a:lstStyle>
            <a:lvl1pPr>
              <a:defRPr/>
            </a:lvl1pPr>
          </a:lstStyle>
          <a:p>
            <a:endParaRPr lang="en-US" altLang="en-US"/>
          </a:p>
        </p:txBody>
      </p:sp>
      <p:sp>
        <p:nvSpPr>
          <p:cNvPr id="119816" name="Rectangle 8">
            <a:extLst>
              <a:ext uri="{FF2B5EF4-FFF2-40B4-BE49-F238E27FC236}">
                <a16:creationId xmlns:a16="http://schemas.microsoft.com/office/drawing/2014/main" id="{E51434E7-DE69-C794-8598-37DE381A3EEC}"/>
              </a:ext>
            </a:extLst>
          </p:cNvPr>
          <p:cNvSpPr>
            <a:spLocks noGrp="1" noChangeArrowheads="1"/>
          </p:cNvSpPr>
          <p:nvPr>
            <p:ph type="sldNum" sz="quarter" idx="4"/>
          </p:nvPr>
        </p:nvSpPr>
        <p:spPr/>
        <p:txBody>
          <a:bodyPr/>
          <a:lstStyle>
            <a:lvl1pPr>
              <a:defRPr/>
            </a:lvl1pPr>
          </a:lstStyle>
          <a:p>
            <a:fld id="{9F4CD351-1C54-4F36-A29A-6A7A201F230A}" type="slidenum">
              <a:rPr lang="en-US" altLang="en-US"/>
              <a:pPr/>
              <a:t>‹#›</a:t>
            </a:fld>
            <a:endParaRPr lang="en-US" altLang="en-US"/>
          </a:p>
        </p:txBody>
      </p:sp>
      <p:sp>
        <p:nvSpPr>
          <p:cNvPr id="119817" name="Rectangle 9">
            <a:extLst>
              <a:ext uri="{FF2B5EF4-FFF2-40B4-BE49-F238E27FC236}">
                <a16:creationId xmlns:a16="http://schemas.microsoft.com/office/drawing/2014/main" id="{00AE8A3A-7489-88B8-8E79-F0F57A8845B6}"/>
              </a:ext>
            </a:extLst>
          </p:cNvPr>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779514091"/>
      </p:ext>
    </p:extLst>
  </p:cSld>
  <p:clrMapOvr>
    <a:masterClrMapping/>
  </p:clrMapOvr>
  <p:transitio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22B9-E4EF-2EA7-D06A-24849DCBA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0C075-AFAA-6A0F-BA23-EEE0CD6340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02D84-584D-0F15-5A82-F3CE085F2CB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8D6E5B7-CCB6-E808-2A07-E3494B085C0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2983E8B-A33B-6F08-E1DC-0F9483A554A7}"/>
              </a:ext>
            </a:extLst>
          </p:cNvPr>
          <p:cNvSpPr>
            <a:spLocks noGrp="1"/>
          </p:cNvSpPr>
          <p:nvPr>
            <p:ph type="sldNum" sz="quarter" idx="12"/>
          </p:nvPr>
        </p:nvSpPr>
        <p:spPr/>
        <p:txBody>
          <a:bodyPr/>
          <a:lstStyle>
            <a:lvl1pPr>
              <a:defRPr/>
            </a:lvl1pPr>
          </a:lstStyle>
          <a:p>
            <a:fld id="{BBECC5FC-90FA-4EE2-9533-C1D0D03691DA}" type="slidenum">
              <a:rPr lang="en-US" altLang="en-US"/>
              <a:pPr/>
              <a:t>‹#›</a:t>
            </a:fld>
            <a:endParaRPr lang="en-US" altLang="en-US"/>
          </a:p>
        </p:txBody>
      </p:sp>
    </p:spTree>
    <p:extLst>
      <p:ext uri="{BB962C8B-B14F-4D97-AF65-F5344CB8AC3E}">
        <p14:creationId xmlns:p14="http://schemas.microsoft.com/office/powerpoint/2010/main" val="2070278540"/>
      </p:ext>
    </p:extLst>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249B-4746-372D-9B8E-F25BCFFC47D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45F4D1-04E2-A747-2655-F3180552B890}"/>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0DD6B8B-3155-A45C-27B7-7BD9F9A6445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7FF60F2-02B4-86C9-E47A-C796EFEDA9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E4D923B-29C1-FE4E-F602-C317DD874431}"/>
              </a:ext>
            </a:extLst>
          </p:cNvPr>
          <p:cNvSpPr>
            <a:spLocks noGrp="1"/>
          </p:cNvSpPr>
          <p:nvPr>
            <p:ph type="sldNum" sz="quarter" idx="12"/>
          </p:nvPr>
        </p:nvSpPr>
        <p:spPr/>
        <p:txBody>
          <a:bodyPr/>
          <a:lstStyle>
            <a:lvl1pPr>
              <a:defRPr/>
            </a:lvl1pPr>
          </a:lstStyle>
          <a:p>
            <a:fld id="{048A0AA9-46E5-47FF-A4C3-E0A2554F1875}" type="slidenum">
              <a:rPr lang="en-US" altLang="en-US"/>
              <a:pPr/>
              <a:t>‹#›</a:t>
            </a:fld>
            <a:endParaRPr lang="en-US" altLang="en-US"/>
          </a:p>
        </p:txBody>
      </p:sp>
    </p:spTree>
    <p:extLst>
      <p:ext uri="{BB962C8B-B14F-4D97-AF65-F5344CB8AC3E}">
        <p14:creationId xmlns:p14="http://schemas.microsoft.com/office/powerpoint/2010/main" val="2749982856"/>
      </p:ext>
    </p:extLst>
  </p:cSld>
  <p:clrMapOvr>
    <a:masterClrMapping/>
  </p:clrMapOvr>
  <p:transition>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AA51-BB35-9C80-89A1-86F61BEEE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67F3AC-E7AF-5CC3-D84A-79597FCE1E3A}"/>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F611D3-230F-A21B-E553-8432A3CE723D}"/>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29C279-C17C-E066-DD4B-CE1915A620C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04EDDDE-6F6F-6C99-324D-60C7AE0FF2A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D26DA4-D592-F020-AFFE-F9138971307C}"/>
              </a:ext>
            </a:extLst>
          </p:cNvPr>
          <p:cNvSpPr>
            <a:spLocks noGrp="1"/>
          </p:cNvSpPr>
          <p:nvPr>
            <p:ph type="sldNum" sz="quarter" idx="12"/>
          </p:nvPr>
        </p:nvSpPr>
        <p:spPr/>
        <p:txBody>
          <a:bodyPr/>
          <a:lstStyle>
            <a:lvl1pPr>
              <a:defRPr/>
            </a:lvl1pPr>
          </a:lstStyle>
          <a:p>
            <a:fld id="{128A8CC4-0FE2-4788-80EB-C5B245B9A4B3}" type="slidenum">
              <a:rPr lang="en-US" altLang="en-US"/>
              <a:pPr/>
              <a:t>‹#›</a:t>
            </a:fld>
            <a:endParaRPr lang="en-US" altLang="en-US"/>
          </a:p>
        </p:txBody>
      </p:sp>
    </p:spTree>
    <p:extLst>
      <p:ext uri="{BB962C8B-B14F-4D97-AF65-F5344CB8AC3E}">
        <p14:creationId xmlns:p14="http://schemas.microsoft.com/office/powerpoint/2010/main" val="1582858718"/>
      </p:ext>
    </p:extLst>
  </p:cSld>
  <p:clrMapOvr>
    <a:masterClrMapping/>
  </p:clrMapOvr>
  <p:transition>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F314C-1C9C-1EEA-36D4-4776A72C3E9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49129A-5B69-F8E8-DCD2-20D264881FB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561F9C-11A2-24E9-DD0F-897BB699FD61}"/>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19BDE3-06CC-3E59-08AE-B8DD655215F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CAB0E-843E-0FCF-C4CE-67B97C61D4E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A6A68B-0C3B-D204-B67C-FEC02770214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1606245-0F48-1255-27E4-CEED5DCD3C8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029EC73-8B64-0BDA-FAF3-E2B144EDA83C}"/>
              </a:ext>
            </a:extLst>
          </p:cNvPr>
          <p:cNvSpPr>
            <a:spLocks noGrp="1"/>
          </p:cNvSpPr>
          <p:nvPr>
            <p:ph type="sldNum" sz="quarter" idx="12"/>
          </p:nvPr>
        </p:nvSpPr>
        <p:spPr/>
        <p:txBody>
          <a:bodyPr/>
          <a:lstStyle>
            <a:lvl1pPr>
              <a:defRPr/>
            </a:lvl1pPr>
          </a:lstStyle>
          <a:p>
            <a:fld id="{BC372EFD-E00B-429E-8713-EFA5B60377B7}" type="slidenum">
              <a:rPr lang="en-US" altLang="en-US"/>
              <a:pPr/>
              <a:t>‹#›</a:t>
            </a:fld>
            <a:endParaRPr lang="en-US" altLang="en-US"/>
          </a:p>
        </p:txBody>
      </p:sp>
    </p:spTree>
    <p:extLst>
      <p:ext uri="{BB962C8B-B14F-4D97-AF65-F5344CB8AC3E}">
        <p14:creationId xmlns:p14="http://schemas.microsoft.com/office/powerpoint/2010/main" val="3789638880"/>
      </p:ext>
    </p:extLst>
  </p:cSld>
  <p:clrMapOvr>
    <a:masterClrMapping/>
  </p:clrMapOvr>
  <p:transition>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4A84-6F8B-48E9-CF46-D52A5C598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617E02-A805-1CC2-39B0-0508320D7E7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4D70F40-E9AE-3420-B57F-EF8F12E62BF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4A570BD-E725-2B4E-BB35-288E11CD2F37}"/>
              </a:ext>
            </a:extLst>
          </p:cNvPr>
          <p:cNvSpPr>
            <a:spLocks noGrp="1"/>
          </p:cNvSpPr>
          <p:nvPr>
            <p:ph type="sldNum" sz="quarter" idx="12"/>
          </p:nvPr>
        </p:nvSpPr>
        <p:spPr/>
        <p:txBody>
          <a:bodyPr/>
          <a:lstStyle>
            <a:lvl1pPr>
              <a:defRPr/>
            </a:lvl1pPr>
          </a:lstStyle>
          <a:p>
            <a:fld id="{4EE55EFA-41CC-4749-8B04-4C24B0308990}" type="slidenum">
              <a:rPr lang="en-US" altLang="en-US"/>
              <a:pPr/>
              <a:t>‹#›</a:t>
            </a:fld>
            <a:endParaRPr lang="en-US" altLang="en-US"/>
          </a:p>
        </p:txBody>
      </p:sp>
    </p:spTree>
    <p:extLst>
      <p:ext uri="{BB962C8B-B14F-4D97-AF65-F5344CB8AC3E}">
        <p14:creationId xmlns:p14="http://schemas.microsoft.com/office/powerpoint/2010/main" val="336480142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6" Type="http://schemas.openxmlformats.org/officeDocument/2006/relationships/theme" Target="../theme/theme1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theme" Target="../theme/theme11.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theme" Target="../theme/theme12.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19" Type="http://schemas.openxmlformats.org/officeDocument/2006/relationships/image" Target="../media/image1.jpeg"/><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theme" Target="../theme/theme13.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heme" Target="../theme/theme14.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image" Target="../media/image1.jpeg"/><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heme" Target="../theme/theme15.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18" Type="http://schemas.openxmlformats.org/officeDocument/2006/relationships/theme" Target="../theme/theme16.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19" Type="http://schemas.openxmlformats.org/officeDocument/2006/relationships/image" Target="../media/image1.jpeg"/><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image" Target="../media/image1.jpe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theme" Target="../theme/theme17.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theme" Target="../theme/theme18.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6" Type="http://schemas.openxmlformats.org/officeDocument/2006/relationships/theme" Target="../theme/theme19.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1.jpe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18" Type="http://schemas.openxmlformats.org/officeDocument/2006/relationships/slideLayout" Target="../slideLayouts/slideLayout321.xml"/><Relationship Id="rId3" Type="http://schemas.openxmlformats.org/officeDocument/2006/relationships/slideLayout" Target="../slideLayouts/slideLayout306.xml"/><Relationship Id="rId21" Type="http://schemas.openxmlformats.org/officeDocument/2006/relationships/slideLayout" Target="../slideLayouts/slideLayout324.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17" Type="http://schemas.openxmlformats.org/officeDocument/2006/relationships/slideLayout" Target="../slideLayouts/slideLayout320.xml"/><Relationship Id="rId2" Type="http://schemas.openxmlformats.org/officeDocument/2006/relationships/slideLayout" Target="../slideLayouts/slideLayout305.xml"/><Relationship Id="rId16" Type="http://schemas.openxmlformats.org/officeDocument/2006/relationships/slideLayout" Target="../slideLayouts/slideLayout319.xml"/><Relationship Id="rId20" Type="http://schemas.openxmlformats.org/officeDocument/2006/relationships/slideLayout" Target="../slideLayouts/slideLayout323.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10" Type="http://schemas.openxmlformats.org/officeDocument/2006/relationships/slideLayout" Target="../slideLayouts/slideLayout313.xml"/><Relationship Id="rId19" Type="http://schemas.openxmlformats.org/officeDocument/2006/relationships/slideLayout" Target="../slideLayouts/slideLayout322.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 Id="rId22"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3.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image" Target="../media/image1.jpe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6.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heme" Target="../theme/theme7.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theme" Target="../theme/theme8.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theme" Target="../theme/theme9.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2/17/2025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385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0493903-9081-588A-E76A-C613A6224817}"/>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34E36400-DF16-25F3-001E-4FDD4DDC009B}"/>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5AD5F8B5-F228-F4FF-6DDC-202EE736EB39}"/>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5C9E17D2-2DBB-12DE-C2C3-09DC7627B12B}"/>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CFC3DD73-C90A-5091-5E5D-8B361E9D139F}"/>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514728EE-1A44-06EB-3176-2EE7FE34C011}"/>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BD617872-0539-7610-6D85-CCFD18B5946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3C3308F3-45CE-4A08-D557-8CE07DD28F5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980BEA43-7419-BCC5-A53B-83655F29B41C}"/>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6C915638-ACC7-A282-5459-8EE1615EFF6A}"/>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D169CF40-734D-910D-BD11-3A8E3B864FDE}"/>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E858FED7-CAD0-888F-EFB3-3E0B7384FCB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F7C72DD2-5999-80D3-1CC0-2428F88685F8}"/>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56766C90-B40C-4D52-92C9-E1AB4DB1042F}" type="slidenum">
              <a:rPr lang="en-US" altLang="en-US"/>
              <a:pPr/>
              <a:t>‹#›</a:t>
            </a:fld>
            <a:endParaRPr lang="en-US" altLang="en-US"/>
          </a:p>
        </p:txBody>
      </p:sp>
    </p:spTree>
    <p:extLst>
      <p:ext uri="{BB962C8B-B14F-4D97-AF65-F5344CB8AC3E}">
        <p14:creationId xmlns:p14="http://schemas.microsoft.com/office/powerpoint/2010/main" val="165739196"/>
      </p:ext>
    </p:extLst>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B5C5C8-524D-B3AF-F389-0CB81654F689}"/>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E820FEF-7C03-1DD5-AAAC-2FBF49C7712D}"/>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3F3016D1-FB90-8F90-A0FE-D3542FBBF694}"/>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D8210A82-CA3D-C7FA-0893-6489B1AABA8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6C948C07-FE97-839D-0684-A2D8670C8308}"/>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733E4890-627A-4912-93C8-11B67DB1E28E}" type="slidenum">
              <a:rPr lang="en-US" altLang="en-US"/>
              <a:pPr/>
              <a:t>‹#›</a:t>
            </a:fld>
            <a:endParaRPr lang="en-US" altLang="en-US"/>
          </a:p>
        </p:txBody>
      </p:sp>
      <p:grpSp>
        <p:nvGrpSpPr>
          <p:cNvPr id="1031" name="Group 7">
            <a:extLst>
              <a:ext uri="{FF2B5EF4-FFF2-40B4-BE49-F238E27FC236}">
                <a16:creationId xmlns:a16="http://schemas.microsoft.com/office/drawing/2014/main" id="{21672DA9-506B-9AF3-8BF3-EFDEB880DCC0}"/>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34D3E1F1-0840-4690-C9AE-3727B5BCD4DF}"/>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03A3EA50-60AD-0AE0-5EB9-94CA39DF1DDD}"/>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4" name="Rectangle 10">
              <a:extLst>
                <a:ext uri="{FF2B5EF4-FFF2-40B4-BE49-F238E27FC236}">
                  <a16:creationId xmlns:a16="http://schemas.microsoft.com/office/drawing/2014/main" id="{AB97CDC1-2CEE-CFB7-2467-A7CA44EA779B}"/>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5" name="Rectangle 11">
              <a:extLst>
                <a:ext uri="{FF2B5EF4-FFF2-40B4-BE49-F238E27FC236}">
                  <a16:creationId xmlns:a16="http://schemas.microsoft.com/office/drawing/2014/main" id="{D7F7979E-EB51-6F25-683F-71D63E96F0B3}"/>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6" name="Rectangle 12">
              <a:extLst>
                <a:ext uri="{FF2B5EF4-FFF2-40B4-BE49-F238E27FC236}">
                  <a16:creationId xmlns:a16="http://schemas.microsoft.com/office/drawing/2014/main" id="{ED318548-B06B-FE0A-AB72-1644A7DE4F3F}"/>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Tree>
    <p:extLst>
      <p:ext uri="{BB962C8B-B14F-4D97-AF65-F5344CB8AC3E}">
        <p14:creationId xmlns:p14="http://schemas.microsoft.com/office/powerpoint/2010/main" val="21707000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61DB0B8-51BB-A203-743E-63B02BB9C3D8}"/>
              </a:ext>
            </a:extLst>
          </p:cNvPr>
          <p:cNvSpPr>
            <a:spLocks noGrp="1" noChangeArrowheads="1"/>
          </p:cNvSpPr>
          <p:nvPr>
            <p:ph type="title"/>
          </p:nvPr>
        </p:nvSpPr>
        <p:spPr bwMode="auto">
          <a:xfrm>
            <a:off x="609600" y="381000"/>
            <a:ext cx="10972800" cy="13716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1C960CEA-4A50-1BB3-0CFD-41269F947BBA}"/>
              </a:ext>
            </a:extLst>
          </p:cNvPr>
          <p:cNvSpPr>
            <a:spLocks noGrp="1" noChangeArrowheads="1"/>
          </p:cNvSpPr>
          <p:nvPr>
            <p:ph type="body" idx="1"/>
          </p:nvPr>
        </p:nvSpPr>
        <p:spPr bwMode="auto">
          <a:xfrm>
            <a:off x="609600" y="19812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49A378AD-CC84-65BA-D816-2258E294B8A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4E9675C4-C3E8-F411-5186-EEF852C78CA1}"/>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3CB890E4-34C0-5C9F-241E-EA5737BA182A}"/>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F966C30B-BBB7-4D9E-912C-2FF77A41E09B}" type="slidenum">
              <a:rPr lang="en-US" altLang="en-US"/>
              <a:pPr>
                <a:defRPr/>
              </a:pPr>
              <a:t>‹#›</a:t>
            </a:fld>
            <a:endParaRPr lang="en-US" altLang="en-US"/>
          </a:p>
        </p:txBody>
      </p:sp>
    </p:spTree>
    <p:extLst>
      <p:ext uri="{BB962C8B-B14F-4D97-AF65-F5344CB8AC3E}">
        <p14:creationId xmlns:p14="http://schemas.microsoft.com/office/powerpoint/2010/main" val="993604258"/>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39FFE10-1EAF-C0C1-949C-BE515A4E273B}"/>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A6DADB36-269A-017A-4EAF-555DD0C9B475}"/>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52DFAAAE-115D-EF40-C84C-572B6FC97CD2}"/>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en-US" altLang="en-US"/>
          </a:p>
        </p:txBody>
      </p:sp>
      <p:sp>
        <p:nvSpPr>
          <p:cNvPr id="54277" name="Rectangle 5">
            <a:extLst>
              <a:ext uri="{FF2B5EF4-FFF2-40B4-BE49-F238E27FC236}">
                <a16:creationId xmlns:a16="http://schemas.microsoft.com/office/drawing/2014/main" id="{366BBE40-DD2B-0A45-08B7-F36C5C9C48E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US" altLang="en-US"/>
          </a:p>
        </p:txBody>
      </p:sp>
      <p:sp>
        <p:nvSpPr>
          <p:cNvPr id="54278" name="Rectangle 6">
            <a:extLst>
              <a:ext uri="{FF2B5EF4-FFF2-40B4-BE49-F238E27FC236}">
                <a16:creationId xmlns:a16="http://schemas.microsoft.com/office/drawing/2014/main" id="{4212FD78-3355-67E5-5D4A-939C78A614EC}"/>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C27A4360-7E66-48C8-B12B-83FA8FBF9F3B}" type="slidenum">
              <a:rPr lang="en-US" altLang="en-US"/>
              <a:pPr/>
              <a:t>‹#›</a:t>
            </a:fld>
            <a:endParaRPr lang="en-US" altLang="en-US"/>
          </a:p>
        </p:txBody>
      </p:sp>
      <p:sp>
        <p:nvSpPr>
          <p:cNvPr id="54279" name="Rectangle 7">
            <a:extLst>
              <a:ext uri="{FF2B5EF4-FFF2-40B4-BE49-F238E27FC236}">
                <a16:creationId xmlns:a16="http://schemas.microsoft.com/office/drawing/2014/main" id="{E2DCF168-DAB8-2807-E170-84805509062F}"/>
              </a:ext>
            </a:extLst>
          </p:cNvPr>
          <p:cNvSpPr>
            <a:spLocks noChangeArrowheads="1"/>
          </p:cNvSpPr>
          <p:nvPr/>
        </p:nvSpPr>
        <p:spPr bwMode="auto">
          <a:xfrm>
            <a:off x="0" y="0"/>
            <a:ext cx="304800" cy="2286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54280" name="Line 8">
            <a:extLst>
              <a:ext uri="{FF2B5EF4-FFF2-40B4-BE49-F238E27FC236}">
                <a16:creationId xmlns:a16="http://schemas.microsoft.com/office/drawing/2014/main" id="{7B5662B3-77B1-4C16-D45E-07A7FF9DE8E3}"/>
              </a:ext>
            </a:extLst>
          </p:cNvPr>
          <p:cNvSpPr>
            <a:spLocks noChangeShapeType="1"/>
          </p:cNvSpPr>
          <p:nvPr/>
        </p:nvSpPr>
        <p:spPr bwMode="auto">
          <a:xfrm>
            <a:off x="609600" y="1447800"/>
            <a:ext cx="107696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4281" name="Rectangle 9">
            <a:extLst>
              <a:ext uri="{FF2B5EF4-FFF2-40B4-BE49-F238E27FC236}">
                <a16:creationId xmlns:a16="http://schemas.microsoft.com/office/drawing/2014/main" id="{1281E93B-7765-2342-40AD-120F209C0591}"/>
              </a:ext>
            </a:extLst>
          </p:cNvPr>
          <p:cNvSpPr>
            <a:spLocks noChangeArrowheads="1"/>
          </p:cNvSpPr>
          <p:nvPr/>
        </p:nvSpPr>
        <p:spPr bwMode="auto">
          <a:xfrm>
            <a:off x="0" y="2286000"/>
            <a:ext cx="304800" cy="2286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54282" name="Rectangle 10">
            <a:extLst>
              <a:ext uri="{FF2B5EF4-FFF2-40B4-BE49-F238E27FC236}">
                <a16:creationId xmlns:a16="http://schemas.microsoft.com/office/drawing/2014/main" id="{8BA907FE-BD6E-4D7B-4F07-033BC257CDDB}"/>
              </a:ext>
            </a:extLst>
          </p:cNvPr>
          <p:cNvSpPr>
            <a:spLocks noChangeArrowheads="1"/>
          </p:cNvSpPr>
          <p:nvPr/>
        </p:nvSpPr>
        <p:spPr bwMode="auto">
          <a:xfrm>
            <a:off x="0" y="4572000"/>
            <a:ext cx="304800" cy="2286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431980239"/>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Lst>
  <p:transition>
    <p:zoom/>
  </p:transition>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anose="02020404030301010803" pitchFamily="18" charset="0"/>
          <a:cs typeface="Arial" panose="020B0604020202020204" pitchFamily="34" charset="0"/>
        </a:defRPr>
      </a:lvl2pPr>
      <a:lvl3pPr algn="l" rtl="0" fontAlgn="base">
        <a:spcBef>
          <a:spcPct val="0"/>
        </a:spcBef>
        <a:spcAft>
          <a:spcPct val="0"/>
        </a:spcAft>
        <a:defRPr sz="4400">
          <a:solidFill>
            <a:schemeClr val="tx2"/>
          </a:solidFill>
          <a:latin typeface="Garamond" panose="02020404030301010803" pitchFamily="18" charset="0"/>
          <a:cs typeface="Arial" panose="020B0604020202020204" pitchFamily="34" charset="0"/>
        </a:defRPr>
      </a:lvl3pPr>
      <a:lvl4pPr algn="l" rtl="0" fontAlgn="base">
        <a:spcBef>
          <a:spcPct val="0"/>
        </a:spcBef>
        <a:spcAft>
          <a:spcPct val="0"/>
        </a:spcAft>
        <a:defRPr sz="4400">
          <a:solidFill>
            <a:schemeClr val="tx2"/>
          </a:solidFill>
          <a:latin typeface="Garamond" panose="02020404030301010803" pitchFamily="18" charset="0"/>
          <a:cs typeface="Arial" panose="020B0604020202020204" pitchFamily="34" charset="0"/>
        </a:defRPr>
      </a:lvl4pPr>
      <a:lvl5pPr algn="l" rtl="0" fontAlgn="base">
        <a:spcBef>
          <a:spcPct val="0"/>
        </a:spcBef>
        <a:spcAft>
          <a:spcPct val="0"/>
        </a:spcAft>
        <a:defRPr sz="4400">
          <a:solidFill>
            <a:schemeClr val="tx2"/>
          </a:solidFill>
          <a:latin typeface="Garamond" panose="02020404030301010803"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Garamond" panose="02020404030301010803"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Garamond" panose="02020404030301010803"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Garamond" panose="02020404030301010803"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bg2"/>
        </a:buClr>
        <a:buSzPct val="75000"/>
        <a:buFont typeface="Wingdings" panose="05000000000000000000" pitchFamily="2" charset="2"/>
        <a:buChar char="p"/>
        <a:defRPr sz="2800" kern="12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n"/>
        <a:defRPr sz="2400" kern="1200">
          <a:solidFill>
            <a:schemeClr val="tx1"/>
          </a:solidFill>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p"/>
        <a:defRPr sz="2000" kern="1200">
          <a:solidFill>
            <a:schemeClr val="tx1"/>
          </a:solidFill>
          <a:latin typeface="+mn-lt"/>
          <a:ea typeface="+mn-ea"/>
          <a:cs typeface="+mn-cs"/>
        </a:defRPr>
      </a:lvl3pPr>
      <a:lvl4pPr marL="1600200" indent="-228600" algn="l" rtl="0" fontAlgn="base">
        <a:spcBef>
          <a:spcPct val="20000"/>
        </a:spcBef>
        <a:spcAft>
          <a:spcPct val="0"/>
        </a:spcAft>
        <a:buClr>
          <a:schemeClr val="bg2"/>
        </a:buClr>
        <a:buFont typeface="Wingdings" panose="05000000000000000000" pitchFamily="2" charset="2"/>
        <a:buChar char="§"/>
        <a:defRPr kern="1200">
          <a:solidFill>
            <a:schemeClr val="tx1"/>
          </a:solidFill>
          <a:latin typeface="+mn-lt"/>
          <a:ea typeface="+mn-ea"/>
          <a:cs typeface="+mn-cs"/>
        </a:defRPr>
      </a:lvl4pPr>
      <a:lvl5pPr marL="2057400" indent="-228600" algn="l" rtl="0" fontAlgn="base">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C3E0343-420C-6DC2-D06C-28E819066BBE}"/>
              </a:ext>
            </a:extLst>
          </p:cNvPr>
          <p:cNvSpPr>
            <a:spLocks noGrp="1" noChangeArrowheads="1"/>
          </p:cNvSpPr>
          <p:nvPr>
            <p:ph type="title"/>
          </p:nvPr>
        </p:nvSpPr>
        <p:spPr bwMode="auto">
          <a:xfrm>
            <a:off x="609600" y="381000"/>
            <a:ext cx="10972800" cy="13716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5A46AEFF-D73F-4D5E-0A05-F54C7CA3DE00}"/>
              </a:ext>
            </a:extLst>
          </p:cNvPr>
          <p:cNvSpPr>
            <a:spLocks noGrp="1" noChangeArrowheads="1"/>
          </p:cNvSpPr>
          <p:nvPr>
            <p:ph type="body" idx="1"/>
          </p:nvPr>
        </p:nvSpPr>
        <p:spPr bwMode="auto">
          <a:xfrm>
            <a:off x="609600" y="19812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87FBF3CE-5541-E441-25CE-F997522345CD}"/>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4228A42A-AEE6-2A7E-676A-C1927801648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3E5F9ACC-134D-2DD3-666D-8754A32F6F79}"/>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3880925F-9C81-4357-A860-8944C27D589E}" type="slidenum">
              <a:rPr lang="en-US" altLang="en-US"/>
              <a:pPr>
                <a:defRPr/>
              </a:pPr>
              <a:t>‹#›</a:t>
            </a:fld>
            <a:endParaRPr lang="en-US" altLang="en-US"/>
          </a:p>
        </p:txBody>
      </p:sp>
    </p:spTree>
    <p:extLst>
      <p:ext uri="{BB962C8B-B14F-4D97-AF65-F5344CB8AC3E}">
        <p14:creationId xmlns:p14="http://schemas.microsoft.com/office/powerpoint/2010/main" val="3403084194"/>
      </p:ext>
    </p:extLst>
  </p:cSld>
  <p:clrMap bg1="dk2" tx1="lt1" bg2="dk1"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E6163DF9-B2BA-FAE0-9ABF-C42F6572919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28F1C0A8-B517-0CFE-D2BA-F87D46B99C3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A5E895E-E2D3-C9EF-B10C-4E301A114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259F388-D960-4C61-A091-F58C11DA17D0}" type="datetimeFigureOut">
              <a:rPr lang="en-US"/>
              <a:pPr>
                <a:defRPr/>
              </a:pPr>
              <a:t>2/17/2025</a:t>
            </a:fld>
            <a:endParaRPr lang="en-US"/>
          </a:p>
        </p:txBody>
      </p:sp>
      <p:sp>
        <p:nvSpPr>
          <p:cNvPr id="5" name="Footer Placeholder 4">
            <a:extLst>
              <a:ext uri="{FF2B5EF4-FFF2-40B4-BE49-F238E27FC236}">
                <a16:creationId xmlns:a16="http://schemas.microsoft.com/office/drawing/2014/main" id="{830299D0-03E6-AD9A-DF90-E60CE19C0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41CFE16-8F9D-583C-47E3-A3738DC9CD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F556DFE-8346-4678-B669-24B02034F6B3}" type="slidenum">
              <a:rPr lang="en-US"/>
              <a:pPr>
                <a:defRPr/>
              </a:pPr>
              <a:t>‹#›</a:t>
            </a:fld>
            <a:endParaRPr lang="en-US"/>
          </a:p>
        </p:txBody>
      </p:sp>
    </p:spTree>
    <p:extLst>
      <p:ext uri="{BB962C8B-B14F-4D97-AF65-F5344CB8AC3E}">
        <p14:creationId xmlns:p14="http://schemas.microsoft.com/office/powerpoint/2010/main" val="2229536602"/>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E1A00B0-DB98-733C-59D9-CA655F929044}"/>
              </a:ext>
            </a:extLst>
          </p:cNvPr>
          <p:cNvSpPr>
            <a:spLocks noGrp="1" noChangeArrowheads="1"/>
          </p:cNvSpPr>
          <p:nvPr>
            <p:ph type="title"/>
          </p:nvPr>
        </p:nvSpPr>
        <p:spPr bwMode="auto">
          <a:xfrm>
            <a:off x="609600" y="381000"/>
            <a:ext cx="10972800" cy="13716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9211BE74-5D47-282E-1E1D-F4FD492CE0E0}"/>
              </a:ext>
            </a:extLst>
          </p:cNvPr>
          <p:cNvSpPr>
            <a:spLocks noGrp="1" noChangeArrowheads="1"/>
          </p:cNvSpPr>
          <p:nvPr>
            <p:ph type="body" idx="1"/>
          </p:nvPr>
        </p:nvSpPr>
        <p:spPr bwMode="auto">
          <a:xfrm>
            <a:off x="609600" y="19812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A0A2B5A6-8F24-AF0A-A915-DB2C4AFAD329}"/>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8828B9FF-646C-87C0-A5A5-6118DC2FA0B8}"/>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8D7A8941-190A-1E12-203B-D8C820B6086F}"/>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2B31F1D1-3A55-4C75-B1EA-20E3C3F3A3E3}" type="slidenum">
              <a:rPr lang="en-US" altLang="en-US"/>
              <a:pPr>
                <a:defRPr/>
              </a:pPr>
              <a:t>‹#›</a:t>
            </a:fld>
            <a:endParaRPr lang="en-US" altLang="en-US"/>
          </a:p>
        </p:txBody>
      </p:sp>
    </p:spTree>
    <p:extLst>
      <p:ext uri="{BB962C8B-B14F-4D97-AF65-F5344CB8AC3E}">
        <p14:creationId xmlns:p14="http://schemas.microsoft.com/office/powerpoint/2010/main" val="1717897017"/>
      </p:ext>
    </p:extLst>
  </p:cSld>
  <p:clrMap bg1="dk2" tx1="lt1" bg2="dk1"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40872B4-02DA-E130-98CB-D0785BC1FD8F}"/>
              </a:ext>
            </a:extLst>
          </p:cNvPr>
          <p:cNvSpPr>
            <a:spLocks noGrp="1" noChangeArrowheads="1"/>
          </p:cNvSpPr>
          <p:nvPr>
            <p:ph type="title"/>
          </p:nvPr>
        </p:nvSpPr>
        <p:spPr bwMode="auto">
          <a:xfrm>
            <a:off x="609600" y="381000"/>
            <a:ext cx="10972800" cy="13716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E5F13A08-03C5-D159-FFD8-169BEB93208F}"/>
              </a:ext>
            </a:extLst>
          </p:cNvPr>
          <p:cNvSpPr>
            <a:spLocks noGrp="1" noChangeArrowheads="1"/>
          </p:cNvSpPr>
          <p:nvPr>
            <p:ph type="body" idx="1"/>
          </p:nvPr>
        </p:nvSpPr>
        <p:spPr bwMode="auto">
          <a:xfrm>
            <a:off x="609600" y="19812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747C4983-FB37-A340-7EB0-1ACCE68801DF}"/>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82C45FA4-7356-AFA7-E1A4-D5A48015CDAD}"/>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1DA4F1AB-6A74-5FF1-24B9-61BE39E9D32E}"/>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759FE362-AED8-44A7-A191-B9E06924ECA5}" type="slidenum">
              <a:rPr lang="en-US" altLang="en-US"/>
              <a:pPr/>
              <a:t>‹#›</a:t>
            </a:fld>
            <a:endParaRPr lang="en-US" altLang="en-US"/>
          </a:p>
        </p:txBody>
      </p:sp>
    </p:spTree>
    <p:extLst>
      <p:ext uri="{BB962C8B-B14F-4D97-AF65-F5344CB8AC3E}">
        <p14:creationId xmlns:p14="http://schemas.microsoft.com/office/powerpoint/2010/main" val="444057819"/>
      </p:ext>
    </p:extLst>
  </p:cSld>
  <p:clrMap bg1="dk2" tx1="lt1" bg2="dk1"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6BA7F7DE-22FF-BDE5-871F-07C3CFF22F9E}"/>
              </a:ext>
            </a:extLst>
          </p:cNvPr>
          <p:cNvGrpSpPr>
            <a:grpSpLocks/>
          </p:cNvGrpSpPr>
          <p:nvPr/>
        </p:nvGrpSpPr>
        <p:grpSpPr bwMode="auto">
          <a:xfrm>
            <a:off x="1" y="0"/>
            <a:ext cx="9656233" cy="1981200"/>
            <a:chOff x="0" y="0"/>
            <a:chExt cx="4562" cy="1248"/>
          </a:xfrm>
        </p:grpSpPr>
        <p:sp>
          <p:nvSpPr>
            <p:cNvPr id="14339" name="Freeform 3">
              <a:extLst>
                <a:ext uri="{FF2B5EF4-FFF2-40B4-BE49-F238E27FC236}">
                  <a16:creationId xmlns:a16="http://schemas.microsoft.com/office/drawing/2014/main" id="{ECC62E85-7E65-8F4E-59C2-799D1A69DE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eaLnBrk="1" hangingPunct="1">
                <a:defRPr/>
              </a:pPr>
              <a:endParaRPr lang="en-US" sz="1800"/>
            </a:p>
          </p:txBody>
        </p:sp>
        <p:sp>
          <p:nvSpPr>
            <p:cNvPr id="1033" name="Freeform 4">
              <a:extLst>
                <a:ext uri="{FF2B5EF4-FFF2-40B4-BE49-F238E27FC236}">
                  <a16:creationId xmlns:a16="http://schemas.microsoft.com/office/drawing/2014/main" id="{B8C7FE2B-461D-539D-4582-5226AC7FCA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14341" name="Rectangle 5">
            <a:extLst>
              <a:ext uri="{FF2B5EF4-FFF2-40B4-BE49-F238E27FC236}">
                <a16:creationId xmlns:a16="http://schemas.microsoft.com/office/drawing/2014/main" id="{516B30EF-00A5-3931-EF3B-D0AEC0CDA0B4}"/>
              </a:ext>
            </a:extLst>
          </p:cNvPr>
          <p:cNvSpPr>
            <a:spLocks noGrp="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42" name="Rectangle 6">
            <a:extLst>
              <a:ext uri="{FF2B5EF4-FFF2-40B4-BE49-F238E27FC236}">
                <a16:creationId xmlns:a16="http://schemas.microsoft.com/office/drawing/2014/main" id="{5A89140B-9142-EEEF-5396-E16EB04820E2}"/>
              </a:ext>
            </a:extLst>
          </p:cNvPr>
          <p:cNvSpPr>
            <a:spLocks noGrp="1" noChangeArrowheads="1"/>
          </p:cNvSpPr>
          <p:nvPr>
            <p:ph type="body" idx="1"/>
          </p:nvPr>
        </p:nvSpPr>
        <p:spPr bwMode="auto">
          <a:xfrm>
            <a:off x="609600" y="1600200"/>
            <a:ext cx="109728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3" name="Rectangle 7">
            <a:extLst>
              <a:ext uri="{FF2B5EF4-FFF2-40B4-BE49-F238E27FC236}">
                <a16:creationId xmlns:a16="http://schemas.microsoft.com/office/drawing/2014/main" id="{01604407-98FA-8F88-561C-F6025B5C2810}"/>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14344" name="Rectangle 8">
            <a:extLst>
              <a:ext uri="{FF2B5EF4-FFF2-40B4-BE49-F238E27FC236}">
                <a16:creationId xmlns:a16="http://schemas.microsoft.com/office/drawing/2014/main" id="{46F7B69B-77E7-ECE3-C192-482496D63807}"/>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14345" name="Rectangle 9">
            <a:extLst>
              <a:ext uri="{FF2B5EF4-FFF2-40B4-BE49-F238E27FC236}">
                <a16:creationId xmlns:a16="http://schemas.microsoft.com/office/drawing/2014/main" id="{24B46793-FB9C-59EE-7D27-9999F3665F32}"/>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mn-lt"/>
              </a:defRPr>
            </a:lvl1pPr>
          </a:lstStyle>
          <a:p>
            <a:pPr>
              <a:defRPr/>
            </a:pPr>
            <a:fld id="{F4D10C0D-0457-4DE2-BA95-26861E7E713B}" type="slidenum">
              <a:rPr lang="en-US" altLang="en-US"/>
              <a:pPr>
                <a:defRPr/>
              </a:pPr>
              <a:t>‹#›</a:t>
            </a:fld>
            <a:endParaRPr lang="en-US" altLang="en-US"/>
          </a:p>
        </p:txBody>
      </p:sp>
    </p:spTree>
    <p:extLst>
      <p:ext uri="{BB962C8B-B14F-4D97-AF65-F5344CB8AC3E}">
        <p14:creationId xmlns:p14="http://schemas.microsoft.com/office/powerpoint/2010/main" val="19112172"/>
      </p:ext>
    </p:extLst>
  </p:cSld>
  <p:clrMap bg1="dk2" tx1="lt1" bg2="dk1"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 id="2147484250" r:id="rId14"/>
    <p:sldLayoutId id="2147484251" r:id="rId15"/>
    <p:sldLayoutId id="2147484252" r:id="rId16"/>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4B3DE0F-4066-FC89-127A-C4E87974528E}"/>
              </a:ext>
            </a:extLst>
          </p:cNvPr>
          <p:cNvGrpSpPr>
            <a:grpSpLocks/>
          </p:cNvGrpSpPr>
          <p:nvPr/>
        </p:nvGrpSpPr>
        <p:grpSpPr bwMode="auto">
          <a:xfrm>
            <a:off x="1" y="0"/>
            <a:ext cx="9656233" cy="1981200"/>
            <a:chOff x="0" y="0"/>
            <a:chExt cx="4562" cy="1248"/>
          </a:xfrm>
        </p:grpSpPr>
        <p:sp>
          <p:nvSpPr>
            <p:cNvPr id="14339" name="Freeform 3">
              <a:extLst>
                <a:ext uri="{FF2B5EF4-FFF2-40B4-BE49-F238E27FC236}">
                  <a16:creationId xmlns:a16="http://schemas.microsoft.com/office/drawing/2014/main" id="{19FC5952-3AE4-4143-BAB9-FCCFD4B0B490}"/>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eaLnBrk="1" hangingPunct="1">
                <a:defRPr/>
              </a:pPr>
              <a:endParaRPr lang="en-US" sz="1800">
                <a:effectLst>
                  <a:outerShdw blurRad="38100" dist="38100" dir="2700000" algn="tl">
                    <a:srgbClr val="000000">
                      <a:alpha val="43137"/>
                    </a:srgbClr>
                  </a:outerShdw>
                </a:effectLst>
              </a:endParaRPr>
            </a:p>
          </p:txBody>
        </p:sp>
        <p:sp>
          <p:nvSpPr>
            <p:cNvPr id="14340" name="Freeform 4">
              <a:extLst>
                <a:ext uri="{FF2B5EF4-FFF2-40B4-BE49-F238E27FC236}">
                  <a16:creationId xmlns:a16="http://schemas.microsoft.com/office/drawing/2014/main" id="{46FE8553-7146-DC3A-F89F-CDADBDD7426C}"/>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p:spPr>
          <p:txBody>
            <a:bodyPr/>
            <a:lstStyle/>
            <a:p>
              <a:pPr eaLnBrk="1" hangingPunct="1">
                <a:defRPr/>
              </a:pPr>
              <a:endParaRPr lang="en-US" sz="1800">
                <a:effectLst>
                  <a:outerShdw blurRad="38100" dist="38100" dir="2700000" algn="tl">
                    <a:srgbClr val="000000">
                      <a:alpha val="43137"/>
                    </a:srgbClr>
                  </a:outerShdw>
                </a:effectLst>
              </a:endParaRPr>
            </a:p>
          </p:txBody>
        </p:sp>
      </p:grpSp>
      <p:sp>
        <p:nvSpPr>
          <p:cNvPr id="14341" name="Rectangle 5">
            <a:extLst>
              <a:ext uri="{FF2B5EF4-FFF2-40B4-BE49-F238E27FC236}">
                <a16:creationId xmlns:a16="http://schemas.microsoft.com/office/drawing/2014/main" id="{8C68C86B-34BB-4624-CAB6-F3DE81988768}"/>
              </a:ext>
            </a:extLst>
          </p:cNvPr>
          <p:cNvSpPr>
            <a:spLocks noGrp="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42" name="Rectangle 6">
            <a:extLst>
              <a:ext uri="{FF2B5EF4-FFF2-40B4-BE49-F238E27FC236}">
                <a16:creationId xmlns:a16="http://schemas.microsoft.com/office/drawing/2014/main" id="{09B5CAFA-4D24-0481-8E64-B9E83103A3E1}"/>
              </a:ext>
            </a:extLst>
          </p:cNvPr>
          <p:cNvSpPr>
            <a:spLocks noGrp="1" noChangeArrowheads="1"/>
          </p:cNvSpPr>
          <p:nvPr>
            <p:ph type="body" idx="1"/>
          </p:nvPr>
        </p:nvSpPr>
        <p:spPr bwMode="auto">
          <a:xfrm>
            <a:off x="609600" y="1600200"/>
            <a:ext cx="109728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3" name="Rectangle 7">
            <a:extLst>
              <a:ext uri="{FF2B5EF4-FFF2-40B4-BE49-F238E27FC236}">
                <a16:creationId xmlns:a16="http://schemas.microsoft.com/office/drawing/2014/main" id="{BC3CD59D-23CF-B1FC-8E89-14F2DFDB371D}"/>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14344" name="Rectangle 8">
            <a:extLst>
              <a:ext uri="{FF2B5EF4-FFF2-40B4-BE49-F238E27FC236}">
                <a16:creationId xmlns:a16="http://schemas.microsoft.com/office/drawing/2014/main" id="{0DA71FC6-74A0-A3DA-B8E4-A137137894FA}"/>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14345" name="Rectangle 9">
            <a:extLst>
              <a:ext uri="{FF2B5EF4-FFF2-40B4-BE49-F238E27FC236}">
                <a16:creationId xmlns:a16="http://schemas.microsoft.com/office/drawing/2014/main" id="{7F9CA327-8E3D-F946-49DD-C6FE3A4AB5D7}"/>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817E026D-8235-4D27-9382-A48B8E541F54}" type="slidenum">
              <a:rPr lang="en-US" altLang="en-US"/>
              <a:pPr>
                <a:defRPr/>
              </a:pPr>
              <a:t>‹#›</a:t>
            </a:fld>
            <a:endParaRPr lang="en-US" altLang="en-US"/>
          </a:p>
        </p:txBody>
      </p:sp>
    </p:spTree>
    <p:extLst>
      <p:ext uri="{BB962C8B-B14F-4D97-AF65-F5344CB8AC3E}">
        <p14:creationId xmlns:p14="http://schemas.microsoft.com/office/powerpoint/2010/main" val="4231655681"/>
      </p:ext>
    </p:extLst>
  </p:cSld>
  <p:clrMap bg1="dk2" tx1="lt1" bg2="dk1" tx2="lt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143F1A99-0BE3-6A25-4661-9C2B7B564A07}"/>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675FF39C-50DB-15C9-1C00-CDAA4DF6F273}"/>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1C2D192B-114A-B8BD-00F4-7FE2FAF7EE3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5" name="Rectangle 5">
            <a:extLst>
              <a:ext uri="{FF2B5EF4-FFF2-40B4-BE49-F238E27FC236}">
                <a16:creationId xmlns:a16="http://schemas.microsoft.com/office/drawing/2014/main" id="{78FE311E-C588-59AB-47AB-6EDE304071A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6" name="Rectangle 6">
            <a:extLst>
              <a:ext uri="{FF2B5EF4-FFF2-40B4-BE49-F238E27FC236}">
                <a16:creationId xmlns:a16="http://schemas.microsoft.com/office/drawing/2014/main" id="{8140E076-2BA5-B4D7-180E-DA2732E9924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effectLst>
                  <a:outerShdw blurRad="38100" dist="38100" dir="2700000" algn="tl">
                    <a:srgbClr val="FFFFFF"/>
                  </a:outerShdw>
                </a:effectLst>
                <a:latin typeface="Arial" panose="020B0604020202020204" pitchFamily="34" charset="0"/>
              </a:defRPr>
            </a:lvl1pPr>
          </a:lstStyle>
          <a:p>
            <a:fld id="{4C36F058-9ED3-4990-9A0F-6EF217B469B7}" type="slidenum">
              <a:rPr lang="en-US" altLang="en-US"/>
              <a:pPr/>
              <a:t>‹#›</a:t>
            </a:fld>
            <a:endParaRPr lang="en-US" altLang="en-US"/>
          </a:p>
        </p:txBody>
      </p:sp>
    </p:spTree>
    <p:extLst>
      <p:ext uri="{BB962C8B-B14F-4D97-AF65-F5344CB8AC3E}">
        <p14:creationId xmlns:p14="http://schemas.microsoft.com/office/powerpoint/2010/main" val="37373058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6AAEE76-0261-1649-F847-92C1B34D3F9A}"/>
              </a:ext>
            </a:extLst>
          </p:cNvPr>
          <p:cNvSpPr>
            <a:spLocks noGrp="1" noChangeArrowheads="1"/>
          </p:cNvSpPr>
          <p:nvPr>
            <p:ph type="title"/>
          </p:nvPr>
        </p:nvSpPr>
        <p:spPr bwMode="auto">
          <a:xfrm>
            <a:off x="609600" y="292100"/>
            <a:ext cx="10972801"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90D13FCC-E21D-B229-7ABF-15B58E6D909F}"/>
              </a:ext>
            </a:extLst>
          </p:cNvPr>
          <p:cNvSpPr>
            <a:spLocks noGrp="1" noChangeArrowheads="1"/>
          </p:cNvSpPr>
          <p:nvPr>
            <p:ph type="body" idx="1"/>
          </p:nvPr>
        </p:nvSpPr>
        <p:spPr bwMode="auto">
          <a:xfrm>
            <a:off x="609600" y="1905000"/>
            <a:ext cx="1097280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4EA78707-80D0-E83D-430E-27EDAE63F16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7" name="Rectangle 5">
            <a:extLst>
              <a:ext uri="{FF2B5EF4-FFF2-40B4-BE49-F238E27FC236}">
                <a16:creationId xmlns:a16="http://schemas.microsoft.com/office/drawing/2014/main" id="{0F50B8C3-08E0-972A-D9B7-39957937D7D2}"/>
              </a:ext>
            </a:extLst>
          </p:cNvPr>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8" name="Rectangle 6">
            <a:extLst>
              <a:ext uri="{FF2B5EF4-FFF2-40B4-BE49-F238E27FC236}">
                <a16:creationId xmlns:a16="http://schemas.microsoft.com/office/drawing/2014/main" id="{E420EDFA-2D07-8B0E-AF70-B667C26BF24D}"/>
              </a:ext>
            </a:extLst>
          </p:cNvPr>
          <p:cNvSpPr>
            <a:spLocks noGrp="1" noChangeArrowheads="1"/>
          </p:cNvSpPr>
          <p:nvPr>
            <p:ph type="sldNum" sz="quarter" idx="4"/>
          </p:nvPr>
        </p:nvSpPr>
        <p:spPr bwMode="auto">
          <a:xfrm>
            <a:off x="8737601"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951B7CF4-6556-4F60-AF95-8B76A632E893}" type="slidenum">
              <a:rPr lang="en-US" altLang="en-US"/>
              <a:pPr/>
              <a:t>‹#›</a:t>
            </a:fld>
            <a:endParaRPr lang="en-US" altLang="en-US"/>
          </a:p>
        </p:txBody>
      </p:sp>
    </p:spTree>
    <p:extLst>
      <p:ext uri="{BB962C8B-B14F-4D97-AF65-F5344CB8AC3E}">
        <p14:creationId xmlns:p14="http://schemas.microsoft.com/office/powerpoint/2010/main" val="2436742302"/>
      </p:ext>
    </p:extLst>
  </p:cSld>
  <p:clrMap bg1="dk2" tx1="lt1" bg2="dk1" tx2="lt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 id="2147484288" r:id="rId19"/>
    <p:sldLayoutId id="2147484289" r:id="rId20"/>
    <p:sldLayoutId id="2147484290" r:id="rId21"/>
  </p:sldLayoutIdLst>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B511478-263C-2039-A40C-82D1C019D0D3}"/>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A157C0C-290E-CD38-132E-A1EF7326F5E7}"/>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D981F572-BA14-4D45-26CE-1721BEE41409}"/>
              </a:ext>
            </a:extLst>
          </p:cNvPr>
          <p:cNvSpPr>
            <a:spLocks noGrp="1" noChangeArrowheads="1"/>
          </p:cNvSpPr>
          <p:nvPr>
            <p:ph type="dt" sz="half" idx="2"/>
          </p:nvPr>
        </p:nvSpPr>
        <p:spPr bwMode="auto">
          <a:xfrm>
            <a:off x="609600" y="6248400"/>
            <a:ext cx="2235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6A6C765B-A25D-0196-E3F0-727AF45C0AEA}"/>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76DD8B58-2BCA-825C-0798-34D625BE9CDC}"/>
              </a:ext>
            </a:extLst>
          </p:cNvPr>
          <p:cNvSpPr>
            <a:spLocks noGrp="1" noChangeArrowheads="1"/>
          </p:cNvSpPr>
          <p:nvPr>
            <p:ph type="sldNum" sz="quarter" idx="4"/>
          </p:nvPr>
        </p:nvSpPr>
        <p:spPr bwMode="auto">
          <a:xfrm>
            <a:off x="9042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anose="020B0604020202020204" pitchFamily="34" charset="0"/>
              </a:defRPr>
            </a:lvl1pPr>
          </a:lstStyle>
          <a:p>
            <a:pPr>
              <a:defRPr/>
            </a:pPr>
            <a:fld id="{4250D752-BD6B-45C6-B0EE-6D702E06814B}" type="slidenum">
              <a:rPr lang="en-US" altLang="en-US"/>
              <a:pPr>
                <a:defRPr/>
              </a:pPr>
              <a:t>‹#›</a:t>
            </a:fld>
            <a:endParaRPr lang="en-US" altLang="en-US"/>
          </a:p>
        </p:txBody>
      </p:sp>
      <p:grpSp>
        <p:nvGrpSpPr>
          <p:cNvPr id="1031" name="Group 7">
            <a:extLst>
              <a:ext uri="{FF2B5EF4-FFF2-40B4-BE49-F238E27FC236}">
                <a16:creationId xmlns:a16="http://schemas.microsoft.com/office/drawing/2014/main" id="{4C372B11-7DFC-2740-DA8E-547295D319F7}"/>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1DEE855E-FAA0-17C4-AFCD-C60152E01174}"/>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7D1670E3-A310-9ED3-ECD7-2C8C6411DA15}"/>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34A6F4A1-ABE8-1153-76EE-B7C29EFE2C7D}"/>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9E24526E-BDF9-2387-6EDD-282BE7579E3E}"/>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247DA439-42E4-D6D1-4952-B53040830D5C}"/>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188454721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77F0DC5F-73AC-5D1A-7299-E28F023409F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329577F-4B78-E03E-0220-847AAC56231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151EEF5-BBAB-D741-19EA-BBEF9017A9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34E2D0E9-1E56-16A1-619D-488345280D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B8545942-3F29-A8C3-A0E8-C23A6B3FA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0C0FC19-BD5B-46C2-86E9-ACA996EA246D}" type="slidenum">
              <a:rPr lang="en-US" altLang="en-US"/>
              <a:pPr>
                <a:defRPr/>
              </a:pPr>
              <a:t>‹#›</a:t>
            </a:fld>
            <a:endParaRPr lang="en-US" altLang="en-US"/>
          </a:p>
        </p:txBody>
      </p:sp>
    </p:spTree>
    <p:extLst>
      <p:ext uri="{BB962C8B-B14F-4D97-AF65-F5344CB8AC3E}">
        <p14:creationId xmlns:p14="http://schemas.microsoft.com/office/powerpoint/2010/main" val="99679254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C816209C-2F47-BD49-5306-2F2AC2F1C8AE}"/>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3" name="Rectangle 3">
            <a:extLst>
              <a:ext uri="{FF2B5EF4-FFF2-40B4-BE49-F238E27FC236}">
                <a16:creationId xmlns:a16="http://schemas.microsoft.com/office/drawing/2014/main" id="{AF7E16F1-A4DD-5477-9107-FA906360C0D6}"/>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6564" name="Rectangle 4">
            <a:extLst>
              <a:ext uri="{FF2B5EF4-FFF2-40B4-BE49-F238E27FC236}">
                <a16:creationId xmlns:a16="http://schemas.microsoft.com/office/drawing/2014/main" id="{2ED119C1-B06B-5F3D-EC60-5C75569C0515}"/>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66565" name="Rectangle 5">
            <a:extLst>
              <a:ext uri="{FF2B5EF4-FFF2-40B4-BE49-F238E27FC236}">
                <a16:creationId xmlns:a16="http://schemas.microsoft.com/office/drawing/2014/main" id="{8F813E4E-6D9F-47B0-4EBC-D3F54A4FF88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66566" name="Rectangle 6">
            <a:extLst>
              <a:ext uri="{FF2B5EF4-FFF2-40B4-BE49-F238E27FC236}">
                <a16:creationId xmlns:a16="http://schemas.microsoft.com/office/drawing/2014/main" id="{61D8CC96-CCC2-61FB-FA0E-92BAB05F698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CD03A0C2-233A-48DD-BEB0-91985D7E1E3E}" type="slidenum">
              <a:rPr lang="en-US" altLang="en-US"/>
              <a:pPr/>
              <a:t>‹#›</a:t>
            </a:fld>
            <a:endParaRPr lang="en-US" altLang="en-US"/>
          </a:p>
        </p:txBody>
      </p:sp>
    </p:spTree>
    <p:extLst>
      <p:ext uri="{BB962C8B-B14F-4D97-AF65-F5344CB8AC3E}">
        <p14:creationId xmlns:p14="http://schemas.microsoft.com/office/powerpoint/2010/main" val="1768726849"/>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AF6467B-CAB8-D556-9176-3729EF61B5E7}"/>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F7B54EEF-2274-5361-23FF-EAE2BBF223E1}"/>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515962BB-DF9E-54C3-F32D-8BBF5B3D067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CD433235-A350-8E82-51A5-1916468E25C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D100BC46-178B-A0D0-B2DD-7F6EAA29BA9D}"/>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7817FF78-DA0F-4D4A-8AE3-42A1BDA9F50D}" type="slidenum">
              <a:rPr lang="en-US" altLang="en-US"/>
              <a:pPr/>
              <a:t>‹#›</a:t>
            </a:fld>
            <a:endParaRPr lang="en-US" altLang="en-US"/>
          </a:p>
        </p:txBody>
      </p:sp>
    </p:spTree>
    <p:extLst>
      <p:ext uri="{BB962C8B-B14F-4D97-AF65-F5344CB8AC3E}">
        <p14:creationId xmlns:p14="http://schemas.microsoft.com/office/powerpoint/2010/main" val="837328355"/>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8786" name="Group 2">
            <a:extLst>
              <a:ext uri="{FF2B5EF4-FFF2-40B4-BE49-F238E27FC236}">
                <a16:creationId xmlns:a16="http://schemas.microsoft.com/office/drawing/2014/main" id="{FBA93EC2-E6F3-363D-FC4F-FE607DA33787}"/>
              </a:ext>
            </a:extLst>
          </p:cNvPr>
          <p:cNvGrpSpPr>
            <a:grpSpLocks/>
          </p:cNvGrpSpPr>
          <p:nvPr/>
        </p:nvGrpSpPr>
        <p:grpSpPr bwMode="auto">
          <a:xfrm>
            <a:off x="1" y="0"/>
            <a:ext cx="9656233" cy="1981200"/>
            <a:chOff x="0" y="0"/>
            <a:chExt cx="4562" cy="1248"/>
          </a:xfrm>
        </p:grpSpPr>
        <p:sp>
          <p:nvSpPr>
            <p:cNvPr id="118787" name="Freeform 3">
              <a:extLst>
                <a:ext uri="{FF2B5EF4-FFF2-40B4-BE49-F238E27FC236}">
                  <a16:creationId xmlns:a16="http://schemas.microsoft.com/office/drawing/2014/main" id="{109BD06C-0425-36C6-0C67-B634D9B9CC72}"/>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sp>
          <p:nvSpPr>
            <p:cNvPr id="118788" name="Freeform 4">
              <a:extLst>
                <a:ext uri="{FF2B5EF4-FFF2-40B4-BE49-F238E27FC236}">
                  <a16:creationId xmlns:a16="http://schemas.microsoft.com/office/drawing/2014/main" id="{324FC18A-976D-1504-ACED-20CEA548229D}"/>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118789" name="Rectangle 5">
            <a:extLst>
              <a:ext uri="{FF2B5EF4-FFF2-40B4-BE49-F238E27FC236}">
                <a16:creationId xmlns:a16="http://schemas.microsoft.com/office/drawing/2014/main" id="{8CD558BF-D59D-CB32-7529-6500148E54F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8790" name="Rectangle 6">
            <a:extLst>
              <a:ext uri="{FF2B5EF4-FFF2-40B4-BE49-F238E27FC236}">
                <a16:creationId xmlns:a16="http://schemas.microsoft.com/office/drawing/2014/main" id="{D6AEA129-0F4D-56A5-C7A3-2831DE880180}"/>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8791" name="Rectangle 7">
            <a:extLst>
              <a:ext uri="{FF2B5EF4-FFF2-40B4-BE49-F238E27FC236}">
                <a16:creationId xmlns:a16="http://schemas.microsoft.com/office/drawing/2014/main" id="{D4667014-C931-2A0B-3B58-20DBF54D8589}"/>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118792" name="Rectangle 8">
            <a:extLst>
              <a:ext uri="{FF2B5EF4-FFF2-40B4-BE49-F238E27FC236}">
                <a16:creationId xmlns:a16="http://schemas.microsoft.com/office/drawing/2014/main" id="{C5B25C82-AE9A-70A4-A7BB-254CD0E872B2}"/>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118793" name="Rectangle 9">
            <a:extLst>
              <a:ext uri="{FF2B5EF4-FFF2-40B4-BE49-F238E27FC236}">
                <a16:creationId xmlns:a16="http://schemas.microsoft.com/office/drawing/2014/main" id="{DBFCF00C-B597-46E6-4D61-F97EB6EF9BD9}"/>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C9747BC1-0D40-4A94-84B3-E8CDFB667A00}" type="slidenum">
              <a:rPr lang="en-US" altLang="en-US"/>
              <a:pPr/>
              <a:t>‹#›</a:t>
            </a:fld>
            <a:endParaRPr lang="en-US" altLang="en-US"/>
          </a:p>
        </p:txBody>
      </p:sp>
    </p:spTree>
    <p:extLst>
      <p:ext uri="{BB962C8B-B14F-4D97-AF65-F5344CB8AC3E}">
        <p14:creationId xmlns:p14="http://schemas.microsoft.com/office/powerpoint/2010/main" val="649210658"/>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Lst>
  <p:transition>
    <p:wipe dir="r"/>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25D8DF6A-6063-DA08-D561-BCFEFEACD631}"/>
              </a:ext>
            </a:extLst>
          </p:cNvPr>
          <p:cNvGrpSpPr>
            <a:grpSpLocks/>
          </p:cNvGrpSpPr>
          <p:nvPr/>
        </p:nvGrpSpPr>
        <p:grpSpPr bwMode="auto">
          <a:xfrm>
            <a:off x="6288618" y="5345114"/>
            <a:ext cx="5903383" cy="1512887"/>
            <a:chOff x="2971" y="3367"/>
            <a:chExt cx="2789" cy="953"/>
          </a:xfrm>
        </p:grpSpPr>
        <p:sp>
          <p:nvSpPr>
            <p:cNvPr id="2056" name="Freeform 3">
              <a:extLst>
                <a:ext uri="{FF2B5EF4-FFF2-40B4-BE49-F238E27FC236}">
                  <a16:creationId xmlns:a16="http://schemas.microsoft.com/office/drawing/2014/main" id="{030D2E48-DD46-DE8C-2548-F2A6A53B20CE}"/>
                </a:ext>
              </a:extLst>
            </p:cNvPr>
            <p:cNvSpPr>
              <a:spLocks/>
            </p:cNvSpPr>
            <p:nvPr/>
          </p:nvSpPr>
          <p:spPr bwMode="ltGray">
            <a:xfrm>
              <a:off x="2971" y="3367"/>
              <a:ext cx="2789" cy="953"/>
            </a:xfrm>
            <a:custGeom>
              <a:avLst/>
              <a:gdLst>
                <a:gd name="T0" fmla="*/ 2804 w 2780"/>
                <a:gd name="T1" fmla="*/ 18 h 953"/>
                <a:gd name="T2" fmla="*/ 2714 w 2780"/>
                <a:gd name="T3" fmla="*/ 24 h 953"/>
                <a:gd name="T4" fmla="*/ 2647 w 2780"/>
                <a:gd name="T5" fmla="*/ 102 h 953"/>
                <a:gd name="T6" fmla="*/ 2543 w 2780"/>
                <a:gd name="T7" fmla="*/ 156 h 953"/>
                <a:gd name="T8" fmla="*/ 2537 w 2780"/>
                <a:gd name="T9" fmla="*/ 222 h 953"/>
                <a:gd name="T10" fmla="*/ 2519 w 2780"/>
                <a:gd name="T11" fmla="*/ 246 h 953"/>
                <a:gd name="T12" fmla="*/ 2501 w 2780"/>
                <a:gd name="T13" fmla="*/ 252 h 953"/>
                <a:gd name="T14" fmla="*/ 2429 w 2780"/>
                <a:gd name="T15" fmla="*/ 210 h 953"/>
                <a:gd name="T16" fmla="*/ 2288 w 2780"/>
                <a:gd name="T17" fmla="*/ 192 h 953"/>
                <a:gd name="T18" fmla="*/ 2264 w 2780"/>
                <a:gd name="T19" fmla="*/ 186 h 953"/>
                <a:gd name="T20" fmla="*/ 2246 w 2780"/>
                <a:gd name="T21" fmla="*/ 192 h 953"/>
                <a:gd name="T22" fmla="*/ 2174 w 2780"/>
                <a:gd name="T23" fmla="*/ 228 h 953"/>
                <a:gd name="T24" fmla="*/ 2138 w 2780"/>
                <a:gd name="T25" fmla="*/ 240 h 953"/>
                <a:gd name="T26" fmla="*/ 2114 w 2780"/>
                <a:gd name="T27" fmla="*/ 246 h 953"/>
                <a:gd name="T28" fmla="*/ 2102 w 2780"/>
                <a:gd name="T29" fmla="*/ 258 h 953"/>
                <a:gd name="T30" fmla="*/ 2102 w 2780"/>
                <a:gd name="T31" fmla="*/ 276 h 953"/>
                <a:gd name="T32" fmla="*/ 2079 w 2780"/>
                <a:gd name="T33" fmla="*/ 300 h 953"/>
                <a:gd name="T34" fmla="*/ 2061 w 2780"/>
                <a:gd name="T35" fmla="*/ 312 h 953"/>
                <a:gd name="T36" fmla="*/ 2049 w 2780"/>
                <a:gd name="T37" fmla="*/ 324 h 953"/>
                <a:gd name="T38" fmla="*/ 2037 w 2780"/>
                <a:gd name="T39" fmla="*/ 336 h 953"/>
                <a:gd name="T40" fmla="*/ 2003 w 2780"/>
                <a:gd name="T41" fmla="*/ 342 h 953"/>
                <a:gd name="T42" fmla="*/ 1937 w 2780"/>
                <a:gd name="T43" fmla="*/ 336 h 953"/>
                <a:gd name="T44" fmla="*/ 1901 w 2780"/>
                <a:gd name="T45" fmla="*/ 330 h 953"/>
                <a:gd name="T46" fmla="*/ 1889 w 2780"/>
                <a:gd name="T47" fmla="*/ 342 h 953"/>
                <a:gd name="T48" fmla="*/ 1877 w 2780"/>
                <a:gd name="T49" fmla="*/ 354 h 953"/>
                <a:gd name="T50" fmla="*/ 1847 w 2780"/>
                <a:gd name="T51" fmla="*/ 360 h 953"/>
                <a:gd name="T52" fmla="*/ 1788 w 2780"/>
                <a:gd name="T53" fmla="*/ 342 h 953"/>
                <a:gd name="T54" fmla="*/ 1764 w 2780"/>
                <a:gd name="T55" fmla="*/ 342 h 953"/>
                <a:gd name="T56" fmla="*/ 1740 w 2780"/>
                <a:gd name="T57" fmla="*/ 354 h 953"/>
                <a:gd name="T58" fmla="*/ 1676 w 2780"/>
                <a:gd name="T59" fmla="*/ 425 h 953"/>
                <a:gd name="T60" fmla="*/ 1634 w 2780"/>
                <a:gd name="T61" fmla="*/ 569 h 953"/>
                <a:gd name="T62" fmla="*/ 1634 w 2780"/>
                <a:gd name="T63" fmla="*/ 593 h 953"/>
                <a:gd name="T64" fmla="*/ 1640 w 2780"/>
                <a:gd name="T65" fmla="*/ 641 h 953"/>
                <a:gd name="T66" fmla="*/ 1658 w 2780"/>
                <a:gd name="T67" fmla="*/ 659 h 953"/>
                <a:gd name="T68" fmla="*/ 1652 w 2780"/>
                <a:gd name="T69" fmla="*/ 671 h 953"/>
                <a:gd name="T70" fmla="*/ 1640 w 2780"/>
                <a:gd name="T71" fmla="*/ 683 h 953"/>
                <a:gd name="T72" fmla="*/ 1562 w 2780"/>
                <a:gd name="T73" fmla="*/ 689 h 953"/>
                <a:gd name="T74" fmla="*/ 1485 w 2780"/>
                <a:gd name="T75" fmla="*/ 629 h 953"/>
                <a:gd name="T76" fmla="*/ 1349 w 2780"/>
                <a:gd name="T77" fmla="*/ 587 h 953"/>
                <a:gd name="T78" fmla="*/ 1200 w 2780"/>
                <a:gd name="T79" fmla="*/ 671 h 953"/>
                <a:gd name="T80" fmla="*/ 1028 w 2780"/>
                <a:gd name="T81" fmla="*/ 731 h 953"/>
                <a:gd name="T82" fmla="*/ 825 w 2780"/>
                <a:gd name="T83" fmla="*/ 743 h 953"/>
                <a:gd name="T84" fmla="*/ 636 w 2780"/>
                <a:gd name="T85" fmla="*/ 701 h 953"/>
                <a:gd name="T86" fmla="*/ 576 w 2780"/>
                <a:gd name="T87" fmla="*/ 695 h 953"/>
                <a:gd name="T88" fmla="*/ 564 w 2780"/>
                <a:gd name="T89" fmla="*/ 701 h 953"/>
                <a:gd name="T90" fmla="*/ 528 w 2780"/>
                <a:gd name="T91" fmla="*/ 731 h 953"/>
                <a:gd name="T92" fmla="*/ 440 w 2780"/>
                <a:gd name="T93" fmla="*/ 809 h 953"/>
                <a:gd name="T94" fmla="*/ 410 w 2780"/>
                <a:gd name="T95" fmla="*/ 821 h 953"/>
                <a:gd name="T96" fmla="*/ 386 w 2780"/>
                <a:gd name="T97" fmla="*/ 821 h 953"/>
                <a:gd name="T98" fmla="*/ 339 w 2780"/>
                <a:gd name="T99" fmla="*/ 827 h 953"/>
                <a:gd name="T100" fmla="*/ 213 w 2780"/>
                <a:gd name="T101" fmla="*/ 851 h 953"/>
                <a:gd name="T102" fmla="*/ 177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16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A9C906EB-D953-F274-602E-503D01CF2844}"/>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3D49DF10-18FD-8E7D-8ED6-25BEDC596C98}"/>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8" name="Freeform 6">
              <a:extLst>
                <a:ext uri="{FF2B5EF4-FFF2-40B4-BE49-F238E27FC236}">
                  <a16:creationId xmlns:a16="http://schemas.microsoft.com/office/drawing/2014/main" id="{1D976B79-701D-4094-4106-0B13906D542C}"/>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9" name="Freeform 7">
              <a:extLst>
                <a:ext uri="{FF2B5EF4-FFF2-40B4-BE49-F238E27FC236}">
                  <a16:creationId xmlns:a16="http://schemas.microsoft.com/office/drawing/2014/main" id="{C891324F-0927-76DF-2418-7563B81BC0CF}"/>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0" name="Freeform 8">
              <a:extLst>
                <a:ext uri="{FF2B5EF4-FFF2-40B4-BE49-F238E27FC236}">
                  <a16:creationId xmlns:a16="http://schemas.microsoft.com/office/drawing/2014/main" id="{D56DB85B-0567-86C8-CE1C-C036CAA8A07F}"/>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1" name="Freeform 9">
              <a:extLst>
                <a:ext uri="{FF2B5EF4-FFF2-40B4-BE49-F238E27FC236}">
                  <a16:creationId xmlns:a16="http://schemas.microsoft.com/office/drawing/2014/main" id="{82C94739-9C66-524C-E118-56753E92D623}"/>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2" name="Freeform 10">
              <a:extLst>
                <a:ext uri="{FF2B5EF4-FFF2-40B4-BE49-F238E27FC236}">
                  <a16:creationId xmlns:a16="http://schemas.microsoft.com/office/drawing/2014/main" id="{FB4B9075-368B-ACBC-F057-EEB43AC3B706}"/>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3" name="Freeform 11">
              <a:extLst>
                <a:ext uri="{FF2B5EF4-FFF2-40B4-BE49-F238E27FC236}">
                  <a16:creationId xmlns:a16="http://schemas.microsoft.com/office/drawing/2014/main" id="{287AC560-308B-10A0-6E4C-65F8430D17D4}"/>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4" name="Freeform 12">
              <a:extLst>
                <a:ext uri="{FF2B5EF4-FFF2-40B4-BE49-F238E27FC236}">
                  <a16:creationId xmlns:a16="http://schemas.microsoft.com/office/drawing/2014/main" id="{D9E84082-6F6D-9C08-F576-487EA2564D13}"/>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5" name="Freeform 13">
              <a:extLst>
                <a:ext uri="{FF2B5EF4-FFF2-40B4-BE49-F238E27FC236}">
                  <a16:creationId xmlns:a16="http://schemas.microsoft.com/office/drawing/2014/main" id="{5090E5F6-07D9-1F20-A063-E8C21DD815A4}"/>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6" name="Freeform 14">
              <a:extLst>
                <a:ext uri="{FF2B5EF4-FFF2-40B4-BE49-F238E27FC236}">
                  <a16:creationId xmlns:a16="http://schemas.microsoft.com/office/drawing/2014/main" id="{802BFB45-D11C-E9A2-3D9F-5B413A738A78}"/>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7" name="Freeform 15">
              <a:extLst>
                <a:ext uri="{FF2B5EF4-FFF2-40B4-BE49-F238E27FC236}">
                  <a16:creationId xmlns:a16="http://schemas.microsoft.com/office/drawing/2014/main" id="{2A8E3B51-5EA6-6810-5864-20EAAB9C3629}"/>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8" name="Freeform 16">
              <a:extLst>
                <a:ext uri="{FF2B5EF4-FFF2-40B4-BE49-F238E27FC236}">
                  <a16:creationId xmlns:a16="http://schemas.microsoft.com/office/drawing/2014/main" id="{FC13DA6E-A25C-6DBB-57C7-F89D8AA59368}"/>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7AE562F0-4142-7D41-6566-1CE56C2D03AA}"/>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4290" name="Rectangle 18">
            <a:extLst>
              <a:ext uri="{FF2B5EF4-FFF2-40B4-BE49-F238E27FC236}">
                <a16:creationId xmlns:a16="http://schemas.microsoft.com/office/drawing/2014/main" id="{22C92108-BFAC-D416-8A9B-CD73A3DDC06F}"/>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1" name="Rectangle 19">
            <a:extLst>
              <a:ext uri="{FF2B5EF4-FFF2-40B4-BE49-F238E27FC236}">
                <a16:creationId xmlns:a16="http://schemas.microsoft.com/office/drawing/2014/main" id="{F8A2ABDF-82D0-A9A7-78B9-39BEE44A4FC2}"/>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292" name="Rectangle 20">
            <a:extLst>
              <a:ext uri="{FF2B5EF4-FFF2-40B4-BE49-F238E27FC236}">
                <a16:creationId xmlns:a16="http://schemas.microsoft.com/office/drawing/2014/main" id="{87BD82CE-8042-2667-2979-8E8718000CFB}"/>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293" name="Rectangle 21">
            <a:extLst>
              <a:ext uri="{FF2B5EF4-FFF2-40B4-BE49-F238E27FC236}">
                <a16:creationId xmlns:a16="http://schemas.microsoft.com/office/drawing/2014/main" id="{8101403C-2C47-0EFE-605F-C3A268A7F7AA}"/>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4C6D87E2-14ED-47F2-9BA8-C3184C778868}" type="slidenum">
              <a:rPr lang="en-US" altLang="en-US"/>
              <a:pPr>
                <a:defRPr/>
              </a:pPr>
              <a:t>‹#›</a:t>
            </a:fld>
            <a:endParaRPr lang="en-US" altLang="en-US"/>
          </a:p>
        </p:txBody>
      </p:sp>
      <p:sp>
        <p:nvSpPr>
          <p:cNvPr id="54294" name="Rectangle 22">
            <a:extLst>
              <a:ext uri="{FF2B5EF4-FFF2-40B4-BE49-F238E27FC236}">
                <a16:creationId xmlns:a16="http://schemas.microsoft.com/office/drawing/2014/main" id="{8AC59D5F-0663-425C-E6D9-214968161D90}"/>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72164786"/>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Lst>
  <p:transition>
    <p:fade/>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7234E8-6D3B-E2BB-4DF1-B33F3BD7C90A}"/>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63E865-0E22-3414-BC0C-A2F0CA16EE1E}"/>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2D0AE343-81A6-4EB2-35EA-F289BC445839}"/>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7D0D6B06-4704-EEB2-D3C8-E9268C1CDA5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2944B028-00D4-6EE4-F10E-C0027F19F904}"/>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9ACC7D0E-0E4C-49B0-B75F-61AFDB14D0D8}" type="slidenum">
              <a:rPr lang="en-US" altLang="en-US"/>
              <a:pPr/>
              <a:t>‹#›</a:t>
            </a:fld>
            <a:endParaRPr lang="en-US" altLang="en-US"/>
          </a:p>
        </p:txBody>
      </p:sp>
      <p:grpSp>
        <p:nvGrpSpPr>
          <p:cNvPr id="1031" name="Group 7">
            <a:extLst>
              <a:ext uri="{FF2B5EF4-FFF2-40B4-BE49-F238E27FC236}">
                <a16:creationId xmlns:a16="http://schemas.microsoft.com/office/drawing/2014/main" id="{F38EF00D-4E70-85FC-7B44-B353DB023E7B}"/>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5BF2B64A-FEBB-8797-9D43-24704BB6235F}"/>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78D97799-9061-24D9-DFFB-290B764E24C9}"/>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4" name="Rectangle 10">
              <a:extLst>
                <a:ext uri="{FF2B5EF4-FFF2-40B4-BE49-F238E27FC236}">
                  <a16:creationId xmlns:a16="http://schemas.microsoft.com/office/drawing/2014/main" id="{E32AB57F-4CE4-73D5-730A-6C93EB2CD7DF}"/>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5" name="Rectangle 11">
              <a:extLst>
                <a:ext uri="{FF2B5EF4-FFF2-40B4-BE49-F238E27FC236}">
                  <a16:creationId xmlns:a16="http://schemas.microsoft.com/office/drawing/2014/main" id="{59F4692B-C65C-3BD9-EFA1-45EB92463BC1}"/>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6" name="Rectangle 12">
              <a:extLst>
                <a:ext uri="{FF2B5EF4-FFF2-40B4-BE49-F238E27FC236}">
                  <a16:creationId xmlns:a16="http://schemas.microsoft.com/office/drawing/2014/main" id="{7E818B82-87F9-AFA6-7525-C8C9DA28E29F}"/>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Tree>
    <p:extLst>
      <p:ext uri="{BB962C8B-B14F-4D97-AF65-F5344CB8AC3E}">
        <p14:creationId xmlns:p14="http://schemas.microsoft.com/office/powerpoint/2010/main" val="42057988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0.xml"/><Relationship Id="rId4" Type="http://schemas.openxmlformats.org/officeDocument/2006/relationships/image" Target="../media/image7.tiff"/></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0.xml"/><Relationship Id="rId5" Type="http://schemas.openxmlformats.org/officeDocument/2006/relationships/image" Target="../media/image11.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4.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8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6.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27.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7.png"/><Relationship Id="rId1" Type="http://schemas.openxmlformats.org/officeDocument/2006/relationships/slideLayout" Target="../slideLayouts/slideLayout11.xml"/><Relationship Id="rId5" Type="http://schemas.microsoft.com/office/2007/relationships/hdphoto" Target="../media/hdphoto10.wdp"/><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05.xml"/></Relationships>
</file>

<file path=ppt/slides/_rels/slide9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DA869-0C49-B1B9-E8E7-D529D175D72D}"/>
              </a:ext>
            </a:extLst>
          </p:cNvPr>
          <p:cNvSpPr/>
          <p:nvPr/>
        </p:nvSpPr>
        <p:spPr>
          <a:xfrm>
            <a:off x="411335" y="1105723"/>
            <a:ext cx="6451019" cy="4868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 name="TextBox 2">
            <a:extLst>
              <a:ext uri="{FF2B5EF4-FFF2-40B4-BE49-F238E27FC236}">
                <a16:creationId xmlns:a16="http://schemas.microsoft.com/office/drawing/2014/main" id="{9EB6A804-0958-D0D7-39FC-DE62387FC439}"/>
              </a:ext>
            </a:extLst>
          </p:cNvPr>
          <p:cNvSpPr txBox="1"/>
          <p:nvPr/>
        </p:nvSpPr>
        <p:spPr>
          <a:xfrm>
            <a:off x="557349" y="2178799"/>
            <a:ext cx="6191794" cy="212365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400" dirty="0">
                <a:solidFill>
                  <a:prstClr val="white"/>
                </a:solidFill>
                <a:latin typeface="Bookman Old Style" panose="02050604050505020204" pitchFamily="18" charset="0"/>
              </a:rPr>
              <a:t>THE INTERTESTAMENTAL PERIOD</a:t>
            </a: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cxnSp>
        <p:nvCxnSpPr>
          <p:cNvPr id="5" name="Straight Connector 4">
            <a:extLst>
              <a:ext uri="{FF2B5EF4-FFF2-40B4-BE49-F238E27FC236}">
                <a16:creationId xmlns:a16="http://schemas.microsoft.com/office/drawing/2014/main" id="{00D5AEE1-1634-8E52-ACE0-803A43C758AB}"/>
              </a:ext>
            </a:extLst>
          </p:cNvPr>
          <p:cNvCxnSpPr>
            <a:cxnSpLocks/>
          </p:cNvCxnSpPr>
          <p:nvPr/>
        </p:nvCxnSpPr>
        <p:spPr>
          <a:xfrm>
            <a:off x="557349" y="4493851"/>
            <a:ext cx="11442146"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EEBAA63-E8F8-ACC2-1BF7-110659A5AFB0}"/>
              </a:ext>
            </a:extLst>
          </p:cNvPr>
          <p:cNvSpPr txBox="1"/>
          <p:nvPr/>
        </p:nvSpPr>
        <p:spPr>
          <a:xfrm>
            <a:off x="3448147" y="4649058"/>
            <a:ext cx="7815259"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Franklin Gothic Book" panose="020F0502020204030204"/>
              </a:rPr>
              <a:t>1 The End of the </a:t>
            </a:r>
            <a:r>
              <a:rPr lang="en-US" sz="3200" dirty="0">
                <a:latin typeface="Franklin Gothic Book" panose="020F0502020204030204"/>
              </a:rPr>
              <a:t>Old Testament: Covenant</a:t>
            </a:r>
            <a:endParaRPr kumimoji="0" lang="en-US" sz="3200" b="0" i="0" u="none" strike="noStrike" kern="1200" cap="none" spc="0" normalizeH="0" baseline="0" noProof="0" dirty="0">
              <a:ln>
                <a:noFill/>
              </a:ln>
              <a:effectLst/>
              <a:uLnTx/>
              <a:uFillTx/>
              <a:latin typeface="Franklin Gothic Book" panose="020F0502020204030204"/>
              <a:ea typeface="+mn-ea"/>
              <a:cs typeface="+mn-cs"/>
            </a:endParaRPr>
          </a:p>
        </p:txBody>
      </p:sp>
      <p:pic>
        <p:nvPicPr>
          <p:cNvPr id="1026" name="Picture 2" descr="The hoard">
            <a:extLst>
              <a:ext uri="{FF2B5EF4-FFF2-40B4-BE49-F238E27FC236}">
                <a16:creationId xmlns:a16="http://schemas.microsoft.com/office/drawing/2014/main" id="{780CE9A2-CD5A-F034-EE5F-37EB7DDA88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0453" y="1584292"/>
            <a:ext cx="3627548" cy="272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953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78F9EAF-D57B-E58F-EA7F-0C7EEE3D5453}"/>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78369D-E6E8-4FB6-B4F4-D32D6A77B292}" type="slidenum">
              <a:rPr kumimoji="0" lang="en-US" altLang="en-US" sz="1200" b="0" i="0" u="none" strike="noStrike" kern="1200" cap="none" spc="0" normalizeH="0" baseline="0" noProof="0">
                <a:ln>
                  <a:noFill/>
                </a:ln>
                <a:solidFill>
                  <a:srgbClr val="EAEAEA"/>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EAEAEA"/>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249858" name="Rectangle 2">
            <a:extLst>
              <a:ext uri="{FF2B5EF4-FFF2-40B4-BE49-F238E27FC236}">
                <a16:creationId xmlns:a16="http://schemas.microsoft.com/office/drawing/2014/main" id="{3F3A16A6-A89B-7072-F843-2C66DFD6142C}"/>
              </a:ext>
            </a:extLst>
          </p:cNvPr>
          <p:cNvSpPr>
            <a:spLocks noGrp="1" noChangeArrowheads="1"/>
          </p:cNvSpPr>
          <p:nvPr>
            <p:ph type="title"/>
          </p:nvPr>
        </p:nvSpPr>
        <p:spPr>
          <a:xfrm>
            <a:off x="1531505" y="0"/>
            <a:ext cx="8759505" cy="1139825"/>
          </a:xfrm>
        </p:spPr>
        <p:txBody>
          <a:bodyPr/>
          <a:lstStyle/>
          <a:p>
            <a:pPr eaLnBrk="1" hangingPunct="1">
              <a:defRPr/>
            </a:pPr>
            <a:r>
              <a:rPr lang="en-US" altLang="en-US" dirty="0">
                <a:solidFill>
                  <a:srgbClr val="FF6600"/>
                </a:solidFill>
                <a:latin typeface="Impact" panose="020B0806030902050204" pitchFamily="34" charset="0"/>
              </a:rPr>
              <a:t>The Davidic Covenant</a:t>
            </a:r>
            <a:r>
              <a:rPr lang="en-US" altLang="en-US" sz="2800" b="1" dirty="0">
                <a:solidFill>
                  <a:srgbClr val="FF6600"/>
                </a:solidFill>
              </a:rPr>
              <a:t> (2 Sa. 7:4-29)</a:t>
            </a:r>
            <a:endParaRPr lang="en-US" altLang="en-US" b="1" dirty="0">
              <a:solidFill>
                <a:srgbClr val="FF6600"/>
              </a:solidFill>
            </a:endParaRPr>
          </a:p>
        </p:txBody>
      </p:sp>
      <p:sp>
        <p:nvSpPr>
          <p:cNvPr id="249859" name="Rectangle 3">
            <a:extLst>
              <a:ext uri="{FF2B5EF4-FFF2-40B4-BE49-F238E27FC236}">
                <a16:creationId xmlns:a16="http://schemas.microsoft.com/office/drawing/2014/main" id="{2051CD0B-3EA6-7ED3-E0F7-34160FB806A2}"/>
              </a:ext>
            </a:extLst>
          </p:cNvPr>
          <p:cNvSpPr>
            <a:spLocks noGrp="1" noChangeArrowheads="1"/>
          </p:cNvSpPr>
          <p:nvPr>
            <p:ph type="body" idx="1"/>
          </p:nvPr>
        </p:nvSpPr>
        <p:spPr>
          <a:xfrm>
            <a:off x="500543" y="1214438"/>
            <a:ext cx="11190913" cy="5257800"/>
          </a:xfrm>
        </p:spPr>
        <p:txBody>
          <a:bodyPr/>
          <a:lstStyle/>
          <a:p>
            <a:pPr eaLnBrk="1" hangingPunct="1">
              <a:buFont typeface="Wingdings" panose="05000000000000000000" pitchFamily="2" charset="2"/>
              <a:buNone/>
              <a:defRPr/>
            </a:pPr>
            <a:r>
              <a:rPr lang="en-US" altLang="en-US" sz="2800" b="1" dirty="0">
                <a:solidFill>
                  <a:schemeClr val="hlink"/>
                </a:solidFill>
              </a:rPr>
              <a:t>The covenant Yahweh made with David is the third major covenant, added to the covenant with Abraham and the covenant through Moses.</a:t>
            </a:r>
          </a:p>
          <a:p>
            <a:pPr eaLnBrk="1" hangingPunct="1">
              <a:defRPr/>
            </a:pPr>
            <a:r>
              <a:rPr lang="en-US" altLang="en-US" sz="2400" i="1" dirty="0"/>
              <a:t>God’s covenant promise guaranteed David’s dynastic future, a promise that would link with the other two covenants in the messianic hope (cf. Ge. 12:1-3; Dt. 18:15, 18-19; 34:10).</a:t>
            </a:r>
          </a:p>
          <a:p>
            <a:pPr eaLnBrk="1" hangingPunct="1">
              <a:defRPr/>
            </a:pPr>
            <a:r>
              <a:rPr lang="en-US" altLang="en-US" sz="2400" i="1" dirty="0"/>
              <a:t>This covenant was framed in the language of an eternal promise (23:5; cf. Ps. 89:19-37; 132:11-18).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 calcmode="lin" valueType="num">
                                      <p:cBhvr>
                                        <p:cTn id="7" dur="500" fill="hold"/>
                                        <p:tgtEl>
                                          <p:spTgt spid="249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98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9859">
                                            <p:txEl>
                                              <p:pRg st="1" end="1"/>
                                            </p:txEl>
                                          </p:spTgt>
                                        </p:tgtEl>
                                        <p:attrNameLst>
                                          <p:attrName>style.visibility</p:attrName>
                                        </p:attrNameLst>
                                      </p:cBhvr>
                                      <p:to>
                                        <p:strVal val="visible"/>
                                      </p:to>
                                    </p:set>
                                    <p:anim calcmode="lin" valueType="num">
                                      <p:cBhvr additive="base">
                                        <p:cTn id="13" dur="500" fill="hold"/>
                                        <p:tgtEl>
                                          <p:spTgt spid="2498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9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9859">
                                            <p:txEl>
                                              <p:pRg st="2" end="2"/>
                                            </p:txEl>
                                          </p:spTgt>
                                        </p:tgtEl>
                                        <p:attrNameLst>
                                          <p:attrName>style.visibility</p:attrName>
                                        </p:attrNameLst>
                                      </p:cBhvr>
                                      <p:to>
                                        <p:strVal val="visible"/>
                                      </p:to>
                                    </p:set>
                                    <p:anim calcmode="lin" valueType="num">
                                      <p:cBhvr additive="base">
                                        <p:cTn id="19" dur="500" fill="hold"/>
                                        <p:tgtEl>
                                          <p:spTgt spid="2498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98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Roman Occupation</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With the take-over by Rome, the areas of Jewish population saw an influx of Roman military with new fortifications on the major roads and in major towns. </a:t>
            </a:r>
          </a:p>
          <a:p>
            <a:pPr marL="914400" indent="-457200">
              <a:spcBef>
                <a:spcPts val="600"/>
              </a:spcBef>
              <a:buFont typeface="Wingdings" panose="05000000000000000000" pitchFamily="2" charset="2"/>
              <a:buChar char="§"/>
            </a:pPr>
            <a:r>
              <a:rPr lang="en-US" sz="2400" i="1" dirty="0"/>
              <a:t>Herod built a huge military barracks in Jerusalem, the Antonia Fortress.</a:t>
            </a:r>
          </a:p>
          <a:p>
            <a:pPr marL="914400" indent="-457200">
              <a:spcBef>
                <a:spcPts val="600"/>
              </a:spcBef>
              <a:buFont typeface="Wingdings" panose="05000000000000000000" pitchFamily="2" charset="2"/>
              <a:buChar char="§"/>
            </a:pPr>
            <a:r>
              <a:rPr lang="en-US" sz="2400" i="1" dirty="0"/>
              <a:t>During the emperorship of Augustus, three legions (18,000 soldiers) were assigned to Syria-</a:t>
            </a:r>
            <a:r>
              <a:rPr lang="en-US" sz="2400" i="1" dirty="0" err="1"/>
              <a:t>Palestina</a:t>
            </a:r>
            <a:r>
              <a:rPr lang="en-US" sz="2400" i="1" dirty="0"/>
              <a:t>. This would increase to 24,000 by the time of Tiberius.</a:t>
            </a:r>
          </a:p>
          <a:p>
            <a:pPr marL="914400" indent="-457200">
              <a:spcBef>
                <a:spcPts val="600"/>
              </a:spcBef>
              <a:buFont typeface="Wingdings" panose="05000000000000000000" pitchFamily="2" charset="2"/>
              <a:buChar char="§"/>
            </a:pPr>
            <a:r>
              <a:rPr lang="en-US" sz="2400" i="1" dirty="0"/>
              <a:t>The administration of Judea was carried out by a series of Legates, Prefects, and Procurators. Pontius Pilate would be the most well known Prefect in the New Testament.</a:t>
            </a:r>
          </a:p>
        </p:txBody>
      </p:sp>
    </p:spTree>
    <p:extLst>
      <p:ext uri="{BB962C8B-B14F-4D97-AF65-F5344CB8AC3E}">
        <p14:creationId xmlns:p14="http://schemas.microsoft.com/office/powerpoint/2010/main" val="340683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EEDE3-3687-348D-AA3D-25A56FA2346E}"/>
              </a:ext>
            </a:extLst>
          </p:cNvPr>
          <p:cNvSpPr>
            <a:spLocks noGrp="1"/>
          </p:cNvSpPr>
          <p:nvPr>
            <p:ph type="title"/>
          </p:nvPr>
        </p:nvSpPr>
        <p:spPr>
          <a:xfrm>
            <a:off x="-1" y="380999"/>
            <a:ext cx="2365969" cy="5864225"/>
          </a:xfrm>
        </p:spPr>
        <p:txBody>
          <a:bodyPr/>
          <a:lstStyle/>
          <a:p>
            <a:pPr algn="r"/>
            <a:r>
              <a:rPr lang="en-US" sz="2400" dirty="0">
                <a:solidFill>
                  <a:schemeClr val="tx1"/>
                </a:solidFill>
                <a:effectLst/>
              </a:rPr>
              <a:t>Detail of Roman soldiers</a:t>
            </a:r>
          </a:p>
        </p:txBody>
      </p:sp>
      <p:sp>
        <p:nvSpPr>
          <p:cNvPr id="4" name="Slide Number Placeholder 3">
            <a:extLst>
              <a:ext uri="{FF2B5EF4-FFF2-40B4-BE49-F238E27FC236}">
                <a16:creationId xmlns:a16="http://schemas.microsoft.com/office/drawing/2014/main" id="{A6F4938C-4EC0-AFCC-3911-CBF9E4B2842F}"/>
              </a:ext>
            </a:extLst>
          </p:cNvPr>
          <p:cNvSpPr>
            <a:spLocks noGrp="1"/>
          </p:cNvSpPr>
          <p:nvPr>
            <p:ph type="sldNum" sz="quarter" idx="12"/>
          </p:nvPr>
        </p:nvSpPr>
        <p:spPr/>
        <p:txBody>
          <a:bodyPr/>
          <a:lstStyle/>
          <a:p>
            <a:fld id="{1AE1E3F6-B88D-4629-87F6-2F273379B775}" type="slidenum">
              <a:rPr lang="en-US" altLang="en-US" smtClean="0"/>
              <a:pPr/>
              <a:t>101</a:t>
            </a:fld>
            <a:endParaRPr lang="en-US" altLang="en-US"/>
          </a:p>
        </p:txBody>
      </p:sp>
      <p:pic>
        <p:nvPicPr>
          <p:cNvPr id="1026" name="Picture 2" descr="undefined">
            <a:extLst>
              <a:ext uri="{FF2B5EF4-FFF2-40B4-BE49-F238E27FC236}">
                <a16:creationId xmlns:a16="http://schemas.microsoft.com/office/drawing/2014/main" id="{9B62F139-A29D-BB8E-EE06-6B4DFA92A46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365969" y="136525"/>
            <a:ext cx="9578108" cy="658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0700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Taxation</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lnSpcReduction="10000"/>
          </a:bodyPr>
          <a:lstStyle/>
          <a:p>
            <a:r>
              <a:rPr lang="en-US" sz="2800" b="1" dirty="0">
                <a:solidFill>
                  <a:srgbClr val="C00000"/>
                </a:solidFill>
                <a:latin typeface="Bahnschrift SemiBold Condensed" panose="020B0502040204020203" pitchFamily="34" charset="0"/>
              </a:rPr>
              <a:t>Taxation by an occupying government was to be expected, and client kings like Herod as well as other government officers made sure Rome received its revenues.</a:t>
            </a:r>
          </a:p>
          <a:p>
            <a:pPr marL="914400" indent="-457200">
              <a:spcBef>
                <a:spcPts val="600"/>
              </a:spcBef>
              <a:buFont typeface="Wingdings" panose="05000000000000000000" pitchFamily="2" charset="2"/>
              <a:buChar char="§"/>
            </a:pPr>
            <a:r>
              <a:rPr lang="en-US" sz="2400" i="1" dirty="0"/>
              <a:t>Tax collection was farmed out to local collectors who contracted with the government to supply a predetermined amount of tax revenue.</a:t>
            </a:r>
          </a:p>
          <a:p>
            <a:pPr marL="914400" indent="-457200">
              <a:spcBef>
                <a:spcPts val="600"/>
              </a:spcBef>
              <a:buFont typeface="Wingdings" panose="05000000000000000000" pitchFamily="2" charset="2"/>
              <a:buChar char="§"/>
            </a:pPr>
            <a:r>
              <a:rPr lang="en-US" sz="2400" i="1" dirty="0"/>
              <a:t>There was a head tax, a land tax, a transportation tax, an inheritance tax, plus religious taxes to the 2</a:t>
            </a:r>
            <a:r>
              <a:rPr lang="en-US" sz="2400" i="1" baseline="30000" dirty="0"/>
              <a:t>nd</a:t>
            </a:r>
            <a:r>
              <a:rPr lang="en-US" sz="2400" i="1" dirty="0"/>
              <a:t> Temple.</a:t>
            </a:r>
          </a:p>
          <a:p>
            <a:pPr marL="914400" indent="-457200">
              <a:spcBef>
                <a:spcPts val="600"/>
              </a:spcBef>
              <a:buFont typeface="Wingdings" panose="05000000000000000000" pitchFamily="2" charset="2"/>
              <a:buChar char="§"/>
            </a:pPr>
            <a:r>
              <a:rPr lang="en-US" sz="2400" i="1" dirty="0"/>
              <a:t>Tax collectors were notorious for charging more than required in order to boost their own profit margin, and Jewish tax collectors like Matthew (Mt. 9:9; 10:3) and Zacchaeus (Lk. 19:1-10) were generally perceived to be traitors to the Jewish cause.</a:t>
            </a:r>
          </a:p>
        </p:txBody>
      </p:sp>
    </p:spTree>
    <p:extLst>
      <p:ext uri="{BB962C8B-B14F-4D97-AF65-F5344CB8AC3E}">
        <p14:creationId xmlns:p14="http://schemas.microsoft.com/office/powerpoint/2010/main" val="15336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Rise of Zealotry</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Roman occupation, the burden of taxation, and the luxurious lifestyles of the elites all contributed to the rise of nationalism and resentment toward the Romans.</a:t>
            </a:r>
          </a:p>
          <a:p>
            <a:pPr marL="914400" indent="-457200">
              <a:spcBef>
                <a:spcPts val="600"/>
              </a:spcBef>
              <a:buFont typeface="Wingdings" panose="05000000000000000000" pitchFamily="2" charset="2"/>
              <a:buChar char="§"/>
            </a:pPr>
            <a:r>
              <a:rPr lang="en-US" sz="2400" i="1" dirty="0"/>
              <a:t>In 4 BC, Judas ben Ezekias attacked the administrative center of Galilee at </a:t>
            </a:r>
            <a:r>
              <a:rPr lang="en-US" sz="2400" i="1" dirty="0" err="1"/>
              <a:t>Sepphoris</a:t>
            </a:r>
            <a:r>
              <a:rPr lang="en-US" sz="2400" i="1" dirty="0"/>
              <a:t>, sacking its treasury and weapons. The Legate Varus, according to Josephus, burned the city down and consigned its citizens to slavery.</a:t>
            </a:r>
          </a:p>
          <a:p>
            <a:pPr marL="914400" indent="-457200">
              <a:spcBef>
                <a:spcPts val="600"/>
              </a:spcBef>
              <a:buFont typeface="Wingdings" panose="05000000000000000000" pitchFamily="2" charset="2"/>
              <a:buChar char="§"/>
            </a:pPr>
            <a:r>
              <a:rPr lang="en-US" sz="2400" i="1" dirty="0"/>
              <a:t>Judas the Galilean rallied a resistance movement after the census in AD 6 due to tax increases. He and his followers were all crucified.</a:t>
            </a:r>
          </a:p>
          <a:p>
            <a:pPr marL="914400" indent="-457200">
              <a:spcBef>
                <a:spcPts val="600"/>
              </a:spcBef>
              <a:buFont typeface="Wingdings" panose="05000000000000000000" pitchFamily="2" charset="2"/>
              <a:buChar char="§"/>
            </a:pPr>
            <a:r>
              <a:rPr lang="en-US" sz="2400" i="1" dirty="0"/>
              <a:t>Zealotry continued well into the 1</a:t>
            </a:r>
            <a:r>
              <a:rPr lang="en-US" sz="2400" i="1" baseline="30000" dirty="0"/>
              <a:t>st</a:t>
            </a:r>
            <a:r>
              <a:rPr lang="en-US" sz="2400" i="1" dirty="0"/>
              <a:t> century, climaxing in the 1</a:t>
            </a:r>
            <a:r>
              <a:rPr lang="en-US" sz="2400" i="1" baseline="30000" dirty="0"/>
              <a:t>st</a:t>
            </a:r>
            <a:r>
              <a:rPr lang="en-US" sz="2400" i="1" dirty="0"/>
              <a:t> Jewish Revolt in AD 66-70. One of Jesus’ disciples was a zealot (Mk. 3:18).</a:t>
            </a:r>
          </a:p>
          <a:p>
            <a:pPr marL="914400" indent="-457200">
              <a:spcBef>
                <a:spcPts val="600"/>
              </a:spcBef>
              <a:buFont typeface="Wingdings" panose="05000000000000000000" pitchFamily="2" charset="2"/>
              <a:buChar char="§"/>
            </a:pPr>
            <a:endParaRPr lang="en-US" sz="2400" i="1" dirty="0"/>
          </a:p>
        </p:txBody>
      </p:sp>
    </p:spTree>
    <p:extLst>
      <p:ext uri="{BB962C8B-B14F-4D97-AF65-F5344CB8AC3E}">
        <p14:creationId xmlns:p14="http://schemas.microsoft.com/office/powerpoint/2010/main" val="117520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What sorts of things did Jesus say that might have struck his </a:t>
            </a:r>
            <a:r>
              <a:rPr lang="en-US" i="1" kern="100" dirty="0">
                <a:latin typeface="Franklin Gothic Medium" panose="020B0603020102020204" pitchFamily="34" charset="0"/>
                <a:ea typeface="Calibri" panose="020F0502020204030204" pitchFamily="34" charset="0"/>
                <a:cs typeface="Arial" panose="020B0604020202020204" pitchFamily="34" charset="0"/>
              </a:rPr>
              <a:t>listeners</a:t>
            </a:r>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 as too </a:t>
            </a:r>
            <a:r>
              <a:rPr lang="en-US" i="1" kern="100" dirty="0">
                <a:latin typeface="Franklin Gothic Medium" panose="020B0603020102020204" pitchFamily="34" charset="0"/>
                <a:ea typeface="Calibri" panose="020F0502020204030204" pitchFamily="34" charset="0"/>
                <a:cs typeface="Arial" panose="020B0604020202020204" pitchFamily="34" charset="0"/>
              </a:rPr>
              <a:t>lenient</a:t>
            </a:r>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 to the occupying Romans?</a:t>
            </a:r>
          </a:p>
          <a:p>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What did Jesus say about paying taxes?</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Jesus’ disciples were impressed by Herod’s 2</a:t>
            </a:r>
            <a:r>
              <a:rPr lang="en-US" i="1" kern="100" baseline="30000" dirty="0">
                <a:latin typeface="Franklin Gothic Medium" panose="020B0603020102020204" pitchFamily="34" charset="0"/>
                <a:ea typeface="Calibri" panose="020F0502020204030204" pitchFamily="34" charset="0"/>
                <a:cs typeface="Arial" panose="020B0604020202020204" pitchFamily="34" charset="0"/>
              </a:rPr>
              <a:t>nd</a:t>
            </a:r>
            <a:r>
              <a:rPr lang="en-US" i="1" kern="100" dirty="0">
                <a:latin typeface="Franklin Gothic Medium" panose="020B0603020102020204" pitchFamily="34" charset="0"/>
                <a:ea typeface="Calibri" panose="020F0502020204030204" pitchFamily="34" charset="0"/>
                <a:cs typeface="Arial" panose="020B0604020202020204" pitchFamily="34" charset="0"/>
              </a:rPr>
              <a:t> Temple reconstruction, commenting on the huge ashlars (Mk. 13:1). What was Jesus’ response?</a:t>
            </a: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27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561703" y="366623"/>
            <a:ext cx="11068594"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GOD’S PROMISE TO </a:t>
            </a:r>
            <a:r>
              <a:rPr lang="en-US" sz="2800" i="1" dirty="0">
                <a:solidFill>
                  <a:prstClr val="white"/>
                </a:solidFill>
                <a:latin typeface="Book Antiqua" panose="02040602050305030304" pitchFamily="18" charset="0"/>
              </a:rPr>
              <a:t>DAVID</a:t>
            </a:r>
            <a:endPar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“…in the same night, the word of the L</a:t>
            </a: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ORD</a:t>
            </a: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came to Nathan, ‘Go and tell my servant David, ‘Thus says the L</a:t>
            </a: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ORD</a:t>
            </a: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I will provide a place for my people Israel and plant them so they can have a home of their own and no longer be disturbed. Wicked people will not oppress them anymore, as they did at the beginning and have done ever since I appointed leaders over my people Israel. I will also give you rest from all your enemies. The L</a:t>
            </a: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ORD </a:t>
            </a: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declares to you that the L</a:t>
            </a: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ORD </a:t>
            </a: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himself will establish a house for you. When your days are over and you rest with your ancestors, I will raise up your offspring to succeed you, your own flesh and blood, and I will establish his kingdom. He is the one who will build a house for my Name, and I will establish the throne of his kingdom forever.’”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i="1" dirty="0">
              <a:solidFill>
                <a:prstClr val="white"/>
              </a:solidFill>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t>
            </a:r>
            <a:r>
              <a:rPr kumimoji="0" lang="en-US" sz="2000" b="0"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2 Samuel 7:3, 10-13</a:t>
            </a:r>
          </a:p>
        </p:txBody>
      </p:sp>
    </p:spTree>
    <p:extLst>
      <p:ext uri="{BB962C8B-B14F-4D97-AF65-F5344CB8AC3E}">
        <p14:creationId xmlns:p14="http://schemas.microsoft.com/office/powerpoint/2010/main" val="156745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50000"/>
          </a:schemeClr>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7948C13-89DC-3A81-CAC6-0D523F145B47}"/>
              </a:ext>
            </a:extLst>
          </p:cNvPr>
          <p:cNvSpPr>
            <a:spLocks noGrp="1" noChangeArrowheads="1"/>
          </p:cNvSpPr>
          <p:nvPr>
            <p:ph type="title"/>
          </p:nvPr>
        </p:nvSpPr>
        <p:spPr>
          <a:xfrm>
            <a:off x="1981200" y="457200"/>
            <a:ext cx="8229600" cy="1143000"/>
          </a:xfrm>
        </p:spPr>
        <p:txBody>
          <a:bodyPr/>
          <a:lstStyle/>
          <a:p>
            <a:pPr eaLnBrk="1" hangingPunct="1">
              <a:defRPr/>
            </a:pPr>
            <a:r>
              <a:rPr lang="en-US" altLang="en-US" sz="4800" i="1">
                <a:solidFill>
                  <a:srgbClr val="FF6600"/>
                </a:solidFill>
                <a:latin typeface="Eras Demi ITC" pitchFamily="34" charset="0"/>
              </a:rPr>
              <a:t>God’s Covenant with David</a:t>
            </a:r>
            <a:br>
              <a:rPr lang="en-US" altLang="en-US" sz="4800">
                <a:solidFill>
                  <a:srgbClr val="FF6600"/>
                </a:solidFill>
                <a:latin typeface="Eras Demi ITC" pitchFamily="34" charset="0"/>
              </a:rPr>
            </a:br>
            <a:r>
              <a:rPr lang="en-US" altLang="en-US" sz="2400">
                <a:solidFill>
                  <a:srgbClr val="FFFF00"/>
                </a:solidFill>
                <a:latin typeface="Arial Narrow" panose="020B0606020202030204" pitchFamily="34" charset="0"/>
              </a:rPr>
              <a:t>2 Sa. 7:5-16; Ps. 89:19-37; 132:11-18</a:t>
            </a:r>
            <a:endParaRPr lang="en-US" altLang="en-US" sz="2400" i="1">
              <a:solidFill>
                <a:srgbClr val="FFFF00"/>
              </a:solidFill>
              <a:latin typeface="Lucida Sans Unicode" panose="020B0602030504020204" pitchFamily="34" charset="0"/>
            </a:endParaRPr>
          </a:p>
        </p:txBody>
      </p:sp>
      <p:sp>
        <p:nvSpPr>
          <p:cNvPr id="92163" name="Rectangle 3">
            <a:extLst>
              <a:ext uri="{FF2B5EF4-FFF2-40B4-BE49-F238E27FC236}">
                <a16:creationId xmlns:a16="http://schemas.microsoft.com/office/drawing/2014/main" id="{B3852DDA-1F1A-EEC0-83AB-9139BFBCA88D}"/>
              </a:ext>
            </a:extLst>
          </p:cNvPr>
          <p:cNvSpPr>
            <a:spLocks noGrp="1" noChangeArrowheads="1"/>
          </p:cNvSpPr>
          <p:nvPr>
            <p:ph type="body" idx="1"/>
          </p:nvPr>
        </p:nvSpPr>
        <p:spPr>
          <a:xfrm>
            <a:off x="344906" y="1844842"/>
            <a:ext cx="11558336" cy="5013158"/>
          </a:xfrm>
        </p:spPr>
        <p:txBody>
          <a:bodyPr/>
          <a:lstStyle/>
          <a:p>
            <a:pPr eaLnBrk="1" hangingPunct="1">
              <a:buFont typeface="Wingdings" panose="05000000000000000000" pitchFamily="2" charset="2"/>
              <a:buNone/>
              <a:defRPr/>
            </a:pPr>
            <a:r>
              <a:rPr lang="en-US" altLang="en-US" dirty="0">
                <a:solidFill>
                  <a:srgbClr val="FF9900"/>
                </a:solidFill>
                <a:latin typeface="Franklin Gothic Medium" panose="020B0603020102020204" pitchFamily="34" charset="0"/>
              </a:rPr>
              <a:t>A PROMISED DYNASTY</a:t>
            </a:r>
          </a:p>
          <a:p>
            <a:pPr eaLnBrk="1" hangingPunct="1">
              <a:buFont typeface="Wingdings" panose="05000000000000000000" pitchFamily="2" charset="2"/>
              <a:buNone/>
              <a:defRPr/>
            </a:pPr>
            <a:r>
              <a:rPr lang="en-US" altLang="en-US" sz="2400" dirty="0">
                <a:latin typeface="Comic Sans MS" panose="030F0702030302020204" pitchFamily="66" charset="0"/>
              </a:rPr>
              <a:t>		</a:t>
            </a:r>
            <a:r>
              <a:rPr lang="en-US" altLang="en-US" sz="2400" i="1" dirty="0">
                <a:latin typeface="Comic Sans MS" panose="030F0702030302020204" pitchFamily="66" charset="0"/>
              </a:rPr>
              <a:t>The Davidic lineage from which Yahweh would never retract his favor</a:t>
            </a:r>
          </a:p>
          <a:p>
            <a:pPr eaLnBrk="1" hangingPunct="1">
              <a:buFont typeface="Wingdings" panose="05000000000000000000" pitchFamily="2" charset="2"/>
              <a:buNone/>
              <a:defRPr/>
            </a:pPr>
            <a:endParaRPr lang="en-US" altLang="en-US" sz="1000" i="1" dirty="0">
              <a:latin typeface="Comic Sans MS" panose="030F0702030302020204" pitchFamily="66" charset="0"/>
            </a:endParaRPr>
          </a:p>
          <a:p>
            <a:pPr eaLnBrk="1" hangingPunct="1">
              <a:buFont typeface="Wingdings" panose="05000000000000000000" pitchFamily="2" charset="2"/>
              <a:buNone/>
              <a:defRPr/>
            </a:pPr>
            <a:r>
              <a:rPr lang="en-US" altLang="en-US" dirty="0">
                <a:solidFill>
                  <a:srgbClr val="FF9900"/>
                </a:solidFill>
                <a:latin typeface="Franklin Gothic Medium" panose="020B0603020102020204" pitchFamily="34" charset="0"/>
              </a:rPr>
              <a:t>A PROMISED LAND</a:t>
            </a:r>
          </a:p>
          <a:p>
            <a:pPr eaLnBrk="1" hangingPunct="1">
              <a:buFont typeface="Wingdings" panose="05000000000000000000" pitchFamily="2" charset="2"/>
              <a:buNone/>
              <a:defRPr/>
            </a:pPr>
            <a:r>
              <a:rPr lang="en-US" altLang="en-US" sz="2400" i="1" dirty="0">
                <a:latin typeface="Comic Sans MS" panose="030F0702030302020204" pitchFamily="66" charset="0"/>
              </a:rPr>
              <a:t>		An undisturbed home for Israel and rest from all enemies</a:t>
            </a:r>
          </a:p>
          <a:p>
            <a:pPr eaLnBrk="1" hangingPunct="1">
              <a:buFont typeface="Wingdings" panose="05000000000000000000" pitchFamily="2" charset="2"/>
              <a:buNone/>
              <a:defRPr/>
            </a:pPr>
            <a:endParaRPr lang="en-US" altLang="en-US" sz="1000" i="1" dirty="0">
              <a:latin typeface="Comic Sans MS" panose="030F0702030302020204" pitchFamily="66" charset="0"/>
            </a:endParaRPr>
          </a:p>
          <a:p>
            <a:pPr eaLnBrk="1" hangingPunct="1">
              <a:buFont typeface="Wingdings" panose="05000000000000000000" pitchFamily="2" charset="2"/>
              <a:buNone/>
              <a:defRPr/>
            </a:pPr>
            <a:r>
              <a:rPr lang="en-US" altLang="en-US" dirty="0">
                <a:solidFill>
                  <a:srgbClr val="FF9900"/>
                </a:solidFill>
                <a:latin typeface="Franklin Gothic Medium" panose="020B0603020102020204" pitchFamily="34" charset="0"/>
              </a:rPr>
              <a:t>A PROMISED KINGDOM</a:t>
            </a:r>
          </a:p>
          <a:p>
            <a:pPr eaLnBrk="1" hangingPunct="1">
              <a:buFont typeface="Wingdings" panose="05000000000000000000" pitchFamily="2" charset="2"/>
              <a:buNone/>
              <a:defRPr/>
            </a:pPr>
            <a:r>
              <a:rPr lang="en-US" altLang="en-US" sz="2400" i="1" dirty="0">
                <a:latin typeface="Comic Sans MS" panose="030F0702030302020204" pitchFamily="66" charset="0"/>
              </a:rPr>
              <a:t>		A reign that would endure forever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p:cTn id="7" dur="500" fill="hold"/>
                                        <p:tgtEl>
                                          <p:spTgt spid="9216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216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216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2163">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92163">
                                            <p:txEl>
                                              <p:pRg st="1" end="1"/>
                                            </p:txEl>
                                          </p:spTgt>
                                        </p:tgtEl>
                                        <p:attrNameLst>
                                          <p:attrName>style.visibility</p:attrName>
                                        </p:attrNameLst>
                                      </p:cBhvr>
                                      <p:to>
                                        <p:strVal val="visible"/>
                                      </p:to>
                                    </p:set>
                                    <p:anim calcmode="lin" valueType="num">
                                      <p:cBhvr>
                                        <p:cTn id="13" dur="500" fill="hold"/>
                                        <p:tgtEl>
                                          <p:spTgt spid="921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921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921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921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92163">
                                            <p:txEl>
                                              <p:pRg st="3" end="3"/>
                                            </p:txEl>
                                          </p:spTgt>
                                        </p:tgtEl>
                                        <p:attrNameLst>
                                          <p:attrName>style.visibility</p:attrName>
                                        </p:attrNameLst>
                                      </p:cBhvr>
                                      <p:to>
                                        <p:strVal val="visible"/>
                                      </p:to>
                                    </p:set>
                                    <p:anim calcmode="lin" valueType="num">
                                      <p:cBhvr>
                                        <p:cTn id="21" dur="500" fill="hold"/>
                                        <p:tgtEl>
                                          <p:spTgt spid="9216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9216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9216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92163">
                                            <p:txEl>
                                              <p:pRg st="3" end="3"/>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92163">
                                            <p:txEl>
                                              <p:pRg st="4" end="4"/>
                                            </p:txEl>
                                          </p:spTgt>
                                        </p:tgtEl>
                                        <p:attrNameLst>
                                          <p:attrName>style.visibility</p:attrName>
                                        </p:attrNameLst>
                                      </p:cBhvr>
                                      <p:to>
                                        <p:strVal val="visible"/>
                                      </p:to>
                                    </p:set>
                                    <p:anim calcmode="lin" valueType="num">
                                      <p:cBhvr>
                                        <p:cTn id="27" dur="500" fill="hold"/>
                                        <p:tgtEl>
                                          <p:spTgt spid="9216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9216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9216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921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92163">
                                            <p:txEl>
                                              <p:pRg st="6" end="6"/>
                                            </p:txEl>
                                          </p:spTgt>
                                        </p:tgtEl>
                                        <p:attrNameLst>
                                          <p:attrName>style.visibility</p:attrName>
                                        </p:attrNameLst>
                                      </p:cBhvr>
                                      <p:to>
                                        <p:strVal val="visible"/>
                                      </p:to>
                                    </p:set>
                                    <p:anim calcmode="lin" valueType="num">
                                      <p:cBhvr>
                                        <p:cTn id="35" dur="500" fill="hold"/>
                                        <p:tgtEl>
                                          <p:spTgt spid="9216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9216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9216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92163">
                                            <p:txEl>
                                              <p:pRg st="6" end="6"/>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92163">
                                            <p:txEl>
                                              <p:pRg st="7" end="7"/>
                                            </p:txEl>
                                          </p:spTgt>
                                        </p:tgtEl>
                                        <p:attrNameLst>
                                          <p:attrName>style.visibility</p:attrName>
                                        </p:attrNameLst>
                                      </p:cBhvr>
                                      <p:to>
                                        <p:strVal val="visible"/>
                                      </p:to>
                                    </p:set>
                                    <p:anim calcmode="lin" valueType="num">
                                      <p:cBhvr>
                                        <p:cTn id="41" dur="500" fill="hold"/>
                                        <p:tgtEl>
                                          <p:spTgt spid="92163">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92163">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92163">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9216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6">
            <a:extLst>
              <a:ext uri="{FF2B5EF4-FFF2-40B4-BE49-F238E27FC236}">
                <a16:creationId xmlns:a16="http://schemas.microsoft.com/office/drawing/2014/main" id="{2B128546-6731-8431-86B6-9B15E7B3C985}"/>
              </a:ext>
            </a:extLst>
          </p:cNvPr>
          <p:cNvSpPr>
            <a:spLocks noGrp="1" noChangeArrowheads="1"/>
          </p:cNvSpPr>
          <p:nvPr>
            <p:ph type="body" sz="half" idx="2"/>
          </p:nvPr>
        </p:nvSpPr>
        <p:spPr>
          <a:xfrm>
            <a:off x="433137" y="228600"/>
            <a:ext cx="11277599" cy="914400"/>
          </a:xfrm>
        </p:spPr>
        <p:txBody>
          <a:bodyPr/>
          <a:lstStyle/>
          <a:p>
            <a:pPr eaLnBrk="1" hangingPunct="1">
              <a:buFont typeface="Wingdings" panose="05000000000000000000" pitchFamily="2" charset="2"/>
              <a:buNone/>
            </a:pPr>
            <a:r>
              <a:rPr lang="en-US" altLang="en-US" sz="2800" dirty="0">
                <a:latin typeface="Franklin Gothic Medium" panose="020B0603020102020204" pitchFamily="34" charset="0"/>
              </a:rPr>
              <a:t>The temple mount, where Solomon built the 1</a:t>
            </a:r>
            <a:r>
              <a:rPr lang="en-US" altLang="en-US" sz="2800" baseline="30000" dirty="0">
                <a:latin typeface="Franklin Gothic Medium" panose="020B0603020102020204" pitchFamily="34" charset="0"/>
              </a:rPr>
              <a:t>st</a:t>
            </a:r>
            <a:r>
              <a:rPr lang="en-US" altLang="en-US" sz="2800" dirty="0">
                <a:latin typeface="Franklin Gothic Medium" panose="020B0603020102020204" pitchFamily="34" charset="0"/>
              </a:rPr>
              <a:t> Temple, was essentially a square, probably with short retaining walls to create a flat surface.</a:t>
            </a:r>
          </a:p>
        </p:txBody>
      </p:sp>
      <p:pic>
        <p:nvPicPr>
          <p:cNvPr id="64515" name="Picture 7" descr="temple 003">
            <a:extLst>
              <a:ext uri="{FF2B5EF4-FFF2-40B4-BE49-F238E27FC236}">
                <a16:creationId xmlns:a16="http://schemas.microsoft.com/office/drawing/2014/main" id="{A0299985-29E4-085D-C198-0949791DADC6}"/>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1524000" y="1335088"/>
            <a:ext cx="9144000" cy="5510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6" name="Line 8">
            <a:extLst>
              <a:ext uri="{FF2B5EF4-FFF2-40B4-BE49-F238E27FC236}">
                <a16:creationId xmlns:a16="http://schemas.microsoft.com/office/drawing/2014/main" id="{DD1F09D8-937F-B11C-8C71-3BE7406F994D}"/>
              </a:ext>
            </a:extLst>
          </p:cNvPr>
          <p:cNvSpPr>
            <a:spLocks noChangeShapeType="1"/>
          </p:cNvSpPr>
          <p:nvPr/>
        </p:nvSpPr>
        <p:spPr bwMode="auto">
          <a:xfrm flipH="1" flipV="1">
            <a:off x="2286000" y="2209800"/>
            <a:ext cx="2286000" cy="914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Narrow" panose="020B0606020202030204" pitchFamily="34" charset="0"/>
              <a:cs typeface="Arial" panose="020B0604020202020204" pitchFamily="34" charset="0"/>
            </a:endParaRPr>
          </a:p>
        </p:txBody>
      </p:sp>
      <p:sp>
        <p:nvSpPr>
          <p:cNvPr id="586761" name="Text Box 9">
            <a:extLst>
              <a:ext uri="{FF2B5EF4-FFF2-40B4-BE49-F238E27FC236}">
                <a16:creationId xmlns:a16="http://schemas.microsoft.com/office/drawing/2014/main" id="{CF7369FF-BEF6-1F90-F032-31EF7D0DFF07}"/>
              </a:ext>
            </a:extLst>
          </p:cNvPr>
          <p:cNvSpPr txBox="1">
            <a:spLocks noChangeArrowheads="1"/>
          </p:cNvSpPr>
          <p:nvPr/>
        </p:nvSpPr>
        <p:spPr bwMode="auto">
          <a:xfrm rot="1238821">
            <a:off x="1752600" y="1764632"/>
            <a:ext cx="53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3600" dirty="0">
                <a:solidFill>
                  <a:srgbClr val="FF3300"/>
                </a:solidFill>
                <a:effectLst>
                  <a:outerShdw blurRad="38100" dist="38100" dir="2700000" algn="tl">
                    <a:srgbClr val="000000"/>
                  </a:outerShdw>
                </a:effectLst>
                <a:latin typeface="Copperplate Gothic Bold" pitchFamily="34" charset="0"/>
                <a:cs typeface="Arial" panose="020B0604020202020204" pitchFamily="34" charset="0"/>
              </a:rPr>
              <a:t>N</a:t>
            </a:r>
          </a:p>
        </p:txBody>
      </p:sp>
    </p:spTree>
  </p:cSld>
  <p:clrMapOvr>
    <a:masterClrMapping/>
  </p:clrMapOvr>
  <p:transition spd="med">
    <p:zoom dir="in"/>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966D110-D562-BDCF-96FF-825DFF12B2A9}"/>
              </a:ext>
            </a:extLst>
          </p:cNvPr>
          <p:cNvSpPr>
            <a:spLocks noGrp="1" noChangeArrowheads="1"/>
          </p:cNvSpPr>
          <p:nvPr>
            <p:ph type="title"/>
          </p:nvPr>
        </p:nvSpPr>
        <p:spPr>
          <a:xfrm>
            <a:off x="417095" y="76200"/>
            <a:ext cx="11133221" cy="1371600"/>
          </a:xfrm>
        </p:spPr>
        <p:txBody>
          <a:bodyPr/>
          <a:lstStyle/>
          <a:p>
            <a:pPr algn="ctr" eaLnBrk="1" hangingPunct="1">
              <a:lnSpc>
                <a:spcPct val="85000"/>
              </a:lnSpc>
            </a:pPr>
            <a:r>
              <a:rPr lang="en-US" altLang="en-US" sz="4800" dirty="0"/>
              <a:t>First Temple </a:t>
            </a:r>
            <a:r>
              <a:rPr lang="en-US" altLang="en-US" sz="3600" dirty="0"/>
              <a:t>(basic configuration)</a:t>
            </a:r>
            <a:br>
              <a:rPr lang="en-US" altLang="en-US" sz="4800" dirty="0"/>
            </a:br>
            <a:r>
              <a:rPr lang="en-US" altLang="en-US" sz="2400" b="1" i="1" dirty="0">
                <a:latin typeface="Arial Narrow" panose="020B0606020202030204" pitchFamily="34" charset="0"/>
              </a:rPr>
              <a:t>Solomon built the first temple (1 Kg. 6). The temple, like the kingship, was anticipated in the Torah (Dt. 12).</a:t>
            </a:r>
          </a:p>
        </p:txBody>
      </p:sp>
      <p:pic>
        <p:nvPicPr>
          <p:cNvPr id="67587" name="Picture 3" descr="bar087d01">
            <a:extLst>
              <a:ext uri="{FF2B5EF4-FFF2-40B4-BE49-F238E27FC236}">
                <a16:creationId xmlns:a16="http://schemas.microsoft.com/office/drawing/2014/main" id="{C259BEBA-938A-7328-997A-371B089CB628}"/>
              </a:ext>
            </a:extLst>
          </p:cNvPr>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343400" y="1643064"/>
            <a:ext cx="5715000" cy="5068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Content Placeholder 3">
            <a:extLst>
              <a:ext uri="{FF2B5EF4-FFF2-40B4-BE49-F238E27FC236}">
                <a16:creationId xmlns:a16="http://schemas.microsoft.com/office/drawing/2014/main" id="{1818922E-A6E2-FE02-37C8-11000B3702BF}"/>
              </a:ext>
            </a:extLst>
          </p:cNvPr>
          <p:cNvPicPr>
            <a:picLocks noGrp="1" noChangeAspect="1"/>
          </p:cNvPicPr>
          <p:nvPr>
            <p:ph sz="half" idx="1"/>
          </p:nvPr>
        </p:nvPicPr>
        <p:blipFill rotWithShape="1">
          <a:blip r:embed="rId4" cstate="email">
            <a:extLst>
              <a:ext uri="{28A0092B-C50C-407E-A947-70E740481C1C}">
                <a14:useLocalDpi xmlns:a14="http://schemas.microsoft.com/office/drawing/2010/main"/>
              </a:ext>
            </a:extLst>
          </a:blip>
          <a:srcRect/>
          <a:stretch/>
        </p:blipFill>
        <p:spPr>
          <a:xfrm>
            <a:off x="2194455" y="1643064"/>
            <a:ext cx="1891616" cy="5072348"/>
          </a:xfrm>
        </p:spPr>
      </p:pic>
    </p:spTree>
  </p:cSld>
  <p:clrMapOvr>
    <a:masterClrMapping/>
  </p:clrMapOvr>
  <p:transition spd="med">
    <p:zoom dir="in"/>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Text Box 5">
            <a:extLst>
              <a:ext uri="{FF2B5EF4-FFF2-40B4-BE49-F238E27FC236}">
                <a16:creationId xmlns:a16="http://schemas.microsoft.com/office/drawing/2014/main" id="{D5925222-3902-1B88-9351-98052117A296}"/>
              </a:ext>
            </a:extLst>
          </p:cNvPr>
          <p:cNvSpPr txBox="1">
            <a:spLocks noChangeArrowheads="1"/>
          </p:cNvSpPr>
          <p:nvPr/>
        </p:nvSpPr>
        <p:spPr bwMode="auto">
          <a:xfrm>
            <a:off x="5486400" y="3886201"/>
            <a:ext cx="51816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50000"/>
              </a:spcBef>
              <a:spcAft>
                <a:spcPct val="0"/>
              </a:spcAft>
            </a:pPr>
            <a:r>
              <a:rPr lang="en-US" altLang="en-US" b="1" dirty="0">
                <a:solidFill>
                  <a:srgbClr val="000000"/>
                </a:solidFill>
                <a:latin typeface="Arial" panose="020B0604020202020204" pitchFamily="34" charset="0"/>
              </a:rPr>
              <a:t>This ivory pomegranate scepter head is perhaps the only surviving relic from Solomon’s temple. The artifact surfaced on the antiquities market and was subsequently purchased by the Israel Museum. Though its authenticity has been questioned, the consensus at present is that it is authentic.</a:t>
            </a:r>
          </a:p>
          <a:p>
            <a:pPr fontAlgn="base">
              <a:spcBef>
                <a:spcPct val="50000"/>
              </a:spcBef>
              <a:spcAft>
                <a:spcPct val="0"/>
              </a:spcAft>
            </a:pPr>
            <a:endParaRPr lang="en-US" altLang="en-US" sz="800" b="1" dirty="0">
              <a:solidFill>
                <a:srgbClr val="000000"/>
              </a:solidFill>
              <a:latin typeface="Arial" panose="020B0604020202020204" pitchFamily="34" charset="0"/>
            </a:endParaRPr>
          </a:p>
          <a:p>
            <a:pPr fontAlgn="base">
              <a:spcBef>
                <a:spcPct val="50000"/>
              </a:spcBef>
              <a:spcAft>
                <a:spcPct val="0"/>
              </a:spcAft>
            </a:pPr>
            <a:r>
              <a:rPr lang="en-US" altLang="en-US" b="1" dirty="0">
                <a:solidFill>
                  <a:srgbClr val="000000"/>
                </a:solidFill>
                <a:latin typeface="Arial" panose="020B0604020202020204" pitchFamily="34" charset="0"/>
              </a:rPr>
              <a:t>It has an inscription reading, “Belonging to the temple of Yahweh, holy to the priests.”</a:t>
            </a:r>
          </a:p>
        </p:txBody>
      </p:sp>
      <p:pic>
        <p:nvPicPr>
          <p:cNvPr id="80899" name="Picture 8" descr="ARS118">
            <a:extLst>
              <a:ext uri="{FF2B5EF4-FFF2-40B4-BE49-F238E27FC236}">
                <a16:creationId xmlns:a16="http://schemas.microsoft.com/office/drawing/2014/main" id="{74C8FB3A-B054-B54A-8087-1F14D927FDB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1" y="0"/>
            <a:ext cx="378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10" descr="ARS119">
            <a:extLst>
              <a:ext uri="{FF2B5EF4-FFF2-40B4-BE49-F238E27FC236}">
                <a16:creationId xmlns:a16="http://schemas.microsoft.com/office/drawing/2014/main" id="{861EA12A-622F-AC3A-6B0B-78B5994C00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0"/>
            <a:ext cx="51054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1" descr="ARS120">
            <a:extLst>
              <a:ext uri="{FF2B5EF4-FFF2-40B4-BE49-F238E27FC236}">
                <a16:creationId xmlns:a16="http://schemas.microsoft.com/office/drawing/2014/main" id="{0683C1D9-0D00-A561-3C97-A15AF4C0C41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19600" y="1447800"/>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580C6BC-820E-61EC-00FB-6EB0AA6213D8}"/>
              </a:ext>
            </a:extLst>
          </p:cNvPr>
          <p:cNvPicPr>
            <a:picLocks noChangeAspect="1"/>
          </p:cNvPicPr>
          <p:nvPr/>
        </p:nvPicPr>
        <p:blipFill>
          <a:blip r:embed="rId5"/>
          <a:stretch>
            <a:fillRect/>
          </a:stretch>
        </p:blipFill>
        <p:spPr>
          <a:xfrm>
            <a:off x="2012783" y="2304047"/>
            <a:ext cx="209550" cy="180975"/>
          </a:xfrm>
          <a:prstGeom prst="rect">
            <a:avLst/>
          </a:prstGeom>
        </p:spPr>
      </p:pic>
    </p:spTree>
  </p:cSld>
  <p:clrMapOvr>
    <a:masterClrMapping/>
  </p:clrMapOvr>
  <p:transition spd="med">
    <p:zoom dir="in"/>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574766" y="496389"/>
            <a:ext cx="1106859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Book Antiqua" panose="02040602050305030304" pitchFamily="18" charset="0"/>
              </a:rPr>
              <a:t>GOD’S WORD TO SOLOMON: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“As for you, if you walk before me in integrity of heart and uprightness, as David your father did…I will establish your royal throne over Israel forever, as I promised David your father when I said, ‘You shall never fail to have a man on the throne of Israel.’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Book Antiqua" panose="02040602050305030304" pitchFamily="18" charset="0"/>
              </a:rPr>
              <a:t>	But if you or your sons turn away from me and do not observe the commands and decrees I have given you and go off to serve other gods and worship them, then I will cut off Israel from the land I have given them and will reject this temple I have consecrated for my Name.  …though this temple is now imposing, all who pass by will scoff and say, ‘Why has the L</a:t>
            </a:r>
            <a:r>
              <a:rPr lang="en-US" sz="2400" i="1" dirty="0">
                <a:solidFill>
                  <a:prstClr val="white"/>
                </a:solidFill>
                <a:latin typeface="Book Antiqua" panose="02040602050305030304" pitchFamily="18" charset="0"/>
              </a:rPr>
              <a:t>ORD</a:t>
            </a:r>
            <a:r>
              <a:rPr lang="en-US" sz="2800" i="1" dirty="0">
                <a:solidFill>
                  <a:prstClr val="white"/>
                </a:solidFill>
                <a:latin typeface="Book Antiqua" panose="02040602050305030304" pitchFamily="18" charset="0"/>
              </a:rPr>
              <a:t> done such a thing to this land and to this temple?’ People will answer, ‘Because they have forsaken the L</a:t>
            </a:r>
            <a:r>
              <a:rPr lang="en-US" sz="2400" i="1" dirty="0">
                <a:solidFill>
                  <a:prstClr val="white"/>
                </a:solidFill>
                <a:latin typeface="Book Antiqua" panose="02040602050305030304" pitchFamily="18" charset="0"/>
              </a:rPr>
              <a:t>ORD</a:t>
            </a:r>
            <a:r>
              <a:rPr lang="en-US" sz="2800" i="1" dirty="0">
                <a:solidFill>
                  <a:prstClr val="white"/>
                </a:solidFill>
                <a:latin typeface="Book Antiqua" panose="02040602050305030304" pitchFamily="18" charset="0"/>
              </a:rPr>
              <a:t> their God…’”</a:t>
            </a: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t>
            </a:r>
            <a:r>
              <a:rPr lang="en-US" i="1" dirty="0">
                <a:solidFill>
                  <a:prstClr val="white"/>
                </a:solidFill>
                <a:latin typeface="Book Antiqua" panose="02040602050305030304" pitchFamily="18" charset="0"/>
              </a:rPr>
              <a:t>1 Kings 9:4-9</a:t>
            </a:r>
            <a:endParaRPr kumimoji="0" lang="en-US"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1152688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Who was the first of the sons of David to “go off the rails” with regard to covenant faithfulness?</a:t>
            </a:r>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a:p>
            <a:r>
              <a:rPr lang="en-US" i="1" dirty="0">
                <a:latin typeface="Franklin Gothic Medium" panose="020B0603020102020204" pitchFamily="34" charset="0"/>
              </a:rPr>
              <a:t>When Solomon died, how would the northern clans regard the three major covenants of Abraham, Moses, and David?</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07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63628186-0D7F-8762-199A-25233C14F9EC}"/>
              </a:ext>
            </a:extLst>
          </p:cNvPr>
          <p:cNvSpPr>
            <a:spLocks noGrp="1" noChangeArrowheads="1"/>
          </p:cNvSpPr>
          <p:nvPr>
            <p:ph type="title"/>
          </p:nvPr>
        </p:nvSpPr>
        <p:spPr>
          <a:xfrm>
            <a:off x="609600" y="0"/>
            <a:ext cx="10972800" cy="960121"/>
          </a:xfrm>
        </p:spPr>
        <p:txBody>
          <a:bodyPr/>
          <a:lstStyle/>
          <a:p>
            <a:pPr eaLnBrk="1" hangingPunct="1">
              <a:defRPr/>
            </a:pPr>
            <a:r>
              <a:rPr lang="en-US" altLang="en-US" sz="4800" dirty="0">
                <a:solidFill>
                  <a:srgbClr val="FF6600"/>
                </a:solidFill>
                <a:latin typeface="Eras Demi ITC" pitchFamily="34" charset="0"/>
              </a:rPr>
              <a:t>Covenant Tensions</a:t>
            </a:r>
          </a:p>
        </p:txBody>
      </p:sp>
      <p:sp>
        <p:nvSpPr>
          <p:cNvPr id="93187" name="Rectangle 3">
            <a:extLst>
              <a:ext uri="{FF2B5EF4-FFF2-40B4-BE49-F238E27FC236}">
                <a16:creationId xmlns:a16="http://schemas.microsoft.com/office/drawing/2014/main" id="{D8443391-38FF-CCC6-41B7-99F2BE888A4D}"/>
              </a:ext>
            </a:extLst>
          </p:cNvPr>
          <p:cNvSpPr>
            <a:spLocks noGrp="1" noChangeArrowheads="1"/>
          </p:cNvSpPr>
          <p:nvPr>
            <p:ph type="body" sz="half" idx="1"/>
          </p:nvPr>
        </p:nvSpPr>
        <p:spPr>
          <a:xfrm>
            <a:off x="238943" y="1769705"/>
            <a:ext cx="5669280" cy="4869179"/>
          </a:xfrm>
          <a:solidFill>
            <a:srgbClr val="FFFF99"/>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rgbClr val="FF3300"/>
                </a:solidFill>
                <a:latin typeface="Lucida Bright" pitchFamily="18" charset="0"/>
              </a:rPr>
              <a:t>The Promise Seems Secure Forever</a:t>
            </a:r>
          </a:p>
          <a:p>
            <a:pPr eaLnBrk="1" hangingPunct="1">
              <a:buFont typeface="Wingdings" panose="05000000000000000000" pitchFamily="2" charset="2"/>
              <a:buNone/>
              <a:defRPr/>
            </a:pPr>
            <a:r>
              <a:rPr lang="en-US" altLang="en-US" sz="2400" b="1" i="1" dirty="0">
                <a:solidFill>
                  <a:srgbClr val="663300"/>
                </a:solidFill>
                <a:effectLst/>
                <a:latin typeface="Arial Narrow" panose="020B0606020202030204" pitchFamily="34" charset="0"/>
              </a:rPr>
              <a:t>“Is not my house right with God? Has he not made with me an everlasting covenant, arranged and secure in every part?” </a:t>
            </a:r>
            <a:r>
              <a:rPr lang="en-US" altLang="en-US" sz="2400" b="1" dirty="0">
                <a:solidFill>
                  <a:srgbClr val="663300"/>
                </a:solidFill>
                <a:effectLst/>
                <a:latin typeface="Arial Narrow" panose="020B0606020202030204" pitchFamily="34" charset="0"/>
              </a:rPr>
              <a:t>(2 Sa. 23:5)</a:t>
            </a:r>
          </a:p>
          <a:p>
            <a:pPr eaLnBrk="1" hangingPunct="1">
              <a:buFont typeface="Wingdings" panose="05000000000000000000" pitchFamily="2" charset="2"/>
              <a:buNone/>
              <a:defRPr/>
            </a:pPr>
            <a:endParaRPr lang="en-US" altLang="en-US" sz="2400" b="1" dirty="0">
              <a:solidFill>
                <a:srgbClr val="663300"/>
              </a:solidFill>
              <a:effectLst/>
              <a:latin typeface="Arial Narrow" panose="020B0606020202030204" pitchFamily="34" charset="0"/>
            </a:endParaRPr>
          </a:p>
          <a:p>
            <a:pPr eaLnBrk="1" hangingPunct="1">
              <a:buFont typeface="Wingdings" panose="05000000000000000000" pitchFamily="2" charset="2"/>
              <a:buNone/>
              <a:defRPr/>
            </a:pPr>
            <a:r>
              <a:rPr lang="en-US" altLang="en-US" sz="2400" b="1" i="1" dirty="0">
                <a:solidFill>
                  <a:srgbClr val="663300"/>
                </a:solidFill>
                <a:effectLst/>
                <a:latin typeface="Arial Narrow" panose="020B0606020202030204" pitchFamily="34" charset="0"/>
              </a:rPr>
              <a:t>“I will maintain my love to him forever, and my covenant with him will never fail. I will establish his line forever, his throne as long as the heavens endure.” </a:t>
            </a:r>
            <a:r>
              <a:rPr lang="en-US" altLang="en-US" sz="2400" b="1" dirty="0">
                <a:solidFill>
                  <a:srgbClr val="663300"/>
                </a:solidFill>
                <a:effectLst/>
                <a:latin typeface="Arial Narrow" panose="020B0606020202030204" pitchFamily="34" charset="0"/>
              </a:rPr>
              <a:t>(Ps. 89:28-29)</a:t>
            </a:r>
            <a:endParaRPr lang="en-US" altLang="en-US" sz="2400" b="1" i="1" dirty="0">
              <a:solidFill>
                <a:srgbClr val="663300"/>
              </a:solidFill>
              <a:effectLst/>
              <a:latin typeface="Arial Narrow" panose="020B0606020202030204" pitchFamily="34" charset="0"/>
            </a:endParaRPr>
          </a:p>
        </p:txBody>
      </p:sp>
      <p:sp>
        <p:nvSpPr>
          <p:cNvPr id="93188" name="Rectangle 4">
            <a:extLst>
              <a:ext uri="{FF2B5EF4-FFF2-40B4-BE49-F238E27FC236}">
                <a16:creationId xmlns:a16="http://schemas.microsoft.com/office/drawing/2014/main" id="{7B872A98-644A-C334-BCF3-F05ECB9228E3}"/>
              </a:ext>
            </a:extLst>
          </p:cNvPr>
          <p:cNvSpPr>
            <a:spLocks noGrp="1" noChangeArrowheads="1"/>
          </p:cNvSpPr>
          <p:nvPr>
            <p:ph type="body" sz="half" idx="2"/>
          </p:nvPr>
        </p:nvSpPr>
        <p:spPr>
          <a:xfrm>
            <a:off x="6230985" y="1769705"/>
            <a:ext cx="5699758" cy="4869179"/>
          </a:xfrm>
          <a:solidFill>
            <a:srgbClr val="FFFF99"/>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rgbClr val="FF3300"/>
                </a:solidFill>
                <a:latin typeface="Lucida Bright" pitchFamily="18" charset="0"/>
              </a:rPr>
              <a:t>The Promise Seems Conditional</a:t>
            </a:r>
          </a:p>
          <a:p>
            <a:pPr eaLnBrk="1" hangingPunct="1">
              <a:buFont typeface="Wingdings" panose="05000000000000000000" pitchFamily="2" charset="2"/>
              <a:buNone/>
              <a:defRPr/>
            </a:pPr>
            <a:r>
              <a:rPr lang="en-US" altLang="en-US" sz="2400" b="1" i="1" dirty="0">
                <a:solidFill>
                  <a:srgbClr val="663300"/>
                </a:solidFill>
                <a:effectLst/>
                <a:latin typeface="Arial Narrow" panose="020B0606020202030204" pitchFamily="34" charset="0"/>
              </a:rPr>
              <a:t>“…observe what Yahweh your God requires…</a:t>
            </a:r>
            <a:r>
              <a:rPr lang="en-US" altLang="en-US" sz="2400" b="1" i="1" u="sng" dirty="0">
                <a:solidFill>
                  <a:srgbClr val="663300"/>
                </a:solidFill>
                <a:effectLst/>
                <a:latin typeface="Arial Narrow" panose="020B0606020202030204" pitchFamily="34" charset="0"/>
              </a:rPr>
              <a:t>so that</a:t>
            </a:r>
            <a:r>
              <a:rPr lang="en-US" altLang="en-US" sz="2400" b="1" i="1" dirty="0">
                <a:solidFill>
                  <a:srgbClr val="663300"/>
                </a:solidFill>
                <a:effectLst/>
                <a:latin typeface="Arial Narrow" panose="020B0606020202030204" pitchFamily="34" charset="0"/>
              </a:rPr>
              <a:t> you may prosper…and </a:t>
            </a:r>
            <a:r>
              <a:rPr lang="en-US" altLang="en-US" sz="2400" b="1" i="1" u="sng" dirty="0">
                <a:solidFill>
                  <a:srgbClr val="663300"/>
                </a:solidFill>
                <a:effectLst/>
                <a:latin typeface="Arial Narrow" panose="020B0606020202030204" pitchFamily="34" charset="0"/>
              </a:rPr>
              <a:t>so that</a:t>
            </a:r>
            <a:r>
              <a:rPr lang="en-US" altLang="en-US" sz="2400" b="1" i="1" dirty="0">
                <a:solidFill>
                  <a:srgbClr val="663300"/>
                </a:solidFill>
                <a:effectLst/>
                <a:latin typeface="Arial Narrow" panose="020B0606020202030204" pitchFamily="34" charset="0"/>
              </a:rPr>
              <a:t> Yahweh may keep his promise…”</a:t>
            </a:r>
            <a:r>
              <a:rPr lang="en-US" altLang="en-US" sz="2400" b="1" dirty="0">
                <a:solidFill>
                  <a:srgbClr val="663300"/>
                </a:solidFill>
                <a:effectLst/>
                <a:latin typeface="Arial Narrow" panose="020B0606020202030204" pitchFamily="34" charset="0"/>
              </a:rPr>
              <a:t> (1 Kg. 2:2-4)</a:t>
            </a:r>
          </a:p>
          <a:p>
            <a:pPr eaLnBrk="1" hangingPunct="1">
              <a:buFont typeface="Wingdings" panose="05000000000000000000" pitchFamily="2" charset="2"/>
              <a:buNone/>
              <a:defRPr/>
            </a:pPr>
            <a:endParaRPr lang="en-US" altLang="en-US" sz="2400" b="1" dirty="0">
              <a:solidFill>
                <a:srgbClr val="663300"/>
              </a:solidFill>
              <a:effectLst/>
              <a:latin typeface="Arial Narrow" panose="020B0606020202030204" pitchFamily="34" charset="0"/>
            </a:endParaRPr>
          </a:p>
          <a:p>
            <a:pPr eaLnBrk="1" hangingPunct="1">
              <a:buFont typeface="Wingdings" panose="05000000000000000000" pitchFamily="2" charset="2"/>
              <a:buNone/>
              <a:defRPr/>
            </a:pPr>
            <a:r>
              <a:rPr lang="en-US" altLang="en-US" sz="2400" b="1" i="1" dirty="0">
                <a:solidFill>
                  <a:srgbClr val="663300"/>
                </a:solidFill>
                <a:effectLst/>
                <a:latin typeface="Arial Narrow" panose="020B0606020202030204" pitchFamily="34" charset="0"/>
              </a:rPr>
              <a:t>“Yahweh swore an oath to David…that he will not revoke…</a:t>
            </a:r>
            <a:r>
              <a:rPr lang="en-US" altLang="en-US" sz="2400" b="1" i="1" u="sng" dirty="0">
                <a:solidFill>
                  <a:srgbClr val="663300"/>
                </a:solidFill>
                <a:effectLst/>
                <a:latin typeface="Arial Narrow" panose="020B0606020202030204" pitchFamily="34" charset="0"/>
              </a:rPr>
              <a:t>if</a:t>
            </a:r>
            <a:r>
              <a:rPr lang="en-US" altLang="en-US" sz="2400" b="1" i="1" dirty="0">
                <a:solidFill>
                  <a:srgbClr val="663300"/>
                </a:solidFill>
                <a:effectLst/>
                <a:latin typeface="Arial Narrow" panose="020B0606020202030204" pitchFamily="34" charset="0"/>
              </a:rPr>
              <a:t> your sons keep covenant and the statutes I teach them, </a:t>
            </a:r>
            <a:r>
              <a:rPr lang="en-US" altLang="en-US" sz="2400" b="1" i="1" u="sng" dirty="0">
                <a:solidFill>
                  <a:srgbClr val="663300"/>
                </a:solidFill>
                <a:effectLst/>
                <a:latin typeface="Arial Narrow" panose="020B0606020202030204" pitchFamily="34" charset="0"/>
              </a:rPr>
              <a:t>then</a:t>
            </a:r>
            <a:r>
              <a:rPr lang="en-US" altLang="en-US" sz="2400" b="1" i="1" dirty="0">
                <a:solidFill>
                  <a:srgbClr val="663300"/>
                </a:solidFill>
                <a:effectLst/>
                <a:latin typeface="Arial Narrow" panose="020B0606020202030204" pitchFamily="34" charset="0"/>
              </a:rPr>
              <a:t> their sons will sit on your throne forever and ever.” </a:t>
            </a:r>
            <a:r>
              <a:rPr lang="en-US" altLang="en-US" sz="2400" b="1" dirty="0">
                <a:solidFill>
                  <a:srgbClr val="663300"/>
                </a:solidFill>
                <a:effectLst/>
                <a:latin typeface="Arial Narrow" panose="020B0606020202030204" pitchFamily="34" charset="0"/>
              </a:rPr>
              <a:t>(Ps. 132:11-12)</a:t>
            </a:r>
            <a:endParaRPr lang="en-US" altLang="en-US" sz="2400" b="1" i="1" dirty="0">
              <a:solidFill>
                <a:srgbClr val="663300"/>
              </a:solidFill>
              <a:effectLst/>
              <a:latin typeface="Arial Narrow" panose="020B0606020202030204" pitchFamily="34" charset="0"/>
            </a:endParaRPr>
          </a:p>
        </p:txBody>
      </p:sp>
      <p:sp>
        <p:nvSpPr>
          <p:cNvPr id="2" name="TextBox 1">
            <a:extLst>
              <a:ext uri="{FF2B5EF4-FFF2-40B4-BE49-F238E27FC236}">
                <a16:creationId xmlns:a16="http://schemas.microsoft.com/office/drawing/2014/main" id="{5A996106-ADFC-1C24-EA66-177707E3840C}"/>
              </a:ext>
            </a:extLst>
          </p:cNvPr>
          <p:cNvSpPr txBox="1"/>
          <p:nvPr/>
        </p:nvSpPr>
        <p:spPr>
          <a:xfrm>
            <a:off x="1210493" y="960121"/>
            <a:ext cx="3726180" cy="584775"/>
          </a:xfrm>
          <a:prstGeom prst="rect">
            <a:avLst/>
          </a:prstGeom>
          <a:noFill/>
        </p:spPr>
        <p:txBody>
          <a:bodyPr wrap="square" rtlCol="0">
            <a:spAutoFit/>
          </a:bodyPr>
          <a:lstStyle/>
          <a:p>
            <a:pPr algn="ctr"/>
            <a:r>
              <a:rPr lang="en-US" sz="3200" i="1" dirty="0"/>
              <a:t>the kings</a:t>
            </a:r>
          </a:p>
        </p:txBody>
      </p:sp>
      <p:sp>
        <p:nvSpPr>
          <p:cNvPr id="3" name="TextBox 2">
            <a:extLst>
              <a:ext uri="{FF2B5EF4-FFF2-40B4-BE49-F238E27FC236}">
                <a16:creationId xmlns:a16="http://schemas.microsoft.com/office/drawing/2014/main" id="{9408B0D4-CFB3-F6F1-1860-8A8D6C091B91}"/>
              </a:ext>
            </a:extLst>
          </p:cNvPr>
          <p:cNvSpPr txBox="1"/>
          <p:nvPr/>
        </p:nvSpPr>
        <p:spPr>
          <a:xfrm>
            <a:off x="7217774" y="960121"/>
            <a:ext cx="3726180" cy="584775"/>
          </a:xfrm>
          <a:prstGeom prst="rect">
            <a:avLst/>
          </a:prstGeom>
          <a:noFill/>
        </p:spPr>
        <p:txBody>
          <a:bodyPr wrap="square" rtlCol="0">
            <a:spAutoFit/>
          </a:bodyPr>
          <a:lstStyle/>
          <a:p>
            <a:pPr algn="ctr"/>
            <a:r>
              <a:rPr lang="en-US" sz="3200" i="1" dirty="0"/>
              <a:t>the prophets</a:t>
            </a:r>
          </a:p>
        </p:txBody>
      </p:sp>
    </p:spTree>
    <p:extLst>
      <p:ext uri="{BB962C8B-B14F-4D97-AF65-F5344CB8AC3E}">
        <p14:creationId xmlns:p14="http://schemas.microsoft.com/office/powerpoint/2010/main" val="25039990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93187">
                                            <p:bg/>
                                          </p:spTgt>
                                        </p:tgtEl>
                                        <p:attrNameLst>
                                          <p:attrName>style.visibility</p:attrName>
                                        </p:attrNameLst>
                                      </p:cBhvr>
                                      <p:to>
                                        <p:strVal val="visible"/>
                                      </p:to>
                                    </p:set>
                                    <p:animEffect transition="in" filter="randombar(horizontal)">
                                      <p:cBhvr>
                                        <p:cTn id="7" dur="500"/>
                                        <p:tgtEl>
                                          <p:spTgt spid="93187">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3187">
                                            <p:txEl>
                                              <p:pRg st="0" end="0"/>
                                            </p:txEl>
                                          </p:spTgt>
                                        </p:tgtEl>
                                        <p:attrNameLst>
                                          <p:attrName>style.visibility</p:attrName>
                                        </p:attrNameLst>
                                      </p:cBhvr>
                                      <p:to>
                                        <p:strVal val="visible"/>
                                      </p:to>
                                    </p:set>
                                    <p:animEffect transition="in" filter="randombar(horizontal)">
                                      <p:cBhvr>
                                        <p:cTn id="10" dur="500"/>
                                        <p:tgtEl>
                                          <p:spTgt spid="93187">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Effect transition="in" filter="randombar(horizontal)">
                                      <p:cBhvr>
                                        <p:cTn id="13" dur="500"/>
                                        <p:tgtEl>
                                          <p:spTgt spid="93187">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93187">
                                            <p:txEl>
                                              <p:pRg st="3" end="3"/>
                                            </p:txEl>
                                          </p:spTgt>
                                        </p:tgtEl>
                                        <p:attrNameLst>
                                          <p:attrName>style.visibility</p:attrName>
                                        </p:attrNameLst>
                                      </p:cBhvr>
                                      <p:to>
                                        <p:strVal val="visible"/>
                                      </p:to>
                                    </p:set>
                                    <p:animEffect transition="in" filter="randombar(horizontal)">
                                      <p:cBhvr>
                                        <p:cTn id="16" dur="500"/>
                                        <p:tgtEl>
                                          <p:spTgt spid="93187">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93188">
                                            <p:bg/>
                                          </p:spTgt>
                                        </p:tgtEl>
                                        <p:attrNameLst>
                                          <p:attrName>style.visibility</p:attrName>
                                        </p:attrNameLst>
                                      </p:cBhvr>
                                      <p:to>
                                        <p:strVal val="visible"/>
                                      </p:to>
                                    </p:set>
                                    <p:animEffect transition="in" filter="randombar(horizontal)">
                                      <p:cBhvr>
                                        <p:cTn id="21" dur="500"/>
                                        <p:tgtEl>
                                          <p:spTgt spid="93188">
                                            <p:bg/>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93188">
                                            <p:txEl>
                                              <p:pRg st="0" end="0"/>
                                            </p:txEl>
                                          </p:spTgt>
                                        </p:tgtEl>
                                        <p:attrNameLst>
                                          <p:attrName>style.visibility</p:attrName>
                                        </p:attrNameLst>
                                      </p:cBhvr>
                                      <p:to>
                                        <p:strVal val="visible"/>
                                      </p:to>
                                    </p:set>
                                    <p:animEffect transition="in" filter="randombar(horizontal)">
                                      <p:cBhvr>
                                        <p:cTn id="24" dur="500"/>
                                        <p:tgtEl>
                                          <p:spTgt spid="93188">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93188">
                                            <p:txEl>
                                              <p:pRg st="1" end="1"/>
                                            </p:txEl>
                                          </p:spTgt>
                                        </p:tgtEl>
                                        <p:attrNameLst>
                                          <p:attrName>style.visibility</p:attrName>
                                        </p:attrNameLst>
                                      </p:cBhvr>
                                      <p:to>
                                        <p:strVal val="visible"/>
                                      </p:to>
                                    </p:set>
                                    <p:animEffect transition="in" filter="randombar(horizontal)">
                                      <p:cBhvr>
                                        <p:cTn id="27" dur="500"/>
                                        <p:tgtEl>
                                          <p:spTgt spid="93188">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93188">
                                            <p:txEl>
                                              <p:pRg st="3" end="3"/>
                                            </p:txEl>
                                          </p:spTgt>
                                        </p:tgtEl>
                                        <p:attrNameLst>
                                          <p:attrName>style.visibility</p:attrName>
                                        </p:attrNameLst>
                                      </p:cBhvr>
                                      <p:to>
                                        <p:strVal val="visible"/>
                                      </p:to>
                                    </p:set>
                                    <p:animEffect transition="in" filter="randombar(horizontal)">
                                      <p:cBhvr>
                                        <p:cTn id="30" dur="500"/>
                                        <p:tgtEl>
                                          <p:spTgt spid="931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nimBg="1"/>
      <p:bldP spid="93188"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7" name="Rectangle 5">
            <a:extLst>
              <a:ext uri="{FF2B5EF4-FFF2-40B4-BE49-F238E27FC236}">
                <a16:creationId xmlns:a16="http://schemas.microsoft.com/office/drawing/2014/main" id="{4F8FC8A4-5B1B-265E-787C-8BD5C660D532}"/>
              </a:ext>
            </a:extLst>
          </p:cNvPr>
          <p:cNvSpPr>
            <a:spLocks noGrp="1" noChangeArrowheads="1"/>
          </p:cNvSpPr>
          <p:nvPr>
            <p:ph type="body" sz="half" idx="1"/>
          </p:nvPr>
        </p:nvSpPr>
        <p:spPr>
          <a:xfrm>
            <a:off x="401053" y="533400"/>
            <a:ext cx="4551947" cy="5867400"/>
          </a:xfrm>
        </p:spPr>
        <p:txBody>
          <a:bodyPr/>
          <a:lstStyle/>
          <a:p>
            <a:pPr algn="r" eaLnBrk="1" hangingPunct="1">
              <a:buFont typeface="Wingdings" panose="05000000000000000000" pitchFamily="2" charset="2"/>
              <a:buNone/>
            </a:pPr>
            <a:r>
              <a:rPr lang="en-US" altLang="en-US" sz="2800" dirty="0"/>
              <a:t>The divided kingdom was considerably smaller than the mini-empire of David.</a:t>
            </a:r>
          </a:p>
          <a:p>
            <a:pPr algn="r" eaLnBrk="1" hangingPunct="1">
              <a:buFont typeface="Wingdings" panose="05000000000000000000" pitchFamily="2" charset="2"/>
              <a:buNone/>
            </a:pPr>
            <a:endParaRPr lang="en-US" altLang="en-US" sz="2800" dirty="0"/>
          </a:p>
          <a:p>
            <a:pPr algn="r" eaLnBrk="1" hangingPunct="1">
              <a:buFont typeface="Wingdings" panose="05000000000000000000" pitchFamily="2" charset="2"/>
              <a:buNone/>
            </a:pPr>
            <a:r>
              <a:rPr lang="en-US" altLang="en-US" sz="2800" dirty="0"/>
              <a:t>While Shechem became the initial capital of the north, it later was moved to Tirzah and then to Samaria.</a:t>
            </a:r>
          </a:p>
          <a:p>
            <a:pPr algn="r" eaLnBrk="1" hangingPunct="1">
              <a:buFont typeface="Wingdings" panose="05000000000000000000" pitchFamily="2" charset="2"/>
              <a:buNone/>
            </a:pPr>
            <a:endParaRPr lang="en-US" altLang="en-US" sz="2800" dirty="0"/>
          </a:p>
          <a:p>
            <a:pPr algn="r" eaLnBrk="1" hangingPunct="1">
              <a:buFont typeface="Wingdings" panose="05000000000000000000" pitchFamily="2" charset="2"/>
              <a:buNone/>
            </a:pPr>
            <a:r>
              <a:rPr lang="en-US" altLang="en-US" sz="2800" dirty="0"/>
              <a:t>Jerusalem remained the capital of the south.</a:t>
            </a:r>
          </a:p>
        </p:txBody>
      </p:sp>
      <p:pic>
        <p:nvPicPr>
          <p:cNvPr id="128003" name="Picture 7" descr="DividedKingdom">
            <a:extLst>
              <a:ext uri="{FF2B5EF4-FFF2-40B4-BE49-F238E27FC236}">
                <a16:creationId xmlns:a16="http://schemas.microsoft.com/office/drawing/2014/main" id="{BBA72860-E022-ABF4-18D7-46DBD26670E5}"/>
              </a:ext>
            </a:extLst>
          </p:cNvPr>
          <p:cNvPicPr>
            <a:picLocks noGrp="1" noChangeAspect="1" noChangeArrowheads="1"/>
          </p:cNvPicPr>
          <p:nvPr>
            <p:ph sz="half" idx="2"/>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181601" y="0"/>
            <a:ext cx="54784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4" name="Rectangle 8">
            <a:extLst>
              <a:ext uri="{FF2B5EF4-FFF2-40B4-BE49-F238E27FC236}">
                <a16:creationId xmlns:a16="http://schemas.microsoft.com/office/drawing/2014/main" id="{9C3445F2-96A5-E9C0-D2FB-EF9DF6DAC818}"/>
              </a:ext>
            </a:extLst>
          </p:cNvPr>
          <p:cNvSpPr>
            <a:spLocks noChangeArrowheads="1"/>
          </p:cNvSpPr>
          <p:nvPr/>
        </p:nvSpPr>
        <p:spPr bwMode="auto">
          <a:xfrm>
            <a:off x="5181600" y="0"/>
            <a:ext cx="1676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28005" name="Rectangle 9">
            <a:extLst>
              <a:ext uri="{FF2B5EF4-FFF2-40B4-BE49-F238E27FC236}">
                <a16:creationId xmlns:a16="http://schemas.microsoft.com/office/drawing/2014/main" id="{DE1E0EE9-793A-D550-CA44-6A56E3663277}"/>
              </a:ext>
            </a:extLst>
          </p:cNvPr>
          <p:cNvSpPr>
            <a:spLocks noChangeArrowheads="1"/>
          </p:cNvSpPr>
          <p:nvPr/>
        </p:nvSpPr>
        <p:spPr bwMode="auto">
          <a:xfrm>
            <a:off x="5638800" y="2743200"/>
            <a:ext cx="609600" cy="990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28006" name="Rectangle 10">
            <a:extLst>
              <a:ext uri="{FF2B5EF4-FFF2-40B4-BE49-F238E27FC236}">
                <a16:creationId xmlns:a16="http://schemas.microsoft.com/office/drawing/2014/main" id="{9F64355E-5C18-40CC-1842-41B63CE7D617}"/>
              </a:ext>
            </a:extLst>
          </p:cNvPr>
          <p:cNvSpPr>
            <a:spLocks noChangeArrowheads="1"/>
          </p:cNvSpPr>
          <p:nvPr/>
        </p:nvSpPr>
        <p:spPr bwMode="auto">
          <a:xfrm>
            <a:off x="6553200" y="990600"/>
            <a:ext cx="457200" cy="76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28007" name="Rectangle 11">
            <a:extLst>
              <a:ext uri="{FF2B5EF4-FFF2-40B4-BE49-F238E27FC236}">
                <a16:creationId xmlns:a16="http://schemas.microsoft.com/office/drawing/2014/main" id="{5811C1E6-FAF8-45FD-C23D-4211110C5DEF}"/>
              </a:ext>
            </a:extLst>
          </p:cNvPr>
          <p:cNvSpPr>
            <a:spLocks noChangeArrowheads="1"/>
          </p:cNvSpPr>
          <p:nvPr/>
        </p:nvSpPr>
        <p:spPr bwMode="auto">
          <a:xfrm>
            <a:off x="7010400" y="838200"/>
            <a:ext cx="304800" cy="457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2037">
                                            <p:txEl>
                                              <p:pRg st="0" end="0"/>
                                            </p:txEl>
                                          </p:spTgt>
                                        </p:tgtEl>
                                        <p:attrNameLst>
                                          <p:attrName>style.visibility</p:attrName>
                                        </p:attrNameLst>
                                      </p:cBhvr>
                                      <p:to>
                                        <p:strVal val="visible"/>
                                      </p:to>
                                    </p:set>
                                    <p:anim calcmode="lin" valueType="num">
                                      <p:cBhvr>
                                        <p:cTn id="7" dur="500" fill="hold"/>
                                        <p:tgtEl>
                                          <p:spTgt spid="17203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203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72037">
                                            <p:txEl>
                                              <p:pRg st="2" end="2"/>
                                            </p:txEl>
                                          </p:spTgt>
                                        </p:tgtEl>
                                        <p:attrNameLst>
                                          <p:attrName>style.visibility</p:attrName>
                                        </p:attrNameLst>
                                      </p:cBhvr>
                                      <p:to>
                                        <p:strVal val="visible"/>
                                      </p:to>
                                    </p:set>
                                    <p:anim calcmode="lin" valueType="num">
                                      <p:cBhvr>
                                        <p:cTn id="13" dur="500" fill="hold"/>
                                        <p:tgtEl>
                                          <p:spTgt spid="17203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7203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72037">
                                            <p:txEl>
                                              <p:pRg st="4" end="4"/>
                                            </p:txEl>
                                          </p:spTgt>
                                        </p:tgtEl>
                                        <p:attrNameLst>
                                          <p:attrName>style.visibility</p:attrName>
                                        </p:attrNameLst>
                                      </p:cBhvr>
                                      <p:to>
                                        <p:strVal val="visible"/>
                                      </p:to>
                                    </p:set>
                                    <p:anim calcmode="lin" valueType="num">
                                      <p:cBhvr>
                                        <p:cTn id="19" dur="500" fill="hold"/>
                                        <p:tgtEl>
                                          <p:spTgt spid="172037">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7203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Back Story</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Before engaging the four centuries that lie between the Old and New Testaments, it will be helpful, indeed necessary, to address the back story of Israel.</a:t>
            </a:r>
          </a:p>
          <a:p>
            <a:pPr marL="914400" indent="-457200">
              <a:spcBef>
                <a:spcPts val="600"/>
              </a:spcBef>
              <a:buFont typeface="Wingdings" panose="05000000000000000000" pitchFamily="2" charset="2"/>
              <a:buChar char="§"/>
            </a:pPr>
            <a:r>
              <a:rPr lang="en-US" sz="2400" i="1" dirty="0"/>
              <a:t>The identity of Israel as a covenant people thoroughly shaped their national history.</a:t>
            </a:r>
          </a:p>
          <a:p>
            <a:pPr marL="914400" indent="-457200">
              <a:spcBef>
                <a:spcPts val="600"/>
              </a:spcBef>
              <a:buFont typeface="Wingdings" panose="05000000000000000000" pitchFamily="2" charset="2"/>
              <a:buChar char="§"/>
            </a:pPr>
            <a:r>
              <a:rPr lang="en-US" sz="2400" i="1" dirty="0"/>
              <a:t>Out of this covenant context, a serious tension arose between the kings of Israel and the prophets. Each approached the covenants in very different ways, and each claimed to have the final word on interpretation.</a:t>
            </a:r>
          </a:p>
        </p:txBody>
      </p:sp>
    </p:spTree>
    <p:extLst>
      <p:ext uri="{BB962C8B-B14F-4D97-AF65-F5344CB8AC3E}">
        <p14:creationId xmlns:p14="http://schemas.microsoft.com/office/powerpoint/2010/main" val="346231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116738" name="Slide Number Placeholder 6">
            <a:extLst>
              <a:ext uri="{FF2B5EF4-FFF2-40B4-BE49-F238E27FC236}">
                <a16:creationId xmlns:a16="http://schemas.microsoft.com/office/drawing/2014/main" id="{B18EAD65-20D2-F8F0-E637-FB99FD945B3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D11C806-63D9-43A3-B546-AA523464B314}" type="slidenum">
              <a:rPr kumimoji="0" lang="en-US" altLang="en-US" sz="1200" b="0" i="0" u="none" strike="noStrike" kern="1200" cap="none" spc="0" normalizeH="0" baseline="0" noProof="0">
                <a:ln>
                  <a:noFill/>
                </a:ln>
                <a:solidFill>
                  <a:srgbClr val="EAEAEA"/>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a:ln>
                <a:noFill/>
              </a:ln>
              <a:solidFill>
                <a:srgbClr val="EAEAEA"/>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161794" name="Rectangle 2">
            <a:extLst>
              <a:ext uri="{FF2B5EF4-FFF2-40B4-BE49-F238E27FC236}">
                <a16:creationId xmlns:a16="http://schemas.microsoft.com/office/drawing/2014/main" id="{E81F1D74-DCA7-9F9D-D46E-D65C7D334B6A}"/>
              </a:ext>
            </a:extLst>
          </p:cNvPr>
          <p:cNvSpPr>
            <a:spLocks noGrp="1" noChangeArrowheads="1"/>
          </p:cNvSpPr>
          <p:nvPr>
            <p:ph type="title"/>
          </p:nvPr>
        </p:nvSpPr>
        <p:spPr>
          <a:xfrm>
            <a:off x="1981200" y="152400"/>
            <a:ext cx="8229600" cy="1447800"/>
          </a:xfrm>
        </p:spPr>
        <p:txBody>
          <a:bodyPr/>
          <a:lstStyle/>
          <a:p>
            <a:pPr eaLnBrk="1" hangingPunct="1">
              <a:defRPr/>
            </a:pPr>
            <a:r>
              <a:rPr lang="en-US" altLang="en-US" sz="7200" dirty="0">
                <a:solidFill>
                  <a:srgbClr val="FF6600"/>
                </a:solidFill>
                <a:latin typeface="Freestyle Script" panose="030804020302050B0404" pitchFamily="66" charset="0"/>
              </a:rPr>
              <a:t>The Royal Theology</a:t>
            </a:r>
            <a:br>
              <a:rPr lang="en-US" altLang="en-US" sz="5400" dirty="0">
                <a:solidFill>
                  <a:srgbClr val="FF6600"/>
                </a:solidFill>
                <a:latin typeface="Freestyle Script" panose="030804020302050B0404" pitchFamily="66" charset="0"/>
              </a:rPr>
            </a:br>
            <a:r>
              <a:rPr lang="en-US" altLang="en-US" sz="2800" dirty="0">
                <a:solidFill>
                  <a:srgbClr val="FF6600"/>
                </a:solidFill>
                <a:latin typeface="Arial Narrow" panose="020B0606020202030204" pitchFamily="34" charset="0"/>
              </a:rPr>
              <a:t>based on the Davidic Covenant</a:t>
            </a:r>
            <a:endParaRPr lang="en-US" altLang="en-US" sz="2800" dirty="0">
              <a:solidFill>
                <a:srgbClr val="FF6600"/>
              </a:solidFill>
              <a:latin typeface="Freestyle Script" panose="030804020302050B0404" pitchFamily="66" charset="0"/>
            </a:endParaRPr>
          </a:p>
        </p:txBody>
      </p:sp>
      <p:sp>
        <p:nvSpPr>
          <p:cNvPr id="161796" name="Rectangle 4">
            <a:extLst>
              <a:ext uri="{FF2B5EF4-FFF2-40B4-BE49-F238E27FC236}">
                <a16:creationId xmlns:a16="http://schemas.microsoft.com/office/drawing/2014/main" id="{00739182-AC43-42F4-7FA5-068ECB6FBF0C}"/>
              </a:ext>
            </a:extLst>
          </p:cNvPr>
          <p:cNvSpPr>
            <a:spLocks noGrp="1" noChangeArrowheads="1"/>
          </p:cNvSpPr>
          <p:nvPr>
            <p:ph type="body" sz="half" idx="1"/>
          </p:nvPr>
        </p:nvSpPr>
        <p:spPr>
          <a:xfrm>
            <a:off x="177798" y="2083118"/>
            <a:ext cx="5918202" cy="4160520"/>
          </a:xfrm>
        </p:spPr>
        <p:txBody>
          <a:bodyPr/>
          <a:lstStyle/>
          <a:p>
            <a:pPr eaLnBrk="1" hangingPunct="1">
              <a:lnSpc>
                <a:spcPct val="90000"/>
              </a:lnSpc>
              <a:buFont typeface="Wingdings" panose="05000000000000000000" pitchFamily="2" charset="2"/>
              <a:buNone/>
              <a:defRPr/>
            </a:pPr>
            <a:r>
              <a:rPr lang="en-US" altLang="en-US" b="1" dirty="0">
                <a:solidFill>
                  <a:srgbClr val="FFC000"/>
                </a:solidFill>
                <a:latin typeface="Lucida Fax" panose="02060602050505020204" pitchFamily="18" charset="0"/>
              </a:rPr>
              <a:t>The Royal Assumptions</a:t>
            </a:r>
          </a:p>
          <a:p>
            <a:pPr eaLnBrk="1" hangingPunct="1">
              <a:lnSpc>
                <a:spcPct val="90000"/>
              </a:lnSpc>
              <a:defRPr/>
            </a:pPr>
            <a:r>
              <a:rPr lang="en-US" altLang="en-US" sz="2400" i="1" dirty="0"/>
              <a:t>David had been guaranteed a perpetual dynasty </a:t>
            </a:r>
            <a:r>
              <a:rPr lang="en-US" altLang="en-US" sz="2000" dirty="0"/>
              <a:t>(2 Sa. 7:11b-16; 22:51b; 23:5a).</a:t>
            </a:r>
          </a:p>
          <a:p>
            <a:pPr eaLnBrk="1" hangingPunct="1">
              <a:lnSpc>
                <a:spcPct val="90000"/>
              </a:lnSpc>
              <a:defRPr/>
            </a:pPr>
            <a:r>
              <a:rPr lang="en-US" altLang="en-US" sz="2400" i="1" dirty="0"/>
              <a:t>The Davidic covenant was firmly linked with the temple on Mt. Zion </a:t>
            </a:r>
            <a:r>
              <a:rPr lang="en-US" altLang="en-US" sz="2000" dirty="0"/>
              <a:t>(Ps. 2:6-9; 78:65-72; 132:11-18).</a:t>
            </a:r>
          </a:p>
          <a:p>
            <a:pPr eaLnBrk="1" hangingPunct="1">
              <a:lnSpc>
                <a:spcPct val="90000"/>
              </a:lnSpc>
              <a:defRPr/>
            </a:pPr>
            <a:r>
              <a:rPr lang="en-US" altLang="en-US" sz="2400" i="1" dirty="0"/>
              <a:t>The city of Jerusalem and Mt. Zion were impregnable, their security eternally guaranteed by Yahweh </a:t>
            </a:r>
            <a:r>
              <a:rPr lang="en-US" altLang="en-US" sz="2000" dirty="0"/>
              <a:t>(Ps. 46; 125:1-2; 146:10</a:t>
            </a:r>
            <a:r>
              <a:rPr lang="en-US" altLang="en-US" sz="2000" dirty="0">
                <a:latin typeface="Arial Narrow" panose="020B0606020202030204" pitchFamily="34" charset="0"/>
              </a:rPr>
              <a:t>).</a:t>
            </a:r>
            <a:endParaRPr lang="en-US" altLang="en-US" sz="2400" i="1" dirty="0">
              <a:latin typeface="Arial Narrow" panose="020B0606020202030204" pitchFamily="34" charset="0"/>
            </a:endParaRPr>
          </a:p>
        </p:txBody>
      </p:sp>
      <p:sp>
        <p:nvSpPr>
          <p:cNvPr id="161797" name="Rectangle 5">
            <a:extLst>
              <a:ext uri="{FF2B5EF4-FFF2-40B4-BE49-F238E27FC236}">
                <a16:creationId xmlns:a16="http://schemas.microsoft.com/office/drawing/2014/main" id="{9FBCA834-FC01-0DC3-4F39-0591660A1218}"/>
              </a:ext>
            </a:extLst>
          </p:cNvPr>
          <p:cNvSpPr>
            <a:spLocks noGrp="1" noChangeArrowheads="1"/>
          </p:cNvSpPr>
          <p:nvPr>
            <p:ph type="body" sz="half" idx="2"/>
          </p:nvPr>
        </p:nvSpPr>
        <p:spPr>
          <a:xfrm>
            <a:off x="6272463" y="2102018"/>
            <a:ext cx="5741739" cy="4510238"/>
          </a:xfrm>
          <a:solidFill>
            <a:srgbClr val="002448"/>
          </a:solidFill>
          <a:ln w="38100">
            <a:solidFill>
              <a:srgbClr val="FFFF99"/>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dirty="0">
                <a:solidFill>
                  <a:srgbClr val="FFC000"/>
                </a:solidFill>
                <a:latin typeface="Lucida Fax" panose="02060602050505020204" pitchFamily="18" charset="0"/>
              </a:rPr>
              <a:t>The Perspective of the Prophets</a:t>
            </a:r>
          </a:p>
          <a:p>
            <a:pPr eaLnBrk="1" hangingPunct="1">
              <a:lnSpc>
                <a:spcPct val="90000"/>
              </a:lnSpc>
              <a:defRPr/>
            </a:pPr>
            <a:r>
              <a:rPr lang="en-US" altLang="en-US" sz="2400" i="1" dirty="0">
                <a:solidFill>
                  <a:srgbClr val="FFFF99"/>
                </a:solidFill>
              </a:rPr>
              <a:t>Earlier prophets warned that the Davidic covenant must not be viewed as an unconditional guarantee of political security</a:t>
            </a:r>
            <a:r>
              <a:rPr lang="en-US" altLang="en-US" sz="2000" dirty="0">
                <a:solidFill>
                  <a:srgbClr val="FFFF99"/>
                </a:solidFill>
              </a:rPr>
              <a:t> (Am. 2:4-5; 6:1a; Mic. 3:10, 12).</a:t>
            </a:r>
          </a:p>
          <a:p>
            <a:pPr eaLnBrk="1" hangingPunct="1">
              <a:lnSpc>
                <a:spcPct val="90000"/>
              </a:lnSpc>
              <a:defRPr/>
            </a:pPr>
            <a:r>
              <a:rPr lang="en-US" altLang="en-US" sz="2400" i="1" dirty="0">
                <a:solidFill>
                  <a:srgbClr val="FFFF99"/>
                </a:solidFill>
              </a:rPr>
              <a:t>Jeremiah warned that Yahweh had rejected Jehoiakim’s family </a:t>
            </a:r>
            <a:r>
              <a:rPr lang="en-US" altLang="en-US" sz="2000" dirty="0">
                <a:solidFill>
                  <a:srgbClr val="FFFF99"/>
                </a:solidFill>
              </a:rPr>
              <a:t>(Je. 36:30-31; cf. 22:18-19).</a:t>
            </a:r>
          </a:p>
          <a:p>
            <a:pPr eaLnBrk="1" hangingPunct="1">
              <a:lnSpc>
                <a:spcPct val="90000"/>
              </a:lnSpc>
              <a:defRPr/>
            </a:pPr>
            <a:r>
              <a:rPr lang="en-US" altLang="en-US" sz="2400" i="1" dirty="0">
                <a:solidFill>
                  <a:srgbClr val="FFFF99"/>
                </a:solidFill>
              </a:rPr>
              <a:t>Yahweh was now against the kings in David’s line </a:t>
            </a:r>
            <a:r>
              <a:rPr lang="en-US" altLang="en-US" sz="2000" dirty="0">
                <a:solidFill>
                  <a:srgbClr val="FFFF99"/>
                </a:solidFill>
              </a:rPr>
              <a:t>(Je. 21:11-14; 23:1-2).</a:t>
            </a:r>
            <a:endParaRPr lang="en-US" altLang="en-US" sz="2400" i="1" dirty="0">
              <a:solidFill>
                <a:srgbClr val="FFFF99"/>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61796">
                                            <p:txEl>
                                              <p:pRg st="1" end="1"/>
                                            </p:txEl>
                                          </p:spTgt>
                                        </p:tgtEl>
                                        <p:attrNameLst>
                                          <p:attrName>style.visibility</p:attrName>
                                        </p:attrNameLst>
                                      </p:cBhvr>
                                      <p:to>
                                        <p:strVal val="visible"/>
                                      </p:to>
                                    </p:set>
                                    <p:anim calcmode="lin" valueType="num">
                                      <p:cBhvr>
                                        <p:cTn id="7" dur="500" fill="hold"/>
                                        <p:tgtEl>
                                          <p:spTgt spid="16179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6179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6179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617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61796">
                                            <p:txEl>
                                              <p:pRg st="2" end="2"/>
                                            </p:txEl>
                                          </p:spTgt>
                                        </p:tgtEl>
                                        <p:attrNameLst>
                                          <p:attrName>style.visibility</p:attrName>
                                        </p:attrNameLst>
                                      </p:cBhvr>
                                      <p:to>
                                        <p:strVal val="visible"/>
                                      </p:to>
                                    </p:set>
                                    <p:anim calcmode="lin" valueType="num">
                                      <p:cBhvr>
                                        <p:cTn id="15" dur="500" fill="hold"/>
                                        <p:tgtEl>
                                          <p:spTgt spid="16179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6179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6179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617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61796">
                                            <p:txEl>
                                              <p:pRg st="3" end="3"/>
                                            </p:txEl>
                                          </p:spTgt>
                                        </p:tgtEl>
                                        <p:attrNameLst>
                                          <p:attrName>style.visibility</p:attrName>
                                        </p:attrNameLst>
                                      </p:cBhvr>
                                      <p:to>
                                        <p:strVal val="visible"/>
                                      </p:to>
                                    </p:set>
                                    <p:anim calcmode="lin" valueType="num">
                                      <p:cBhvr>
                                        <p:cTn id="23" dur="500" fill="hold"/>
                                        <p:tgtEl>
                                          <p:spTgt spid="16179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6179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6179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617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61797">
                                            <p:bg/>
                                          </p:spTgt>
                                        </p:tgtEl>
                                        <p:attrNameLst>
                                          <p:attrName>style.visibility</p:attrName>
                                        </p:attrNameLst>
                                      </p:cBhvr>
                                      <p:to>
                                        <p:strVal val="visible"/>
                                      </p:to>
                                    </p:set>
                                    <p:animEffect transition="in" filter="randombar(horizontal)">
                                      <p:cBhvr>
                                        <p:cTn id="31" dur="500"/>
                                        <p:tgtEl>
                                          <p:spTgt spid="161797">
                                            <p:bg/>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1797">
                                            <p:txEl>
                                              <p:pRg st="0" end="0"/>
                                            </p:txEl>
                                          </p:spTgt>
                                        </p:tgtEl>
                                        <p:attrNameLst>
                                          <p:attrName>style.visibility</p:attrName>
                                        </p:attrNameLst>
                                      </p:cBhvr>
                                      <p:to>
                                        <p:strVal val="visible"/>
                                      </p:to>
                                    </p:set>
                                    <p:animEffect transition="in" filter="randombar(horizontal)">
                                      <p:cBhvr>
                                        <p:cTn id="34" dur="500"/>
                                        <p:tgtEl>
                                          <p:spTgt spid="16179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61797">
                                            <p:txEl>
                                              <p:pRg st="1" end="1"/>
                                            </p:txEl>
                                          </p:spTgt>
                                        </p:tgtEl>
                                        <p:attrNameLst>
                                          <p:attrName>style.visibility</p:attrName>
                                        </p:attrNameLst>
                                      </p:cBhvr>
                                      <p:to>
                                        <p:strVal val="visible"/>
                                      </p:to>
                                    </p:set>
                                    <p:animEffect transition="in" filter="randombar(horizontal)">
                                      <p:cBhvr>
                                        <p:cTn id="39" dur="500"/>
                                        <p:tgtEl>
                                          <p:spTgt spid="16179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61797">
                                            <p:txEl>
                                              <p:pRg st="2" end="2"/>
                                            </p:txEl>
                                          </p:spTgt>
                                        </p:tgtEl>
                                        <p:attrNameLst>
                                          <p:attrName>style.visibility</p:attrName>
                                        </p:attrNameLst>
                                      </p:cBhvr>
                                      <p:to>
                                        <p:strVal val="visible"/>
                                      </p:to>
                                    </p:set>
                                    <p:animEffect transition="in" filter="randombar(horizontal)">
                                      <p:cBhvr>
                                        <p:cTn id="44" dur="500"/>
                                        <p:tgtEl>
                                          <p:spTgt spid="16179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61797">
                                            <p:txEl>
                                              <p:pRg st="3" end="3"/>
                                            </p:txEl>
                                          </p:spTgt>
                                        </p:tgtEl>
                                        <p:attrNameLst>
                                          <p:attrName>style.visibility</p:attrName>
                                        </p:attrNameLst>
                                      </p:cBhvr>
                                      <p:to>
                                        <p:strVal val="visible"/>
                                      </p:to>
                                    </p:set>
                                    <p:animEffect transition="in" filter="randombar(horizontal)">
                                      <p:cBhvr>
                                        <p:cTn id="49" dur="500"/>
                                        <p:tgtEl>
                                          <p:spTgt spid="161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7"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336884" y="8709"/>
            <a:ext cx="11614483" cy="68634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Book Antiqua" panose="02040602050305030304" pitchFamily="18" charset="0"/>
              </a:rPr>
              <a:t>“Therefore, this is what the L</a:t>
            </a:r>
            <a:r>
              <a:rPr lang="en-US" sz="2400" i="1" dirty="0">
                <a:solidFill>
                  <a:prstClr val="white"/>
                </a:solidFill>
                <a:latin typeface="Book Antiqua" panose="02040602050305030304" pitchFamily="18" charset="0"/>
              </a:rPr>
              <a:t>ORD</a:t>
            </a:r>
            <a:r>
              <a:rPr lang="en-US" sz="2800" i="1" dirty="0">
                <a:solidFill>
                  <a:prstClr val="white"/>
                </a:solidFill>
                <a:latin typeface="Book Antiqua" panose="02040602050305030304" pitchFamily="18" charset="0"/>
              </a:rPr>
              <a:t> says about Jehoiakim king of Judah: He will have no one to sit on the throne of David; his body will be thrown out and exposed to the heat by day and the frost by night. I will punish him and his children and his attendants for their wickedness; I will bring on them and those living in Jerusalem and the people of Judah every disaster I pronounced against them, because they have not listened.”</a:t>
            </a: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t>
            </a:r>
            <a:r>
              <a:rPr lang="en-US" sz="2000" dirty="0">
                <a:solidFill>
                  <a:prstClr val="white"/>
                </a:solidFill>
                <a:latin typeface="Book Antiqua" panose="02040602050305030304" pitchFamily="18" charset="0"/>
              </a:rPr>
              <a:t>Jeremiah 36:30-31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Book Antiqua" panose="02040602050305030304" pitchFamily="18" charset="0"/>
              </a:rPr>
              <a:t>“As surely as I live,” declares the L</a:t>
            </a:r>
            <a:r>
              <a:rPr lang="en-US" sz="2400" i="1" dirty="0">
                <a:solidFill>
                  <a:prstClr val="white"/>
                </a:solidFill>
                <a:latin typeface="Book Antiqua" panose="02040602050305030304" pitchFamily="18" charset="0"/>
              </a:rPr>
              <a:t>ORD</a:t>
            </a:r>
            <a:r>
              <a:rPr lang="en-US" sz="2800" i="1" dirty="0">
                <a:solidFill>
                  <a:prstClr val="white"/>
                </a:solidFill>
                <a:latin typeface="Book Antiqua" panose="02040602050305030304" pitchFamily="18" charset="0"/>
              </a:rPr>
              <a:t>, “even if you, Jehoiachin son of Jehoiakim king of Judah, were a signet ring on my right hand, I would still pull you off. I will hand you over to those who seek your life, those you fear—to Nebuchadnezzar king of Babylon and to the Babylonians. I will hurl you and the mother who gave you birth into another country, where neither of you was born, and there you both will die. You will never come back to the land you long to return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t>
            </a: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t>
            </a:r>
            <a:r>
              <a:rPr kumimoji="0" lang="en-US" sz="2000" b="0"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Jeremiah 22:24-27</a:t>
            </a:r>
          </a:p>
        </p:txBody>
      </p:sp>
    </p:spTree>
    <p:extLst>
      <p:ext uri="{BB962C8B-B14F-4D97-AF65-F5344CB8AC3E}">
        <p14:creationId xmlns:p14="http://schemas.microsoft.com/office/powerpoint/2010/main" val="2196099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DA869-0C49-B1B9-E8E7-D529D175D72D}"/>
              </a:ext>
            </a:extLst>
          </p:cNvPr>
          <p:cNvSpPr/>
          <p:nvPr/>
        </p:nvSpPr>
        <p:spPr>
          <a:xfrm>
            <a:off x="411335" y="1105723"/>
            <a:ext cx="6451019" cy="4868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 name="TextBox 2">
            <a:extLst>
              <a:ext uri="{FF2B5EF4-FFF2-40B4-BE49-F238E27FC236}">
                <a16:creationId xmlns:a16="http://schemas.microsoft.com/office/drawing/2014/main" id="{9EB6A804-0958-D0D7-39FC-DE62387FC439}"/>
              </a:ext>
            </a:extLst>
          </p:cNvPr>
          <p:cNvSpPr txBox="1"/>
          <p:nvPr/>
        </p:nvSpPr>
        <p:spPr>
          <a:xfrm>
            <a:off x="557349" y="2178799"/>
            <a:ext cx="6191794" cy="212365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THE INTERTESTAMENTAL PERIOD</a:t>
            </a: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cxnSp>
        <p:nvCxnSpPr>
          <p:cNvPr id="5" name="Straight Connector 4">
            <a:extLst>
              <a:ext uri="{FF2B5EF4-FFF2-40B4-BE49-F238E27FC236}">
                <a16:creationId xmlns:a16="http://schemas.microsoft.com/office/drawing/2014/main" id="{00D5AEE1-1634-8E52-ACE0-803A43C758AB}"/>
              </a:ext>
            </a:extLst>
          </p:cNvPr>
          <p:cNvCxnSpPr>
            <a:cxnSpLocks/>
          </p:cNvCxnSpPr>
          <p:nvPr/>
        </p:nvCxnSpPr>
        <p:spPr>
          <a:xfrm>
            <a:off x="557349" y="4493851"/>
            <a:ext cx="11442146"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EEBAA63-E8F8-ACC2-1BF7-110659A5AFB0}"/>
              </a:ext>
            </a:extLst>
          </p:cNvPr>
          <p:cNvSpPr txBox="1"/>
          <p:nvPr/>
        </p:nvSpPr>
        <p:spPr>
          <a:xfrm>
            <a:off x="2349799" y="4675059"/>
            <a:ext cx="812843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Book" panose="020F0502020204030204"/>
                <a:ea typeface="+mn-ea"/>
                <a:cs typeface="+mn-cs"/>
              </a:rPr>
              <a:t>2 The End of the </a:t>
            </a:r>
            <a:r>
              <a:rPr kumimoji="0" lang="en-US" sz="3200" b="0" i="0" u="none" strike="noStrike" kern="1200" cap="none" spc="0" normalizeH="0" baseline="0" noProof="0" dirty="0">
                <a:ln>
                  <a:noFill/>
                </a:ln>
                <a:solidFill>
                  <a:prstClr val="black"/>
                </a:solidFill>
                <a:effectLst/>
                <a:uLnTx/>
                <a:uFillTx/>
                <a:latin typeface="Franklin Gothic Book" panose="020F0502020204030204"/>
                <a:ea typeface="+mn-ea"/>
                <a:cs typeface="+mn-cs"/>
              </a:rPr>
              <a:t>Old Testament: </a:t>
            </a:r>
            <a:r>
              <a:rPr lang="en-US" sz="3200" dirty="0">
                <a:solidFill>
                  <a:prstClr val="black"/>
                </a:solidFill>
                <a:latin typeface="Franklin Gothic Book" panose="020F0502020204030204"/>
              </a:rPr>
              <a:t>Exile</a:t>
            </a:r>
            <a:endParaRPr kumimoji="0" lang="en-US" sz="3200" b="0" i="0" u="none" strike="noStrike" kern="1200" cap="none" spc="0" normalizeH="0" baseline="0" noProof="0" dirty="0">
              <a:ln>
                <a:noFill/>
              </a:ln>
              <a:solidFill>
                <a:prstClr val="black"/>
              </a:solidFill>
              <a:effectLst/>
              <a:uLnTx/>
              <a:uFillTx/>
              <a:latin typeface="Franklin Gothic Book" panose="020F0502020204030204"/>
              <a:ea typeface="+mn-ea"/>
              <a:cs typeface="+mn-cs"/>
            </a:endParaRPr>
          </a:p>
        </p:txBody>
      </p:sp>
      <p:pic>
        <p:nvPicPr>
          <p:cNvPr id="1026" name="Picture 2" descr="The hoard">
            <a:extLst>
              <a:ext uri="{FF2B5EF4-FFF2-40B4-BE49-F238E27FC236}">
                <a16:creationId xmlns:a16="http://schemas.microsoft.com/office/drawing/2014/main" id="{780CE9A2-CD5A-F034-EE5F-37EB7DDA88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0453" y="1584292"/>
            <a:ext cx="3627548" cy="272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05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Task of the Prophets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The burden of the prophets was that unless there was a course correction in the nations of Israel and Judah, the Deuteronomic sentence of exile would surely happen.</a:t>
            </a:r>
          </a:p>
          <a:p>
            <a:pPr marL="914400" indent="-457200">
              <a:spcBef>
                <a:spcPts val="600"/>
              </a:spcBef>
              <a:buFont typeface="Wingdings" panose="05000000000000000000" pitchFamily="2" charset="2"/>
              <a:buChar char="§"/>
            </a:pPr>
            <a:r>
              <a:rPr lang="en-US" sz="2400" i="1" dirty="0"/>
              <a:t>The prophets faced an entrenched mood of unmitigated optimism augmented by false prophets, who in support of the kings, predicted the safety of Jerusalem and Judah.</a:t>
            </a:r>
          </a:p>
          <a:p>
            <a:pPr marL="914400" indent="-457200">
              <a:spcBef>
                <a:spcPts val="600"/>
              </a:spcBef>
              <a:buFont typeface="Wingdings" panose="05000000000000000000" pitchFamily="2" charset="2"/>
              <a:buChar char="§"/>
            </a:pPr>
            <a:r>
              <a:rPr lang="en-US" sz="2400" i="1" dirty="0"/>
              <a:t>Prophets like Jeremiah and Ezekiel confronted this false optimism with the Word of Yahweh.</a:t>
            </a:r>
          </a:p>
          <a:p>
            <a:pPr marL="914400" indent="-457200">
              <a:spcBef>
                <a:spcPts val="600"/>
              </a:spcBef>
              <a:buFont typeface="Wingdings" panose="05000000000000000000" pitchFamily="2" charset="2"/>
              <a:buChar char="§"/>
            </a:pPr>
            <a:r>
              <a:rPr lang="en-US" sz="2400" i="1" dirty="0"/>
              <a:t>Their message was that the nations of Israel and Judah were on the cusp of disaster.</a:t>
            </a:r>
          </a:p>
        </p:txBody>
      </p:sp>
    </p:spTree>
    <p:extLst>
      <p:ext uri="{BB962C8B-B14F-4D97-AF65-F5344CB8AC3E}">
        <p14:creationId xmlns:p14="http://schemas.microsoft.com/office/powerpoint/2010/main" val="207333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574766" y="496389"/>
            <a:ext cx="11068594" cy="6678751"/>
          </a:xfrm>
          <a:prstGeom prst="rect">
            <a:avLst/>
          </a:prstGeom>
          <a:noFill/>
        </p:spPr>
        <p:txBody>
          <a:bodyPr wrap="square" rtlCol="0">
            <a:spAutoFit/>
          </a:bodyPr>
          <a:lstStyle/>
          <a:p>
            <a:r>
              <a:rPr lang="en-US" altLang="en-US" sz="2800" i="1" dirty="0">
                <a:solidFill>
                  <a:schemeClr val="bg1"/>
                </a:solidFill>
                <a:latin typeface="Book Antiqua" panose="02040602050305030304" pitchFamily="18" charset="0"/>
              </a:rPr>
              <a:t>“This is what the L</a:t>
            </a:r>
            <a:r>
              <a:rPr lang="en-US" altLang="en-US" sz="2400" i="1" dirty="0">
                <a:solidFill>
                  <a:schemeClr val="bg1"/>
                </a:solidFill>
                <a:latin typeface="Book Antiqua" panose="02040602050305030304" pitchFamily="18" charset="0"/>
              </a:rPr>
              <a:t>ORD</a:t>
            </a:r>
            <a:r>
              <a:rPr lang="en-US" altLang="en-US" sz="2800" i="1" dirty="0">
                <a:solidFill>
                  <a:schemeClr val="bg1"/>
                </a:solidFill>
                <a:latin typeface="Book Antiqua" panose="02040602050305030304" pitchFamily="18" charset="0"/>
              </a:rPr>
              <a:t> says: ‘For three sins, even for four, I will not turn back my wrath. …I will crush you as a cart crushes when loaded with grain.” </a:t>
            </a:r>
            <a:r>
              <a:rPr lang="en-US" altLang="en-US" sz="2000" dirty="0">
                <a:solidFill>
                  <a:schemeClr val="bg1"/>
                </a:solidFill>
                <a:latin typeface="Book Antiqua" panose="02040602050305030304" pitchFamily="18" charset="0"/>
              </a:rPr>
              <a:t>(Amos 2:6a, 13)</a:t>
            </a:r>
          </a:p>
          <a:p>
            <a:endParaRPr lang="en-US" altLang="en-US" sz="2400" i="1" dirty="0">
              <a:solidFill>
                <a:schemeClr val="bg1"/>
              </a:solidFill>
              <a:latin typeface="Book Antiqua" panose="02040602050305030304" pitchFamily="18" charset="0"/>
            </a:endParaRPr>
          </a:p>
          <a:p>
            <a:r>
              <a:rPr lang="en-US" altLang="en-US" sz="2800" i="1" dirty="0">
                <a:solidFill>
                  <a:schemeClr val="bg1"/>
                </a:solidFill>
                <a:latin typeface="Book Antiqua" panose="02040602050305030304" pitchFamily="18" charset="0"/>
              </a:rPr>
              <a:t>“Samaria and its king will float away like a twig on the surface of the waters.” </a:t>
            </a:r>
            <a:r>
              <a:rPr lang="en-US" altLang="en-US" sz="2000" dirty="0">
                <a:solidFill>
                  <a:schemeClr val="bg1"/>
                </a:solidFill>
                <a:latin typeface="Book Antiqua" panose="02040602050305030304" pitchFamily="18" charset="0"/>
              </a:rPr>
              <a:t>(Hosea 10:7)</a:t>
            </a:r>
          </a:p>
          <a:p>
            <a:endParaRPr lang="en-US" altLang="en-US" sz="2800" i="1" dirty="0">
              <a:solidFill>
                <a:schemeClr val="bg1"/>
              </a:solidFill>
              <a:latin typeface="Book Antiqua" panose="02040602050305030304" pitchFamily="18" charset="0"/>
            </a:endParaRPr>
          </a:p>
          <a:p>
            <a:r>
              <a:rPr lang="en-US" altLang="en-US" sz="2800" i="1" dirty="0">
                <a:solidFill>
                  <a:schemeClr val="bg1"/>
                </a:solidFill>
                <a:latin typeface="Book Antiqua" panose="02040602050305030304" pitchFamily="18" charset="0"/>
              </a:rPr>
              <a:t>“If you really change your ways and your actions and deal with each other justly, if you do not oppress the alien, the fatherless or the widow and do not shed innocent blood in this place, and if you do not follow other gods to your own harm, then I will let you live in this place, in the land I gave your forefathers for ever and ever. But look, you are trusting in deceptive words that are worthless.”  </a:t>
            </a:r>
            <a:r>
              <a:rPr lang="en-US" altLang="en-US" sz="2000" dirty="0">
                <a:solidFill>
                  <a:schemeClr val="bg1"/>
                </a:solidFill>
                <a:latin typeface="Book Antiqua" panose="02040602050305030304" pitchFamily="18" charset="0"/>
              </a:rPr>
              <a:t>(Jeremiah 7:5-8)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t>
            </a:r>
          </a:p>
        </p:txBody>
      </p:sp>
    </p:spTree>
    <p:extLst>
      <p:ext uri="{BB962C8B-B14F-4D97-AF65-F5344CB8AC3E}">
        <p14:creationId xmlns:p14="http://schemas.microsoft.com/office/powerpoint/2010/main" val="1360184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4">
            <a:extLst>
              <a:ext uri="{FF2B5EF4-FFF2-40B4-BE49-F238E27FC236}">
                <a16:creationId xmlns:a16="http://schemas.microsoft.com/office/drawing/2014/main" id="{13A5C082-87B1-0655-A1C0-4AB55F8352A8}"/>
              </a:ext>
            </a:extLst>
          </p:cNvPr>
          <p:cNvSpPr>
            <a:spLocks noGrp="1" noChangeArrowheads="1"/>
          </p:cNvSpPr>
          <p:nvPr>
            <p:ph type="title"/>
          </p:nvPr>
        </p:nvSpPr>
        <p:spPr>
          <a:xfrm>
            <a:off x="417094" y="-5974"/>
            <a:ext cx="11357811" cy="1259305"/>
          </a:xfrm>
        </p:spPr>
        <p:txBody>
          <a:bodyPr/>
          <a:lstStyle/>
          <a:p>
            <a:pPr algn="ctr" eaLnBrk="1" hangingPunct="1"/>
            <a:r>
              <a:rPr lang="en-US" altLang="en-US" sz="2400" dirty="0">
                <a:latin typeface="Arial" panose="020B0604020202020204" pitchFamily="34" charset="0"/>
              </a:rPr>
              <a:t>This alabaster relief from the palace of Tiglath-</a:t>
            </a:r>
            <a:r>
              <a:rPr lang="en-US" altLang="en-US" sz="2400" dirty="0" err="1">
                <a:latin typeface="Arial" panose="020B0604020202020204" pitchFamily="34" charset="0"/>
              </a:rPr>
              <a:t>pileser</a:t>
            </a:r>
            <a:r>
              <a:rPr lang="en-US" altLang="en-US" sz="2400" dirty="0">
                <a:latin typeface="Arial" panose="020B0604020202020204" pitchFamily="34" charset="0"/>
              </a:rPr>
              <a:t> III in Nimrud shows prisoners of war going into exile from </a:t>
            </a:r>
            <a:r>
              <a:rPr lang="en-US" altLang="en-US" sz="2400" dirty="0" err="1">
                <a:latin typeface="Arial" panose="020B0604020202020204" pitchFamily="34" charset="0"/>
              </a:rPr>
              <a:t>Astartu</a:t>
            </a:r>
            <a:r>
              <a:rPr lang="en-US" altLang="en-US" sz="2400" dirty="0">
                <a:latin typeface="Arial" panose="020B0604020202020204" pitchFamily="34" charset="0"/>
              </a:rPr>
              <a:t> (usually identified as Ashtaroth, a town in Galilee). The refugees carry sacks of their possessions.</a:t>
            </a:r>
          </a:p>
        </p:txBody>
      </p:sp>
      <p:pic>
        <p:nvPicPr>
          <p:cNvPr id="148483" name="Picture 6" descr="http___cojs">
            <a:extLst>
              <a:ext uri="{FF2B5EF4-FFF2-40B4-BE49-F238E27FC236}">
                <a16:creationId xmlns:a16="http://schemas.microsoft.com/office/drawing/2014/main" id="{EE27DED6-C517-D71B-1538-9181383354CC}"/>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a:fillRect/>
          </a:stretch>
        </p:blipFill>
        <p:spPr>
          <a:xfrm>
            <a:off x="1407144" y="1371516"/>
            <a:ext cx="9538386" cy="52378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84" name="Rectangle 7">
            <a:extLst>
              <a:ext uri="{FF2B5EF4-FFF2-40B4-BE49-F238E27FC236}">
                <a16:creationId xmlns:a16="http://schemas.microsoft.com/office/drawing/2014/main" id="{241FDBD3-B262-8701-815B-5332D98F2E49}"/>
              </a:ext>
            </a:extLst>
          </p:cNvPr>
          <p:cNvSpPr>
            <a:spLocks noChangeArrowheads="1"/>
          </p:cNvSpPr>
          <p:nvPr/>
        </p:nvSpPr>
        <p:spPr bwMode="auto">
          <a:xfrm>
            <a:off x="10270958" y="1624263"/>
            <a:ext cx="152400" cy="762000"/>
          </a:xfrm>
          <a:prstGeom prst="rect">
            <a:avLst/>
          </a:prstGeom>
          <a:solidFill>
            <a:schemeClr val="accent6">
              <a:lumMod val="20000"/>
              <a:lumOff val="80000"/>
            </a:schemeClr>
          </a:solidFill>
          <a:ln>
            <a:noFill/>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48485" name="Text Box 8">
            <a:extLst>
              <a:ext uri="{FF2B5EF4-FFF2-40B4-BE49-F238E27FC236}">
                <a16:creationId xmlns:a16="http://schemas.microsoft.com/office/drawing/2014/main" id="{B4A8DAED-F89C-E162-D793-E490FDD2E456}"/>
              </a:ext>
            </a:extLst>
          </p:cNvPr>
          <p:cNvSpPr txBox="1">
            <a:spLocks noChangeArrowheads="1"/>
          </p:cNvSpPr>
          <p:nvPr/>
        </p:nvSpPr>
        <p:spPr bwMode="auto">
          <a:xfrm>
            <a:off x="1752600" y="5562601"/>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The British Museum, London</a:t>
            </a:r>
          </a:p>
        </p:txBody>
      </p:sp>
    </p:spTree>
  </p:cSld>
  <p:clrMapOvr>
    <a:masterClrMapping/>
  </p:clrMapOvr>
  <p:transition spd="med">
    <p:zoom dir="in"/>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55446BD2-809C-E940-3C8C-07073F41F093}"/>
              </a:ext>
            </a:extLst>
          </p:cNvPr>
          <p:cNvSpPr>
            <a:spLocks noGrp="1" noChangeArrowheads="1"/>
          </p:cNvSpPr>
          <p:nvPr>
            <p:ph type="title"/>
          </p:nvPr>
        </p:nvSpPr>
        <p:spPr>
          <a:xfrm>
            <a:off x="381000" y="1975225"/>
            <a:ext cx="4479758" cy="665162"/>
          </a:xfrm>
        </p:spPr>
        <p:txBody>
          <a:bodyPr/>
          <a:lstStyle/>
          <a:p>
            <a:pPr eaLnBrk="1" hangingPunct="1"/>
            <a:r>
              <a:rPr lang="en-US" altLang="en-US" sz="4000" dirty="0">
                <a:solidFill>
                  <a:srgbClr val="FF3300"/>
                </a:solidFill>
                <a:latin typeface="Mistral" panose="03090702030407020403" pitchFamily="66" charset="0"/>
              </a:rPr>
              <a:t>A Remnant Will Survive</a:t>
            </a:r>
          </a:p>
        </p:txBody>
      </p:sp>
      <p:sp>
        <p:nvSpPr>
          <p:cNvPr id="340995" name="Rectangle 3">
            <a:extLst>
              <a:ext uri="{FF2B5EF4-FFF2-40B4-BE49-F238E27FC236}">
                <a16:creationId xmlns:a16="http://schemas.microsoft.com/office/drawing/2014/main" id="{7A087820-4469-0541-A131-0338660E415F}"/>
              </a:ext>
            </a:extLst>
          </p:cNvPr>
          <p:cNvSpPr>
            <a:spLocks noGrp="1" noChangeArrowheads="1"/>
          </p:cNvSpPr>
          <p:nvPr>
            <p:ph sz="half" idx="1"/>
          </p:nvPr>
        </p:nvSpPr>
        <p:spPr>
          <a:xfrm>
            <a:off x="228600" y="3339515"/>
            <a:ext cx="5867400" cy="3199397"/>
          </a:xfrm>
          <a:solidFill>
            <a:srgbClr val="000000"/>
          </a:solidFill>
          <a:ln w="28575">
            <a:solidFill>
              <a:schemeClr val="tx1"/>
            </a:solidFill>
            <a:miter lim="800000"/>
            <a:headEnd/>
            <a:tailEnd/>
          </a:ln>
        </p:spPr>
        <p:txBody>
          <a:bodyPr/>
          <a:lstStyle/>
          <a:p>
            <a:pPr eaLnBrk="1" hangingPunct="1">
              <a:lnSpc>
                <a:spcPct val="80000"/>
              </a:lnSpc>
              <a:buFontTx/>
              <a:buNone/>
            </a:pPr>
            <a:r>
              <a:rPr lang="en-US" altLang="en-US" sz="2400" b="1">
                <a:solidFill>
                  <a:srgbClr val="FF9933"/>
                </a:solidFill>
                <a:latin typeface="Lucida Bright" panose="02040602050505020304" pitchFamily="18" charset="0"/>
              </a:rPr>
              <a:t>NORTHERN NATION</a:t>
            </a:r>
          </a:p>
          <a:p>
            <a:pPr eaLnBrk="1" hangingPunct="1">
              <a:lnSpc>
                <a:spcPct val="80000"/>
              </a:lnSpc>
            </a:pPr>
            <a:r>
              <a:rPr lang="en-US" altLang="en-US" sz="2000" i="1">
                <a:solidFill>
                  <a:srgbClr val="FFFF99"/>
                </a:solidFill>
                <a:latin typeface="Arial Narrow" panose="020B0606020202030204" pitchFamily="34" charset="0"/>
              </a:rPr>
              <a:t>“I will bring back my exiled people Israel…” (Am. 9:14a)</a:t>
            </a:r>
          </a:p>
          <a:p>
            <a:pPr eaLnBrk="1" hangingPunct="1">
              <a:lnSpc>
                <a:spcPct val="80000"/>
              </a:lnSpc>
              <a:buFontTx/>
              <a:buNone/>
            </a:pPr>
            <a:endParaRPr lang="en-US" altLang="en-US" sz="800" i="1">
              <a:solidFill>
                <a:srgbClr val="FFFF99"/>
              </a:solidFill>
              <a:latin typeface="Arial Narrow" panose="020B0606020202030204" pitchFamily="34" charset="0"/>
            </a:endParaRPr>
          </a:p>
          <a:p>
            <a:pPr eaLnBrk="1" hangingPunct="1">
              <a:lnSpc>
                <a:spcPct val="80000"/>
              </a:lnSpc>
            </a:pPr>
            <a:r>
              <a:rPr lang="en-US" altLang="en-US" sz="2000" i="1">
                <a:solidFill>
                  <a:srgbClr val="FFFF99"/>
                </a:solidFill>
                <a:latin typeface="Arial Narrow" panose="020B0606020202030204" pitchFamily="34" charset="0"/>
              </a:rPr>
              <a:t>“I will plant Israel in their own land never again to be uprooted from the land…” (Am. 9:15)</a:t>
            </a:r>
          </a:p>
          <a:p>
            <a:pPr eaLnBrk="1" hangingPunct="1">
              <a:lnSpc>
                <a:spcPct val="80000"/>
              </a:lnSpc>
              <a:buFontTx/>
              <a:buNone/>
            </a:pPr>
            <a:endParaRPr lang="en-US" altLang="en-US" sz="800" i="1">
              <a:solidFill>
                <a:srgbClr val="FFFF99"/>
              </a:solidFill>
              <a:latin typeface="Arial Narrow" panose="020B0606020202030204" pitchFamily="34" charset="0"/>
            </a:endParaRPr>
          </a:p>
          <a:p>
            <a:pPr eaLnBrk="1" hangingPunct="1">
              <a:lnSpc>
                <a:spcPct val="80000"/>
              </a:lnSpc>
            </a:pPr>
            <a:r>
              <a:rPr lang="en-US" altLang="en-US" sz="2000" i="1">
                <a:solidFill>
                  <a:srgbClr val="FFFF99"/>
                </a:solidFill>
                <a:latin typeface="Arial Narrow" panose="020B0606020202030204" pitchFamily="34" charset="0"/>
              </a:rPr>
              <a:t>“The Israelites will live many days without king or prince…afterward they will return…” (Ho. 3:4-5)</a:t>
            </a:r>
          </a:p>
          <a:p>
            <a:pPr eaLnBrk="1" hangingPunct="1">
              <a:lnSpc>
                <a:spcPct val="80000"/>
              </a:lnSpc>
              <a:buFontTx/>
              <a:buNone/>
            </a:pPr>
            <a:endParaRPr lang="en-US" altLang="en-US" sz="800" i="1">
              <a:solidFill>
                <a:srgbClr val="FFFF99"/>
              </a:solidFill>
              <a:latin typeface="Arial Narrow" panose="020B0606020202030204" pitchFamily="34" charset="0"/>
            </a:endParaRPr>
          </a:p>
          <a:p>
            <a:pPr eaLnBrk="1" hangingPunct="1">
              <a:lnSpc>
                <a:spcPct val="80000"/>
              </a:lnSpc>
            </a:pPr>
            <a:r>
              <a:rPr lang="en-US" altLang="en-US" sz="2000" i="1">
                <a:solidFill>
                  <a:srgbClr val="FFFF99"/>
                </a:solidFill>
                <a:latin typeface="Arial Narrow" panose="020B0606020202030204" pitchFamily="34" charset="0"/>
              </a:rPr>
              <a:t>“I will plant her for myself in the land… (Ho. 2:23)</a:t>
            </a:r>
          </a:p>
        </p:txBody>
      </p:sp>
      <p:sp>
        <p:nvSpPr>
          <p:cNvPr id="340996" name="Rectangle 4">
            <a:extLst>
              <a:ext uri="{FF2B5EF4-FFF2-40B4-BE49-F238E27FC236}">
                <a16:creationId xmlns:a16="http://schemas.microsoft.com/office/drawing/2014/main" id="{B993FF66-5CAB-C3ED-2354-41E1D6EF505C}"/>
              </a:ext>
            </a:extLst>
          </p:cNvPr>
          <p:cNvSpPr>
            <a:spLocks noGrp="1" noChangeArrowheads="1"/>
          </p:cNvSpPr>
          <p:nvPr>
            <p:ph sz="half" idx="2"/>
          </p:nvPr>
        </p:nvSpPr>
        <p:spPr>
          <a:xfrm>
            <a:off x="6248400" y="2131344"/>
            <a:ext cx="5715000" cy="4407568"/>
          </a:xfrm>
          <a:solidFill>
            <a:srgbClr val="000000"/>
          </a:solidFill>
          <a:ln w="28575">
            <a:solidFill>
              <a:schemeClr val="tx1"/>
            </a:solidFill>
            <a:miter lim="800000"/>
            <a:headEnd/>
            <a:tailEnd/>
          </a:ln>
        </p:spPr>
        <p:txBody>
          <a:bodyPr/>
          <a:lstStyle/>
          <a:p>
            <a:pPr eaLnBrk="1" hangingPunct="1">
              <a:lnSpc>
                <a:spcPct val="80000"/>
              </a:lnSpc>
              <a:buFontTx/>
              <a:buNone/>
            </a:pPr>
            <a:r>
              <a:rPr lang="en-US" altLang="en-US" sz="2400" b="1">
                <a:solidFill>
                  <a:srgbClr val="FF9933"/>
                </a:solidFill>
                <a:latin typeface="Lucida Bright" panose="02040602050505020304" pitchFamily="18" charset="0"/>
              </a:rPr>
              <a:t>SOUTHERN NATION</a:t>
            </a:r>
          </a:p>
          <a:p>
            <a:pPr eaLnBrk="1" hangingPunct="1">
              <a:lnSpc>
                <a:spcPct val="80000"/>
              </a:lnSpc>
            </a:pPr>
            <a:r>
              <a:rPr lang="en-US" altLang="en-US" sz="2000" i="1">
                <a:solidFill>
                  <a:srgbClr val="FFFF99"/>
                </a:solidFill>
                <a:latin typeface="Arial Narrow" panose="020B0606020202030204" pitchFamily="34" charset="0"/>
              </a:rPr>
              <a:t>“I will surely gather all of you…the remnant of Israel” (Mic. 2:12a)</a:t>
            </a:r>
          </a:p>
          <a:p>
            <a:pPr eaLnBrk="1" hangingPunct="1">
              <a:lnSpc>
                <a:spcPct val="80000"/>
              </a:lnSpc>
              <a:buFontTx/>
              <a:buNone/>
            </a:pPr>
            <a:endParaRPr lang="en-US" altLang="en-US" sz="800" i="1">
              <a:solidFill>
                <a:srgbClr val="FFFF99"/>
              </a:solidFill>
              <a:latin typeface="Arial Narrow" panose="020B0606020202030204" pitchFamily="34" charset="0"/>
            </a:endParaRPr>
          </a:p>
          <a:p>
            <a:pPr eaLnBrk="1" hangingPunct="1">
              <a:lnSpc>
                <a:spcPct val="80000"/>
              </a:lnSpc>
            </a:pPr>
            <a:r>
              <a:rPr lang="en-US" altLang="en-US" sz="2000" i="1">
                <a:solidFill>
                  <a:srgbClr val="FFFF99"/>
                </a:solidFill>
                <a:latin typeface="Arial Narrow" panose="020B0606020202030204" pitchFamily="34" charset="0"/>
              </a:rPr>
              <a:t>“’In that day,’ declares Yahweh, ‘I will assemble the exiles…’  Yahweh will rule over them in Mount Zion from that day and forever.” (Mic. 4:6-7)</a:t>
            </a:r>
          </a:p>
          <a:p>
            <a:pPr eaLnBrk="1" hangingPunct="1">
              <a:lnSpc>
                <a:spcPct val="80000"/>
              </a:lnSpc>
              <a:buFontTx/>
              <a:buNone/>
            </a:pPr>
            <a:endParaRPr lang="en-US" altLang="en-US" sz="800" i="1">
              <a:solidFill>
                <a:srgbClr val="FFFF99"/>
              </a:solidFill>
              <a:latin typeface="Arial Narrow" panose="020B0606020202030204" pitchFamily="34" charset="0"/>
            </a:endParaRPr>
          </a:p>
          <a:p>
            <a:pPr eaLnBrk="1" hangingPunct="1">
              <a:lnSpc>
                <a:spcPct val="80000"/>
              </a:lnSpc>
            </a:pPr>
            <a:r>
              <a:rPr lang="en-US" altLang="en-US" sz="2000" i="1">
                <a:solidFill>
                  <a:srgbClr val="FFFF99"/>
                </a:solidFill>
                <a:latin typeface="Arial Narrow" panose="020B0606020202030204" pitchFamily="34" charset="0"/>
              </a:rPr>
              <a:t>“In that day Yahweh Tsabaoth will be a glorious crown…for the remnant of his people” (Is. 28:5)</a:t>
            </a:r>
          </a:p>
          <a:p>
            <a:pPr eaLnBrk="1" hangingPunct="1">
              <a:lnSpc>
                <a:spcPct val="80000"/>
              </a:lnSpc>
              <a:buFontTx/>
              <a:buNone/>
            </a:pPr>
            <a:endParaRPr lang="en-US" altLang="en-US" sz="900" i="1">
              <a:solidFill>
                <a:srgbClr val="FFFF99"/>
              </a:solidFill>
              <a:latin typeface="Arial Narrow" panose="020B0606020202030204" pitchFamily="34" charset="0"/>
            </a:endParaRPr>
          </a:p>
          <a:p>
            <a:pPr eaLnBrk="1" hangingPunct="1">
              <a:lnSpc>
                <a:spcPct val="80000"/>
              </a:lnSpc>
            </a:pPr>
            <a:r>
              <a:rPr lang="en-US" altLang="en-US" sz="2000" i="1">
                <a:solidFill>
                  <a:srgbClr val="FFFF99"/>
                </a:solidFill>
                <a:latin typeface="Arial Narrow" panose="020B0606020202030204" pitchFamily="34" charset="0"/>
              </a:rPr>
              <a:t>“In that day Adonay will reach out his hand a second time to reclaim the remnant…  He will assemble the scattered people of Judah from the four quarters of the earth.” (Is. 11:11-12)</a:t>
            </a:r>
          </a:p>
        </p:txBody>
      </p:sp>
      <p:sp>
        <p:nvSpPr>
          <p:cNvPr id="214021" name="Slide Number Placeholder 6">
            <a:extLst>
              <a:ext uri="{FF2B5EF4-FFF2-40B4-BE49-F238E27FC236}">
                <a16:creationId xmlns:a16="http://schemas.microsoft.com/office/drawing/2014/main" id="{7DA34343-D17D-1CCB-6A13-611637B2E122}"/>
              </a:ext>
            </a:extLst>
          </p:cNvPr>
          <p:cNvSpPr>
            <a:spLocks noGrp="1"/>
          </p:cNvSpPr>
          <p:nvPr>
            <p:ph type="sldNum" sz="quarter" idx="12"/>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308504-4C28-4D73-BF61-A027BD4E1A65}" type="slidenum">
              <a:rPr kumimoji="0" lang="en-US" alt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0997" name="Text Box 5">
            <a:extLst>
              <a:ext uri="{FF2B5EF4-FFF2-40B4-BE49-F238E27FC236}">
                <a16:creationId xmlns:a16="http://schemas.microsoft.com/office/drawing/2014/main" id="{8CBA5E32-7961-9A6D-827F-4646DE71BE88}"/>
              </a:ext>
            </a:extLst>
          </p:cNvPr>
          <p:cNvSpPr txBox="1">
            <a:spLocks noChangeArrowheads="1"/>
          </p:cNvSpPr>
          <p:nvPr/>
        </p:nvSpPr>
        <p:spPr bwMode="auto">
          <a:xfrm>
            <a:off x="381000" y="2640387"/>
            <a:ext cx="426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1" u="none" strike="noStrike" kern="1200" cap="none" spc="0" normalizeH="0" baseline="0" noProof="0" dirty="0">
                <a:ln>
                  <a:noFill/>
                </a:ln>
                <a:solidFill>
                  <a:schemeClr val="bg1"/>
                </a:solidFill>
                <a:effectLst/>
                <a:uLnTx/>
                <a:uFillTx/>
                <a:latin typeface="ReservoirGrunge" panose="020B0604020202020204" pitchFamily="2" charset="0"/>
                <a:ea typeface="+mn-ea"/>
                <a:cs typeface="Arial" panose="020B0604020202020204" pitchFamily="34" charset="0"/>
              </a:rPr>
              <a:t>8</a:t>
            </a:r>
            <a:r>
              <a:rPr kumimoji="0" lang="en-US" altLang="en-US" sz="2000" b="0" i="1" u="none" strike="noStrike" kern="1200" cap="none" spc="0" normalizeH="0" baseline="30000" noProof="0" dirty="0">
                <a:ln>
                  <a:noFill/>
                </a:ln>
                <a:solidFill>
                  <a:schemeClr val="bg1"/>
                </a:solidFill>
                <a:effectLst/>
                <a:uLnTx/>
                <a:uFillTx/>
                <a:latin typeface="ReservoirGrunge" panose="020B0604020202020204" pitchFamily="2" charset="0"/>
                <a:ea typeface="+mn-ea"/>
                <a:cs typeface="Arial" panose="020B0604020202020204" pitchFamily="34" charset="0"/>
              </a:rPr>
              <a:t>th</a:t>
            </a:r>
            <a:r>
              <a:rPr kumimoji="0" lang="en-US" altLang="en-US" sz="2000" b="0" i="1" u="none" strike="noStrike" kern="1200" cap="none" spc="0" normalizeH="0" baseline="0" noProof="0" dirty="0">
                <a:ln>
                  <a:noFill/>
                </a:ln>
                <a:solidFill>
                  <a:schemeClr val="bg1"/>
                </a:solidFill>
                <a:effectLst/>
                <a:uLnTx/>
                <a:uFillTx/>
                <a:latin typeface="ReservoirGrunge" panose="020B0604020202020204" pitchFamily="2" charset="0"/>
                <a:ea typeface="+mn-ea"/>
                <a:cs typeface="Arial" panose="020B0604020202020204" pitchFamily="34" charset="0"/>
              </a:rPr>
              <a:t> Century Prophets</a:t>
            </a:r>
          </a:p>
        </p:txBody>
      </p:sp>
      <p:sp>
        <p:nvSpPr>
          <p:cNvPr id="2" name="TextBox 1">
            <a:extLst>
              <a:ext uri="{FF2B5EF4-FFF2-40B4-BE49-F238E27FC236}">
                <a16:creationId xmlns:a16="http://schemas.microsoft.com/office/drawing/2014/main" id="{B9947931-855F-4330-1A6C-733E5948D871}"/>
              </a:ext>
            </a:extLst>
          </p:cNvPr>
          <p:cNvSpPr txBox="1"/>
          <p:nvPr/>
        </p:nvSpPr>
        <p:spPr>
          <a:xfrm>
            <a:off x="529389" y="401053"/>
            <a:ext cx="11133222" cy="1077218"/>
          </a:xfrm>
          <a:prstGeom prst="rect">
            <a:avLst/>
          </a:prstGeom>
          <a:noFill/>
        </p:spPr>
        <p:txBody>
          <a:bodyPr wrap="square" rtlCol="0">
            <a:spAutoFit/>
          </a:bodyPr>
          <a:lstStyle/>
          <a:p>
            <a:r>
              <a:rPr lang="en-US" sz="3200">
                <a:solidFill>
                  <a:schemeClr val="bg1"/>
                </a:solidFill>
              </a:rPr>
              <a:t>The prophets’ </a:t>
            </a:r>
            <a:r>
              <a:rPr lang="en-US" sz="3200" dirty="0">
                <a:solidFill>
                  <a:schemeClr val="bg1"/>
                </a:solidFill>
              </a:rPr>
              <a:t>prediction of disaster was not Yahweh’s final word.  On the other side of exile, there was still hope for the future.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nodeType="clickEffect">
                                  <p:stCondLst>
                                    <p:cond delay="0"/>
                                  </p:stCondLst>
                                  <p:childTnLst>
                                    <p:set>
                                      <p:cBhvr>
                                        <p:cTn id="6" dur="1" fill="hold">
                                          <p:stCondLst>
                                            <p:cond delay="0"/>
                                          </p:stCondLst>
                                        </p:cTn>
                                        <p:tgtEl>
                                          <p:spTgt spid="340995">
                                            <p:bg/>
                                          </p:spTgt>
                                        </p:tgtEl>
                                        <p:attrNameLst>
                                          <p:attrName>style.visibility</p:attrName>
                                        </p:attrNameLst>
                                      </p:cBhvr>
                                      <p:to>
                                        <p:strVal val="visible"/>
                                      </p:to>
                                    </p:set>
                                    <p:animEffect transition="in" filter="randombar(vertical)">
                                      <p:cBhvr>
                                        <p:cTn id="7" dur="500"/>
                                        <p:tgtEl>
                                          <p:spTgt spid="340995">
                                            <p:bg/>
                                          </p:spTgt>
                                        </p:tgtEl>
                                      </p:cBhvr>
                                    </p:animEffect>
                                  </p:childTnLst>
                                </p:cTn>
                              </p:par>
                              <p:par>
                                <p:cTn id="8" presetID="14" presetClass="entr" presetSubtype="5" fill="hold" nodeType="withEffect">
                                  <p:stCondLst>
                                    <p:cond delay="0"/>
                                  </p:stCondLst>
                                  <p:childTnLst>
                                    <p:set>
                                      <p:cBhvr>
                                        <p:cTn id="9" dur="1" fill="hold">
                                          <p:stCondLst>
                                            <p:cond delay="0"/>
                                          </p:stCondLst>
                                        </p:cTn>
                                        <p:tgtEl>
                                          <p:spTgt spid="340995">
                                            <p:txEl>
                                              <p:pRg st="0" end="0"/>
                                            </p:txEl>
                                          </p:spTgt>
                                        </p:tgtEl>
                                        <p:attrNameLst>
                                          <p:attrName>style.visibility</p:attrName>
                                        </p:attrNameLst>
                                      </p:cBhvr>
                                      <p:to>
                                        <p:strVal val="visible"/>
                                      </p:to>
                                    </p:set>
                                    <p:animEffect transition="in" filter="randombar(vertical)">
                                      <p:cBhvr>
                                        <p:cTn id="10" dur="500"/>
                                        <p:tgtEl>
                                          <p:spTgt spid="340995">
                                            <p:txEl>
                                              <p:pRg st="0" end="0"/>
                                            </p:txEl>
                                          </p:spTgt>
                                        </p:tgtEl>
                                      </p:cBhvr>
                                    </p:animEffect>
                                  </p:childTnLst>
                                </p:cTn>
                              </p:par>
                              <p:par>
                                <p:cTn id="11" presetID="14" presetClass="entr" presetSubtype="5" fill="hold" nodeType="withEffect">
                                  <p:stCondLst>
                                    <p:cond delay="0"/>
                                  </p:stCondLst>
                                  <p:childTnLst>
                                    <p:set>
                                      <p:cBhvr>
                                        <p:cTn id="12" dur="1" fill="hold">
                                          <p:stCondLst>
                                            <p:cond delay="0"/>
                                          </p:stCondLst>
                                        </p:cTn>
                                        <p:tgtEl>
                                          <p:spTgt spid="340995">
                                            <p:txEl>
                                              <p:pRg st="1" end="1"/>
                                            </p:txEl>
                                          </p:spTgt>
                                        </p:tgtEl>
                                        <p:attrNameLst>
                                          <p:attrName>style.visibility</p:attrName>
                                        </p:attrNameLst>
                                      </p:cBhvr>
                                      <p:to>
                                        <p:strVal val="visible"/>
                                      </p:to>
                                    </p:set>
                                    <p:animEffect transition="in" filter="randombar(vertical)">
                                      <p:cBhvr>
                                        <p:cTn id="13" dur="500"/>
                                        <p:tgtEl>
                                          <p:spTgt spid="340995">
                                            <p:txEl>
                                              <p:pRg st="1" end="1"/>
                                            </p:txEl>
                                          </p:spTgt>
                                        </p:tgtEl>
                                      </p:cBhvr>
                                    </p:animEffect>
                                  </p:childTnLst>
                                </p:cTn>
                              </p:par>
                              <p:par>
                                <p:cTn id="14" presetID="14" presetClass="entr" presetSubtype="5" fill="hold" nodeType="withEffect">
                                  <p:stCondLst>
                                    <p:cond delay="0"/>
                                  </p:stCondLst>
                                  <p:childTnLst>
                                    <p:set>
                                      <p:cBhvr>
                                        <p:cTn id="15" dur="1" fill="hold">
                                          <p:stCondLst>
                                            <p:cond delay="0"/>
                                          </p:stCondLst>
                                        </p:cTn>
                                        <p:tgtEl>
                                          <p:spTgt spid="340995">
                                            <p:txEl>
                                              <p:pRg st="3" end="3"/>
                                            </p:txEl>
                                          </p:spTgt>
                                        </p:tgtEl>
                                        <p:attrNameLst>
                                          <p:attrName>style.visibility</p:attrName>
                                        </p:attrNameLst>
                                      </p:cBhvr>
                                      <p:to>
                                        <p:strVal val="visible"/>
                                      </p:to>
                                    </p:set>
                                    <p:animEffect transition="in" filter="randombar(vertical)">
                                      <p:cBhvr>
                                        <p:cTn id="16" dur="500"/>
                                        <p:tgtEl>
                                          <p:spTgt spid="340995">
                                            <p:txEl>
                                              <p:pRg st="3" end="3"/>
                                            </p:txEl>
                                          </p:spTgt>
                                        </p:tgtEl>
                                      </p:cBhvr>
                                    </p:animEffect>
                                  </p:childTnLst>
                                </p:cTn>
                              </p:par>
                              <p:par>
                                <p:cTn id="17" presetID="14" presetClass="entr" presetSubtype="5" fill="hold" nodeType="withEffect">
                                  <p:stCondLst>
                                    <p:cond delay="0"/>
                                  </p:stCondLst>
                                  <p:childTnLst>
                                    <p:set>
                                      <p:cBhvr>
                                        <p:cTn id="18" dur="1" fill="hold">
                                          <p:stCondLst>
                                            <p:cond delay="0"/>
                                          </p:stCondLst>
                                        </p:cTn>
                                        <p:tgtEl>
                                          <p:spTgt spid="340995">
                                            <p:txEl>
                                              <p:pRg st="5" end="5"/>
                                            </p:txEl>
                                          </p:spTgt>
                                        </p:tgtEl>
                                        <p:attrNameLst>
                                          <p:attrName>style.visibility</p:attrName>
                                        </p:attrNameLst>
                                      </p:cBhvr>
                                      <p:to>
                                        <p:strVal val="visible"/>
                                      </p:to>
                                    </p:set>
                                    <p:animEffect transition="in" filter="randombar(vertical)">
                                      <p:cBhvr>
                                        <p:cTn id="19" dur="500"/>
                                        <p:tgtEl>
                                          <p:spTgt spid="340995">
                                            <p:txEl>
                                              <p:pRg st="5" end="5"/>
                                            </p:txEl>
                                          </p:spTgt>
                                        </p:tgtEl>
                                      </p:cBhvr>
                                    </p:animEffect>
                                  </p:childTnLst>
                                </p:cTn>
                              </p:par>
                              <p:par>
                                <p:cTn id="20" presetID="14" presetClass="entr" presetSubtype="5" fill="hold" nodeType="withEffect">
                                  <p:stCondLst>
                                    <p:cond delay="0"/>
                                  </p:stCondLst>
                                  <p:childTnLst>
                                    <p:set>
                                      <p:cBhvr>
                                        <p:cTn id="21" dur="1" fill="hold">
                                          <p:stCondLst>
                                            <p:cond delay="0"/>
                                          </p:stCondLst>
                                        </p:cTn>
                                        <p:tgtEl>
                                          <p:spTgt spid="340995">
                                            <p:txEl>
                                              <p:pRg st="7" end="7"/>
                                            </p:txEl>
                                          </p:spTgt>
                                        </p:tgtEl>
                                        <p:attrNameLst>
                                          <p:attrName>style.visibility</p:attrName>
                                        </p:attrNameLst>
                                      </p:cBhvr>
                                      <p:to>
                                        <p:strVal val="visible"/>
                                      </p:to>
                                    </p:set>
                                    <p:animEffect transition="in" filter="randombar(vertical)">
                                      <p:cBhvr>
                                        <p:cTn id="22" dur="500"/>
                                        <p:tgtEl>
                                          <p:spTgt spid="340995">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5" fill="hold" nodeType="clickEffect">
                                  <p:stCondLst>
                                    <p:cond delay="0"/>
                                  </p:stCondLst>
                                  <p:childTnLst>
                                    <p:set>
                                      <p:cBhvr>
                                        <p:cTn id="26" dur="1" fill="hold">
                                          <p:stCondLst>
                                            <p:cond delay="0"/>
                                          </p:stCondLst>
                                        </p:cTn>
                                        <p:tgtEl>
                                          <p:spTgt spid="340996">
                                            <p:bg/>
                                          </p:spTgt>
                                        </p:tgtEl>
                                        <p:attrNameLst>
                                          <p:attrName>style.visibility</p:attrName>
                                        </p:attrNameLst>
                                      </p:cBhvr>
                                      <p:to>
                                        <p:strVal val="visible"/>
                                      </p:to>
                                    </p:set>
                                    <p:animEffect transition="in" filter="randombar(vertical)">
                                      <p:cBhvr>
                                        <p:cTn id="27" dur="500"/>
                                        <p:tgtEl>
                                          <p:spTgt spid="340996">
                                            <p:bg/>
                                          </p:spTgt>
                                        </p:tgtEl>
                                      </p:cBhvr>
                                    </p:animEffect>
                                  </p:childTnLst>
                                </p:cTn>
                              </p:par>
                              <p:par>
                                <p:cTn id="28" presetID="14" presetClass="entr" presetSubtype="5" fill="hold" nodeType="withEffect">
                                  <p:stCondLst>
                                    <p:cond delay="0"/>
                                  </p:stCondLst>
                                  <p:childTnLst>
                                    <p:set>
                                      <p:cBhvr>
                                        <p:cTn id="29" dur="1" fill="hold">
                                          <p:stCondLst>
                                            <p:cond delay="0"/>
                                          </p:stCondLst>
                                        </p:cTn>
                                        <p:tgtEl>
                                          <p:spTgt spid="340996">
                                            <p:txEl>
                                              <p:pRg st="0" end="0"/>
                                            </p:txEl>
                                          </p:spTgt>
                                        </p:tgtEl>
                                        <p:attrNameLst>
                                          <p:attrName>style.visibility</p:attrName>
                                        </p:attrNameLst>
                                      </p:cBhvr>
                                      <p:to>
                                        <p:strVal val="visible"/>
                                      </p:to>
                                    </p:set>
                                    <p:animEffect transition="in" filter="randombar(vertical)">
                                      <p:cBhvr>
                                        <p:cTn id="30" dur="500"/>
                                        <p:tgtEl>
                                          <p:spTgt spid="340996">
                                            <p:txEl>
                                              <p:pRg st="0" end="0"/>
                                            </p:txEl>
                                          </p:spTgt>
                                        </p:tgtEl>
                                      </p:cBhvr>
                                    </p:animEffect>
                                  </p:childTnLst>
                                </p:cTn>
                              </p:par>
                              <p:par>
                                <p:cTn id="31" presetID="14" presetClass="entr" presetSubtype="5" fill="hold" nodeType="withEffect">
                                  <p:stCondLst>
                                    <p:cond delay="0"/>
                                  </p:stCondLst>
                                  <p:childTnLst>
                                    <p:set>
                                      <p:cBhvr>
                                        <p:cTn id="32" dur="1" fill="hold">
                                          <p:stCondLst>
                                            <p:cond delay="0"/>
                                          </p:stCondLst>
                                        </p:cTn>
                                        <p:tgtEl>
                                          <p:spTgt spid="340996">
                                            <p:txEl>
                                              <p:pRg st="1" end="1"/>
                                            </p:txEl>
                                          </p:spTgt>
                                        </p:tgtEl>
                                        <p:attrNameLst>
                                          <p:attrName>style.visibility</p:attrName>
                                        </p:attrNameLst>
                                      </p:cBhvr>
                                      <p:to>
                                        <p:strVal val="visible"/>
                                      </p:to>
                                    </p:set>
                                    <p:animEffect transition="in" filter="randombar(vertical)">
                                      <p:cBhvr>
                                        <p:cTn id="33" dur="500"/>
                                        <p:tgtEl>
                                          <p:spTgt spid="340996">
                                            <p:txEl>
                                              <p:pRg st="1" end="1"/>
                                            </p:txEl>
                                          </p:spTgt>
                                        </p:tgtEl>
                                      </p:cBhvr>
                                    </p:animEffect>
                                  </p:childTnLst>
                                </p:cTn>
                              </p:par>
                              <p:par>
                                <p:cTn id="34" presetID="14" presetClass="entr" presetSubtype="5" fill="hold" nodeType="withEffect">
                                  <p:stCondLst>
                                    <p:cond delay="0"/>
                                  </p:stCondLst>
                                  <p:childTnLst>
                                    <p:set>
                                      <p:cBhvr>
                                        <p:cTn id="35" dur="1" fill="hold">
                                          <p:stCondLst>
                                            <p:cond delay="0"/>
                                          </p:stCondLst>
                                        </p:cTn>
                                        <p:tgtEl>
                                          <p:spTgt spid="340996">
                                            <p:txEl>
                                              <p:pRg st="3" end="3"/>
                                            </p:txEl>
                                          </p:spTgt>
                                        </p:tgtEl>
                                        <p:attrNameLst>
                                          <p:attrName>style.visibility</p:attrName>
                                        </p:attrNameLst>
                                      </p:cBhvr>
                                      <p:to>
                                        <p:strVal val="visible"/>
                                      </p:to>
                                    </p:set>
                                    <p:animEffect transition="in" filter="randombar(vertical)">
                                      <p:cBhvr>
                                        <p:cTn id="36" dur="500"/>
                                        <p:tgtEl>
                                          <p:spTgt spid="340996">
                                            <p:txEl>
                                              <p:pRg st="3" end="3"/>
                                            </p:txEl>
                                          </p:spTgt>
                                        </p:tgtEl>
                                      </p:cBhvr>
                                    </p:animEffect>
                                  </p:childTnLst>
                                </p:cTn>
                              </p:par>
                              <p:par>
                                <p:cTn id="37" presetID="14" presetClass="entr" presetSubtype="5" fill="hold" nodeType="withEffect">
                                  <p:stCondLst>
                                    <p:cond delay="0"/>
                                  </p:stCondLst>
                                  <p:childTnLst>
                                    <p:set>
                                      <p:cBhvr>
                                        <p:cTn id="38" dur="1" fill="hold">
                                          <p:stCondLst>
                                            <p:cond delay="0"/>
                                          </p:stCondLst>
                                        </p:cTn>
                                        <p:tgtEl>
                                          <p:spTgt spid="340996">
                                            <p:txEl>
                                              <p:pRg st="5" end="5"/>
                                            </p:txEl>
                                          </p:spTgt>
                                        </p:tgtEl>
                                        <p:attrNameLst>
                                          <p:attrName>style.visibility</p:attrName>
                                        </p:attrNameLst>
                                      </p:cBhvr>
                                      <p:to>
                                        <p:strVal val="visible"/>
                                      </p:to>
                                    </p:set>
                                    <p:animEffect transition="in" filter="randombar(vertical)">
                                      <p:cBhvr>
                                        <p:cTn id="39" dur="500"/>
                                        <p:tgtEl>
                                          <p:spTgt spid="340996">
                                            <p:txEl>
                                              <p:pRg st="5" end="5"/>
                                            </p:txEl>
                                          </p:spTgt>
                                        </p:tgtEl>
                                      </p:cBhvr>
                                    </p:animEffect>
                                  </p:childTnLst>
                                </p:cTn>
                              </p:par>
                              <p:par>
                                <p:cTn id="40" presetID="14" presetClass="entr" presetSubtype="5" fill="hold" nodeType="withEffect">
                                  <p:stCondLst>
                                    <p:cond delay="0"/>
                                  </p:stCondLst>
                                  <p:childTnLst>
                                    <p:set>
                                      <p:cBhvr>
                                        <p:cTn id="41" dur="1" fill="hold">
                                          <p:stCondLst>
                                            <p:cond delay="0"/>
                                          </p:stCondLst>
                                        </p:cTn>
                                        <p:tgtEl>
                                          <p:spTgt spid="340996">
                                            <p:txEl>
                                              <p:pRg st="7" end="7"/>
                                            </p:txEl>
                                          </p:spTgt>
                                        </p:tgtEl>
                                        <p:attrNameLst>
                                          <p:attrName>style.visibility</p:attrName>
                                        </p:attrNameLst>
                                      </p:cBhvr>
                                      <p:to>
                                        <p:strVal val="visible"/>
                                      </p:to>
                                    </p:set>
                                    <p:animEffect transition="in" filter="randombar(vertical)">
                                      <p:cBhvr>
                                        <p:cTn id="42" dur="500"/>
                                        <p:tgtEl>
                                          <p:spTgt spid="34099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build="p" animBg="1"/>
      <p:bldP spid="340996"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id="{FE49F262-F1D4-07AC-BE9F-DB92B2202C7D}"/>
              </a:ext>
            </a:extLst>
          </p:cNvPr>
          <p:cNvSpPr>
            <a:spLocks noGrp="1" noChangeArrowheads="1"/>
          </p:cNvSpPr>
          <p:nvPr>
            <p:ph type="title"/>
          </p:nvPr>
        </p:nvSpPr>
        <p:spPr>
          <a:xfrm>
            <a:off x="1981200" y="76200"/>
            <a:ext cx="8229600" cy="1143000"/>
          </a:xfrm>
        </p:spPr>
        <p:txBody>
          <a:bodyPr/>
          <a:lstStyle/>
          <a:p>
            <a:pPr eaLnBrk="1" hangingPunct="1"/>
            <a:r>
              <a:rPr lang="en-US" altLang="en-US" sz="4000" dirty="0">
                <a:solidFill>
                  <a:srgbClr val="FF3300"/>
                </a:solidFill>
                <a:latin typeface="Mistral" panose="03090702030407020403" pitchFamily="66" charset="0"/>
              </a:rPr>
              <a:t>I Will Bring You Back</a:t>
            </a:r>
            <a:br>
              <a:rPr lang="en-US" altLang="en-US" sz="6000" dirty="0">
                <a:latin typeface="Mistral" panose="03090702030407020403" pitchFamily="66" charset="0"/>
              </a:rPr>
            </a:br>
            <a:r>
              <a:rPr lang="en-US" altLang="en-US" sz="2000" b="1" i="1" dirty="0">
                <a:solidFill>
                  <a:schemeClr val="bg1"/>
                </a:solidFill>
                <a:latin typeface="Arial Narrow" panose="020B0606020202030204" pitchFamily="34" charset="0"/>
              </a:rPr>
              <a:t>7</a:t>
            </a:r>
            <a:r>
              <a:rPr lang="en-US" altLang="en-US" sz="2000" b="1" i="1" baseline="30000" dirty="0">
                <a:solidFill>
                  <a:schemeClr val="bg1"/>
                </a:solidFill>
                <a:latin typeface="Arial Narrow" panose="020B0606020202030204" pitchFamily="34" charset="0"/>
              </a:rPr>
              <a:t>th</a:t>
            </a:r>
            <a:r>
              <a:rPr lang="en-US" altLang="en-US" sz="2000" b="1" i="1" dirty="0">
                <a:solidFill>
                  <a:schemeClr val="bg1"/>
                </a:solidFill>
                <a:latin typeface="Arial Narrow" panose="020B0606020202030204" pitchFamily="34" charset="0"/>
              </a:rPr>
              <a:t> and 6</a:t>
            </a:r>
            <a:r>
              <a:rPr lang="en-US" altLang="en-US" sz="2000" b="1" i="1" baseline="30000" dirty="0">
                <a:solidFill>
                  <a:schemeClr val="bg1"/>
                </a:solidFill>
                <a:latin typeface="Arial Narrow" panose="020B0606020202030204" pitchFamily="34" charset="0"/>
              </a:rPr>
              <a:t>th</a:t>
            </a:r>
            <a:r>
              <a:rPr lang="en-US" altLang="en-US" sz="2000" b="1" i="1" dirty="0">
                <a:solidFill>
                  <a:schemeClr val="bg1"/>
                </a:solidFill>
                <a:latin typeface="Arial Narrow" panose="020B0606020202030204" pitchFamily="34" charset="0"/>
              </a:rPr>
              <a:t> Century Prophets</a:t>
            </a:r>
            <a:endParaRPr lang="en-US" altLang="en-US" sz="2000" b="1" dirty="0">
              <a:solidFill>
                <a:schemeClr val="bg1"/>
              </a:solidFill>
              <a:latin typeface="Mistral" panose="03090702030407020403" pitchFamily="66" charset="0"/>
            </a:endParaRPr>
          </a:p>
        </p:txBody>
      </p:sp>
      <p:sp>
        <p:nvSpPr>
          <p:cNvPr id="342019" name="Rectangle 3">
            <a:extLst>
              <a:ext uri="{FF2B5EF4-FFF2-40B4-BE49-F238E27FC236}">
                <a16:creationId xmlns:a16="http://schemas.microsoft.com/office/drawing/2014/main" id="{CCF640DB-296D-5921-2273-5316CE56AFCD}"/>
              </a:ext>
            </a:extLst>
          </p:cNvPr>
          <p:cNvSpPr>
            <a:spLocks noGrp="1" noChangeArrowheads="1"/>
          </p:cNvSpPr>
          <p:nvPr>
            <p:ph idx="1"/>
          </p:nvPr>
        </p:nvSpPr>
        <p:spPr>
          <a:xfrm>
            <a:off x="457200" y="1371600"/>
            <a:ext cx="11430000" cy="5334000"/>
          </a:xfrm>
        </p:spPr>
        <p:txBody>
          <a:bodyPr rtlCol="0">
            <a:normAutofit lnSpcReduction="10000"/>
          </a:bodyPr>
          <a:lstStyle/>
          <a:p>
            <a:pPr eaLnBrk="1" fontAlgn="auto" hangingPunct="1">
              <a:spcAft>
                <a:spcPts val="0"/>
              </a:spcAft>
              <a:buFontTx/>
              <a:buNone/>
              <a:defRPr/>
            </a:pPr>
            <a:r>
              <a:rPr lang="en-US" altLang="en-US" sz="2000" b="1" i="1" dirty="0">
                <a:solidFill>
                  <a:srgbClr val="FFCC00"/>
                </a:solidFill>
                <a:latin typeface="Arial Narrow" panose="020B0606020202030204" pitchFamily="34" charset="0"/>
              </a:rPr>
              <a:t>I will…gather those who have been scattered.  At that time I will gather you; at that time I will bring you home. </a:t>
            </a:r>
            <a:r>
              <a:rPr lang="en-US" altLang="en-US" sz="2000" b="1" dirty="0">
                <a:solidFill>
                  <a:srgbClr val="FFCC00"/>
                </a:solidFill>
                <a:latin typeface="Arial Narrow" panose="020B0606020202030204" pitchFamily="34" charset="0"/>
              </a:rPr>
              <a:t>(Zep. 3:19-20)</a:t>
            </a:r>
          </a:p>
          <a:p>
            <a:pPr eaLnBrk="1" fontAlgn="auto" hangingPunct="1">
              <a:spcAft>
                <a:spcPts val="0"/>
              </a:spcAft>
              <a:buFontTx/>
              <a:buNone/>
              <a:defRPr/>
            </a:pPr>
            <a:endParaRPr lang="en-US" altLang="en-US" sz="2000" b="1" dirty="0">
              <a:solidFill>
                <a:srgbClr val="FFCC00"/>
              </a:solidFill>
              <a:latin typeface="Arial Narrow" panose="020B0606020202030204" pitchFamily="34" charset="0"/>
            </a:endParaRPr>
          </a:p>
          <a:p>
            <a:pPr eaLnBrk="1" fontAlgn="auto" hangingPunct="1">
              <a:spcAft>
                <a:spcPts val="0"/>
              </a:spcAft>
              <a:buFontTx/>
              <a:buNone/>
              <a:defRPr/>
            </a:pPr>
            <a:r>
              <a:rPr lang="en-US" altLang="en-US" sz="2000" b="1" i="1" dirty="0">
                <a:solidFill>
                  <a:srgbClr val="FFCC00"/>
                </a:solidFill>
                <a:latin typeface="Arial Narrow" panose="020B0606020202030204" pitchFamily="34" charset="0"/>
              </a:rPr>
              <a:t>I myself will gather the remnant of my flock out of all the countries where I have driven them… </a:t>
            </a:r>
            <a:r>
              <a:rPr lang="en-US" altLang="en-US" sz="2000" b="1" dirty="0">
                <a:solidFill>
                  <a:srgbClr val="FFCC00"/>
                </a:solidFill>
                <a:latin typeface="Arial Narrow" panose="020B0606020202030204" pitchFamily="34" charset="0"/>
              </a:rPr>
              <a:t>(Je. 23:3)</a:t>
            </a:r>
          </a:p>
          <a:p>
            <a:pPr eaLnBrk="1" fontAlgn="auto" hangingPunct="1">
              <a:spcAft>
                <a:spcPts val="0"/>
              </a:spcAft>
              <a:buFontTx/>
              <a:buNone/>
              <a:defRPr/>
            </a:pPr>
            <a:endParaRPr lang="en-US" altLang="en-US" sz="2000" b="1" dirty="0">
              <a:solidFill>
                <a:srgbClr val="FFCC00"/>
              </a:solidFill>
              <a:latin typeface="Arial Narrow" panose="020B0606020202030204" pitchFamily="34" charset="0"/>
            </a:endParaRPr>
          </a:p>
          <a:p>
            <a:pPr eaLnBrk="1" fontAlgn="auto" hangingPunct="1">
              <a:spcAft>
                <a:spcPts val="0"/>
              </a:spcAft>
              <a:buFontTx/>
              <a:buNone/>
              <a:defRPr/>
            </a:pPr>
            <a:r>
              <a:rPr lang="en-US" altLang="en-US" sz="2000" b="1" i="1" dirty="0">
                <a:solidFill>
                  <a:srgbClr val="FFCC00"/>
                </a:solidFill>
                <a:latin typeface="Arial Narrow" panose="020B0606020202030204" pitchFamily="34" charset="0"/>
              </a:rPr>
              <a:t>I will forgive the remnant I spare.</a:t>
            </a:r>
            <a:r>
              <a:rPr lang="en-US" altLang="en-US" sz="2000" b="1" dirty="0">
                <a:solidFill>
                  <a:srgbClr val="FFCC00"/>
                </a:solidFill>
                <a:latin typeface="Arial Narrow" panose="020B0606020202030204" pitchFamily="34" charset="0"/>
              </a:rPr>
              <a:t> (Je. 50:20)</a:t>
            </a:r>
          </a:p>
          <a:p>
            <a:pPr eaLnBrk="1" fontAlgn="auto" hangingPunct="1">
              <a:spcAft>
                <a:spcPts val="0"/>
              </a:spcAft>
              <a:buFontTx/>
              <a:buNone/>
              <a:defRPr/>
            </a:pPr>
            <a:endParaRPr lang="en-US" altLang="en-US" sz="2000" b="1" dirty="0">
              <a:solidFill>
                <a:srgbClr val="FFCC00"/>
              </a:solidFill>
              <a:latin typeface="Arial Narrow" panose="020B0606020202030204" pitchFamily="34" charset="0"/>
            </a:endParaRPr>
          </a:p>
          <a:p>
            <a:pPr eaLnBrk="1" fontAlgn="auto" hangingPunct="1">
              <a:spcAft>
                <a:spcPts val="0"/>
              </a:spcAft>
              <a:buFontTx/>
              <a:buNone/>
              <a:defRPr/>
            </a:pPr>
            <a:r>
              <a:rPr lang="en-US" altLang="en-US" sz="2000" b="1" i="1" dirty="0">
                <a:solidFill>
                  <a:srgbClr val="FFCC00"/>
                </a:solidFill>
                <a:latin typeface="Arial Narrow" panose="020B0606020202030204" pitchFamily="34" charset="0"/>
              </a:rPr>
              <a:t>When seventy years are completed… I will…bring you back to the place from which I carried you into exile. </a:t>
            </a:r>
            <a:r>
              <a:rPr lang="en-US" altLang="en-US" sz="2000" b="1" dirty="0">
                <a:solidFill>
                  <a:srgbClr val="FFCC00"/>
                </a:solidFill>
                <a:latin typeface="Arial Narrow" panose="020B0606020202030204" pitchFamily="34" charset="0"/>
              </a:rPr>
              <a:t>(Je. 29:10-14)</a:t>
            </a:r>
          </a:p>
          <a:p>
            <a:pPr eaLnBrk="1" fontAlgn="auto" hangingPunct="1">
              <a:spcAft>
                <a:spcPts val="0"/>
              </a:spcAft>
              <a:buFontTx/>
              <a:buNone/>
              <a:defRPr/>
            </a:pPr>
            <a:endParaRPr lang="en-US" altLang="en-US" sz="2000" b="1" dirty="0">
              <a:solidFill>
                <a:srgbClr val="FFCC00"/>
              </a:solidFill>
              <a:latin typeface="Arial Narrow" panose="020B0606020202030204" pitchFamily="34" charset="0"/>
            </a:endParaRPr>
          </a:p>
          <a:p>
            <a:pPr eaLnBrk="1" fontAlgn="auto" hangingPunct="1">
              <a:spcAft>
                <a:spcPts val="0"/>
              </a:spcAft>
              <a:buFontTx/>
              <a:buNone/>
              <a:defRPr/>
            </a:pPr>
            <a:r>
              <a:rPr lang="en-US" altLang="en-US" sz="2000" b="1" i="1" dirty="0">
                <a:solidFill>
                  <a:srgbClr val="FFCC00"/>
                </a:solidFill>
                <a:latin typeface="Arial Narrow" panose="020B0606020202030204" pitchFamily="34" charset="0"/>
              </a:rPr>
              <a:t>I will gather you from the nations…where you have been scattered, and I will give you back the land of Israel again. </a:t>
            </a:r>
            <a:r>
              <a:rPr lang="en-US" altLang="en-US" sz="2000" b="1" dirty="0">
                <a:solidFill>
                  <a:srgbClr val="FFCC00"/>
                </a:solidFill>
                <a:latin typeface="Arial Narrow" panose="020B0606020202030204" pitchFamily="34" charset="0"/>
              </a:rPr>
              <a:t>(Eze. 11:17)</a:t>
            </a:r>
          </a:p>
          <a:p>
            <a:pPr eaLnBrk="1" fontAlgn="auto" hangingPunct="1">
              <a:spcAft>
                <a:spcPts val="0"/>
              </a:spcAft>
              <a:buFontTx/>
              <a:buNone/>
              <a:defRPr/>
            </a:pPr>
            <a:endParaRPr lang="en-US" altLang="en-US" sz="2000" b="1" dirty="0">
              <a:solidFill>
                <a:srgbClr val="FFCC00"/>
              </a:solidFill>
              <a:latin typeface="Arial Narrow" panose="020B0606020202030204" pitchFamily="34" charset="0"/>
            </a:endParaRPr>
          </a:p>
          <a:p>
            <a:pPr eaLnBrk="1" fontAlgn="auto" hangingPunct="1">
              <a:spcAft>
                <a:spcPts val="0"/>
              </a:spcAft>
              <a:buFontTx/>
              <a:buNone/>
              <a:defRPr/>
            </a:pPr>
            <a:r>
              <a:rPr lang="en-US" altLang="en-US" sz="2000" b="1" i="1" dirty="0">
                <a:solidFill>
                  <a:srgbClr val="FFCC00"/>
                </a:solidFill>
                <a:latin typeface="Arial Narrow" panose="020B0606020202030204" pitchFamily="34" charset="0"/>
              </a:rPr>
              <a:t>In the first year of Darius…I, Daniel, understood from the Scriptures…that the desolation of Jerusalem would last seventy years. </a:t>
            </a:r>
            <a:r>
              <a:rPr lang="en-US" altLang="en-US" sz="2000" b="1" dirty="0">
                <a:solidFill>
                  <a:srgbClr val="FFCC00"/>
                </a:solidFill>
                <a:latin typeface="Arial Narrow" panose="020B0606020202030204" pitchFamily="34" charset="0"/>
              </a:rPr>
              <a:t>(Da. 9:1-3)</a:t>
            </a:r>
            <a:endParaRPr lang="en-US" altLang="en-US" sz="2000" b="1" i="1" dirty="0">
              <a:solidFill>
                <a:srgbClr val="FFCC00"/>
              </a:solidFill>
              <a:latin typeface="Arial Narrow" panose="020B0606020202030204" pitchFamily="34" charset="0"/>
            </a:endParaRPr>
          </a:p>
        </p:txBody>
      </p:sp>
      <p:sp>
        <p:nvSpPr>
          <p:cNvPr id="215044" name="Slide Number Placeholder 5">
            <a:extLst>
              <a:ext uri="{FF2B5EF4-FFF2-40B4-BE49-F238E27FC236}">
                <a16:creationId xmlns:a16="http://schemas.microsoft.com/office/drawing/2014/main" id="{557BCF3F-282B-4108-D88B-567BA031A8CC}"/>
              </a:ext>
            </a:extLst>
          </p:cNvPr>
          <p:cNvSpPr>
            <a:spLocks noGrp="1"/>
          </p:cNvSpPr>
          <p:nvPr>
            <p:ph type="sldNum" sz="quarter" idx="12"/>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5CC104-D561-4CEC-88F3-909C7AE88AAA}" type="slidenum">
              <a:rPr kumimoji="0" lang="en-US" alt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42018"/>
                                        </p:tgtEl>
                                        <p:attrNameLst>
                                          <p:attrName>style.visibility</p:attrName>
                                        </p:attrNameLst>
                                      </p:cBhvr>
                                      <p:to>
                                        <p:strVal val="visible"/>
                                      </p:to>
                                    </p:set>
                                    <p:anim calcmode="lin" valueType="num">
                                      <p:cBhvr>
                                        <p:cTn id="7" dur="500" fill="hold"/>
                                        <p:tgtEl>
                                          <p:spTgt spid="342018"/>
                                        </p:tgtEl>
                                        <p:attrNameLst>
                                          <p:attrName>ppt_w</p:attrName>
                                        </p:attrNameLst>
                                      </p:cBhvr>
                                      <p:tavLst>
                                        <p:tav tm="0">
                                          <p:val>
                                            <p:fltVal val="0"/>
                                          </p:val>
                                        </p:tav>
                                        <p:tav tm="100000">
                                          <p:val>
                                            <p:strVal val="#ppt_w"/>
                                          </p:val>
                                        </p:tav>
                                      </p:tavLst>
                                    </p:anim>
                                    <p:anim calcmode="lin" valueType="num">
                                      <p:cBhvr>
                                        <p:cTn id="8" dur="500" fill="hold"/>
                                        <p:tgtEl>
                                          <p:spTgt spid="3420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42019">
                                            <p:txEl>
                                              <p:pRg st="0" end="0"/>
                                            </p:txEl>
                                          </p:spTgt>
                                        </p:tgtEl>
                                        <p:attrNameLst>
                                          <p:attrName>style.visibility</p:attrName>
                                        </p:attrNameLst>
                                      </p:cBhvr>
                                      <p:to>
                                        <p:strVal val="visible"/>
                                      </p:to>
                                    </p:set>
                                    <p:anim calcmode="lin" valueType="num">
                                      <p:cBhvr>
                                        <p:cTn id="13" dur="500" fill="hold"/>
                                        <p:tgtEl>
                                          <p:spTgt spid="34201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4201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4201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420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42019">
                                            <p:txEl>
                                              <p:pRg st="2" end="2"/>
                                            </p:txEl>
                                          </p:spTgt>
                                        </p:tgtEl>
                                        <p:attrNameLst>
                                          <p:attrName>style.visibility</p:attrName>
                                        </p:attrNameLst>
                                      </p:cBhvr>
                                      <p:to>
                                        <p:strVal val="visible"/>
                                      </p:to>
                                    </p:set>
                                    <p:anim calcmode="lin" valueType="num">
                                      <p:cBhvr>
                                        <p:cTn id="21" dur="500" fill="hold"/>
                                        <p:tgtEl>
                                          <p:spTgt spid="3420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420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420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420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42019">
                                            <p:txEl>
                                              <p:pRg st="4" end="4"/>
                                            </p:txEl>
                                          </p:spTgt>
                                        </p:tgtEl>
                                        <p:attrNameLst>
                                          <p:attrName>style.visibility</p:attrName>
                                        </p:attrNameLst>
                                      </p:cBhvr>
                                      <p:to>
                                        <p:strVal val="visible"/>
                                      </p:to>
                                    </p:set>
                                    <p:anim calcmode="lin" valueType="num">
                                      <p:cBhvr>
                                        <p:cTn id="29" dur="500" fill="hold"/>
                                        <p:tgtEl>
                                          <p:spTgt spid="34201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4201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4201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420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342019">
                                            <p:txEl>
                                              <p:pRg st="6" end="6"/>
                                            </p:txEl>
                                          </p:spTgt>
                                        </p:tgtEl>
                                        <p:attrNameLst>
                                          <p:attrName>style.visibility</p:attrName>
                                        </p:attrNameLst>
                                      </p:cBhvr>
                                      <p:to>
                                        <p:strVal val="visible"/>
                                      </p:to>
                                    </p:set>
                                    <p:anim calcmode="lin" valueType="num">
                                      <p:cBhvr>
                                        <p:cTn id="37" dur="500" fill="hold"/>
                                        <p:tgtEl>
                                          <p:spTgt spid="34201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4201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4201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420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342019">
                                            <p:txEl>
                                              <p:pRg st="8" end="8"/>
                                            </p:txEl>
                                          </p:spTgt>
                                        </p:tgtEl>
                                        <p:attrNameLst>
                                          <p:attrName>style.visibility</p:attrName>
                                        </p:attrNameLst>
                                      </p:cBhvr>
                                      <p:to>
                                        <p:strVal val="visible"/>
                                      </p:to>
                                    </p:set>
                                    <p:anim calcmode="lin" valueType="num">
                                      <p:cBhvr>
                                        <p:cTn id="45" dur="500" fill="hold"/>
                                        <p:tgtEl>
                                          <p:spTgt spid="342019">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342019">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342019">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3420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9" presetClass="entr" presetSubtype="0" accel="100000" fill="hold" nodeType="clickEffect">
                                  <p:stCondLst>
                                    <p:cond delay="0"/>
                                  </p:stCondLst>
                                  <p:childTnLst>
                                    <p:set>
                                      <p:cBhvr>
                                        <p:cTn id="52" dur="1" fill="hold">
                                          <p:stCondLst>
                                            <p:cond delay="0"/>
                                          </p:stCondLst>
                                        </p:cTn>
                                        <p:tgtEl>
                                          <p:spTgt spid="342019">
                                            <p:txEl>
                                              <p:pRg st="10" end="10"/>
                                            </p:txEl>
                                          </p:spTgt>
                                        </p:tgtEl>
                                        <p:attrNameLst>
                                          <p:attrName>style.visibility</p:attrName>
                                        </p:attrNameLst>
                                      </p:cBhvr>
                                      <p:to>
                                        <p:strVal val="visible"/>
                                      </p:to>
                                    </p:set>
                                    <p:anim calcmode="lin" valueType="num">
                                      <p:cBhvr>
                                        <p:cTn id="53" dur="500" fill="hold"/>
                                        <p:tgtEl>
                                          <p:spTgt spid="342019">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342019">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342019">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342019">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Why should we think of the exile as an act of God, not merely as a disaster in ancient political history?</a:t>
            </a:r>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a:p>
            <a:r>
              <a:rPr lang="en-US" i="1" dirty="0">
                <a:effectLst/>
                <a:latin typeface="Franklin Gothic Medium" panose="020B0603020102020204" pitchFamily="34" charset="0"/>
                <a:ea typeface="Calibri" panose="020F0502020204030204" pitchFamily="34" charset="0"/>
              </a:rPr>
              <a:t>Why is it theologically important to understand that this judgment within history was not God’s final word?</a:t>
            </a:r>
          </a:p>
          <a:p>
            <a:r>
              <a:rPr lang="en-US" i="1" dirty="0">
                <a:latin typeface="Franklin Gothic Medium" panose="020B0603020102020204" pitchFamily="34" charset="0"/>
                <a:ea typeface="Calibri" panose="020F0502020204030204" pitchFamily="34" charset="0"/>
              </a:rPr>
              <a:t>Does exile and the hope of restoration for ancient Israel have anything to say to Christians?</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a:defRPr/>
            </a:pPr>
            <a:fld id="{EE7171DA-B5BA-438B-8F6F-0DD66DAC4260}" type="slidenum">
              <a:rPr lang="en-US" altLang="en-US" smtClean="0"/>
              <a:pPr>
                <a:defRPr/>
              </a:pPr>
              <a:t>28</a:t>
            </a:fld>
            <a:endParaRPr lang="en-US" altLang="en-US"/>
          </a:p>
        </p:txBody>
      </p:sp>
    </p:spTree>
    <p:extLst>
      <p:ext uri="{BB962C8B-B14F-4D97-AF65-F5344CB8AC3E}">
        <p14:creationId xmlns:p14="http://schemas.microsoft.com/office/powerpoint/2010/main" val="317073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Return from Babylon</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When Babylon fell to Persia in 539 BC, Cyrus the Great reversed the deportation policies of Assyria and Babylon.</a:t>
            </a:r>
          </a:p>
          <a:p>
            <a:pPr marL="914400" indent="-457200">
              <a:spcBef>
                <a:spcPts val="600"/>
              </a:spcBef>
              <a:buFont typeface="Wingdings" panose="05000000000000000000" pitchFamily="2" charset="2"/>
              <a:buChar char="§"/>
            </a:pPr>
            <a:r>
              <a:rPr lang="en-US" sz="2400" i="1" dirty="0"/>
              <a:t>In the first year after the fall of Babylon, he issued an edict that the displaced peoples in his realm were free to return to their ancestral homes and rebuild their temples (2 Chr. 36:22-23; Ezr. 1:1-4).</a:t>
            </a:r>
          </a:p>
          <a:p>
            <a:pPr marL="914400" indent="-457200">
              <a:spcBef>
                <a:spcPts val="600"/>
              </a:spcBef>
              <a:buFont typeface="Wingdings" panose="05000000000000000000" pitchFamily="2" charset="2"/>
              <a:buChar char="§"/>
            </a:pPr>
            <a:r>
              <a:rPr lang="en-US" sz="2400" i="1" dirty="0"/>
              <a:t>Hence, in 538 BC, a sizeable group of Jews, “everyone whose heart God had moved” (Ezr. 1:5), made the long trek back to Jerusalem.</a:t>
            </a:r>
          </a:p>
        </p:txBody>
      </p:sp>
    </p:spTree>
    <p:extLst>
      <p:ext uri="{BB962C8B-B14F-4D97-AF65-F5344CB8AC3E}">
        <p14:creationId xmlns:p14="http://schemas.microsoft.com/office/powerpoint/2010/main" val="274643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F23445CB-30C1-BA97-3170-E0A4B9CD17D2}"/>
              </a:ext>
            </a:extLst>
          </p:cNvPr>
          <p:cNvSpPr>
            <a:spLocks noGrp="1" noChangeArrowheads="1"/>
          </p:cNvSpPr>
          <p:nvPr>
            <p:ph type="title"/>
          </p:nvPr>
        </p:nvSpPr>
        <p:spPr>
          <a:xfrm>
            <a:off x="1981200" y="76200"/>
            <a:ext cx="8229600" cy="865188"/>
          </a:xfrm>
        </p:spPr>
        <p:txBody>
          <a:bodyPr/>
          <a:lstStyle/>
          <a:p>
            <a:pPr eaLnBrk="1" hangingPunct="1">
              <a:defRPr/>
            </a:pPr>
            <a:r>
              <a:rPr lang="en-US" altLang="en-US" b="1" dirty="0">
                <a:solidFill>
                  <a:srgbClr val="FF6600"/>
                </a:solidFill>
                <a:latin typeface="Alba" pitchFamily="2" charset="0"/>
              </a:rPr>
              <a:t>The Idea of Covenant</a:t>
            </a:r>
          </a:p>
        </p:txBody>
      </p:sp>
      <p:sp>
        <p:nvSpPr>
          <p:cNvPr id="197635" name="Rectangle 3">
            <a:extLst>
              <a:ext uri="{FF2B5EF4-FFF2-40B4-BE49-F238E27FC236}">
                <a16:creationId xmlns:a16="http://schemas.microsoft.com/office/drawing/2014/main" id="{77555F1C-DEAE-AD02-C362-D442CFE4220E}"/>
              </a:ext>
            </a:extLst>
          </p:cNvPr>
          <p:cNvSpPr>
            <a:spLocks noGrp="1" noChangeArrowheads="1"/>
          </p:cNvSpPr>
          <p:nvPr>
            <p:ph type="body" idx="1"/>
          </p:nvPr>
        </p:nvSpPr>
        <p:spPr>
          <a:xfrm>
            <a:off x="435429" y="941388"/>
            <a:ext cx="10833462" cy="1713411"/>
          </a:xfrm>
          <a:gradFill rotWithShape="1">
            <a:gsLst>
              <a:gs pos="0">
                <a:srgbClr val="008080"/>
              </a:gs>
              <a:gs pos="50000">
                <a:srgbClr val="008080">
                  <a:gamma/>
                  <a:shade val="46275"/>
                  <a:invGamma/>
                </a:srgbClr>
              </a:gs>
              <a:gs pos="100000">
                <a:srgbClr val="008080"/>
              </a:gs>
            </a:gsLst>
            <a:lin ang="18900000" scaled="1"/>
          </a:gradFill>
          <a:ln w="12700">
            <a:solidFill>
              <a:srgbClr val="66FFCC"/>
            </a:solidFill>
            <a:miter lim="800000"/>
            <a:headEnd/>
            <a:tailEnd/>
          </a:ln>
        </p:spPr>
        <p:txBody>
          <a:bodyPr/>
          <a:lstStyle/>
          <a:p>
            <a:pPr eaLnBrk="1" hangingPunct="1">
              <a:buFont typeface="Wingdings" panose="05000000000000000000" pitchFamily="2" charset="2"/>
              <a:buNone/>
              <a:defRPr/>
            </a:pPr>
            <a:r>
              <a:rPr lang="en-US" altLang="en-US" sz="2400" dirty="0">
                <a:latin typeface="Cooper Black" pitchFamily="18" charset="0"/>
              </a:rPr>
              <a:t>In the ancient Near East, where international law was still a thing of the future, covenants were socially binding agreements enacted between two parties in which one or both made promises under oath to perform certain actions stipulated in advance.</a:t>
            </a:r>
          </a:p>
        </p:txBody>
      </p:sp>
      <p:sp>
        <p:nvSpPr>
          <p:cNvPr id="197636" name="Text Box 4">
            <a:extLst>
              <a:ext uri="{FF2B5EF4-FFF2-40B4-BE49-F238E27FC236}">
                <a16:creationId xmlns:a16="http://schemas.microsoft.com/office/drawing/2014/main" id="{2B0E4D40-E5D2-C5B9-754C-32FD63D91C54}"/>
              </a:ext>
            </a:extLst>
          </p:cNvPr>
          <p:cNvSpPr txBox="1">
            <a:spLocks noChangeArrowheads="1"/>
          </p:cNvSpPr>
          <p:nvPr/>
        </p:nvSpPr>
        <p:spPr bwMode="auto">
          <a:xfrm>
            <a:off x="1667692" y="2934788"/>
            <a:ext cx="86106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2400" b="1" dirty="0">
                <a:solidFill>
                  <a:srgbClr val="FFCC00"/>
                </a:solidFill>
                <a:effectLst>
                  <a:outerShdw blurRad="38100" dist="38100" dir="2700000" algn="tl">
                    <a:srgbClr val="000000">
                      <a:alpha val="43137"/>
                    </a:srgbClr>
                  </a:outerShdw>
                </a:effectLst>
                <a:latin typeface="Comic Sans MS" panose="030F0702030302020204" pitchFamily="66" charset="0"/>
              </a:rPr>
              <a:t>THE VOCABULARY OF COVENANT</a:t>
            </a:r>
          </a:p>
          <a:p>
            <a:pPr fontAlgn="base">
              <a:spcBef>
                <a:spcPct val="50000"/>
              </a:spcBef>
              <a:spcAft>
                <a:spcPct val="0"/>
              </a:spcAft>
              <a:buClrTx/>
              <a:buSzTx/>
              <a:buNone/>
            </a:pPr>
            <a:r>
              <a:rPr lang="en-US" altLang="en-US" sz="2400" dirty="0">
                <a:solidFill>
                  <a:srgbClr val="FFFFBD"/>
                </a:solidFill>
                <a:effectLst>
                  <a:outerShdw blurRad="38100" dist="38100" dir="2700000" algn="tl">
                    <a:srgbClr val="000000">
                      <a:alpha val="43137"/>
                    </a:srgbClr>
                  </a:outerShdw>
                </a:effectLst>
                <a:latin typeface="HebrewTh" pitchFamily="2" charset="0"/>
              </a:rPr>
              <a:t>	tyr9B; tr1KA</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a:t>
            </a:r>
            <a:r>
              <a:rPr lang="en-US" altLang="en-US" sz="2400" i="1" dirty="0">
                <a:solidFill>
                  <a:srgbClr val="FFFFBD"/>
                </a:solidFill>
                <a:effectLst>
                  <a:outerShdw blurRad="38100" dist="38100" dir="2700000" algn="tl">
                    <a:srgbClr val="000000">
                      <a:alpha val="43137"/>
                    </a:srgbClr>
                  </a:outerShdw>
                </a:effectLst>
                <a:latin typeface="Comic Sans MS" panose="030F0702030302020204" pitchFamily="66" charset="0"/>
              </a:rPr>
              <a:t>( karat </a:t>
            </a:r>
            <a:r>
              <a:rPr lang="en-US" altLang="en-US" sz="2400" i="1" dirty="0" err="1">
                <a:solidFill>
                  <a:srgbClr val="FFFFBD"/>
                </a:solidFill>
                <a:effectLst>
                  <a:outerShdw blurRad="38100" dist="38100" dir="2700000" algn="tl">
                    <a:srgbClr val="000000">
                      <a:alpha val="43137"/>
                    </a:srgbClr>
                  </a:outerShdw>
                </a:effectLst>
                <a:latin typeface="Comic Sans MS" panose="030F0702030302020204" pitchFamily="66" charset="0"/>
              </a:rPr>
              <a:t>berith</a:t>
            </a:r>
            <a:r>
              <a:rPr lang="en-US" altLang="en-US" sz="2400" i="1" dirty="0">
                <a:solidFill>
                  <a:srgbClr val="FFFFBD"/>
                </a:solidFill>
                <a:effectLst>
                  <a:outerShdw blurRad="38100" dist="38100" dir="2700000" algn="tl">
                    <a:srgbClr val="000000">
                      <a:alpha val="43137"/>
                    </a:srgbClr>
                  </a:outerShdw>
                </a:effectLst>
                <a:latin typeface="Comic Sans MS" panose="030F0702030302020204" pitchFamily="66" charset="0"/>
              </a:rPr>
              <a:t> </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to cut a covenant)</a:t>
            </a:r>
          </a:p>
          <a:p>
            <a:pPr fontAlgn="base">
              <a:spcBef>
                <a:spcPct val="50000"/>
              </a:spcBef>
              <a:spcAft>
                <a:spcPct val="0"/>
              </a:spcAft>
              <a:buClrTx/>
              <a:buSzTx/>
              <a:buNone/>
            </a:pPr>
            <a:r>
              <a:rPr lang="en-US" altLang="en-US" sz="2400" dirty="0">
                <a:solidFill>
                  <a:srgbClr val="FFFFBD"/>
                </a:solidFill>
                <a:effectLst>
                  <a:outerShdw blurRad="38100" dist="38100" dir="2700000" algn="tl">
                    <a:srgbClr val="000000">
                      <a:alpha val="43137"/>
                    </a:srgbClr>
                  </a:outerShdw>
                </a:effectLst>
                <a:latin typeface="HebrewTh" pitchFamily="2" charset="0"/>
              </a:rPr>
              <a:t>	fav0bwA</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a:t>
            </a:r>
            <a:r>
              <a:rPr lang="en-US" altLang="en-US" sz="2400" i="1" dirty="0" err="1">
                <a:solidFill>
                  <a:srgbClr val="FFFFBD"/>
                </a:solidFill>
                <a:effectLst>
                  <a:outerShdw blurRad="38100" dist="38100" dir="2700000" algn="tl">
                    <a:srgbClr val="000000">
                      <a:alpha val="43137"/>
                    </a:srgbClr>
                  </a:outerShdw>
                </a:effectLst>
                <a:latin typeface="Comic Sans MS" panose="030F0702030302020204" pitchFamily="66" charset="0"/>
              </a:rPr>
              <a:t>shevu’ah</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 oath)</a:t>
            </a:r>
            <a:endParaRPr lang="en-US" altLang="en-US" sz="2400" dirty="0">
              <a:solidFill>
                <a:srgbClr val="FFFFBD"/>
              </a:solidFill>
              <a:effectLst>
                <a:outerShdw blurRad="38100" dist="38100" dir="2700000" algn="tl">
                  <a:srgbClr val="000000">
                    <a:alpha val="43137"/>
                  </a:srgbClr>
                </a:outerShdw>
              </a:effectLst>
              <a:latin typeface="HebrewTh" pitchFamily="2" charset="0"/>
            </a:endParaRPr>
          </a:p>
          <a:p>
            <a:pPr fontAlgn="base">
              <a:spcBef>
                <a:spcPct val="50000"/>
              </a:spcBef>
              <a:spcAft>
                <a:spcPct val="0"/>
              </a:spcAft>
              <a:buClrTx/>
              <a:buSzTx/>
              <a:buNone/>
            </a:pPr>
            <a:r>
              <a:rPr lang="en-US" altLang="en-US" sz="2400" dirty="0">
                <a:solidFill>
                  <a:srgbClr val="FFFFBD"/>
                </a:solidFill>
                <a:effectLst>
                  <a:outerShdw blurRad="38100" dist="38100" dir="2700000" algn="tl">
                    <a:srgbClr val="000000">
                      <a:alpha val="43137"/>
                    </a:srgbClr>
                  </a:outerShdw>
                </a:effectLst>
                <a:latin typeface="HebrewTh" pitchFamily="2" charset="0"/>
              </a:rPr>
              <a:t>	fBaw;n9</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a:t>
            </a:r>
            <a:r>
              <a:rPr lang="en-US" altLang="en-US" sz="2400" i="1" dirty="0" err="1">
                <a:solidFill>
                  <a:srgbClr val="FFFFBD"/>
                </a:solidFill>
                <a:effectLst>
                  <a:outerShdw blurRad="38100" dist="38100" dir="2700000" algn="tl">
                    <a:srgbClr val="000000">
                      <a:alpha val="43137"/>
                    </a:srgbClr>
                  </a:outerShdw>
                </a:effectLst>
                <a:latin typeface="Comic Sans MS" panose="030F0702030302020204" pitchFamily="66" charset="0"/>
              </a:rPr>
              <a:t>nishba</a:t>
            </a:r>
            <a:r>
              <a:rPr lang="en-US" altLang="en-US" sz="2400" i="1" dirty="0">
                <a:solidFill>
                  <a:srgbClr val="FFFFBD"/>
                </a:solidFill>
                <a:effectLst>
                  <a:outerShdw blurRad="38100" dist="38100" dir="2700000" algn="tl">
                    <a:srgbClr val="000000">
                      <a:alpha val="43137"/>
                    </a:srgbClr>
                  </a:outerShdw>
                </a:effectLst>
                <a:latin typeface="Comic Sans MS" panose="030F0702030302020204" pitchFamily="66" charset="0"/>
              </a:rPr>
              <a:t>’</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 swearing)</a:t>
            </a:r>
            <a:endParaRPr lang="en-US" altLang="en-US" sz="2400" dirty="0">
              <a:solidFill>
                <a:srgbClr val="FFFFBD"/>
              </a:solidFill>
              <a:effectLst>
                <a:outerShdw blurRad="38100" dist="38100" dir="2700000" algn="tl">
                  <a:srgbClr val="000000">
                    <a:alpha val="43137"/>
                  </a:srgbClr>
                </a:outerShdw>
              </a:effectLst>
              <a:latin typeface="HebrewTh" pitchFamily="2" charset="0"/>
            </a:endParaRPr>
          </a:p>
          <a:p>
            <a:pPr fontAlgn="base">
              <a:spcBef>
                <a:spcPct val="50000"/>
              </a:spcBef>
              <a:spcAft>
                <a:spcPct val="0"/>
              </a:spcAft>
              <a:buClrTx/>
              <a:buSzTx/>
              <a:buNone/>
            </a:pPr>
            <a:r>
              <a:rPr lang="en-US" altLang="en-US" sz="2400" dirty="0">
                <a:solidFill>
                  <a:srgbClr val="FFFFBD"/>
                </a:solidFill>
                <a:effectLst>
                  <a:outerShdw blurRad="38100" dist="38100" dir="2700000" algn="tl">
                    <a:srgbClr val="000000">
                      <a:alpha val="43137"/>
                    </a:srgbClr>
                  </a:outerShdw>
                </a:effectLst>
                <a:latin typeface="HebrewTh" pitchFamily="2" charset="0"/>
              </a:rPr>
              <a:t>	tOc;m0i</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a:t>
            </a:r>
            <a:r>
              <a:rPr lang="en-US" altLang="en-US" sz="2400" i="1" dirty="0" err="1">
                <a:solidFill>
                  <a:srgbClr val="FFFFBD"/>
                </a:solidFill>
                <a:effectLst>
                  <a:outerShdw blurRad="38100" dist="38100" dir="2700000" algn="tl">
                    <a:srgbClr val="000000">
                      <a:alpha val="43137"/>
                    </a:srgbClr>
                  </a:outerShdw>
                </a:effectLst>
                <a:latin typeface="Comic Sans MS" panose="030F0702030302020204" pitchFamily="66" charset="0"/>
              </a:rPr>
              <a:t>mitswot</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 obligations)</a:t>
            </a:r>
            <a:endParaRPr lang="en-US" altLang="en-US" sz="2400" dirty="0">
              <a:solidFill>
                <a:srgbClr val="FFFFBD"/>
              </a:solidFill>
              <a:effectLst>
                <a:outerShdw blurRad="38100" dist="38100" dir="2700000" algn="tl">
                  <a:srgbClr val="000000">
                    <a:alpha val="43137"/>
                  </a:srgbClr>
                </a:outerShdw>
              </a:effectLst>
              <a:latin typeface="HebrewTh" pitchFamily="2" charset="0"/>
            </a:endParaRPr>
          </a:p>
          <a:p>
            <a:pPr fontAlgn="base">
              <a:spcBef>
                <a:spcPct val="50000"/>
              </a:spcBef>
              <a:spcAft>
                <a:spcPct val="0"/>
              </a:spcAft>
              <a:buClrTx/>
              <a:buSzTx/>
              <a:buNone/>
            </a:pPr>
            <a:r>
              <a:rPr lang="en-US" altLang="en-US" sz="2400" dirty="0">
                <a:solidFill>
                  <a:srgbClr val="FFFFBD"/>
                </a:solidFill>
                <a:effectLst>
                  <a:outerShdw blurRad="38100" dist="38100" dir="2700000" algn="tl">
                    <a:srgbClr val="000000">
                      <a:alpha val="43137"/>
                    </a:srgbClr>
                  </a:outerShdw>
                </a:effectLst>
                <a:latin typeface="HebrewTh" pitchFamily="2" charset="0"/>
              </a:rPr>
              <a:t>	</a:t>
            </a:r>
            <a:r>
              <a:rPr lang="en-US" altLang="en-US" sz="2400" dirty="0" err="1">
                <a:solidFill>
                  <a:srgbClr val="FFFFBD"/>
                </a:solidFill>
                <a:effectLst>
                  <a:outerShdw blurRad="38100" dist="38100" dir="2700000" algn="tl">
                    <a:srgbClr val="000000">
                      <a:alpha val="43137"/>
                    </a:srgbClr>
                  </a:outerShdw>
                </a:effectLst>
                <a:latin typeface="HebrewTh" pitchFamily="2" charset="0"/>
              </a:rPr>
              <a:t>hkAr!B</a:t>
            </a:r>
            <a:r>
              <a:rPr lang="en-US" altLang="en-US" sz="2400" dirty="0">
                <a:solidFill>
                  <a:srgbClr val="FFFFBD"/>
                </a:solidFill>
                <a:effectLst>
                  <a:outerShdw blurRad="38100" dist="38100" dir="2700000" algn="tl">
                    <a:srgbClr val="000000">
                      <a:alpha val="43137"/>
                    </a:srgbClr>
                  </a:outerShdw>
                </a:effectLst>
                <a:latin typeface="HebrewTh" pitchFamily="2" charset="0"/>
              </a:rPr>
              <a:t>;</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a:t>
            </a:r>
            <a:r>
              <a:rPr lang="en-US" altLang="en-US" sz="2400" i="1" dirty="0">
                <a:solidFill>
                  <a:srgbClr val="FFFFBD"/>
                </a:solidFill>
                <a:effectLst>
                  <a:outerShdw blurRad="38100" dist="38100" dir="2700000" algn="tl">
                    <a:srgbClr val="000000">
                      <a:alpha val="43137"/>
                    </a:srgbClr>
                  </a:outerShdw>
                </a:effectLst>
                <a:latin typeface="Comic Sans MS" panose="030F0702030302020204" pitchFamily="66" charset="0"/>
              </a:rPr>
              <a:t>berakah</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 blessing)</a:t>
            </a:r>
            <a:endParaRPr lang="en-US" altLang="en-US" sz="2400" dirty="0">
              <a:solidFill>
                <a:srgbClr val="FFFFBD"/>
              </a:solidFill>
              <a:effectLst>
                <a:outerShdw blurRad="38100" dist="38100" dir="2700000" algn="tl">
                  <a:srgbClr val="000000">
                    <a:alpha val="43137"/>
                  </a:srgbClr>
                </a:outerShdw>
              </a:effectLst>
              <a:latin typeface="HebrewTh" pitchFamily="2" charset="0"/>
            </a:endParaRPr>
          </a:p>
          <a:p>
            <a:pPr fontAlgn="base">
              <a:spcBef>
                <a:spcPct val="50000"/>
              </a:spcBef>
              <a:spcAft>
                <a:spcPct val="0"/>
              </a:spcAft>
              <a:buClrTx/>
              <a:buSzTx/>
              <a:buNone/>
            </a:pPr>
            <a:r>
              <a:rPr lang="en-US" altLang="en-US" sz="2400" dirty="0">
                <a:solidFill>
                  <a:srgbClr val="FFFFBD"/>
                </a:solidFill>
                <a:effectLst>
                  <a:outerShdw blurRad="38100" dist="38100" dir="2700000" algn="tl">
                    <a:srgbClr val="000000">
                      <a:alpha val="43137"/>
                    </a:srgbClr>
                  </a:outerShdw>
                </a:effectLst>
                <a:latin typeface="HebrewTh" pitchFamily="2" charset="0"/>
              </a:rPr>
              <a:t>	</a:t>
            </a:r>
            <a:r>
              <a:rPr lang="en-US" altLang="en-US" sz="2400" dirty="0" err="1">
                <a:solidFill>
                  <a:srgbClr val="FFFFBD"/>
                </a:solidFill>
                <a:effectLst>
                  <a:outerShdw blurRad="38100" dist="38100" dir="2700000" algn="tl">
                    <a:srgbClr val="000000">
                      <a:alpha val="43137"/>
                    </a:srgbClr>
                  </a:outerShdw>
                </a:effectLst>
                <a:latin typeface="HebrewTh" pitchFamily="2" charset="0"/>
              </a:rPr>
              <a:t>hlAxA</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a:t>
            </a:r>
            <a:r>
              <a:rPr lang="en-US" altLang="en-US" sz="2400" i="1" dirty="0">
                <a:solidFill>
                  <a:srgbClr val="FFFFBD"/>
                </a:solidFill>
                <a:effectLst>
                  <a:outerShdw blurRad="38100" dist="38100" dir="2700000" algn="tl">
                    <a:srgbClr val="000000">
                      <a:alpha val="43137"/>
                    </a:srgbClr>
                  </a:outerShdw>
                </a:effectLst>
                <a:latin typeface="Comic Sans MS" panose="030F0702030302020204" pitchFamily="66" charset="0"/>
              </a:rPr>
              <a:t>‘ala</a:t>
            </a:r>
            <a:r>
              <a:rPr lang="en-US" altLang="en-US" sz="2400" dirty="0">
                <a:solidFill>
                  <a:srgbClr val="FFFFBD"/>
                </a:solidFill>
                <a:effectLst>
                  <a:outerShdw blurRad="38100" dist="38100" dir="2700000" algn="tl">
                    <a:srgbClr val="000000">
                      <a:alpha val="43137"/>
                    </a:srgbClr>
                  </a:outerShdw>
                </a:effectLst>
                <a:latin typeface="Comic Sans MS" panose="030F0702030302020204" pitchFamily="66" charset="0"/>
              </a:rPr>
              <a:t> = curse)</a:t>
            </a:r>
            <a:endParaRPr lang="en-US" altLang="en-US" sz="2400" dirty="0">
              <a:solidFill>
                <a:srgbClr val="FFFFBD"/>
              </a:solidFill>
              <a:effectLst>
                <a:outerShdw blurRad="38100" dist="38100" dir="2700000" algn="tl">
                  <a:srgbClr val="000000">
                    <a:alpha val="43137"/>
                  </a:srgbClr>
                </a:outerShdw>
              </a:effectLst>
              <a:latin typeface="HebrewTh"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97635">
                                            <p:bg/>
                                          </p:spTgt>
                                        </p:tgtEl>
                                        <p:attrNameLst>
                                          <p:attrName>style.visibility</p:attrName>
                                        </p:attrNameLst>
                                      </p:cBhvr>
                                      <p:to>
                                        <p:strVal val="visible"/>
                                      </p:to>
                                    </p:set>
                                    <p:animEffect transition="in" filter="dissolve">
                                      <p:cBhvr>
                                        <p:cTn id="7" dur="500"/>
                                        <p:tgtEl>
                                          <p:spTgt spid="197635">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97635">
                                            <p:txEl>
                                              <p:pRg st="0" end="0"/>
                                            </p:txEl>
                                          </p:spTgt>
                                        </p:tgtEl>
                                        <p:attrNameLst>
                                          <p:attrName>style.visibility</p:attrName>
                                        </p:attrNameLst>
                                      </p:cBhvr>
                                      <p:to>
                                        <p:strVal val="visible"/>
                                      </p:to>
                                    </p:set>
                                    <p:animEffect transition="in" filter="dissolve">
                                      <p:cBhvr>
                                        <p:cTn id="10" dur="500"/>
                                        <p:tgtEl>
                                          <p:spTgt spid="1976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97636">
                                            <p:txEl>
                                              <p:pRg st="0" end="0"/>
                                            </p:txEl>
                                          </p:spTgt>
                                        </p:tgtEl>
                                        <p:attrNameLst>
                                          <p:attrName>style.visibility</p:attrName>
                                        </p:attrNameLst>
                                      </p:cBhvr>
                                      <p:to>
                                        <p:strVal val="visible"/>
                                      </p:to>
                                    </p:set>
                                    <p:anim calcmode="lin" valueType="num">
                                      <p:cBhvr>
                                        <p:cTn id="15" dur="500" fill="hold"/>
                                        <p:tgtEl>
                                          <p:spTgt spid="19763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9763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976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7636">
                                            <p:txEl>
                                              <p:pRg st="1" end="1"/>
                                            </p:txEl>
                                          </p:spTgt>
                                        </p:tgtEl>
                                        <p:attrNameLst>
                                          <p:attrName>style.visibility</p:attrName>
                                        </p:attrNameLst>
                                      </p:cBhvr>
                                      <p:to>
                                        <p:strVal val="visible"/>
                                      </p:to>
                                    </p:set>
                                    <p:anim calcmode="lin" valueType="num">
                                      <p:cBhvr additive="base">
                                        <p:cTn id="22" dur="500" fill="hold"/>
                                        <p:tgtEl>
                                          <p:spTgt spid="19763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76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7636">
                                            <p:txEl>
                                              <p:pRg st="2" end="2"/>
                                            </p:txEl>
                                          </p:spTgt>
                                        </p:tgtEl>
                                        <p:attrNameLst>
                                          <p:attrName>style.visibility</p:attrName>
                                        </p:attrNameLst>
                                      </p:cBhvr>
                                      <p:to>
                                        <p:strVal val="visible"/>
                                      </p:to>
                                    </p:set>
                                    <p:anim calcmode="lin" valueType="num">
                                      <p:cBhvr additive="base">
                                        <p:cTn id="28" dur="500" fill="hold"/>
                                        <p:tgtEl>
                                          <p:spTgt spid="197636">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976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97636">
                                            <p:txEl>
                                              <p:pRg st="3" end="3"/>
                                            </p:txEl>
                                          </p:spTgt>
                                        </p:tgtEl>
                                        <p:attrNameLst>
                                          <p:attrName>style.visibility</p:attrName>
                                        </p:attrNameLst>
                                      </p:cBhvr>
                                      <p:to>
                                        <p:strVal val="visible"/>
                                      </p:to>
                                    </p:set>
                                    <p:anim calcmode="lin" valueType="num">
                                      <p:cBhvr additive="base">
                                        <p:cTn id="34" dur="500" fill="hold"/>
                                        <p:tgtEl>
                                          <p:spTgt spid="197636">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9763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97636">
                                            <p:txEl>
                                              <p:pRg st="4" end="4"/>
                                            </p:txEl>
                                          </p:spTgt>
                                        </p:tgtEl>
                                        <p:attrNameLst>
                                          <p:attrName>style.visibility</p:attrName>
                                        </p:attrNameLst>
                                      </p:cBhvr>
                                      <p:to>
                                        <p:strVal val="visible"/>
                                      </p:to>
                                    </p:set>
                                    <p:anim calcmode="lin" valueType="num">
                                      <p:cBhvr additive="base">
                                        <p:cTn id="40" dur="500" fill="hold"/>
                                        <p:tgtEl>
                                          <p:spTgt spid="197636">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9763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97636">
                                            <p:txEl>
                                              <p:pRg st="5" end="5"/>
                                            </p:txEl>
                                          </p:spTgt>
                                        </p:tgtEl>
                                        <p:attrNameLst>
                                          <p:attrName>style.visibility</p:attrName>
                                        </p:attrNameLst>
                                      </p:cBhvr>
                                      <p:to>
                                        <p:strVal val="visible"/>
                                      </p:to>
                                    </p:set>
                                    <p:anim calcmode="lin" valueType="num">
                                      <p:cBhvr additive="base">
                                        <p:cTn id="46" dur="500" fill="hold"/>
                                        <p:tgtEl>
                                          <p:spTgt spid="197636">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9763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97636">
                                            <p:txEl>
                                              <p:pRg st="6" end="6"/>
                                            </p:txEl>
                                          </p:spTgt>
                                        </p:tgtEl>
                                        <p:attrNameLst>
                                          <p:attrName>style.visibility</p:attrName>
                                        </p:attrNameLst>
                                      </p:cBhvr>
                                      <p:to>
                                        <p:strVal val="visible"/>
                                      </p:to>
                                    </p:set>
                                    <p:anim calcmode="lin" valueType="num">
                                      <p:cBhvr additive="base">
                                        <p:cTn id="52" dur="500" fill="hold"/>
                                        <p:tgtEl>
                                          <p:spTgt spid="197636">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763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animBg="1"/>
      <p:bldP spid="19763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18"/>
        </a:solidFill>
        <a:effectLst/>
      </p:bgPr>
    </p:bg>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3039BBED-7C8C-B8A5-562D-4FB0656F09AD}"/>
              </a:ext>
            </a:extLst>
          </p:cNvPr>
          <p:cNvSpPr>
            <a:spLocks noGrp="1" noChangeArrowheads="1"/>
          </p:cNvSpPr>
          <p:nvPr>
            <p:ph type="title"/>
          </p:nvPr>
        </p:nvSpPr>
        <p:spPr>
          <a:xfrm>
            <a:off x="9529010" y="304801"/>
            <a:ext cx="2494857" cy="6240378"/>
          </a:xfrm>
        </p:spPr>
        <p:txBody>
          <a:bodyPr/>
          <a:lstStyle/>
          <a:p>
            <a:pPr algn="l"/>
            <a:r>
              <a:rPr lang="en-US" altLang="en-US" sz="2400" i="1" dirty="0">
                <a:solidFill>
                  <a:srgbClr val="EFC515"/>
                </a:solidFill>
                <a:latin typeface="Arial Narrow" panose="020B0606020202030204" pitchFamily="34" charset="0"/>
              </a:rPr>
              <a:t>“I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a:t>
            </a:r>
            <a:endParaRPr lang="en-US" altLang="en-US" sz="4000" dirty="0">
              <a:latin typeface="Papyrus" panose="03070502060502030205" pitchFamily="66" charset="0"/>
            </a:endParaRPr>
          </a:p>
        </p:txBody>
      </p:sp>
      <p:pic>
        <p:nvPicPr>
          <p:cNvPr id="178179" name="Picture 3">
            <a:extLst>
              <a:ext uri="{FF2B5EF4-FFF2-40B4-BE49-F238E27FC236}">
                <a16:creationId xmlns:a16="http://schemas.microsoft.com/office/drawing/2014/main" id="{E3D1FA11-32BB-C440-DD1B-494F2215F5FE}"/>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68132" y="1219193"/>
            <a:ext cx="9126726" cy="47003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88F265C7-BD87-ABC0-5D1F-AF5E9BAFCBB7}"/>
              </a:ext>
            </a:extLst>
          </p:cNvPr>
          <p:cNvSpPr txBox="1"/>
          <p:nvPr/>
        </p:nvSpPr>
        <p:spPr>
          <a:xfrm>
            <a:off x="4135317" y="425116"/>
            <a:ext cx="5159541" cy="707886"/>
          </a:xfrm>
          <a:prstGeom prst="rect">
            <a:avLst/>
          </a:prstGeom>
          <a:noFill/>
        </p:spPr>
        <p:txBody>
          <a:bodyPr wrap="square" rtlCol="0">
            <a:spAutoFit/>
          </a:bodyPr>
          <a:lstStyle/>
          <a:p>
            <a:r>
              <a:rPr kumimoji="0" lang="en-US" altLang="en-US" sz="4000" b="0" i="0" u="none" strike="noStrike" kern="1200" cap="none" spc="0" normalizeH="0" baseline="0" noProof="0" dirty="0">
                <a:ln>
                  <a:noFill/>
                </a:ln>
                <a:solidFill>
                  <a:srgbClr val="8BFFFF"/>
                </a:solidFill>
                <a:effectLst>
                  <a:outerShdw blurRad="38100" dist="38100" dir="2700000" algn="tl">
                    <a:srgbClr val="000000"/>
                  </a:outerShdw>
                </a:effectLst>
                <a:uLnTx/>
                <a:uFillTx/>
                <a:latin typeface="Papyrus" panose="03070502060502030205" pitchFamily="66" charset="0"/>
                <a:ea typeface="+mj-ea"/>
                <a:cs typeface="Arial"/>
              </a:rPr>
              <a:t>Cyrus Cylinder</a:t>
            </a:r>
            <a:r>
              <a:rPr kumimoji="0" lang="en-US" altLang="en-US" sz="2800" b="0" i="0" u="none" strike="noStrike" kern="1200" cap="none" spc="0" normalizeH="0" baseline="0" noProof="0" dirty="0">
                <a:ln>
                  <a:noFill/>
                </a:ln>
                <a:solidFill>
                  <a:srgbClr val="8BFFFF"/>
                </a:solidFill>
                <a:effectLst>
                  <a:outerShdw blurRad="38100" dist="38100" dir="2700000" algn="tl">
                    <a:srgbClr val="000000"/>
                  </a:outerShdw>
                </a:effectLst>
                <a:uLnTx/>
                <a:uFillTx/>
                <a:latin typeface="Arial Narrow" panose="020B0606020202030204" pitchFamily="34" charset="0"/>
                <a:ea typeface="+mj-ea"/>
                <a:cs typeface="Arial"/>
              </a:rPr>
              <a:t>  539-8 BC</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Great Altar and Temple Foundation</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1947513"/>
            <a:ext cx="10854088" cy="4324952"/>
          </a:xfrm>
        </p:spPr>
        <p:txBody>
          <a:bodyPr>
            <a:normAutofit lnSpcReduction="10000"/>
          </a:bodyPr>
          <a:lstStyle/>
          <a:p>
            <a:r>
              <a:rPr lang="en-US" sz="2800" b="1" dirty="0">
                <a:solidFill>
                  <a:srgbClr val="C00000"/>
                </a:solidFill>
                <a:latin typeface="Bahnschrift SemiBold Condensed" panose="020B0502040204020203" pitchFamily="34" charset="0"/>
              </a:rPr>
              <a:t>The returned Jews began by reconstructing the great sacrificial altar, which would enable them to restore the </a:t>
            </a:r>
            <a:r>
              <a:rPr lang="en-US" sz="2800" b="1" i="1" dirty="0" err="1">
                <a:solidFill>
                  <a:srgbClr val="C00000"/>
                </a:solidFill>
                <a:latin typeface="Bahnschrift SemiBold Condensed" panose="020B0502040204020203" pitchFamily="34" charset="0"/>
              </a:rPr>
              <a:t>Tam’id</a:t>
            </a:r>
            <a:r>
              <a:rPr lang="en-US" sz="2800" b="1" dirty="0">
                <a:solidFill>
                  <a:srgbClr val="C00000"/>
                </a:solidFill>
                <a:latin typeface="Bahnschrift SemiBold Condensed" panose="020B0502040204020203" pitchFamily="34" charset="0"/>
              </a:rPr>
              <a:t>, the morning and evening sacrifices.</a:t>
            </a:r>
          </a:p>
          <a:p>
            <a:pPr marL="914400" indent="-457200">
              <a:spcBef>
                <a:spcPts val="600"/>
              </a:spcBef>
              <a:buFont typeface="Wingdings" panose="05000000000000000000" pitchFamily="2" charset="2"/>
              <a:buChar char="§"/>
            </a:pPr>
            <a:r>
              <a:rPr lang="en-US" sz="2400" i="1" dirty="0"/>
              <a:t>Then, they laid the foundation for the 2</a:t>
            </a:r>
            <a:r>
              <a:rPr lang="en-US" sz="2400" i="1" baseline="30000" dirty="0"/>
              <a:t>nd</a:t>
            </a:r>
            <a:r>
              <a:rPr lang="en-US" sz="2400" i="1" dirty="0"/>
              <a:t> Temple.</a:t>
            </a:r>
          </a:p>
          <a:p>
            <a:pPr marL="914400" indent="-457200">
              <a:spcBef>
                <a:spcPts val="600"/>
              </a:spcBef>
              <a:buFont typeface="Wingdings" panose="05000000000000000000" pitchFamily="2" charset="2"/>
              <a:buChar char="§"/>
            </a:pPr>
            <a:r>
              <a:rPr lang="en-US" sz="2400" i="1" dirty="0"/>
              <a:t>There were mixed reactions: older people who had seen the 1</a:t>
            </a:r>
            <a:r>
              <a:rPr lang="en-US" sz="2400" i="1" baseline="30000" dirty="0"/>
              <a:t>st</a:t>
            </a:r>
            <a:r>
              <a:rPr lang="en-US" sz="2400" i="1" dirty="0"/>
              <a:t> Temple were disappointed, but younger people were elated (Ezr. 3:10-13).</a:t>
            </a:r>
          </a:p>
          <a:p>
            <a:pPr marL="914400" indent="-457200">
              <a:spcBef>
                <a:spcPts val="600"/>
              </a:spcBef>
              <a:buFont typeface="Wingdings" panose="05000000000000000000" pitchFamily="2" charset="2"/>
              <a:buChar char="§"/>
            </a:pPr>
            <a:r>
              <a:rPr lang="en-US" sz="2400" i="1" dirty="0"/>
              <a:t>When the locals saw what was happening, they set about discouraging the effort and raised so much opposition that project came to a halt for 16 years.</a:t>
            </a:r>
          </a:p>
          <a:p>
            <a:pPr marL="914400" indent="-457200">
              <a:spcBef>
                <a:spcPts val="600"/>
              </a:spcBef>
              <a:buFont typeface="Wingdings" panose="05000000000000000000" pitchFamily="2" charset="2"/>
              <a:buChar char="§"/>
            </a:pPr>
            <a:r>
              <a:rPr lang="en-US" sz="2400" i="1" dirty="0"/>
              <a:t>It was only due to the preaching of Haggai and Zechariah that the people finally reengaged, completing the 2</a:t>
            </a:r>
            <a:r>
              <a:rPr lang="en-US" sz="2400" i="1" baseline="30000" dirty="0"/>
              <a:t>nd</a:t>
            </a:r>
            <a:r>
              <a:rPr lang="en-US" sz="2400" i="1" dirty="0"/>
              <a:t> Temple in 516 BC (exactly 70 years since the destruction of Solomon’s Temple in 586 BC).</a:t>
            </a:r>
          </a:p>
        </p:txBody>
      </p:sp>
    </p:spTree>
    <p:extLst>
      <p:ext uri="{BB962C8B-B14F-4D97-AF65-F5344CB8AC3E}">
        <p14:creationId xmlns:p14="http://schemas.microsoft.com/office/powerpoint/2010/main" val="303491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18"/>
        </a:solidFill>
        <a:effectLst/>
      </p:bgPr>
    </p:bg>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9160B4EB-59DF-0E06-EF11-8B6FBCFC64DF}"/>
              </a:ext>
            </a:extLst>
          </p:cNvPr>
          <p:cNvSpPr>
            <a:spLocks noGrp="1" noChangeArrowheads="1"/>
          </p:cNvSpPr>
          <p:nvPr>
            <p:ph type="title"/>
          </p:nvPr>
        </p:nvSpPr>
        <p:spPr>
          <a:xfrm>
            <a:off x="352926" y="304800"/>
            <a:ext cx="11486148" cy="1143000"/>
          </a:xfrm>
        </p:spPr>
        <p:txBody>
          <a:bodyPr/>
          <a:lstStyle/>
          <a:p>
            <a:r>
              <a:rPr lang="en-US" altLang="en-US" sz="4000" dirty="0">
                <a:solidFill>
                  <a:srgbClr val="FFFF66"/>
                </a:solidFill>
                <a:latin typeface="Eras Bold ITC" panose="020B0907030504020204" pitchFamily="34" charset="0"/>
              </a:rPr>
              <a:t>Construction of the Great Altar</a:t>
            </a:r>
            <a:br>
              <a:rPr lang="en-US" altLang="en-US" sz="4000" dirty="0"/>
            </a:br>
            <a:r>
              <a:rPr lang="en-US" altLang="en-US" sz="2400" i="1" dirty="0">
                <a:solidFill>
                  <a:srgbClr val="EFC515"/>
                </a:solidFill>
                <a:latin typeface="Arial Narrow" panose="020B0606020202030204" pitchFamily="34" charset="0"/>
              </a:rPr>
              <a:t>while the details of the great altar are unknown to us, presumably it looked similar to other altars that have been excavated in Israel</a:t>
            </a:r>
            <a:endParaRPr lang="en-US" altLang="en-US" sz="4000" dirty="0">
              <a:solidFill>
                <a:srgbClr val="EFC515"/>
              </a:solidFill>
            </a:endParaRPr>
          </a:p>
        </p:txBody>
      </p:sp>
      <p:pic>
        <p:nvPicPr>
          <p:cNvPr id="209924" name="Picture 4">
            <a:extLst>
              <a:ext uri="{FF2B5EF4-FFF2-40B4-BE49-F238E27FC236}">
                <a16:creationId xmlns:a16="http://schemas.microsoft.com/office/drawing/2014/main" id="{8E73CD07-2440-F510-70ED-261F55A7ED74}"/>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7277100" y="3429000"/>
            <a:ext cx="4343400" cy="3097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9925" name="Text Box 5">
            <a:extLst>
              <a:ext uri="{FF2B5EF4-FFF2-40B4-BE49-F238E27FC236}">
                <a16:creationId xmlns:a16="http://schemas.microsoft.com/office/drawing/2014/main" id="{4B972C8D-F6D0-3473-7493-8E8EA9570369}"/>
              </a:ext>
            </a:extLst>
          </p:cNvPr>
          <p:cNvSpPr txBox="1">
            <a:spLocks noChangeArrowheads="1"/>
          </p:cNvSpPr>
          <p:nvPr/>
        </p:nvSpPr>
        <p:spPr bwMode="auto">
          <a:xfrm>
            <a:off x="5867401" y="1874838"/>
            <a:ext cx="3581399"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000" b="1" dirty="0">
                <a:solidFill>
                  <a:srgbClr val="FFFFFF"/>
                </a:solidFill>
                <a:latin typeface="Arial Narrow" panose="020B0606020202030204" pitchFamily="34" charset="0"/>
                <a:cs typeface="Arial" panose="020B0604020202020204" pitchFamily="34" charset="0"/>
              </a:rPr>
              <a:t>Four horned altar excavated at Beersheba, ca. 8</a:t>
            </a:r>
            <a:r>
              <a:rPr lang="en-US" altLang="en-US" sz="2000" b="1" baseline="30000" dirty="0">
                <a:solidFill>
                  <a:srgbClr val="FFFFFF"/>
                </a:solidFill>
                <a:latin typeface="Arial Narrow" panose="020B0606020202030204" pitchFamily="34" charset="0"/>
                <a:cs typeface="Arial" panose="020B0604020202020204" pitchFamily="34" charset="0"/>
              </a:rPr>
              <a:t>th</a:t>
            </a:r>
            <a:r>
              <a:rPr lang="en-US" altLang="en-US" sz="2000" b="1" dirty="0">
                <a:solidFill>
                  <a:srgbClr val="FFFFFF"/>
                </a:solidFill>
                <a:latin typeface="Arial Narrow" panose="020B0606020202030204" pitchFamily="34" charset="0"/>
                <a:cs typeface="Arial" panose="020B0604020202020204" pitchFamily="34" charset="0"/>
              </a:rPr>
              <a:t> century BC</a:t>
            </a:r>
          </a:p>
        </p:txBody>
      </p:sp>
      <p:sp>
        <p:nvSpPr>
          <p:cNvPr id="209926" name="Text Box 6">
            <a:extLst>
              <a:ext uri="{FF2B5EF4-FFF2-40B4-BE49-F238E27FC236}">
                <a16:creationId xmlns:a16="http://schemas.microsoft.com/office/drawing/2014/main" id="{7B21B32A-766F-344F-1258-46A63BAC1C5D}"/>
              </a:ext>
            </a:extLst>
          </p:cNvPr>
          <p:cNvSpPr txBox="1">
            <a:spLocks noChangeArrowheads="1"/>
          </p:cNvSpPr>
          <p:nvPr/>
        </p:nvSpPr>
        <p:spPr bwMode="auto">
          <a:xfrm>
            <a:off x="7724274" y="2637338"/>
            <a:ext cx="411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000" b="1" dirty="0">
                <a:solidFill>
                  <a:srgbClr val="FFFFFF"/>
                </a:solidFill>
                <a:latin typeface="Arial Narrow" panose="020B0606020202030204" pitchFamily="34" charset="0"/>
                <a:cs typeface="Arial" panose="020B0604020202020204" pitchFamily="34" charset="0"/>
              </a:rPr>
              <a:t>Four horned altar excavated at Dan, ca. 9</a:t>
            </a:r>
            <a:r>
              <a:rPr lang="en-US" altLang="en-US" sz="2000" b="1" baseline="30000" dirty="0">
                <a:solidFill>
                  <a:srgbClr val="FFFFFF"/>
                </a:solidFill>
                <a:latin typeface="Arial Narrow" panose="020B0606020202030204" pitchFamily="34" charset="0"/>
                <a:cs typeface="Arial" panose="020B0604020202020204" pitchFamily="34" charset="0"/>
              </a:rPr>
              <a:t>th</a:t>
            </a:r>
            <a:r>
              <a:rPr lang="en-US" altLang="en-US" sz="2000" b="1" dirty="0">
                <a:solidFill>
                  <a:srgbClr val="FFFFFF"/>
                </a:solidFill>
                <a:latin typeface="Arial Narrow" panose="020B0606020202030204" pitchFamily="34" charset="0"/>
                <a:cs typeface="Arial" panose="020B0604020202020204" pitchFamily="34" charset="0"/>
              </a:rPr>
              <a:t> century BC</a:t>
            </a:r>
          </a:p>
        </p:txBody>
      </p:sp>
      <p:pic>
        <p:nvPicPr>
          <p:cNvPr id="3" name="Content Placeholder 2">
            <a:extLst>
              <a:ext uri="{FF2B5EF4-FFF2-40B4-BE49-F238E27FC236}">
                <a16:creationId xmlns:a16="http://schemas.microsoft.com/office/drawing/2014/main" id="{B24D88FB-9B82-D971-2831-208692371738}"/>
              </a:ext>
            </a:extLst>
          </p:cNvPr>
          <p:cNvPicPr>
            <a:picLocks noGrp="1" noChangeAspect="1"/>
          </p:cNvPicPr>
          <p:nvPr>
            <p:ph sz="half" idx="1"/>
          </p:nvPr>
        </p:nvPicPr>
        <p:blipFill rotWithShape="1">
          <a:blip r:embed="rId3" cstate="email">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493295" y="1782858"/>
            <a:ext cx="5374106" cy="474335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An ancient proverb says, “Without a vision, the people perish” (Pro. 29:18). How might this apply to those rebuilding the temple, and how might it apply to modern Christians as well? </a:t>
            </a:r>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279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Ezra and Nehemiah</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Half a century later, two more leaders arrived in Jerusalem from Babylon.</a:t>
            </a:r>
          </a:p>
          <a:p>
            <a:pPr marL="914400" indent="-457200">
              <a:spcBef>
                <a:spcPts val="600"/>
              </a:spcBef>
              <a:buFont typeface="Wingdings" panose="05000000000000000000" pitchFamily="2" charset="2"/>
              <a:buChar char="§"/>
            </a:pPr>
            <a:r>
              <a:rPr lang="en-US" sz="2400" i="1" dirty="0"/>
              <a:t>Ezra was a teaching priest concerned with proper Torah observance. He led the people in repentance and reform.</a:t>
            </a:r>
          </a:p>
          <a:p>
            <a:pPr marL="914400" indent="-457200">
              <a:spcBef>
                <a:spcPts val="600"/>
              </a:spcBef>
              <a:buFont typeface="Wingdings" panose="05000000000000000000" pitchFamily="2" charset="2"/>
              <a:buChar char="§"/>
            </a:pPr>
            <a:r>
              <a:rPr lang="en-US" sz="2400" i="1" dirty="0"/>
              <a:t>Nehemiah was a governor concerned with the security of Jerusalem. He directed the reconstruction of Jerusalem’s walls and gates.</a:t>
            </a:r>
          </a:p>
        </p:txBody>
      </p:sp>
    </p:spTree>
    <p:extLst>
      <p:ext uri="{BB962C8B-B14F-4D97-AF65-F5344CB8AC3E}">
        <p14:creationId xmlns:p14="http://schemas.microsoft.com/office/powerpoint/2010/main" val="9078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E63EE328-97F6-3A91-1EC5-FB4E34D26FB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pPr>
            <a:fld id="{9F469B1A-0EB3-4B4E-83FB-C7F71CAC13D4}" type="slidenum">
              <a:rPr lang="en-US" altLang="en-US">
                <a:solidFill>
                  <a:srgbClr val="FFFFFF"/>
                </a:solidFill>
                <a:latin typeface="Arial" panose="020B0604020202020204" pitchFamily="34" charset="0"/>
              </a:rPr>
              <a:pPr fontAlgn="base">
                <a:spcBef>
                  <a:spcPct val="0"/>
                </a:spcBef>
                <a:spcAft>
                  <a:spcPct val="0"/>
                </a:spcAft>
              </a:pPr>
              <a:t>35</a:t>
            </a:fld>
            <a:endParaRPr lang="en-US" altLang="en-US">
              <a:solidFill>
                <a:srgbClr val="FFFFFF"/>
              </a:solidFill>
              <a:latin typeface="Arial" panose="020B0604020202020204" pitchFamily="34" charset="0"/>
            </a:endParaRPr>
          </a:p>
        </p:txBody>
      </p:sp>
      <p:sp>
        <p:nvSpPr>
          <p:cNvPr id="10243" name="Text Box 2">
            <a:extLst>
              <a:ext uri="{FF2B5EF4-FFF2-40B4-BE49-F238E27FC236}">
                <a16:creationId xmlns:a16="http://schemas.microsoft.com/office/drawing/2014/main" id="{354B6C76-C29F-D45F-FF8C-199A574891E1}"/>
              </a:ext>
            </a:extLst>
          </p:cNvPr>
          <p:cNvSpPr txBox="1">
            <a:spLocks noChangeArrowheads="1"/>
          </p:cNvSpPr>
          <p:nvPr/>
        </p:nvSpPr>
        <p:spPr bwMode="auto">
          <a:xfrm>
            <a:off x="548640" y="76200"/>
            <a:ext cx="11033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fontAlgn="base">
              <a:spcBef>
                <a:spcPct val="50000"/>
              </a:spcBef>
              <a:spcAft>
                <a:spcPct val="0"/>
              </a:spcAft>
            </a:pPr>
            <a:r>
              <a:rPr lang="en-US" altLang="en-US" sz="3200" b="1" dirty="0">
                <a:solidFill>
                  <a:srgbClr val="FFFFFF"/>
                </a:solidFill>
                <a:latin typeface="Arial" panose="020B0604020202020204" pitchFamily="34" charset="0"/>
                <a:cs typeface="Arial" panose="020B0604020202020204" pitchFamily="34" charset="0"/>
              </a:rPr>
              <a:t>THE DIASPORA: The Jews in </a:t>
            </a:r>
            <a:r>
              <a:rPr lang="en-US" altLang="en-US" sz="3200" b="1">
                <a:solidFill>
                  <a:srgbClr val="FFFFFF"/>
                </a:solidFill>
                <a:latin typeface="Arial" panose="020B0604020202020204" pitchFamily="34" charset="0"/>
                <a:cs typeface="Arial" panose="020B0604020202020204" pitchFamily="34" charset="0"/>
              </a:rPr>
              <a:t>the Archaemenid</a:t>
            </a:r>
            <a:r>
              <a:rPr lang="en-US" altLang="en-US" sz="3200" b="1" dirty="0">
                <a:solidFill>
                  <a:srgbClr val="FFFFFF"/>
                </a:solidFill>
                <a:latin typeface="Arial" panose="020B0604020202020204" pitchFamily="34" charset="0"/>
                <a:cs typeface="Arial" panose="020B0604020202020204" pitchFamily="34" charset="0"/>
              </a:rPr>
              <a:t> Empire</a:t>
            </a:r>
          </a:p>
        </p:txBody>
      </p:sp>
      <p:pic>
        <p:nvPicPr>
          <p:cNvPr id="10244" name="Picture 3" descr="Achaemenid_Empire_Map[1]">
            <a:extLst>
              <a:ext uri="{FF2B5EF4-FFF2-40B4-BE49-F238E27FC236}">
                <a16:creationId xmlns:a16="http://schemas.microsoft.com/office/drawing/2014/main" id="{380DCA2B-F790-F4EA-97E9-78CC2FF7C59C}"/>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0" y="1593850"/>
            <a:ext cx="9144000" cy="5035550"/>
          </a:xfrm>
        </p:spPr>
      </p:pic>
      <p:sp>
        <p:nvSpPr>
          <p:cNvPr id="23556" name="Oval 4">
            <a:extLst>
              <a:ext uri="{FF2B5EF4-FFF2-40B4-BE49-F238E27FC236}">
                <a16:creationId xmlns:a16="http://schemas.microsoft.com/office/drawing/2014/main" id="{387FFB55-F545-EE0A-7CCE-E5F938C68EBE}"/>
              </a:ext>
            </a:extLst>
          </p:cNvPr>
          <p:cNvSpPr>
            <a:spLocks noChangeArrowheads="1"/>
          </p:cNvSpPr>
          <p:nvPr/>
        </p:nvSpPr>
        <p:spPr bwMode="auto">
          <a:xfrm>
            <a:off x="3581400" y="4434840"/>
            <a:ext cx="457200" cy="457200"/>
          </a:xfrm>
          <a:prstGeom prst="ellipse">
            <a:avLst/>
          </a:prstGeom>
          <a:gradFill rotWithShape="1">
            <a:gsLst>
              <a:gs pos="0">
                <a:srgbClr val="FF0000">
                  <a:gamma/>
                  <a:shade val="46275"/>
                  <a:invGamma/>
                  <a:alpha val="46001"/>
                </a:srgbClr>
              </a:gs>
              <a:gs pos="50000">
                <a:srgbClr val="FF0000">
                  <a:alpha val="45000"/>
                </a:srgbClr>
              </a:gs>
              <a:gs pos="100000">
                <a:srgbClr val="FF0000">
                  <a:gamma/>
                  <a:shade val="46275"/>
                  <a:invGamma/>
                  <a:alpha val="46001"/>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FFFFFF"/>
              </a:solidFill>
              <a:latin typeface="Tahoma" panose="020B0604030504040204" pitchFamily="34" charset="0"/>
            </a:endParaRPr>
          </a:p>
        </p:txBody>
      </p:sp>
      <p:sp>
        <p:nvSpPr>
          <p:cNvPr id="23557" name="Oval 5">
            <a:extLst>
              <a:ext uri="{FF2B5EF4-FFF2-40B4-BE49-F238E27FC236}">
                <a16:creationId xmlns:a16="http://schemas.microsoft.com/office/drawing/2014/main" id="{6705811B-9508-9A9B-CB40-F6FD18EBFDA6}"/>
              </a:ext>
            </a:extLst>
          </p:cNvPr>
          <p:cNvSpPr>
            <a:spLocks noChangeArrowheads="1"/>
          </p:cNvSpPr>
          <p:nvPr/>
        </p:nvSpPr>
        <p:spPr bwMode="auto">
          <a:xfrm>
            <a:off x="5029200" y="4213860"/>
            <a:ext cx="990600" cy="990600"/>
          </a:xfrm>
          <a:prstGeom prst="ellipse">
            <a:avLst/>
          </a:prstGeom>
          <a:gradFill rotWithShape="1">
            <a:gsLst>
              <a:gs pos="0">
                <a:srgbClr val="FF0000">
                  <a:gamma/>
                  <a:shade val="46275"/>
                  <a:invGamma/>
                  <a:alpha val="45000"/>
                </a:srgbClr>
              </a:gs>
              <a:gs pos="50000">
                <a:srgbClr val="FF0000">
                  <a:alpha val="46001"/>
                </a:srgbClr>
              </a:gs>
              <a:gs pos="100000">
                <a:srgbClr val="FF0000">
                  <a:gamma/>
                  <a:shade val="46275"/>
                  <a:invGamma/>
                  <a:alpha val="45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FFFFFF"/>
              </a:solidFill>
              <a:latin typeface="Tahoma" panose="020B0604030504040204" pitchFamily="34" charset="0"/>
            </a:endParaRPr>
          </a:p>
        </p:txBody>
      </p:sp>
      <p:sp>
        <p:nvSpPr>
          <p:cNvPr id="23558" name="Oval 6">
            <a:extLst>
              <a:ext uri="{FF2B5EF4-FFF2-40B4-BE49-F238E27FC236}">
                <a16:creationId xmlns:a16="http://schemas.microsoft.com/office/drawing/2014/main" id="{AD6B632F-8EBC-579B-79ED-1C8B346610F4}"/>
              </a:ext>
            </a:extLst>
          </p:cNvPr>
          <p:cNvSpPr>
            <a:spLocks noChangeArrowheads="1"/>
          </p:cNvSpPr>
          <p:nvPr/>
        </p:nvSpPr>
        <p:spPr bwMode="auto">
          <a:xfrm>
            <a:off x="2895600" y="5867400"/>
            <a:ext cx="457200" cy="457200"/>
          </a:xfrm>
          <a:prstGeom prst="ellipse">
            <a:avLst/>
          </a:prstGeom>
          <a:gradFill rotWithShape="1">
            <a:gsLst>
              <a:gs pos="0">
                <a:srgbClr val="FF0000">
                  <a:gamma/>
                  <a:shade val="46275"/>
                  <a:invGamma/>
                  <a:alpha val="45000"/>
                </a:srgbClr>
              </a:gs>
              <a:gs pos="50000">
                <a:srgbClr val="FF0000">
                  <a:alpha val="46001"/>
                </a:srgbClr>
              </a:gs>
              <a:gs pos="100000">
                <a:srgbClr val="FF0000">
                  <a:gamma/>
                  <a:shade val="46275"/>
                  <a:invGamma/>
                  <a:alpha val="45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FFFFFF"/>
              </a:solidFill>
              <a:latin typeface="Tahoma" panose="020B0604030504040204" pitchFamily="34" charset="0"/>
            </a:endParaRPr>
          </a:p>
        </p:txBody>
      </p:sp>
      <p:sp>
        <p:nvSpPr>
          <p:cNvPr id="10254" name="Text Box 8">
            <a:extLst>
              <a:ext uri="{FF2B5EF4-FFF2-40B4-BE49-F238E27FC236}">
                <a16:creationId xmlns:a16="http://schemas.microsoft.com/office/drawing/2014/main" id="{1D80E284-DF62-7739-8810-D54856812B41}"/>
              </a:ext>
            </a:extLst>
          </p:cNvPr>
          <p:cNvSpPr txBox="1">
            <a:spLocks noChangeArrowheads="1"/>
          </p:cNvSpPr>
          <p:nvPr/>
        </p:nvSpPr>
        <p:spPr bwMode="auto">
          <a:xfrm>
            <a:off x="2819400" y="685801"/>
            <a:ext cx="70104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fontAlgn="base" hangingPunct="0">
              <a:spcBef>
                <a:spcPct val="50000"/>
              </a:spcBef>
              <a:spcAft>
                <a:spcPct val="0"/>
              </a:spcAft>
            </a:pPr>
            <a:r>
              <a:rPr lang="en-US" altLang="en-US">
                <a:solidFill>
                  <a:srgbClr val="FFFFFF"/>
                </a:solidFill>
              </a:rPr>
              <a:t>	     </a:t>
            </a:r>
            <a:r>
              <a:rPr lang="en-US" altLang="en-US" b="1">
                <a:solidFill>
                  <a:srgbClr val="FFFFFF"/>
                </a:solidFill>
              </a:rPr>
              <a:t>Jewish settlements (ca. 450 BC)</a:t>
            </a:r>
          </a:p>
          <a:p>
            <a:pPr eaLnBrk="0" fontAlgn="base" hangingPunct="0">
              <a:spcBef>
                <a:spcPct val="50000"/>
              </a:spcBef>
              <a:spcAft>
                <a:spcPct val="0"/>
              </a:spcAft>
            </a:pPr>
            <a:r>
              <a:rPr lang="en-US" altLang="en-US" b="1">
                <a:solidFill>
                  <a:srgbClr val="FFFFFF"/>
                </a:solidFill>
              </a:rPr>
              <a:t>	      Additional Jewish settlements (after 350 BC)</a:t>
            </a:r>
          </a:p>
        </p:txBody>
      </p:sp>
      <p:sp>
        <p:nvSpPr>
          <p:cNvPr id="23561" name="Oval 9">
            <a:extLst>
              <a:ext uri="{FF2B5EF4-FFF2-40B4-BE49-F238E27FC236}">
                <a16:creationId xmlns:a16="http://schemas.microsoft.com/office/drawing/2014/main" id="{04747035-44AC-7708-74BC-86B15371D96C}"/>
              </a:ext>
            </a:extLst>
          </p:cNvPr>
          <p:cNvSpPr>
            <a:spLocks noChangeArrowheads="1"/>
          </p:cNvSpPr>
          <p:nvPr/>
        </p:nvSpPr>
        <p:spPr bwMode="auto">
          <a:xfrm>
            <a:off x="3810000" y="762000"/>
            <a:ext cx="228600" cy="228600"/>
          </a:xfrm>
          <a:prstGeom prst="ellipse">
            <a:avLst/>
          </a:prstGeom>
          <a:gradFill rotWithShape="1">
            <a:gsLst>
              <a:gs pos="0">
                <a:srgbClr val="FF9966">
                  <a:gamma/>
                  <a:shade val="46275"/>
                  <a:invGamma/>
                  <a:alpha val="69000"/>
                </a:srgbClr>
              </a:gs>
              <a:gs pos="50000">
                <a:srgbClr val="FF9966">
                  <a:alpha val="70000"/>
                </a:srgbClr>
              </a:gs>
              <a:gs pos="100000">
                <a:srgbClr val="FF9966">
                  <a:gamma/>
                  <a:shade val="46275"/>
                  <a:invGamma/>
                  <a:alpha val="69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FFFFFF"/>
              </a:solidFill>
              <a:latin typeface="Tahoma" panose="020B0604030504040204" pitchFamily="34" charset="0"/>
            </a:endParaRPr>
          </a:p>
        </p:txBody>
      </p:sp>
      <p:sp>
        <p:nvSpPr>
          <p:cNvPr id="23562" name="Oval 10">
            <a:extLst>
              <a:ext uri="{FF2B5EF4-FFF2-40B4-BE49-F238E27FC236}">
                <a16:creationId xmlns:a16="http://schemas.microsoft.com/office/drawing/2014/main" id="{49443ACA-05C8-3188-B2C6-D0E7A4711AA7}"/>
              </a:ext>
            </a:extLst>
          </p:cNvPr>
          <p:cNvSpPr>
            <a:spLocks noChangeArrowheads="1"/>
          </p:cNvSpPr>
          <p:nvPr/>
        </p:nvSpPr>
        <p:spPr bwMode="auto">
          <a:xfrm>
            <a:off x="3810000" y="1143000"/>
            <a:ext cx="228600" cy="228600"/>
          </a:xfrm>
          <a:prstGeom prst="ellipse">
            <a:avLst/>
          </a:prstGeom>
          <a:gradFill rotWithShape="1">
            <a:gsLst>
              <a:gs pos="0">
                <a:srgbClr val="CCFFCC">
                  <a:gamma/>
                  <a:shade val="46275"/>
                  <a:invGamma/>
                  <a:alpha val="62000"/>
                </a:srgbClr>
              </a:gs>
              <a:gs pos="50000">
                <a:srgbClr val="CCFFCC">
                  <a:alpha val="64000"/>
                </a:srgbClr>
              </a:gs>
              <a:gs pos="100000">
                <a:srgbClr val="CCFFCC">
                  <a:gamma/>
                  <a:shade val="46275"/>
                  <a:invGamma/>
                  <a:alpha val="62000"/>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FFFFFF"/>
              </a:solidFill>
              <a:latin typeface="Tahoma" panose="020B0604030504040204" pitchFamily="34" charset="0"/>
            </a:endParaRPr>
          </a:p>
        </p:txBody>
      </p:sp>
      <p:sp>
        <p:nvSpPr>
          <p:cNvPr id="23563" name="Oval 11">
            <a:extLst>
              <a:ext uri="{FF2B5EF4-FFF2-40B4-BE49-F238E27FC236}">
                <a16:creationId xmlns:a16="http://schemas.microsoft.com/office/drawing/2014/main" id="{05D703AF-FF26-83A9-51D7-1E514728DBC8}"/>
              </a:ext>
            </a:extLst>
          </p:cNvPr>
          <p:cNvSpPr>
            <a:spLocks noChangeArrowheads="1"/>
          </p:cNvSpPr>
          <p:nvPr/>
        </p:nvSpPr>
        <p:spPr bwMode="auto">
          <a:xfrm>
            <a:off x="2438400" y="4495800"/>
            <a:ext cx="533400" cy="533400"/>
          </a:xfrm>
          <a:prstGeom prst="ellipse">
            <a:avLst/>
          </a:prstGeom>
          <a:gradFill rotWithShape="1">
            <a:gsLst>
              <a:gs pos="0">
                <a:schemeClr val="accent1">
                  <a:gamma/>
                  <a:shade val="46275"/>
                  <a:invGamma/>
                  <a:alpha val="44000"/>
                </a:schemeClr>
              </a:gs>
              <a:gs pos="50000">
                <a:schemeClr val="accent1">
                  <a:alpha val="45000"/>
                </a:schemeClr>
              </a:gs>
              <a:gs pos="100000">
                <a:schemeClr val="accent1">
                  <a:gamma/>
                  <a:shade val="46275"/>
                  <a:invGamma/>
                  <a:alpha val="44000"/>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FFFFFF"/>
              </a:solidFill>
              <a:latin typeface="Tahoma" panose="020B0604030504040204" pitchFamily="34" charset="0"/>
            </a:endParaRPr>
          </a:p>
        </p:txBody>
      </p:sp>
      <p:sp>
        <p:nvSpPr>
          <p:cNvPr id="23564" name="Oval 12">
            <a:extLst>
              <a:ext uri="{FF2B5EF4-FFF2-40B4-BE49-F238E27FC236}">
                <a16:creationId xmlns:a16="http://schemas.microsoft.com/office/drawing/2014/main" id="{4B58AF03-CF0B-54EC-B961-94B2B5BF0833}"/>
              </a:ext>
            </a:extLst>
          </p:cNvPr>
          <p:cNvSpPr>
            <a:spLocks noChangeArrowheads="1"/>
          </p:cNvSpPr>
          <p:nvPr/>
        </p:nvSpPr>
        <p:spPr bwMode="auto">
          <a:xfrm>
            <a:off x="5486400" y="2971800"/>
            <a:ext cx="533400" cy="533400"/>
          </a:xfrm>
          <a:prstGeom prst="ellipse">
            <a:avLst/>
          </a:prstGeom>
          <a:gradFill rotWithShape="1">
            <a:gsLst>
              <a:gs pos="0">
                <a:schemeClr val="accent1">
                  <a:gamma/>
                  <a:shade val="46275"/>
                  <a:invGamma/>
                  <a:alpha val="44000"/>
                </a:schemeClr>
              </a:gs>
              <a:gs pos="50000">
                <a:schemeClr val="accent1">
                  <a:alpha val="45000"/>
                </a:schemeClr>
              </a:gs>
              <a:gs pos="100000">
                <a:schemeClr val="accent1">
                  <a:gamma/>
                  <a:shade val="46275"/>
                  <a:invGamma/>
                  <a:alpha val="44000"/>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FFFFFF"/>
              </a:solidFill>
              <a:latin typeface="Tahoma" panose="020B0604030504040204" pitchFamily="34" charset="0"/>
            </a:endParaRPr>
          </a:p>
        </p:txBody>
      </p:sp>
      <p:sp>
        <p:nvSpPr>
          <p:cNvPr id="23565" name="Oval 13">
            <a:extLst>
              <a:ext uri="{FF2B5EF4-FFF2-40B4-BE49-F238E27FC236}">
                <a16:creationId xmlns:a16="http://schemas.microsoft.com/office/drawing/2014/main" id="{97EA947B-B85E-3FE5-8C79-38C5E6A61C32}"/>
              </a:ext>
            </a:extLst>
          </p:cNvPr>
          <p:cNvSpPr>
            <a:spLocks noChangeArrowheads="1"/>
          </p:cNvSpPr>
          <p:nvPr/>
        </p:nvSpPr>
        <p:spPr bwMode="auto">
          <a:xfrm>
            <a:off x="3124200" y="2971800"/>
            <a:ext cx="533400" cy="533400"/>
          </a:xfrm>
          <a:prstGeom prst="ellipse">
            <a:avLst/>
          </a:prstGeom>
          <a:gradFill rotWithShape="1">
            <a:gsLst>
              <a:gs pos="0">
                <a:schemeClr val="accent1">
                  <a:gamma/>
                  <a:shade val="46275"/>
                  <a:invGamma/>
                  <a:alpha val="44000"/>
                </a:schemeClr>
              </a:gs>
              <a:gs pos="50000">
                <a:schemeClr val="accent1">
                  <a:alpha val="45000"/>
                </a:schemeClr>
              </a:gs>
              <a:gs pos="100000">
                <a:schemeClr val="accent1">
                  <a:gamma/>
                  <a:shade val="46275"/>
                  <a:invGamma/>
                  <a:alpha val="44000"/>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FFFFFF"/>
              </a:solidFill>
              <a:latin typeface="Tahoma" panose="020B0604030504040204" pitchFamily="34" charset="0"/>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fade">
                                      <p:cBhvr>
                                        <p:cTn id="7" dur="770" decel="100000"/>
                                        <p:tgtEl>
                                          <p:spTgt spid="23557"/>
                                        </p:tgtEl>
                                      </p:cBhvr>
                                    </p:animEffect>
                                    <p:animScale>
                                      <p:cBhvr>
                                        <p:cTn id="8" dur="770" decel="100000"/>
                                        <p:tgtEl>
                                          <p:spTgt spid="23557"/>
                                        </p:tgtEl>
                                      </p:cBhvr>
                                      <p:from x="10000" y="10000"/>
                                      <p:to x="200000" y="450000"/>
                                    </p:animScale>
                                    <p:animScale>
                                      <p:cBhvr>
                                        <p:cTn id="9" dur="1230" accel="100000" fill="hold">
                                          <p:stCondLst>
                                            <p:cond delay="770"/>
                                          </p:stCondLst>
                                        </p:cTn>
                                        <p:tgtEl>
                                          <p:spTgt spid="23557"/>
                                        </p:tgtEl>
                                      </p:cBhvr>
                                      <p:from x="200000" y="450000"/>
                                      <p:to x="100000" y="100000"/>
                                    </p:animScale>
                                    <p:set>
                                      <p:cBhvr>
                                        <p:cTn id="10" dur="770" fill="hold"/>
                                        <p:tgtEl>
                                          <p:spTgt spid="23557"/>
                                        </p:tgtEl>
                                        <p:attrNameLst>
                                          <p:attrName>ppt_x</p:attrName>
                                        </p:attrNameLst>
                                      </p:cBhvr>
                                      <p:to>
                                        <p:strVal val="(0.5)"/>
                                      </p:to>
                                    </p:set>
                                    <p:anim from="(0.5)" to="(#ppt_x)" calcmode="lin" valueType="num">
                                      <p:cBhvr>
                                        <p:cTn id="11" dur="1230" accel="100000" fill="hold">
                                          <p:stCondLst>
                                            <p:cond delay="770"/>
                                          </p:stCondLst>
                                        </p:cTn>
                                        <p:tgtEl>
                                          <p:spTgt spid="23557"/>
                                        </p:tgtEl>
                                        <p:attrNameLst>
                                          <p:attrName>ppt_x</p:attrName>
                                        </p:attrNameLst>
                                      </p:cBhvr>
                                    </p:anim>
                                    <p:set>
                                      <p:cBhvr>
                                        <p:cTn id="12" dur="770" fill="hold"/>
                                        <p:tgtEl>
                                          <p:spTgt spid="23557"/>
                                        </p:tgtEl>
                                        <p:attrNameLst>
                                          <p:attrName>ppt_y</p:attrName>
                                        </p:attrNameLst>
                                      </p:cBhvr>
                                      <p:to>
                                        <p:strVal val="(#ppt_y+0.4)"/>
                                      </p:to>
                                    </p:set>
                                    <p:anim from="(#ppt_y+0.4)" to="(#ppt_y)" calcmode="lin" valueType="num">
                                      <p:cBhvr>
                                        <p:cTn id="13" dur="1230" accel="100000" fill="hold">
                                          <p:stCondLst>
                                            <p:cond delay="770"/>
                                          </p:stCondLst>
                                        </p:cTn>
                                        <p:tgtEl>
                                          <p:spTgt spid="23557"/>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23556"/>
                                        </p:tgtEl>
                                        <p:attrNameLst>
                                          <p:attrName>style.visibility</p:attrName>
                                        </p:attrNameLst>
                                      </p:cBhvr>
                                      <p:to>
                                        <p:strVal val="visible"/>
                                      </p:to>
                                    </p:set>
                                    <p:animEffect transition="in" filter="fade">
                                      <p:cBhvr>
                                        <p:cTn id="18" dur="770" decel="100000"/>
                                        <p:tgtEl>
                                          <p:spTgt spid="23556"/>
                                        </p:tgtEl>
                                      </p:cBhvr>
                                    </p:animEffect>
                                    <p:animScale>
                                      <p:cBhvr>
                                        <p:cTn id="19" dur="770" decel="100000"/>
                                        <p:tgtEl>
                                          <p:spTgt spid="23556"/>
                                        </p:tgtEl>
                                      </p:cBhvr>
                                      <p:from x="10000" y="10000"/>
                                      <p:to x="200000" y="450000"/>
                                    </p:animScale>
                                    <p:animScale>
                                      <p:cBhvr>
                                        <p:cTn id="20" dur="1230" accel="100000" fill="hold">
                                          <p:stCondLst>
                                            <p:cond delay="770"/>
                                          </p:stCondLst>
                                        </p:cTn>
                                        <p:tgtEl>
                                          <p:spTgt spid="23556"/>
                                        </p:tgtEl>
                                      </p:cBhvr>
                                      <p:from x="200000" y="450000"/>
                                      <p:to x="100000" y="100000"/>
                                    </p:animScale>
                                    <p:set>
                                      <p:cBhvr>
                                        <p:cTn id="21" dur="770" fill="hold"/>
                                        <p:tgtEl>
                                          <p:spTgt spid="23556"/>
                                        </p:tgtEl>
                                        <p:attrNameLst>
                                          <p:attrName>ppt_x</p:attrName>
                                        </p:attrNameLst>
                                      </p:cBhvr>
                                      <p:to>
                                        <p:strVal val="(0.5)"/>
                                      </p:to>
                                    </p:set>
                                    <p:anim from="(0.5)" to="(#ppt_x)" calcmode="lin" valueType="num">
                                      <p:cBhvr>
                                        <p:cTn id="22" dur="1230" accel="100000" fill="hold">
                                          <p:stCondLst>
                                            <p:cond delay="770"/>
                                          </p:stCondLst>
                                        </p:cTn>
                                        <p:tgtEl>
                                          <p:spTgt spid="23556"/>
                                        </p:tgtEl>
                                        <p:attrNameLst>
                                          <p:attrName>ppt_x</p:attrName>
                                        </p:attrNameLst>
                                      </p:cBhvr>
                                    </p:anim>
                                    <p:set>
                                      <p:cBhvr>
                                        <p:cTn id="23" dur="770" fill="hold"/>
                                        <p:tgtEl>
                                          <p:spTgt spid="23556"/>
                                        </p:tgtEl>
                                        <p:attrNameLst>
                                          <p:attrName>ppt_y</p:attrName>
                                        </p:attrNameLst>
                                      </p:cBhvr>
                                      <p:to>
                                        <p:strVal val="(#ppt_y+0.4)"/>
                                      </p:to>
                                    </p:set>
                                    <p:anim from="(#ppt_y+0.4)" to="(#ppt_y)" calcmode="lin" valueType="num">
                                      <p:cBhvr>
                                        <p:cTn id="24" dur="1230" accel="100000" fill="hold">
                                          <p:stCondLst>
                                            <p:cond delay="770"/>
                                          </p:stCondLst>
                                        </p:cTn>
                                        <p:tgtEl>
                                          <p:spTgt spid="23556"/>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23558"/>
                                        </p:tgtEl>
                                        <p:attrNameLst>
                                          <p:attrName>style.visibility</p:attrName>
                                        </p:attrNameLst>
                                      </p:cBhvr>
                                      <p:to>
                                        <p:strVal val="visible"/>
                                      </p:to>
                                    </p:set>
                                    <p:animEffect transition="in" filter="fade">
                                      <p:cBhvr>
                                        <p:cTn id="29" dur="770" decel="100000"/>
                                        <p:tgtEl>
                                          <p:spTgt spid="23558"/>
                                        </p:tgtEl>
                                      </p:cBhvr>
                                    </p:animEffect>
                                    <p:animScale>
                                      <p:cBhvr>
                                        <p:cTn id="30" dur="770" decel="100000"/>
                                        <p:tgtEl>
                                          <p:spTgt spid="23558"/>
                                        </p:tgtEl>
                                      </p:cBhvr>
                                      <p:from x="10000" y="10000"/>
                                      <p:to x="200000" y="450000"/>
                                    </p:animScale>
                                    <p:animScale>
                                      <p:cBhvr>
                                        <p:cTn id="31" dur="1230" accel="100000" fill="hold">
                                          <p:stCondLst>
                                            <p:cond delay="770"/>
                                          </p:stCondLst>
                                        </p:cTn>
                                        <p:tgtEl>
                                          <p:spTgt spid="23558"/>
                                        </p:tgtEl>
                                      </p:cBhvr>
                                      <p:from x="200000" y="450000"/>
                                      <p:to x="100000" y="100000"/>
                                    </p:animScale>
                                    <p:set>
                                      <p:cBhvr>
                                        <p:cTn id="32" dur="770" fill="hold"/>
                                        <p:tgtEl>
                                          <p:spTgt spid="23558"/>
                                        </p:tgtEl>
                                        <p:attrNameLst>
                                          <p:attrName>ppt_x</p:attrName>
                                        </p:attrNameLst>
                                      </p:cBhvr>
                                      <p:to>
                                        <p:strVal val="(0.5)"/>
                                      </p:to>
                                    </p:set>
                                    <p:anim from="(0.5)" to="(#ppt_x)" calcmode="lin" valueType="num">
                                      <p:cBhvr>
                                        <p:cTn id="33" dur="1230" accel="100000" fill="hold">
                                          <p:stCondLst>
                                            <p:cond delay="770"/>
                                          </p:stCondLst>
                                        </p:cTn>
                                        <p:tgtEl>
                                          <p:spTgt spid="23558"/>
                                        </p:tgtEl>
                                        <p:attrNameLst>
                                          <p:attrName>ppt_x</p:attrName>
                                        </p:attrNameLst>
                                      </p:cBhvr>
                                    </p:anim>
                                    <p:set>
                                      <p:cBhvr>
                                        <p:cTn id="34" dur="770" fill="hold"/>
                                        <p:tgtEl>
                                          <p:spTgt spid="23558"/>
                                        </p:tgtEl>
                                        <p:attrNameLst>
                                          <p:attrName>ppt_y</p:attrName>
                                        </p:attrNameLst>
                                      </p:cBhvr>
                                      <p:to>
                                        <p:strVal val="(#ppt_y+0.4)"/>
                                      </p:to>
                                    </p:set>
                                    <p:anim from="(#ppt_y+0.4)" to="(#ppt_y)" calcmode="lin" valueType="num">
                                      <p:cBhvr>
                                        <p:cTn id="35" dur="1230" accel="100000" fill="hold">
                                          <p:stCondLst>
                                            <p:cond delay="770"/>
                                          </p:stCondLst>
                                        </p:cTn>
                                        <p:tgtEl>
                                          <p:spTgt spid="2355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23564"/>
                                        </p:tgtEl>
                                        <p:attrNameLst>
                                          <p:attrName>style.visibility</p:attrName>
                                        </p:attrNameLst>
                                      </p:cBhvr>
                                      <p:to>
                                        <p:strVal val="visible"/>
                                      </p:to>
                                    </p:set>
                                    <p:animEffect transition="in" filter="fade">
                                      <p:cBhvr>
                                        <p:cTn id="40" dur="770" decel="100000"/>
                                        <p:tgtEl>
                                          <p:spTgt spid="23564"/>
                                        </p:tgtEl>
                                      </p:cBhvr>
                                    </p:animEffect>
                                    <p:animScale>
                                      <p:cBhvr>
                                        <p:cTn id="41" dur="770" decel="100000"/>
                                        <p:tgtEl>
                                          <p:spTgt spid="23564"/>
                                        </p:tgtEl>
                                      </p:cBhvr>
                                      <p:from x="10000" y="10000"/>
                                      <p:to x="200000" y="450000"/>
                                    </p:animScale>
                                    <p:animScale>
                                      <p:cBhvr>
                                        <p:cTn id="42" dur="1230" accel="100000" fill="hold">
                                          <p:stCondLst>
                                            <p:cond delay="770"/>
                                          </p:stCondLst>
                                        </p:cTn>
                                        <p:tgtEl>
                                          <p:spTgt spid="23564"/>
                                        </p:tgtEl>
                                      </p:cBhvr>
                                      <p:from x="200000" y="450000"/>
                                      <p:to x="100000" y="100000"/>
                                    </p:animScale>
                                    <p:set>
                                      <p:cBhvr>
                                        <p:cTn id="43" dur="770" fill="hold"/>
                                        <p:tgtEl>
                                          <p:spTgt spid="23564"/>
                                        </p:tgtEl>
                                        <p:attrNameLst>
                                          <p:attrName>ppt_x</p:attrName>
                                        </p:attrNameLst>
                                      </p:cBhvr>
                                      <p:to>
                                        <p:strVal val="(0.5)"/>
                                      </p:to>
                                    </p:set>
                                    <p:anim from="(0.5)" to="(#ppt_x)" calcmode="lin" valueType="num">
                                      <p:cBhvr>
                                        <p:cTn id="44" dur="1230" accel="100000" fill="hold">
                                          <p:stCondLst>
                                            <p:cond delay="770"/>
                                          </p:stCondLst>
                                        </p:cTn>
                                        <p:tgtEl>
                                          <p:spTgt spid="23564"/>
                                        </p:tgtEl>
                                        <p:attrNameLst>
                                          <p:attrName>ppt_x</p:attrName>
                                        </p:attrNameLst>
                                      </p:cBhvr>
                                    </p:anim>
                                    <p:set>
                                      <p:cBhvr>
                                        <p:cTn id="45" dur="770" fill="hold"/>
                                        <p:tgtEl>
                                          <p:spTgt spid="23564"/>
                                        </p:tgtEl>
                                        <p:attrNameLst>
                                          <p:attrName>ppt_y</p:attrName>
                                        </p:attrNameLst>
                                      </p:cBhvr>
                                      <p:to>
                                        <p:strVal val="(#ppt_y+0.4)"/>
                                      </p:to>
                                    </p:set>
                                    <p:anim from="(#ppt_y+0.4)" to="(#ppt_y)" calcmode="lin" valueType="num">
                                      <p:cBhvr>
                                        <p:cTn id="46" dur="1230" accel="100000" fill="hold">
                                          <p:stCondLst>
                                            <p:cond delay="770"/>
                                          </p:stCondLst>
                                        </p:cTn>
                                        <p:tgtEl>
                                          <p:spTgt spid="23564"/>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nodeType="clickEffect">
                                  <p:stCondLst>
                                    <p:cond delay="0"/>
                                  </p:stCondLst>
                                  <p:childTnLst>
                                    <p:set>
                                      <p:cBhvr>
                                        <p:cTn id="50" dur="1" fill="hold">
                                          <p:stCondLst>
                                            <p:cond delay="0"/>
                                          </p:stCondLst>
                                        </p:cTn>
                                        <p:tgtEl>
                                          <p:spTgt spid="23563"/>
                                        </p:tgtEl>
                                        <p:attrNameLst>
                                          <p:attrName>style.visibility</p:attrName>
                                        </p:attrNameLst>
                                      </p:cBhvr>
                                      <p:to>
                                        <p:strVal val="visible"/>
                                      </p:to>
                                    </p:set>
                                    <p:animEffect transition="in" filter="fade">
                                      <p:cBhvr>
                                        <p:cTn id="51" dur="770" decel="100000"/>
                                        <p:tgtEl>
                                          <p:spTgt spid="23563"/>
                                        </p:tgtEl>
                                      </p:cBhvr>
                                    </p:animEffect>
                                    <p:animScale>
                                      <p:cBhvr>
                                        <p:cTn id="52" dur="770" decel="100000"/>
                                        <p:tgtEl>
                                          <p:spTgt spid="23563"/>
                                        </p:tgtEl>
                                      </p:cBhvr>
                                      <p:from x="10000" y="10000"/>
                                      <p:to x="200000" y="450000"/>
                                    </p:animScale>
                                    <p:animScale>
                                      <p:cBhvr>
                                        <p:cTn id="53" dur="1230" accel="100000" fill="hold">
                                          <p:stCondLst>
                                            <p:cond delay="770"/>
                                          </p:stCondLst>
                                        </p:cTn>
                                        <p:tgtEl>
                                          <p:spTgt spid="23563"/>
                                        </p:tgtEl>
                                      </p:cBhvr>
                                      <p:from x="200000" y="450000"/>
                                      <p:to x="100000" y="100000"/>
                                    </p:animScale>
                                    <p:set>
                                      <p:cBhvr>
                                        <p:cTn id="54" dur="770" fill="hold"/>
                                        <p:tgtEl>
                                          <p:spTgt spid="23563"/>
                                        </p:tgtEl>
                                        <p:attrNameLst>
                                          <p:attrName>ppt_x</p:attrName>
                                        </p:attrNameLst>
                                      </p:cBhvr>
                                      <p:to>
                                        <p:strVal val="(0.5)"/>
                                      </p:to>
                                    </p:set>
                                    <p:anim from="(0.5)" to="(#ppt_x)" calcmode="lin" valueType="num">
                                      <p:cBhvr>
                                        <p:cTn id="55" dur="1230" accel="100000" fill="hold">
                                          <p:stCondLst>
                                            <p:cond delay="770"/>
                                          </p:stCondLst>
                                        </p:cTn>
                                        <p:tgtEl>
                                          <p:spTgt spid="23563"/>
                                        </p:tgtEl>
                                        <p:attrNameLst>
                                          <p:attrName>ppt_x</p:attrName>
                                        </p:attrNameLst>
                                      </p:cBhvr>
                                    </p:anim>
                                    <p:set>
                                      <p:cBhvr>
                                        <p:cTn id="56" dur="770" fill="hold"/>
                                        <p:tgtEl>
                                          <p:spTgt spid="23563"/>
                                        </p:tgtEl>
                                        <p:attrNameLst>
                                          <p:attrName>ppt_y</p:attrName>
                                        </p:attrNameLst>
                                      </p:cBhvr>
                                      <p:to>
                                        <p:strVal val="(#ppt_y+0.4)"/>
                                      </p:to>
                                    </p:set>
                                    <p:anim from="(#ppt_y+0.4)" to="(#ppt_y)" calcmode="lin" valueType="num">
                                      <p:cBhvr>
                                        <p:cTn id="57" dur="1230" accel="100000" fill="hold">
                                          <p:stCondLst>
                                            <p:cond delay="770"/>
                                          </p:stCondLst>
                                        </p:cTn>
                                        <p:tgtEl>
                                          <p:spTgt spid="23563"/>
                                        </p:tgtEl>
                                        <p:attrNameLst>
                                          <p:attrName>ppt_y</p:attrName>
                                        </p:attrNameLst>
                                      </p:cBhvr>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51" presetClass="entr" presetSubtype="0" fill="hold" nodeType="clickEffect">
                                  <p:stCondLst>
                                    <p:cond delay="0"/>
                                  </p:stCondLst>
                                  <p:childTnLst>
                                    <p:set>
                                      <p:cBhvr>
                                        <p:cTn id="61" dur="1" fill="hold">
                                          <p:stCondLst>
                                            <p:cond delay="0"/>
                                          </p:stCondLst>
                                        </p:cTn>
                                        <p:tgtEl>
                                          <p:spTgt spid="23565"/>
                                        </p:tgtEl>
                                        <p:attrNameLst>
                                          <p:attrName>style.visibility</p:attrName>
                                        </p:attrNameLst>
                                      </p:cBhvr>
                                      <p:to>
                                        <p:strVal val="visible"/>
                                      </p:to>
                                    </p:set>
                                    <p:animEffect transition="in" filter="fade">
                                      <p:cBhvr>
                                        <p:cTn id="62" dur="770" decel="100000"/>
                                        <p:tgtEl>
                                          <p:spTgt spid="23565"/>
                                        </p:tgtEl>
                                      </p:cBhvr>
                                    </p:animEffect>
                                    <p:animScale>
                                      <p:cBhvr>
                                        <p:cTn id="63" dur="770" decel="100000"/>
                                        <p:tgtEl>
                                          <p:spTgt spid="23565"/>
                                        </p:tgtEl>
                                      </p:cBhvr>
                                      <p:from x="10000" y="10000"/>
                                      <p:to x="200000" y="450000"/>
                                    </p:animScale>
                                    <p:animScale>
                                      <p:cBhvr>
                                        <p:cTn id="64" dur="1230" accel="100000" fill="hold">
                                          <p:stCondLst>
                                            <p:cond delay="770"/>
                                          </p:stCondLst>
                                        </p:cTn>
                                        <p:tgtEl>
                                          <p:spTgt spid="23565"/>
                                        </p:tgtEl>
                                      </p:cBhvr>
                                      <p:from x="200000" y="450000"/>
                                      <p:to x="100000" y="100000"/>
                                    </p:animScale>
                                    <p:set>
                                      <p:cBhvr>
                                        <p:cTn id="65" dur="770" fill="hold"/>
                                        <p:tgtEl>
                                          <p:spTgt spid="23565"/>
                                        </p:tgtEl>
                                        <p:attrNameLst>
                                          <p:attrName>ppt_x</p:attrName>
                                        </p:attrNameLst>
                                      </p:cBhvr>
                                      <p:to>
                                        <p:strVal val="(0.5)"/>
                                      </p:to>
                                    </p:set>
                                    <p:anim from="(0.5)" to="(#ppt_x)" calcmode="lin" valueType="num">
                                      <p:cBhvr>
                                        <p:cTn id="66" dur="1230" accel="100000" fill="hold">
                                          <p:stCondLst>
                                            <p:cond delay="770"/>
                                          </p:stCondLst>
                                        </p:cTn>
                                        <p:tgtEl>
                                          <p:spTgt spid="23565"/>
                                        </p:tgtEl>
                                        <p:attrNameLst>
                                          <p:attrName>ppt_x</p:attrName>
                                        </p:attrNameLst>
                                      </p:cBhvr>
                                    </p:anim>
                                    <p:set>
                                      <p:cBhvr>
                                        <p:cTn id="67" dur="770" fill="hold"/>
                                        <p:tgtEl>
                                          <p:spTgt spid="23565"/>
                                        </p:tgtEl>
                                        <p:attrNameLst>
                                          <p:attrName>ppt_y</p:attrName>
                                        </p:attrNameLst>
                                      </p:cBhvr>
                                      <p:to>
                                        <p:strVal val="(#ppt_y+0.4)"/>
                                      </p:to>
                                    </p:set>
                                    <p:anim from="(#ppt_y+0.4)" to="(#ppt_y)" calcmode="lin" valueType="num">
                                      <p:cBhvr>
                                        <p:cTn id="68" dur="1230" accel="100000" fill="hold">
                                          <p:stCondLst>
                                            <p:cond delay="770"/>
                                          </p:stCondLst>
                                        </p:cTn>
                                        <p:tgtEl>
                                          <p:spTgt spid="2356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2" descr="undefined">
            <a:extLst>
              <a:ext uri="{FF2B5EF4-FFF2-40B4-BE49-F238E27FC236}">
                <a16:creationId xmlns:a16="http://schemas.microsoft.com/office/drawing/2014/main" id="{0F020214-A116-B743-FD76-FBD22634C234}"/>
              </a:ext>
            </a:extLst>
          </p:cNvPr>
          <p:cNvPicPr>
            <a:picLocks noGrp="1" noChangeAspect="1"/>
          </p:cNvPicPr>
          <p:nvPr>
            <p:ph/>
          </p:nvPr>
        </p:nvPicPr>
        <p:blipFill>
          <a:blip r:embed="rId2" cstate="print">
            <a:extLst>
              <a:ext uri="{28A0092B-C50C-407E-A947-70E740481C1C}">
                <a14:useLocalDpi xmlns:a14="http://schemas.microsoft.com/office/drawing/2010/main"/>
              </a:ext>
            </a:extLst>
          </a:blip>
          <a:srcRect/>
          <a:stretch>
            <a:fillRect/>
          </a:stretch>
        </p:blipFill>
        <p:spPr bwMode="auto">
          <a:xfrm>
            <a:off x="4023361" y="95922"/>
            <a:ext cx="8038138" cy="6641684"/>
          </a:xfrm>
          <a:prstGeom prst="rect">
            <a:avLst/>
          </a:prstGeom>
          <a:noFill/>
          <a:ln>
            <a:noFill/>
          </a:ln>
        </p:spPr>
      </p:pic>
      <p:sp>
        <p:nvSpPr>
          <p:cNvPr id="4" name="TextBox 3">
            <a:extLst>
              <a:ext uri="{FF2B5EF4-FFF2-40B4-BE49-F238E27FC236}">
                <a16:creationId xmlns:a16="http://schemas.microsoft.com/office/drawing/2014/main" id="{59A81826-2341-41FF-E911-07635247C33F}"/>
              </a:ext>
            </a:extLst>
          </p:cNvPr>
          <p:cNvSpPr txBox="1"/>
          <p:nvPr/>
        </p:nvSpPr>
        <p:spPr>
          <a:xfrm>
            <a:off x="502919" y="777240"/>
            <a:ext cx="3250933" cy="5724644"/>
          </a:xfrm>
          <a:prstGeom prst="rect">
            <a:avLst/>
          </a:prstGeom>
          <a:noFill/>
        </p:spPr>
        <p:txBody>
          <a:bodyPr wrap="square" rtlCol="0">
            <a:spAutoFit/>
          </a:bodyPr>
          <a:lstStyle/>
          <a:p>
            <a:pPr algn="r"/>
            <a:r>
              <a:rPr lang="en-US" sz="2800" kern="100" dirty="0">
                <a:effectLst/>
                <a:latin typeface="Calibri" panose="020F0502020204030204" pitchFamily="34" charset="0"/>
                <a:ea typeface="Calibri" panose="020F0502020204030204" pitchFamily="34" charset="0"/>
                <a:cs typeface="Calibri" panose="020F0502020204030204" pitchFamily="34" charset="0"/>
              </a:rPr>
              <a:t>This Jewish marriage contract from the Elephantine documents describes the marriage of </a:t>
            </a:r>
            <a:r>
              <a:rPr lang="en-US" sz="2800" kern="100" dirty="0" err="1">
                <a:effectLst/>
                <a:latin typeface="Calibri" panose="020F0502020204030204" pitchFamily="34" charset="0"/>
                <a:ea typeface="Calibri" panose="020F0502020204030204" pitchFamily="34" charset="0"/>
                <a:cs typeface="Calibri" panose="020F0502020204030204" pitchFamily="34" charset="0"/>
              </a:rPr>
              <a:t>Ananiah</a:t>
            </a:r>
            <a:r>
              <a:rPr lang="en-US" sz="2800" kern="100" dirty="0">
                <a:effectLst/>
                <a:latin typeface="Calibri" panose="020F0502020204030204" pitchFamily="34" charset="0"/>
                <a:ea typeface="Calibri" panose="020F0502020204030204" pitchFamily="34" charset="0"/>
                <a:cs typeface="Calibri" panose="020F0502020204030204" pitchFamily="34" charset="0"/>
              </a:rPr>
              <a:t> and </a:t>
            </a:r>
            <a:r>
              <a:rPr lang="en-US" sz="2800" kern="100" dirty="0" err="1">
                <a:effectLst/>
                <a:latin typeface="Calibri" panose="020F0502020204030204" pitchFamily="34" charset="0"/>
                <a:ea typeface="Calibri" panose="020F0502020204030204" pitchFamily="34" charset="0"/>
                <a:cs typeface="Calibri" panose="020F0502020204030204" pitchFamily="34" charset="0"/>
              </a:rPr>
              <a:t>Tamut</a:t>
            </a:r>
            <a:r>
              <a:rPr lang="en-US" sz="2800" kern="100" dirty="0">
                <a:effectLst/>
                <a:latin typeface="Calibri" panose="020F0502020204030204" pitchFamily="34" charset="0"/>
                <a:ea typeface="Calibri" panose="020F0502020204030204" pitchFamily="34" charset="0"/>
                <a:cs typeface="Calibri" panose="020F0502020204030204" pitchFamily="34" charset="0"/>
              </a:rPr>
              <a:t> on July 3, 449 BC, about the same time as the writing of the Book of Malachi.</a:t>
            </a:r>
          </a:p>
          <a:p>
            <a:pPr algn="r"/>
            <a:endParaRPr lang="en-US" sz="2800" kern="100" dirty="0">
              <a:latin typeface="Times New Roman" panose="02020603050405020304" pitchFamily="18" charset="0"/>
              <a:ea typeface="Calibri" panose="020F0502020204030204" pitchFamily="34" charset="0"/>
            </a:endParaRPr>
          </a:p>
          <a:p>
            <a:pPr algn="r"/>
            <a:endParaRPr lang="en-US" sz="2800" kern="100" dirty="0">
              <a:latin typeface="Times New Roman" panose="02020603050405020304" pitchFamily="18" charset="0"/>
              <a:ea typeface="Calibri" panose="020F0502020204030204" pitchFamily="34" charset="0"/>
            </a:endParaRPr>
          </a:p>
          <a:p>
            <a:pPr algn="r"/>
            <a:r>
              <a:rPr lang="en-US" sz="1200" kern="100" dirty="0">
                <a:effectLst/>
                <a:latin typeface="Times New Roman" panose="02020603050405020304" pitchFamily="18" charset="0"/>
                <a:ea typeface="Calibri" panose="020F0502020204030204" pitchFamily="34" charset="0"/>
              </a:rPr>
              <a:t> (Brooklyn Museum).</a:t>
            </a:r>
            <a:endParaRPr lang="en-US" sz="1200" kern="1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163158334"/>
      </p:ext>
    </p:extLst>
  </p:cSld>
  <p:clrMapOvr>
    <a:masterClrMapping/>
  </p:clrMapOvr>
  <p:transition spd="med">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BC71E03D-5979-7958-1E29-4072545486D2}"/>
              </a:ext>
            </a:extLst>
          </p:cNvPr>
          <p:cNvSpPr>
            <a:spLocks noGrp="1"/>
          </p:cNvSpPr>
          <p:nvPr>
            <p:ph type="sldNum" sz="quarter" idx="12"/>
          </p:nvPr>
        </p:nvSpPr>
        <p:spPr/>
        <p:txBody>
          <a:bodyPr/>
          <a:lstStyle/>
          <a:p>
            <a:pPr fontAlgn="base">
              <a:spcBef>
                <a:spcPct val="0"/>
              </a:spcBef>
              <a:spcAft>
                <a:spcPct val="0"/>
              </a:spcAft>
            </a:pPr>
            <a:fld id="{43EB3962-E83F-4FDE-AD7A-A163EBA696E6}"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pPr>
              <a:t>37</a:t>
            </a:fld>
            <a:endParaRPr lang="en-US" altLang="en-US">
              <a:solidFill>
                <a:srgbClr val="FFFFFF"/>
              </a:solidFill>
              <a:latin typeface="Tahoma" panose="020B0604030504040204" pitchFamily="34" charset="0"/>
              <a:cs typeface="Arial" panose="020B0604020202020204" pitchFamily="34" charset="0"/>
            </a:endParaRPr>
          </a:p>
        </p:txBody>
      </p:sp>
      <p:sp>
        <p:nvSpPr>
          <p:cNvPr id="323586" name="Rectangle 2">
            <a:extLst>
              <a:ext uri="{FF2B5EF4-FFF2-40B4-BE49-F238E27FC236}">
                <a16:creationId xmlns:a16="http://schemas.microsoft.com/office/drawing/2014/main" id="{CCE38E29-EBFC-8A62-A06E-903B7C9B1461}"/>
              </a:ext>
            </a:extLst>
          </p:cNvPr>
          <p:cNvSpPr>
            <a:spLocks noGrp="1" noChangeArrowheads="1"/>
          </p:cNvSpPr>
          <p:nvPr>
            <p:ph type="title"/>
          </p:nvPr>
        </p:nvSpPr>
        <p:spPr/>
        <p:txBody>
          <a:bodyPr/>
          <a:lstStyle/>
          <a:p>
            <a:r>
              <a:rPr lang="en-US" altLang="en-US" sz="4000">
                <a:solidFill>
                  <a:srgbClr val="00FFFF"/>
                </a:solidFill>
              </a:rPr>
              <a:t>At the close of the Old Testament…</a:t>
            </a:r>
          </a:p>
        </p:txBody>
      </p:sp>
      <p:sp>
        <p:nvSpPr>
          <p:cNvPr id="323587" name="Rectangle 3">
            <a:extLst>
              <a:ext uri="{FF2B5EF4-FFF2-40B4-BE49-F238E27FC236}">
                <a16:creationId xmlns:a16="http://schemas.microsoft.com/office/drawing/2014/main" id="{52D7C6F5-84D3-2BA8-D026-F7E4E320ACF7}"/>
              </a:ext>
            </a:extLst>
          </p:cNvPr>
          <p:cNvSpPr>
            <a:spLocks noGrp="1" noChangeArrowheads="1"/>
          </p:cNvSpPr>
          <p:nvPr>
            <p:ph type="body" sz="half" idx="1"/>
          </p:nvPr>
        </p:nvSpPr>
        <p:spPr>
          <a:xfrm>
            <a:off x="826168" y="1417638"/>
            <a:ext cx="4038600" cy="4020636"/>
          </a:xfrm>
        </p:spPr>
        <p:txBody>
          <a:bodyPr/>
          <a:lstStyle/>
          <a:p>
            <a:pPr>
              <a:lnSpc>
                <a:spcPct val="90000"/>
              </a:lnSpc>
              <a:buFont typeface="Wingdings" panose="05000000000000000000" pitchFamily="2" charset="2"/>
              <a:buNone/>
            </a:pPr>
            <a:r>
              <a:rPr lang="en-US" altLang="en-US" sz="2800" dirty="0">
                <a:solidFill>
                  <a:schemeClr val="hlink"/>
                </a:solidFill>
                <a:latin typeface="Showcard Gothic" panose="04020904020102020604" pitchFamily="82" charset="0"/>
              </a:rPr>
              <a:t>What had happened…</a:t>
            </a:r>
          </a:p>
          <a:p>
            <a:pPr>
              <a:lnSpc>
                <a:spcPct val="90000"/>
              </a:lnSpc>
            </a:pPr>
            <a:r>
              <a:rPr lang="en-US" altLang="en-US" sz="2400" i="1" dirty="0">
                <a:latin typeface="Arial" panose="020B0604020202020204" pitchFamily="34" charset="0"/>
              </a:rPr>
              <a:t>Temple rebuilt</a:t>
            </a:r>
          </a:p>
          <a:p>
            <a:pPr>
              <a:lnSpc>
                <a:spcPct val="90000"/>
              </a:lnSpc>
            </a:pPr>
            <a:r>
              <a:rPr lang="en-US" altLang="en-US" sz="2400" i="1" dirty="0">
                <a:latin typeface="Arial" panose="020B0604020202020204" pitchFamily="34" charset="0"/>
              </a:rPr>
              <a:t>Priesthood installed</a:t>
            </a:r>
          </a:p>
          <a:p>
            <a:pPr>
              <a:lnSpc>
                <a:spcPct val="90000"/>
              </a:lnSpc>
            </a:pPr>
            <a:r>
              <a:rPr lang="en-US" altLang="en-US" sz="2400" i="1" dirty="0">
                <a:latin typeface="Arial" panose="020B0604020202020204" pitchFamily="34" charset="0"/>
              </a:rPr>
              <a:t>Temple sacrifice resumed</a:t>
            </a:r>
          </a:p>
          <a:p>
            <a:pPr>
              <a:lnSpc>
                <a:spcPct val="90000"/>
              </a:lnSpc>
            </a:pPr>
            <a:r>
              <a:rPr lang="en-US" altLang="en-US" sz="2400" i="1" dirty="0">
                <a:latin typeface="Arial" panose="020B0604020202020204" pitchFamily="34" charset="0"/>
              </a:rPr>
              <a:t>The Jews now lived both in the land of Israel and also in the far-flung provinces of the Persian Empire.</a:t>
            </a:r>
          </a:p>
        </p:txBody>
      </p:sp>
      <p:sp>
        <p:nvSpPr>
          <p:cNvPr id="323588" name="Rectangle 4">
            <a:extLst>
              <a:ext uri="{FF2B5EF4-FFF2-40B4-BE49-F238E27FC236}">
                <a16:creationId xmlns:a16="http://schemas.microsoft.com/office/drawing/2014/main" id="{D9CA24D0-F376-7AF1-8DFB-571C291CCA5B}"/>
              </a:ext>
            </a:extLst>
          </p:cNvPr>
          <p:cNvSpPr>
            <a:spLocks noGrp="1" noChangeArrowheads="1"/>
          </p:cNvSpPr>
          <p:nvPr>
            <p:ph type="body" sz="half" idx="2"/>
          </p:nvPr>
        </p:nvSpPr>
        <p:spPr>
          <a:xfrm>
            <a:off x="6172199" y="1371600"/>
            <a:ext cx="4944979" cy="5181600"/>
          </a:xfrm>
          <a:solidFill>
            <a:srgbClr val="000066"/>
          </a:solidFill>
          <a:ln w="38100">
            <a:solidFill>
              <a:schemeClr val="tx1"/>
            </a:solidFill>
            <a:miter lim="800000"/>
            <a:headEnd/>
            <a:tailEnd/>
          </a:ln>
        </p:spPr>
        <p:txBody>
          <a:bodyPr/>
          <a:lstStyle/>
          <a:p>
            <a:pPr>
              <a:lnSpc>
                <a:spcPct val="90000"/>
              </a:lnSpc>
              <a:buFont typeface="Wingdings" panose="05000000000000000000" pitchFamily="2" charset="2"/>
              <a:buNone/>
            </a:pPr>
            <a:r>
              <a:rPr lang="en-US" altLang="en-US" sz="2800" dirty="0">
                <a:solidFill>
                  <a:schemeClr val="hlink"/>
                </a:solidFill>
                <a:latin typeface="Showcard Gothic" panose="04020904020102020604" pitchFamily="82" charset="0"/>
              </a:rPr>
              <a:t>What had not happened yet…</a:t>
            </a:r>
          </a:p>
          <a:p>
            <a:pPr>
              <a:lnSpc>
                <a:spcPct val="90000"/>
              </a:lnSpc>
            </a:pPr>
            <a:r>
              <a:rPr lang="en-US" altLang="en-US" sz="2400" i="1" dirty="0">
                <a:latin typeface="Arial" panose="020B0604020202020204" pitchFamily="34" charset="0"/>
              </a:rPr>
              <a:t>No new Davidic king</a:t>
            </a:r>
          </a:p>
          <a:p>
            <a:pPr>
              <a:lnSpc>
                <a:spcPct val="90000"/>
              </a:lnSpc>
            </a:pPr>
            <a:r>
              <a:rPr lang="en-US" altLang="en-US" sz="2400" i="1" dirty="0">
                <a:latin typeface="Arial" panose="020B0604020202020204" pitchFamily="34" charset="0"/>
              </a:rPr>
              <a:t>No new covenant established</a:t>
            </a:r>
          </a:p>
          <a:p>
            <a:pPr>
              <a:lnSpc>
                <a:spcPct val="90000"/>
              </a:lnSpc>
            </a:pPr>
            <a:r>
              <a:rPr lang="en-US" altLang="en-US" sz="2400" i="1" dirty="0">
                <a:latin typeface="Arial" panose="020B0604020202020204" pitchFamily="34" charset="0"/>
              </a:rPr>
              <a:t>No reunion with the northern tribes</a:t>
            </a:r>
          </a:p>
          <a:p>
            <a:pPr>
              <a:lnSpc>
                <a:spcPct val="90000"/>
              </a:lnSpc>
            </a:pPr>
            <a:r>
              <a:rPr lang="en-US" altLang="en-US" sz="2400" i="1" dirty="0">
                <a:latin typeface="Arial" panose="020B0604020202020204" pitchFamily="34" charset="0"/>
              </a:rPr>
              <a:t>No establishment of Mt. Zion as a place of international worship</a:t>
            </a:r>
          </a:p>
          <a:p>
            <a:pPr>
              <a:lnSpc>
                <a:spcPct val="90000"/>
              </a:lnSpc>
            </a:pPr>
            <a:r>
              <a:rPr lang="en-US" altLang="en-US" sz="2400" i="1" dirty="0">
                <a:latin typeface="Arial" panose="020B0604020202020204" pitchFamily="34" charset="0"/>
              </a:rPr>
              <a:t>No outpouring of the Spirit</a:t>
            </a:r>
          </a:p>
          <a:p>
            <a:pPr>
              <a:lnSpc>
                <a:spcPct val="90000"/>
              </a:lnSpc>
            </a:pPr>
            <a:r>
              <a:rPr lang="en-US" altLang="en-US" sz="2400" i="1" dirty="0">
                <a:latin typeface="Arial" panose="020B0604020202020204" pitchFamily="34" charset="0"/>
              </a:rPr>
              <a:t>No return of Yahweh’s glory</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p:cTn id="7" dur="500" fill="hold"/>
                                        <p:tgtEl>
                                          <p:spTgt spid="323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3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3587">
                                            <p:txEl>
                                              <p:pRg st="1" end="1"/>
                                            </p:txEl>
                                          </p:spTgt>
                                        </p:tgtEl>
                                        <p:attrNameLst>
                                          <p:attrName>style.visibility</p:attrName>
                                        </p:attrNameLst>
                                      </p:cBhvr>
                                      <p:to>
                                        <p:strVal val="visible"/>
                                      </p:to>
                                    </p:set>
                                    <p:anim calcmode="lin" valueType="num">
                                      <p:cBhvr additive="base">
                                        <p:cTn id="13"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3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3587">
                                            <p:txEl>
                                              <p:pRg st="2" end="2"/>
                                            </p:txEl>
                                          </p:spTgt>
                                        </p:tgtEl>
                                        <p:attrNameLst>
                                          <p:attrName>style.visibility</p:attrName>
                                        </p:attrNameLst>
                                      </p:cBhvr>
                                      <p:to>
                                        <p:strVal val="visible"/>
                                      </p:to>
                                    </p:set>
                                    <p:anim calcmode="lin" valueType="num">
                                      <p:cBhvr additive="base">
                                        <p:cTn id="19" dur="500" fill="hold"/>
                                        <p:tgtEl>
                                          <p:spTgt spid="323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3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3587">
                                            <p:txEl>
                                              <p:pRg st="3" end="3"/>
                                            </p:txEl>
                                          </p:spTgt>
                                        </p:tgtEl>
                                        <p:attrNameLst>
                                          <p:attrName>style.visibility</p:attrName>
                                        </p:attrNameLst>
                                      </p:cBhvr>
                                      <p:to>
                                        <p:strVal val="visible"/>
                                      </p:to>
                                    </p:set>
                                    <p:anim calcmode="lin" valueType="num">
                                      <p:cBhvr additive="base">
                                        <p:cTn id="25"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35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3587">
                                            <p:txEl>
                                              <p:pRg st="4" end="4"/>
                                            </p:txEl>
                                          </p:spTgt>
                                        </p:tgtEl>
                                        <p:attrNameLst>
                                          <p:attrName>style.visibility</p:attrName>
                                        </p:attrNameLst>
                                      </p:cBhvr>
                                      <p:to>
                                        <p:strVal val="visible"/>
                                      </p:to>
                                    </p:set>
                                    <p:anim calcmode="lin" valueType="num">
                                      <p:cBhvr additive="base">
                                        <p:cTn id="31" dur="500" fill="hold"/>
                                        <p:tgtEl>
                                          <p:spTgt spid="3235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35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323588">
                                            <p:bg/>
                                          </p:spTgt>
                                        </p:tgtEl>
                                        <p:attrNameLst>
                                          <p:attrName>style.visibility</p:attrName>
                                        </p:attrNameLst>
                                      </p:cBhvr>
                                      <p:to>
                                        <p:strVal val="visible"/>
                                      </p:to>
                                    </p:set>
                                    <p:anim calcmode="lin" valueType="num">
                                      <p:cBhvr>
                                        <p:cTn id="37" dur="500" fill="hold"/>
                                        <p:tgtEl>
                                          <p:spTgt spid="323588">
                                            <p:bg/>
                                          </p:spTgt>
                                        </p:tgtEl>
                                        <p:attrNameLst>
                                          <p:attrName>ppt_w</p:attrName>
                                        </p:attrNameLst>
                                      </p:cBhvr>
                                      <p:tavLst>
                                        <p:tav tm="0">
                                          <p:val>
                                            <p:fltVal val="0"/>
                                          </p:val>
                                        </p:tav>
                                        <p:tav tm="100000">
                                          <p:val>
                                            <p:strVal val="#ppt_w"/>
                                          </p:val>
                                        </p:tav>
                                      </p:tavLst>
                                    </p:anim>
                                    <p:anim calcmode="lin" valueType="num">
                                      <p:cBhvr>
                                        <p:cTn id="38" dur="500" fill="hold"/>
                                        <p:tgtEl>
                                          <p:spTgt spid="323588">
                                            <p:bg/>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323588">
                                            <p:txEl>
                                              <p:pRg st="0" end="0"/>
                                            </p:txEl>
                                          </p:spTgt>
                                        </p:tgtEl>
                                        <p:attrNameLst>
                                          <p:attrName>style.visibility</p:attrName>
                                        </p:attrNameLst>
                                      </p:cBhvr>
                                      <p:to>
                                        <p:strVal val="visible"/>
                                      </p:to>
                                    </p:set>
                                    <p:anim calcmode="lin" valueType="num">
                                      <p:cBhvr>
                                        <p:cTn id="41" dur="500" fill="hold"/>
                                        <p:tgtEl>
                                          <p:spTgt spid="323588">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32358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323588">
                                            <p:txEl>
                                              <p:pRg st="1" end="1"/>
                                            </p:txEl>
                                          </p:spTgt>
                                        </p:tgtEl>
                                        <p:attrNameLst>
                                          <p:attrName>style.visibility</p:attrName>
                                        </p:attrNameLst>
                                      </p:cBhvr>
                                      <p:to>
                                        <p:strVal val="visible"/>
                                      </p:to>
                                    </p:set>
                                    <p:anim calcmode="lin" valueType="num">
                                      <p:cBhvr>
                                        <p:cTn id="47" dur="500" fill="hold"/>
                                        <p:tgtEl>
                                          <p:spTgt spid="323588">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32358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nodeType="clickEffect">
                                  <p:stCondLst>
                                    <p:cond delay="0"/>
                                  </p:stCondLst>
                                  <p:childTnLst>
                                    <p:set>
                                      <p:cBhvr>
                                        <p:cTn id="52" dur="1" fill="hold">
                                          <p:stCondLst>
                                            <p:cond delay="0"/>
                                          </p:stCondLst>
                                        </p:cTn>
                                        <p:tgtEl>
                                          <p:spTgt spid="323588">
                                            <p:txEl>
                                              <p:pRg st="2" end="2"/>
                                            </p:txEl>
                                          </p:spTgt>
                                        </p:tgtEl>
                                        <p:attrNameLst>
                                          <p:attrName>style.visibility</p:attrName>
                                        </p:attrNameLst>
                                      </p:cBhvr>
                                      <p:to>
                                        <p:strVal val="visible"/>
                                      </p:to>
                                    </p:set>
                                    <p:anim calcmode="lin" valueType="num">
                                      <p:cBhvr>
                                        <p:cTn id="53" dur="500" fill="hold"/>
                                        <p:tgtEl>
                                          <p:spTgt spid="323588">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32358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nodeType="clickEffect">
                                  <p:stCondLst>
                                    <p:cond delay="0"/>
                                  </p:stCondLst>
                                  <p:childTnLst>
                                    <p:set>
                                      <p:cBhvr>
                                        <p:cTn id="58" dur="1" fill="hold">
                                          <p:stCondLst>
                                            <p:cond delay="0"/>
                                          </p:stCondLst>
                                        </p:cTn>
                                        <p:tgtEl>
                                          <p:spTgt spid="323588">
                                            <p:txEl>
                                              <p:pRg st="3" end="3"/>
                                            </p:txEl>
                                          </p:spTgt>
                                        </p:tgtEl>
                                        <p:attrNameLst>
                                          <p:attrName>style.visibility</p:attrName>
                                        </p:attrNameLst>
                                      </p:cBhvr>
                                      <p:to>
                                        <p:strVal val="visible"/>
                                      </p:to>
                                    </p:set>
                                    <p:anim calcmode="lin" valueType="num">
                                      <p:cBhvr>
                                        <p:cTn id="59" dur="500" fill="hold"/>
                                        <p:tgtEl>
                                          <p:spTgt spid="323588">
                                            <p:txEl>
                                              <p:pRg st="3" end="3"/>
                                            </p:txEl>
                                          </p:spTgt>
                                        </p:tgtEl>
                                        <p:attrNameLst>
                                          <p:attrName>ppt_w</p:attrName>
                                        </p:attrNameLst>
                                      </p:cBhvr>
                                      <p:tavLst>
                                        <p:tav tm="0">
                                          <p:val>
                                            <p:fltVal val="0"/>
                                          </p:val>
                                        </p:tav>
                                        <p:tav tm="100000">
                                          <p:val>
                                            <p:strVal val="#ppt_w"/>
                                          </p:val>
                                        </p:tav>
                                      </p:tavLst>
                                    </p:anim>
                                    <p:anim calcmode="lin" valueType="num">
                                      <p:cBhvr>
                                        <p:cTn id="60" dur="500" fill="hold"/>
                                        <p:tgtEl>
                                          <p:spTgt spid="32358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nodeType="clickEffect">
                                  <p:stCondLst>
                                    <p:cond delay="0"/>
                                  </p:stCondLst>
                                  <p:childTnLst>
                                    <p:set>
                                      <p:cBhvr>
                                        <p:cTn id="64" dur="1" fill="hold">
                                          <p:stCondLst>
                                            <p:cond delay="0"/>
                                          </p:stCondLst>
                                        </p:cTn>
                                        <p:tgtEl>
                                          <p:spTgt spid="323588">
                                            <p:txEl>
                                              <p:pRg st="4" end="4"/>
                                            </p:txEl>
                                          </p:spTgt>
                                        </p:tgtEl>
                                        <p:attrNameLst>
                                          <p:attrName>style.visibility</p:attrName>
                                        </p:attrNameLst>
                                      </p:cBhvr>
                                      <p:to>
                                        <p:strVal val="visible"/>
                                      </p:to>
                                    </p:set>
                                    <p:anim calcmode="lin" valueType="num">
                                      <p:cBhvr>
                                        <p:cTn id="65" dur="500" fill="hold"/>
                                        <p:tgtEl>
                                          <p:spTgt spid="323588">
                                            <p:txEl>
                                              <p:pRg st="4" end="4"/>
                                            </p:txEl>
                                          </p:spTgt>
                                        </p:tgtEl>
                                        <p:attrNameLst>
                                          <p:attrName>ppt_w</p:attrName>
                                        </p:attrNameLst>
                                      </p:cBhvr>
                                      <p:tavLst>
                                        <p:tav tm="0">
                                          <p:val>
                                            <p:fltVal val="0"/>
                                          </p:val>
                                        </p:tav>
                                        <p:tav tm="100000">
                                          <p:val>
                                            <p:strVal val="#ppt_w"/>
                                          </p:val>
                                        </p:tav>
                                      </p:tavLst>
                                    </p:anim>
                                    <p:anim calcmode="lin" valueType="num">
                                      <p:cBhvr>
                                        <p:cTn id="66" dur="500" fill="hold"/>
                                        <p:tgtEl>
                                          <p:spTgt spid="32358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16" fill="hold" nodeType="clickEffect">
                                  <p:stCondLst>
                                    <p:cond delay="0"/>
                                  </p:stCondLst>
                                  <p:childTnLst>
                                    <p:set>
                                      <p:cBhvr>
                                        <p:cTn id="70" dur="1" fill="hold">
                                          <p:stCondLst>
                                            <p:cond delay="0"/>
                                          </p:stCondLst>
                                        </p:cTn>
                                        <p:tgtEl>
                                          <p:spTgt spid="323588">
                                            <p:txEl>
                                              <p:pRg st="5" end="5"/>
                                            </p:txEl>
                                          </p:spTgt>
                                        </p:tgtEl>
                                        <p:attrNameLst>
                                          <p:attrName>style.visibility</p:attrName>
                                        </p:attrNameLst>
                                      </p:cBhvr>
                                      <p:to>
                                        <p:strVal val="visible"/>
                                      </p:to>
                                    </p:set>
                                    <p:anim calcmode="lin" valueType="num">
                                      <p:cBhvr>
                                        <p:cTn id="71" dur="500" fill="hold"/>
                                        <p:tgtEl>
                                          <p:spTgt spid="323588">
                                            <p:txEl>
                                              <p:pRg st="5" end="5"/>
                                            </p:txEl>
                                          </p:spTgt>
                                        </p:tgtEl>
                                        <p:attrNameLst>
                                          <p:attrName>ppt_w</p:attrName>
                                        </p:attrNameLst>
                                      </p:cBhvr>
                                      <p:tavLst>
                                        <p:tav tm="0">
                                          <p:val>
                                            <p:fltVal val="0"/>
                                          </p:val>
                                        </p:tav>
                                        <p:tav tm="100000">
                                          <p:val>
                                            <p:strVal val="#ppt_w"/>
                                          </p:val>
                                        </p:tav>
                                      </p:tavLst>
                                    </p:anim>
                                    <p:anim calcmode="lin" valueType="num">
                                      <p:cBhvr>
                                        <p:cTn id="72" dur="500" fill="hold"/>
                                        <p:tgtEl>
                                          <p:spTgt spid="323588">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3" presetClass="entr" presetSubtype="16" fill="hold" nodeType="clickEffect">
                                  <p:stCondLst>
                                    <p:cond delay="0"/>
                                  </p:stCondLst>
                                  <p:childTnLst>
                                    <p:set>
                                      <p:cBhvr>
                                        <p:cTn id="76" dur="1" fill="hold">
                                          <p:stCondLst>
                                            <p:cond delay="0"/>
                                          </p:stCondLst>
                                        </p:cTn>
                                        <p:tgtEl>
                                          <p:spTgt spid="323588">
                                            <p:txEl>
                                              <p:pRg st="6" end="6"/>
                                            </p:txEl>
                                          </p:spTgt>
                                        </p:tgtEl>
                                        <p:attrNameLst>
                                          <p:attrName>style.visibility</p:attrName>
                                        </p:attrNameLst>
                                      </p:cBhvr>
                                      <p:to>
                                        <p:strVal val="visible"/>
                                      </p:to>
                                    </p:set>
                                    <p:anim calcmode="lin" valueType="num">
                                      <p:cBhvr>
                                        <p:cTn id="77" dur="500" fill="hold"/>
                                        <p:tgtEl>
                                          <p:spTgt spid="323588">
                                            <p:txEl>
                                              <p:pRg st="6" end="6"/>
                                            </p:txEl>
                                          </p:spTgt>
                                        </p:tgtEl>
                                        <p:attrNameLst>
                                          <p:attrName>ppt_w</p:attrName>
                                        </p:attrNameLst>
                                      </p:cBhvr>
                                      <p:tavLst>
                                        <p:tav tm="0">
                                          <p:val>
                                            <p:fltVal val="0"/>
                                          </p:val>
                                        </p:tav>
                                        <p:tav tm="100000">
                                          <p:val>
                                            <p:strVal val="#ppt_w"/>
                                          </p:val>
                                        </p:tav>
                                      </p:tavLst>
                                    </p:anim>
                                    <p:anim calcmode="lin" valueType="num">
                                      <p:cBhvr>
                                        <p:cTn id="78" dur="500" fill="hold"/>
                                        <p:tgtEl>
                                          <p:spTgt spid="323588">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8"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561703" y="1205049"/>
            <a:ext cx="1106859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Book Antiqua" panose="02040602050305030304" pitchFamily="18" charset="0"/>
              </a:rPr>
              <a:t>“But see, we are slaves today, slaves in the land you gave our forefathers so they could eat its fruit and the other good things it produces. Because of our sins, its abundant harvest goes to the kings you have placed over us. They rule over our bodies and our cattle as they please. We are in great distress.”</a:t>
            </a:r>
            <a:endPar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t>
            </a:r>
            <a:r>
              <a:rPr lang="en-US" sz="2400" i="1" dirty="0">
                <a:solidFill>
                  <a:prstClr val="white"/>
                </a:solidFill>
                <a:latin typeface="Book Antiqua" panose="02040602050305030304" pitchFamily="18" charset="0"/>
              </a:rPr>
              <a:t>Nehemiah 9:36-37</a:t>
            </a: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4188804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F0A72DA-9739-6992-EA3A-675ABE8BD51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FD95BF-6754-4CE2-83E1-C279D158D8E0}"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4754" name="Rectangle 2">
            <a:extLst>
              <a:ext uri="{FF2B5EF4-FFF2-40B4-BE49-F238E27FC236}">
                <a16:creationId xmlns:a16="http://schemas.microsoft.com/office/drawing/2014/main" id="{628B2F53-4244-1242-8FCE-84E1F834C4F5}"/>
              </a:ext>
            </a:extLst>
          </p:cNvPr>
          <p:cNvSpPr>
            <a:spLocks noGrp="1" noChangeArrowheads="1"/>
          </p:cNvSpPr>
          <p:nvPr>
            <p:ph type="title"/>
          </p:nvPr>
        </p:nvSpPr>
        <p:spPr/>
        <p:txBody>
          <a:bodyPr/>
          <a:lstStyle/>
          <a:p>
            <a:pPr eaLnBrk="1" hangingPunct="1">
              <a:defRPr/>
            </a:pPr>
            <a:r>
              <a:rPr lang="en-US" altLang="en-US" sz="5400" dirty="0">
                <a:solidFill>
                  <a:srgbClr val="FF9966"/>
                </a:solidFill>
                <a:latin typeface="Impact" panose="020B0806030902050204" pitchFamily="34" charset="0"/>
              </a:rPr>
              <a:t>THE EXILE IS NOT OVER</a:t>
            </a:r>
          </a:p>
        </p:txBody>
      </p:sp>
      <p:sp>
        <p:nvSpPr>
          <p:cNvPr id="74755" name="Rectangle 3">
            <a:extLst>
              <a:ext uri="{FF2B5EF4-FFF2-40B4-BE49-F238E27FC236}">
                <a16:creationId xmlns:a16="http://schemas.microsoft.com/office/drawing/2014/main" id="{91BC6D5D-0997-E21E-CD1B-2B331D80203D}"/>
              </a:ext>
            </a:extLst>
          </p:cNvPr>
          <p:cNvSpPr>
            <a:spLocks noGrp="1" noChangeArrowheads="1"/>
          </p:cNvSpPr>
          <p:nvPr>
            <p:ph type="body" idx="1"/>
          </p:nvPr>
        </p:nvSpPr>
        <p:spPr>
          <a:xfrm>
            <a:off x="609599" y="1676400"/>
            <a:ext cx="10972799" cy="4724400"/>
          </a:xfrm>
        </p:spPr>
        <p:txBody>
          <a:bodyPr/>
          <a:lstStyle/>
          <a:p>
            <a:pPr eaLnBrk="1" hangingPunct="1">
              <a:buFont typeface="Wingdings" panose="05000000000000000000" pitchFamily="2" charset="2"/>
              <a:buNone/>
              <a:defRPr/>
            </a:pPr>
            <a:r>
              <a:rPr lang="en-US" altLang="en-US" sz="2800" b="1" dirty="0">
                <a:solidFill>
                  <a:srgbClr val="FFFF66"/>
                </a:solidFill>
              </a:rPr>
              <a:t>With the Jewish community now scattered between Mesopotamia, Egypt, the Mediterranean and Judah, there was a sense that the exile was not over.</a:t>
            </a:r>
          </a:p>
          <a:p>
            <a:pPr eaLnBrk="1" hangingPunct="1">
              <a:defRPr/>
            </a:pPr>
            <a:r>
              <a:rPr lang="en-US" altLang="en-US" sz="2400" i="1" dirty="0"/>
              <a:t>The northern tribes, for the most part, had disappeared, assimilated into Assyrian culture.</a:t>
            </a:r>
          </a:p>
          <a:p>
            <a:pPr eaLnBrk="1" hangingPunct="1">
              <a:defRPr/>
            </a:pPr>
            <a:r>
              <a:rPr lang="en-US" altLang="en-US" sz="2400" i="1" dirty="0"/>
              <a:t>Even for those who returned to Jerusalem, the fact remained that they still lived under Persian rule (cf. Ne. 9:36-37).</a:t>
            </a:r>
          </a:p>
          <a:p>
            <a:pPr eaLnBrk="1" hangingPunct="1">
              <a:defRPr/>
            </a:pPr>
            <a:r>
              <a:rPr lang="en-US" altLang="en-US" sz="2400" i="1" dirty="0"/>
              <a:t>Daniel recast the 70 years of exile as 490 years—seventy “sevens” of exile (Da. 9:2, 24).</a:t>
            </a:r>
          </a:p>
        </p:txBody>
      </p:sp>
    </p:spTree>
    <p:extLst>
      <p:ext uri="{BB962C8B-B14F-4D97-AF65-F5344CB8AC3E}">
        <p14:creationId xmlns:p14="http://schemas.microsoft.com/office/powerpoint/2010/main" val="3048901001"/>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p:cTn id="7" dur="500" fill="hold"/>
                                        <p:tgtEl>
                                          <p:spTgt spid="747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47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 calcmode="lin" valueType="num">
                                      <p:cBhvr>
                                        <p:cTn id="13" dur="500" fill="hold"/>
                                        <p:tgtEl>
                                          <p:spTgt spid="747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47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47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47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4755">
                                            <p:txEl>
                                              <p:pRg st="2" end="2"/>
                                            </p:txEl>
                                          </p:spTgt>
                                        </p:tgtEl>
                                        <p:attrNameLst>
                                          <p:attrName>style.visibility</p:attrName>
                                        </p:attrNameLst>
                                      </p:cBhvr>
                                      <p:to>
                                        <p:strVal val="visible"/>
                                      </p:to>
                                    </p:set>
                                    <p:anim calcmode="lin" valueType="num">
                                      <p:cBhvr>
                                        <p:cTn id="21" dur="500" fill="hold"/>
                                        <p:tgtEl>
                                          <p:spTgt spid="747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47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47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4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74755">
                                            <p:txEl>
                                              <p:pRg st="3" end="3"/>
                                            </p:txEl>
                                          </p:spTgt>
                                        </p:tgtEl>
                                        <p:attrNameLst>
                                          <p:attrName>style.visibility</p:attrName>
                                        </p:attrNameLst>
                                      </p:cBhvr>
                                      <p:to>
                                        <p:strVal val="visible"/>
                                      </p:to>
                                    </p:set>
                                    <p:anim calcmode="lin" valueType="num">
                                      <p:cBhvr>
                                        <p:cTn id="29" dur="500" fill="hold"/>
                                        <p:tgtEl>
                                          <p:spTgt spid="7475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475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475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47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D11057C7-7B64-89F9-6BC3-B6068C2D86AC}"/>
              </a:ext>
            </a:extLst>
          </p:cNvPr>
          <p:cNvSpPr>
            <a:spLocks noGrp="1" noChangeArrowheads="1"/>
          </p:cNvSpPr>
          <p:nvPr>
            <p:ph type="title"/>
          </p:nvPr>
        </p:nvSpPr>
        <p:spPr>
          <a:xfrm>
            <a:off x="737937" y="108485"/>
            <a:ext cx="9769642" cy="646332"/>
          </a:xfrm>
        </p:spPr>
        <p:txBody>
          <a:bodyPr/>
          <a:lstStyle/>
          <a:p>
            <a:pPr eaLnBrk="1" hangingPunct="1">
              <a:defRPr/>
            </a:pPr>
            <a:r>
              <a:rPr lang="en-US" altLang="en-US" b="1" dirty="0">
                <a:solidFill>
                  <a:srgbClr val="FF6600"/>
                </a:solidFill>
                <a:latin typeface="Alba" pitchFamily="2" charset="0"/>
              </a:rPr>
              <a:t>Yahweh’s Covenant “I wills” to Abram</a:t>
            </a:r>
          </a:p>
        </p:txBody>
      </p:sp>
      <p:sp>
        <p:nvSpPr>
          <p:cNvPr id="196611" name="Rectangle 3">
            <a:extLst>
              <a:ext uri="{FF2B5EF4-FFF2-40B4-BE49-F238E27FC236}">
                <a16:creationId xmlns:a16="http://schemas.microsoft.com/office/drawing/2014/main" id="{F64E62E7-581E-DC8C-4F60-8B60AF806F6E}"/>
              </a:ext>
            </a:extLst>
          </p:cNvPr>
          <p:cNvSpPr>
            <a:spLocks noGrp="1" noChangeArrowheads="1"/>
          </p:cNvSpPr>
          <p:nvPr>
            <p:ph type="body" idx="1"/>
          </p:nvPr>
        </p:nvSpPr>
        <p:spPr>
          <a:xfrm>
            <a:off x="5877039" y="1970282"/>
            <a:ext cx="5917474" cy="3048000"/>
          </a:xfrm>
        </p:spPr>
        <p:txBody>
          <a:bodyPr/>
          <a:lstStyle/>
          <a:p>
            <a:pPr eaLnBrk="1" hangingPunct="1">
              <a:defRPr/>
            </a:pPr>
            <a:r>
              <a:rPr lang="en-US" altLang="en-US" i="1" dirty="0">
                <a:solidFill>
                  <a:schemeClr val="folHlink"/>
                </a:solidFill>
                <a:latin typeface="Comic Sans MS" panose="030F0702030302020204" pitchFamily="66" charset="0"/>
              </a:rPr>
              <a:t>…make you a great nation</a:t>
            </a:r>
          </a:p>
          <a:p>
            <a:pPr eaLnBrk="1" hangingPunct="1">
              <a:defRPr/>
            </a:pPr>
            <a:r>
              <a:rPr lang="en-US" altLang="en-US" i="1" dirty="0">
                <a:solidFill>
                  <a:schemeClr val="folHlink"/>
                </a:solidFill>
                <a:latin typeface="Comic Sans MS" panose="030F0702030302020204" pitchFamily="66" charset="0"/>
              </a:rPr>
              <a:t>…bless you</a:t>
            </a:r>
          </a:p>
          <a:p>
            <a:pPr eaLnBrk="1" hangingPunct="1">
              <a:defRPr/>
            </a:pPr>
            <a:r>
              <a:rPr lang="en-US" altLang="en-US" i="1" dirty="0">
                <a:solidFill>
                  <a:schemeClr val="folHlink"/>
                </a:solidFill>
                <a:latin typeface="Comic Sans MS" panose="030F0702030302020204" pitchFamily="66" charset="0"/>
              </a:rPr>
              <a:t>…make your name great</a:t>
            </a:r>
          </a:p>
          <a:p>
            <a:pPr eaLnBrk="1" hangingPunct="1">
              <a:defRPr/>
            </a:pPr>
            <a:r>
              <a:rPr lang="en-US" altLang="en-US" i="1" dirty="0">
                <a:solidFill>
                  <a:schemeClr val="folHlink"/>
                </a:solidFill>
                <a:latin typeface="Comic Sans MS" panose="030F0702030302020204" pitchFamily="66" charset="0"/>
              </a:rPr>
              <a:t>…bless those who bless you</a:t>
            </a:r>
          </a:p>
          <a:p>
            <a:pPr eaLnBrk="1" hangingPunct="1">
              <a:defRPr/>
            </a:pPr>
            <a:r>
              <a:rPr lang="en-US" altLang="en-US" i="1" dirty="0">
                <a:solidFill>
                  <a:schemeClr val="folHlink"/>
                </a:solidFill>
                <a:latin typeface="Comic Sans MS" panose="030F0702030302020204" pitchFamily="66" charset="0"/>
              </a:rPr>
              <a:t>…curse those who curse you</a:t>
            </a:r>
          </a:p>
        </p:txBody>
      </p:sp>
      <p:sp>
        <p:nvSpPr>
          <p:cNvPr id="196612" name="Text Box 4">
            <a:extLst>
              <a:ext uri="{FF2B5EF4-FFF2-40B4-BE49-F238E27FC236}">
                <a16:creationId xmlns:a16="http://schemas.microsoft.com/office/drawing/2014/main" id="{D3E608F0-17DE-EF3A-A3D6-5C653FCC0093}"/>
              </a:ext>
            </a:extLst>
          </p:cNvPr>
          <p:cNvSpPr txBox="1">
            <a:spLocks noChangeArrowheads="1"/>
          </p:cNvSpPr>
          <p:nvPr/>
        </p:nvSpPr>
        <p:spPr bwMode="auto">
          <a:xfrm>
            <a:off x="0" y="5820161"/>
            <a:ext cx="12192000" cy="646331"/>
          </a:xfrm>
          <a:prstGeom prst="rect">
            <a:avLst/>
          </a:prstGeom>
          <a:solidFill>
            <a:srgbClr val="FF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3600" dirty="0">
                <a:solidFill>
                  <a:srgbClr val="FFCC00"/>
                </a:solidFill>
                <a:effectLst>
                  <a:outerShdw blurRad="38100" dist="38100" dir="2700000" algn="tl">
                    <a:srgbClr val="000000"/>
                  </a:outerShdw>
                </a:effectLst>
                <a:latin typeface="Impact" panose="020B0806030902050204" pitchFamily="34" charset="0"/>
                <a:cs typeface="Arial" panose="020B0604020202020204" pitchFamily="34" charset="0"/>
              </a:rPr>
              <a:t>THE PROMISE:  ...all peoples on earth will be blessed through you!</a:t>
            </a:r>
          </a:p>
        </p:txBody>
      </p:sp>
      <p:sp>
        <p:nvSpPr>
          <p:cNvPr id="2" name="TextBox 1">
            <a:extLst>
              <a:ext uri="{FF2B5EF4-FFF2-40B4-BE49-F238E27FC236}">
                <a16:creationId xmlns:a16="http://schemas.microsoft.com/office/drawing/2014/main" id="{A0DDE1DE-70D0-D074-AEBC-00CBB2476FD1}"/>
              </a:ext>
            </a:extLst>
          </p:cNvPr>
          <p:cNvSpPr txBox="1"/>
          <p:nvPr/>
        </p:nvSpPr>
        <p:spPr>
          <a:xfrm>
            <a:off x="563077" y="949234"/>
            <a:ext cx="5114911" cy="4401205"/>
          </a:xfrm>
          <a:prstGeom prst="rect">
            <a:avLst/>
          </a:prstGeom>
          <a:solidFill>
            <a:srgbClr val="4B3A37"/>
          </a:solidFill>
        </p:spPr>
        <p:txBody>
          <a:bodyPr wrap="square" rtlCol="0">
            <a:spAutoFit/>
          </a:bodyPr>
          <a:lstStyle/>
          <a:p>
            <a:r>
              <a:rPr lang="en-US" sz="2800" i="1" dirty="0">
                <a:latin typeface="Book Antiqua" panose="02040602050305030304" pitchFamily="18" charset="0"/>
              </a:rPr>
              <a:t>The L</a:t>
            </a:r>
            <a:r>
              <a:rPr lang="en-US" sz="2400" i="1" dirty="0">
                <a:latin typeface="Book Antiqua" panose="02040602050305030304" pitchFamily="18" charset="0"/>
              </a:rPr>
              <a:t>ORD</a:t>
            </a:r>
            <a:r>
              <a:rPr lang="en-US" sz="2800" i="1" dirty="0">
                <a:latin typeface="Book Antiqua" panose="02040602050305030304" pitchFamily="18" charset="0"/>
              </a:rPr>
              <a:t> had said to </a:t>
            </a:r>
            <a:r>
              <a:rPr lang="en-US" sz="2800" i="1" dirty="0" err="1">
                <a:latin typeface="Book Antiqua" panose="02040602050305030304" pitchFamily="18" charset="0"/>
              </a:rPr>
              <a:t>Abrtam</a:t>
            </a:r>
            <a:r>
              <a:rPr lang="en-US" sz="2800" i="1" dirty="0">
                <a:latin typeface="Book Antiqua" panose="02040602050305030304" pitchFamily="18" charset="0"/>
              </a:rPr>
              <a:t>…</a:t>
            </a:r>
          </a:p>
          <a:p>
            <a:r>
              <a:rPr lang="en-US" sz="2800" i="1" dirty="0">
                <a:latin typeface="Book Antiqua" panose="02040602050305030304" pitchFamily="18" charset="0"/>
              </a:rPr>
              <a:t>“I will make you a great nation, and I will bless you, and make your name great, and so you shall be a blessing. I will bless those who bless you and the one who curses you I will curse. And in you all the families of the earth shall be blessed.”</a:t>
            </a:r>
          </a:p>
          <a:p>
            <a:r>
              <a:rPr lang="en-US" sz="2000" i="1" dirty="0">
                <a:latin typeface="Book Antiqua" panose="02040602050305030304" pitchFamily="18" charset="0"/>
              </a:rPr>
              <a:t>			</a:t>
            </a:r>
            <a:r>
              <a:rPr lang="en-US" sz="2000" dirty="0">
                <a:latin typeface="Book Antiqua" panose="02040602050305030304" pitchFamily="18" charset="0"/>
              </a:rPr>
              <a:t>Ge. 12:1-3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 calcmode="lin" valueType="num">
                                      <p:cBhvr>
                                        <p:cTn id="7" dur="500" fill="hold"/>
                                        <p:tgtEl>
                                          <p:spTgt spid="1966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66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66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6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96611">
                                            <p:txEl>
                                              <p:pRg st="1" end="1"/>
                                            </p:txEl>
                                          </p:spTgt>
                                        </p:tgtEl>
                                        <p:attrNameLst>
                                          <p:attrName>style.visibility</p:attrName>
                                        </p:attrNameLst>
                                      </p:cBhvr>
                                      <p:to>
                                        <p:strVal val="visible"/>
                                      </p:to>
                                    </p:set>
                                    <p:anim calcmode="lin" valueType="num">
                                      <p:cBhvr>
                                        <p:cTn id="15" dur="500" fill="hold"/>
                                        <p:tgtEl>
                                          <p:spTgt spid="1966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66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66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66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96611">
                                            <p:txEl>
                                              <p:pRg st="2" end="2"/>
                                            </p:txEl>
                                          </p:spTgt>
                                        </p:tgtEl>
                                        <p:attrNameLst>
                                          <p:attrName>style.visibility</p:attrName>
                                        </p:attrNameLst>
                                      </p:cBhvr>
                                      <p:to>
                                        <p:strVal val="visible"/>
                                      </p:to>
                                    </p:set>
                                    <p:anim calcmode="lin" valueType="num">
                                      <p:cBhvr>
                                        <p:cTn id="23" dur="500" fill="hold"/>
                                        <p:tgtEl>
                                          <p:spTgt spid="1966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66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66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66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96611">
                                            <p:txEl>
                                              <p:pRg st="3" end="3"/>
                                            </p:txEl>
                                          </p:spTgt>
                                        </p:tgtEl>
                                        <p:attrNameLst>
                                          <p:attrName>style.visibility</p:attrName>
                                        </p:attrNameLst>
                                      </p:cBhvr>
                                      <p:to>
                                        <p:strVal val="visible"/>
                                      </p:to>
                                    </p:set>
                                    <p:anim calcmode="lin" valueType="num">
                                      <p:cBhvr>
                                        <p:cTn id="31" dur="500" fill="hold"/>
                                        <p:tgtEl>
                                          <p:spTgt spid="1966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966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966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966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196611">
                                            <p:txEl>
                                              <p:pRg st="4" end="4"/>
                                            </p:txEl>
                                          </p:spTgt>
                                        </p:tgtEl>
                                        <p:attrNameLst>
                                          <p:attrName>style.visibility</p:attrName>
                                        </p:attrNameLst>
                                      </p:cBhvr>
                                      <p:to>
                                        <p:strVal val="visible"/>
                                      </p:to>
                                    </p:set>
                                    <p:anim calcmode="lin" valueType="num">
                                      <p:cBhvr>
                                        <p:cTn id="39" dur="500" fill="hold"/>
                                        <p:tgtEl>
                                          <p:spTgt spid="19661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9661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9661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966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5" fill="hold" nodeType="clickEffect">
                                  <p:stCondLst>
                                    <p:cond delay="0"/>
                                  </p:stCondLst>
                                  <p:childTnLst>
                                    <p:set>
                                      <p:cBhvr>
                                        <p:cTn id="46" dur="1" fill="hold">
                                          <p:stCondLst>
                                            <p:cond delay="0"/>
                                          </p:stCondLst>
                                        </p:cTn>
                                        <p:tgtEl>
                                          <p:spTgt spid="196612"/>
                                        </p:tgtEl>
                                        <p:attrNameLst>
                                          <p:attrName>style.visibility</p:attrName>
                                        </p:attrNameLst>
                                      </p:cBhvr>
                                      <p:to>
                                        <p:strVal val="visible"/>
                                      </p:to>
                                    </p:set>
                                    <p:animEffect transition="in" filter="randombar(vertical)">
                                      <p:cBhvr>
                                        <p:cTn id="47" dur="500"/>
                                        <p:tgtEl>
                                          <p:spTgt spid="196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More than any other world religion, Judaism and Christianity are deeply </a:t>
            </a:r>
            <a:r>
              <a:rPr lang="en-US" i="1" kern="100" dirty="0">
                <a:latin typeface="Franklin Gothic Medium" panose="020B0603020102020204" pitchFamily="34" charset="0"/>
                <a:ea typeface="Calibri" panose="020F0502020204030204" pitchFamily="34" charset="0"/>
                <a:cs typeface="Arial" panose="020B0604020202020204" pitchFamily="34" charset="0"/>
              </a:rPr>
              <a:t>root</a:t>
            </a:r>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ed in history. What are the implications of such an historical faith?</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In the 2</a:t>
            </a:r>
            <a:r>
              <a:rPr lang="en-US" i="1" kern="100" baseline="30000" dirty="0">
                <a:latin typeface="Franklin Gothic Medium" panose="020B0603020102020204" pitchFamily="34" charset="0"/>
                <a:ea typeface="Calibri" panose="020F0502020204030204" pitchFamily="34" charset="0"/>
                <a:cs typeface="Arial" panose="020B0604020202020204" pitchFamily="34" charset="0"/>
              </a:rPr>
              <a:t>nd</a:t>
            </a:r>
            <a:r>
              <a:rPr lang="en-US" i="1" kern="100" dirty="0">
                <a:latin typeface="Franklin Gothic Medium" panose="020B0603020102020204" pitchFamily="34" charset="0"/>
                <a:ea typeface="Calibri" panose="020F0502020204030204" pitchFamily="34" charset="0"/>
                <a:cs typeface="Arial" panose="020B0604020202020204" pitchFamily="34" charset="0"/>
              </a:rPr>
              <a:t> century AD, a Christian leader named </a:t>
            </a:r>
            <a:r>
              <a:rPr lang="en-US" i="1" kern="100" dirty="0" err="1">
                <a:latin typeface="Franklin Gothic Medium" panose="020B0603020102020204" pitchFamily="34" charset="0"/>
                <a:ea typeface="Calibri" panose="020F0502020204030204" pitchFamily="34" charset="0"/>
                <a:cs typeface="Arial" panose="020B0604020202020204" pitchFamily="34" charset="0"/>
              </a:rPr>
              <a:t>Marcion</a:t>
            </a:r>
            <a:r>
              <a:rPr lang="en-US" i="1" kern="100" dirty="0">
                <a:latin typeface="Franklin Gothic Medium" panose="020B0603020102020204" pitchFamily="34" charset="0"/>
                <a:ea typeface="Calibri" panose="020F0502020204030204" pitchFamily="34" charset="0"/>
                <a:cs typeface="Arial" panose="020B0604020202020204" pitchFamily="34" charset="0"/>
              </a:rPr>
              <a:t> thought that Christians should reject the Old Testament altogether. Today, you might hear some modern person advocating the same thing. Why is this view deeply problematic?</a:t>
            </a:r>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a:p>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0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DA869-0C49-B1B9-E8E7-D529D175D72D}"/>
              </a:ext>
            </a:extLst>
          </p:cNvPr>
          <p:cNvSpPr/>
          <p:nvPr/>
        </p:nvSpPr>
        <p:spPr>
          <a:xfrm>
            <a:off x="411335" y="1105723"/>
            <a:ext cx="6451019" cy="4868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 name="TextBox 2">
            <a:extLst>
              <a:ext uri="{FF2B5EF4-FFF2-40B4-BE49-F238E27FC236}">
                <a16:creationId xmlns:a16="http://schemas.microsoft.com/office/drawing/2014/main" id="{9EB6A804-0958-D0D7-39FC-DE62387FC439}"/>
              </a:ext>
            </a:extLst>
          </p:cNvPr>
          <p:cNvSpPr txBox="1"/>
          <p:nvPr/>
        </p:nvSpPr>
        <p:spPr>
          <a:xfrm>
            <a:off x="557349" y="2178799"/>
            <a:ext cx="6191794" cy="212365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THE INTERTESTAMENTAL PERIOD</a:t>
            </a: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cxnSp>
        <p:nvCxnSpPr>
          <p:cNvPr id="5" name="Straight Connector 4">
            <a:extLst>
              <a:ext uri="{FF2B5EF4-FFF2-40B4-BE49-F238E27FC236}">
                <a16:creationId xmlns:a16="http://schemas.microsoft.com/office/drawing/2014/main" id="{00D5AEE1-1634-8E52-ACE0-803A43C758AB}"/>
              </a:ext>
            </a:extLst>
          </p:cNvPr>
          <p:cNvCxnSpPr>
            <a:cxnSpLocks/>
          </p:cNvCxnSpPr>
          <p:nvPr/>
        </p:nvCxnSpPr>
        <p:spPr>
          <a:xfrm>
            <a:off x="557349" y="4493851"/>
            <a:ext cx="11442146"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EEBAA63-E8F8-ACC2-1BF7-110659A5AFB0}"/>
              </a:ext>
            </a:extLst>
          </p:cNvPr>
          <p:cNvSpPr txBox="1"/>
          <p:nvPr/>
        </p:nvSpPr>
        <p:spPr>
          <a:xfrm>
            <a:off x="2342143" y="4539920"/>
            <a:ext cx="564765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Book" panose="020F0502020204030204"/>
                <a:ea typeface="+mn-ea"/>
                <a:cs typeface="+mn-cs"/>
              </a:rPr>
              <a:t>3 The </a:t>
            </a:r>
            <a:r>
              <a:rPr lang="en-US" sz="3200" dirty="0">
                <a:solidFill>
                  <a:prstClr val="white"/>
                </a:solidFill>
                <a:latin typeface="Franklin Gothic Book" panose="020F0502020204030204"/>
              </a:rPr>
              <a:t>Silent Years </a:t>
            </a:r>
            <a:r>
              <a:rPr lang="en-US" sz="3200" dirty="0">
                <a:latin typeface="Franklin Gothic Book" panose="020F0502020204030204"/>
              </a:rPr>
              <a:t>Begin</a:t>
            </a:r>
            <a:endParaRPr kumimoji="0" lang="en-US" sz="3200" b="0" i="0" u="none" strike="noStrike" kern="1200" cap="none" spc="0" normalizeH="0" baseline="0" noProof="0" dirty="0">
              <a:ln>
                <a:noFill/>
              </a:ln>
              <a:effectLst/>
              <a:uLnTx/>
              <a:uFillTx/>
              <a:latin typeface="Franklin Gothic Book" panose="020F0502020204030204"/>
              <a:ea typeface="+mn-ea"/>
              <a:cs typeface="+mn-cs"/>
            </a:endParaRPr>
          </a:p>
        </p:txBody>
      </p:sp>
      <p:pic>
        <p:nvPicPr>
          <p:cNvPr id="1026" name="Picture 2" descr="The hoard">
            <a:extLst>
              <a:ext uri="{FF2B5EF4-FFF2-40B4-BE49-F238E27FC236}">
                <a16:creationId xmlns:a16="http://schemas.microsoft.com/office/drawing/2014/main" id="{780CE9A2-CD5A-F034-EE5F-37EB7DDA88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0453" y="1584292"/>
            <a:ext cx="3627548" cy="272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69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7226B1F-35B7-0497-1FCB-A15F6864D394}"/>
              </a:ext>
            </a:extLst>
          </p:cNvPr>
          <p:cNvSpPr>
            <a:spLocks noGrp="1" noChangeArrowheads="1"/>
          </p:cNvSpPr>
          <p:nvPr>
            <p:ph type="title"/>
          </p:nvPr>
        </p:nvSpPr>
        <p:spPr>
          <a:xfrm>
            <a:off x="7150729" y="615841"/>
            <a:ext cx="5041271" cy="1371600"/>
          </a:xfrm>
        </p:spPr>
        <p:txBody>
          <a:bodyPr/>
          <a:lstStyle/>
          <a:p>
            <a:pPr eaLnBrk="1" hangingPunct="1">
              <a:defRPr/>
            </a:pPr>
            <a:r>
              <a:rPr lang="en-US" altLang="en-US" sz="3600" dirty="0">
                <a:solidFill>
                  <a:srgbClr val="FFFF99"/>
                </a:solidFill>
              </a:rPr>
              <a:t>Mattathias Inscription</a:t>
            </a:r>
            <a:br>
              <a:rPr lang="en-US" altLang="en-US" sz="3600" dirty="0">
                <a:solidFill>
                  <a:srgbClr val="FFFF99"/>
                </a:solidFill>
              </a:rPr>
            </a:br>
            <a:r>
              <a:rPr lang="en-US" altLang="en-US" sz="2400" i="1" dirty="0">
                <a:solidFill>
                  <a:srgbClr val="FFFF99"/>
                </a:solidFill>
              </a:rPr>
              <a:t>denotes a Jew whose life-span covered the entire exilic period</a:t>
            </a:r>
            <a:endParaRPr lang="en-US" altLang="en-US" sz="3600" i="1" dirty="0">
              <a:solidFill>
                <a:srgbClr val="FFFF99"/>
              </a:solidFill>
            </a:endParaRPr>
          </a:p>
        </p:txBody>
      </p:sp>
      <p:sp>
        <p:nvSpPr>
          <p:cNvPr id="47107" name="Rectangle 3">
            <a:extLst>
              <a:ext uri="{FF2B5EF4-FFF2-40B4-BE49-F238E27FC236}">
                <a16:creationId xmlns:a16="http://schemas.microsoft.com/office/drawing/2014/main" id="{74EE5D3E-5A98-0415-981E-5C8D57B9A034}"/>
              </a:ext>
            </a:extLst>
          </p:cNvPr>
          <p:cNvSpPr>
            <a:spLocks noGrp="1" noChangeArrowheads="1"/>
          </p:cNvSpPr>
          <p:nvPr>
            <p:ph type="body" sz="half" idx="2"/>
          </p:nvPr>
        </p:nvSpPr>
        <p:spPr>
          <a:xfrm>
            <a:off x="7677339" y="2358632"/>
            <a:ext cx="4300396" cy="3104584"/>
          </a:xfrm>
        </p:spPr>
        <p:txBody>
          <a:bodyPr/>
          <a:lstStyle/>
          <a:p>
            <a:pPr eaLnBrk="1" hangingPunct="1">
              <a:buFont typeface="Wingdings" panose="05000000000000000000" pitchFamily="2" charset="2"/>
              <a:buNone/>
              <a:defRPr/>
            </a:pPr>
            <a:r>
              <a:rPr lang="en-US" altLang="en-US" sz="2400" dirty="0">
                <a:latin typeface="Arial Narrow" panose="020B0606020202030204" pitchFamily="34" charset="0"/>
              </a:rPr>
              <a:t>“…I, Abba, the oppressed and persecuted, who was born in Jerusalem, and went into exile in Babylonia and brought back </a:t>
            </a:r>
            <a:r>
              <a:rPr lang="en-US" altLang="en-US" sz="2400" dirty="0" err="1">
                <a:latin typeface="Arial Narrow" panose="020B0606020202030204" pitchFamily="34" charset="0"/>
              </a:rPr>
              <a:t>Mattathiah</a:t>
            </a:r>
            <a:r>
              <a:rPr lang="en-US" altLang="en-US" sz="2400" dirty="0">
                <a:latin typeface="Arial Narrow" panose="020B0606020202030204" pitchFamily="34" charset="0"/>
              </a:rPr>
              <a:t>, son of Judah, and I buried him in the cave, which I acquired by the writ.”</a:t>
            </a:r>
          </a:p>
        </p:txBody>
      </p:sp>
      <p:pic>
        <p:nvPicPr>
          <p:cNvPr id="11268" name="Picture 4" descr="JAS40">
            <a:extLst>
              <a:ext uri="{FF2B5EF4-FFF2-40B4-BE49-F238E27FC236}">
                <a16:creationId xmlns:a16="http://schemas.microsoft.com/office/drawing/2014/main" id="{2BC91ADB-6FD4-9857-4D52-9DD973066F7F}"/>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322454" y="349250"/>
            <a:ext cx="6840346" cy="5386388"/>
          </a:xfrm>
        </p:spPr>
      </p:pic>
      <p:sp>
        <p:nvSpPr>
          <p:cNvPr id="11269" name="Text Box 5">
            <a:extLst>
              <a:ext uri="{FF2B5EF4-FFF2-40B4-BE49-F238E27FC236}">
                <a16:creationId xmlns:a16="http://schemas.microsoft.com/office/drawing/2014/main" id="{802847E5-FD92-AE48-65D1-CE3AFBDF1CEC}"/>
              </a:ext>
            </a:extLst>
          </p:cNvPr>
          <p:cNvSpPr txBox="1">
            <a:spLocks noChangeArrowheads="1"/>
          </p:cNvSpPr>
          <p:nvPr/>
        </p:nvSpPr>
        <p:spPr bwMode="auto">
          <a:xfrm>
            <a:off x="961327" y="5722326"/>
            <a:ext cx="556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fontAlgn="base">
              <a:spcBef>
                <a:spcPct val="50000"/>
              </a:spcBef>
              <a:spcAft>
                <a:spcPct val="0"/>
              </a:spcAft>
              <a:buClrTx/>
              <a:buSzTx/>
              <a:buNone/>
            </a:pPr>
            <a:r>
              <a:rPr lang="en-US" altLang="en-US" sz="1800" dirty="0">
                <a:solidFill>
                  <a:srgbClr val="FFFFFF"/>
                </a:solidFill>
                <a:cs typeface="Arial" panose="020B0604020202020204" pitchFamily="34" charset="0"/>
              </a:rPr>
              <a:t>Aramaic inscription from the early 2</a:t>
            </a:r>
            <a:r>
              <a:rPr lang="en-US" altLang="en-US" sz="1800" baseline="30000" dirty="0">
                <a:solidFill>
                  <a:srgbClr val="FFFFFF"/>
                </a:solidFill>
                <a:cs typeface="Arial" panose="020B0604020202020204" pitchFamily="34" charset="0"/>
              </a:rPr>
              <a:t>nd</a:t>
            </a:r>
            <a:r>
              <a:rPr lang="en-US" altLang="en-US" sz="1800" dirty="0">
                <a:solidFill>
                  <a:srgbClr val="FFFFFF"/>
                </a:solidFill>
                <a:cs typeface="Arial" panose="020B0604020202020204" pitchFamily="34" charset="0"/>
              </a:rPr>
              <a:t> temple period employing old Hebrew script</a:t>
            </a:r>
          </a:p>
        </p:txBody>
      </p:sp>
    </p:spTree>
  </p:cSld>
  <p:clrMapOvr>
    <a:masterClrMapping/>
  </p:clrMapOvr>
  <p:transition>
    <p:pull dir="d"/>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Silent Years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lnSpcReduction="10000"/>
          </a:bodyPr>
          <a:lstStyle/>
          <a:p>
            <a:r>
              <a:rPr lang="en-US" altLang="en-US" sz="2800" b="1" dirty="0">
                <a:solidFill>
                  <a:srgbClr val="C00000"/>
                </a:solidFill>
              </a:rPr>
              <a:t>The term “silent years” refers to the period between the Old and New Testaments, which was about four centuries long.</a:t>
            </a:r>
            <a:endParaRPr lang="en-US" sz="2800" b="1" dirty="0">
              <a:solidFill>
                <a:srgbClr val="C00000"/>
              </a:solidFill>
              <a:latin typeface="Bahnschrift SemiBold Condensed" panose="020B0502040204020203" pitchFamily="34" charset="0"/>
            </a:endParaRPr>
          </a:p>
          <a:p>
            <a:pPr marL="914400" indent="-457200">
              <a:spcBef>
                <a:spcPts val="600"/>
              </a:spcBef>
              <a:buFont typeface="Wingdings" panose="05000000000000000000" pitchFamily="2" charset="2"/>
              <a:buChar char="§"/>
            </a:pPr>
            <a:r>
              <a:rPr lang="en-US" altLang="en-US" sz="2400" i="1" dirty="0"/>
              <a:t>It derives from the idea that after the last of the writing prophets (Malachi), no inspired prophetic voice was forthcoming (Josephus) until the ministry of John.</a:t>
            </a:r>
          </a:p>
          <a:p>
            <a:pPr marL="914400" indent="-457200">
              <a:spcBef>
                <a:spcPts val="600"/>
              </a:spcBef>
              <a:buFont typeface="Wingdings" panose="05000000000000000000" pitchFamily="2" charset="2"/>
              <a:buChar char="§"/>
            </a:pPr>
            <a:r>
              <a:rPr lang="en-US" altLang="en-US" sz="2400" i="1" dirty="0"/>
              <a:t>The expression “silent years” can be seriously misleading, however, in that it might suggest that nothing of importance happened in the four centuries between Malachi and the birth of Christ.</a:t>
            </a:r>
          </a:p>
          <a:p>
            <a:pPr marL="914400" indent="-457200">
              <a:spcBef>
                <a:spcPts val="600"/>
              </a:spcBef>
              <a:buFont typeface="Wingdings" panose="05000000000000000000" pitchFamily="2" charset="2"/>
              <a:buChar char="§"/>
            </a:pPr>
            <a:r>
              <a:rPr lang="en-US" altLang="en-US" sz="2400" i="1" dirty="0"/>
              <a:t>Most Christians have only a vague knowledge of what happened during this period.</a:t>
            </a:r>
          </a:p>
          <a:p>
            <a:pPr marL="914400" indent="-457200">
              <a:spcBef>
                <a:spcPts val="600"/>
              </a:spcBef>
              <a:buFont typeface="Wingdings" panose="05000000000000000000" pitchFamily="2" charset="2"/>
              <a:buChar char="§"/>
            </a:pPr>
            <a:endParaRPr lang="en-US" sz="2400" i="1" dirty="0"/>
          </a:p>
          <a:p>
            <a:pPr marL="914400" indent="-457200">
              <a:spcBef>
                <a:spcPts val="600"/>
              </a:spcBef>
              <a:buFont typeface="Wingdings" panose="05000000000000000000" pitchFamily="2" charset="2"/>
              <a:buChar char="§"/>
            </a:pPr>
            <a:endParaRPr lang="en-US" sz="2400" i="1" dirty="0"/>
          </a:p>
        </p:txBody>
      </p:sp>
    </p:spTree>
    <p:extLst>
      <p:ext uri="{BB962C8B-B14F-4D97-AF65-F5344CB8AC3E}">
        <p14:creationId xmlns:p14="http://schemas.microsoft.com/office/powerpoint/2010/main" val="44478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Significant Events During the Intertestamental Period</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401053" y="1876926"/>
            <a:ext cx="11242307" cy="4459707"/>
          </a:xfrm>
        </p:spPr>
        <p:txBody>
          <a:bodyPr numCol="2">
            <a:normAutofit lnSpcReduction="10000"/>
          </a:bodyPr>
          <a:lstStyle/>
          <a:p>
            <a:r>
              <a:rPr lang="en-US" sz="2800" b="1" dirty="0">
                <a:solidFill>
                  <a:srgbClr val="C00000"/>
                </a:solidFill>
                <a:latin typeface="Bahnschrift SemiBold Condensed" panose="020B0502040204020203" pitchFamily="34" charset="0"/>
              </a:rPr>
              <a:t>Quite a number of historical events should be recognized as critical background for the study of the New Testament, including:</a:t>
            </a:r>
          </a:p>
          <a:p>
            <a:pPr marL="342900" marR="0" lvl="0" indent="-342900" rtl="0">
              <a:lnSpc>
                <a:spcPct val="107000"/>
              </a:lnSpc>
              <a:spcBef>
                <a:spcPts val="0"/>
              </a:spcBef>
              <a:spcAft>
                <a:spcPts val="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Beginnings of the Jewish Diaspora</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Origins of Hellenistic Judaism</a:t>
            </a:r>
          </a:p>
          <a:p>
            <a:pPr marL="342900" marR="0" lvl="0" indent="-342900">
              <a:lnSpc>
                <a:spcPct val="107000"/>
              </a:lnSpc>
              <a:spcBef>
                <a:spcPts val="0"/>
              </a:spcBef>
              <a:spcAft>
                <a:spcPts val="0"/>
              </a:spcAft>
              <a:buFont typeface="Symbol" panose="05050102010706020507" pitchFamily="18" charset="2"/>
              <a:buChar char=""/>
            </a:pPr>
            <a:r>
              <a:rPr lang="en-US" sz="2400" i="1" kern="100" dirty="0">
                <a:latin typeface="Calibri" panose="020F0502020204030204" pitchFamily="34" charset="0"/>
                <a:ea typeface="Calibri" panose="020F0502020204030204" pitchFamily="34" charset="0"/>
                <a:cs typeface="Arial" panose="020B0604020202020204" pitchFamily="34" charset="0"/>
              </a:rPr>
              <a:t>Origin of the Samaritans</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Development of the synagogue</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Shift in language from biblical Hebrew to Aramaic</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The translation of the Hebrew Bible into Greek</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2400" i="1"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The writing and collection of the Apocrypha</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The Maccabean revolt</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The writing and collection of the Pseudepigrapha</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The reign of the Hasmonean family</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Origins of theological sects, like Pharisees, Sadducees, and Essenes.</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The rise of the </a:t>
            </a:r>
            <a:r>
              <a:rPr lang="en-US" sz="2400" i="1" kern="100" dirty="0" err="1">
                <a:effectLst/>
                <a:latin typeface="Calibri" panose="020F0502020204030204" pitchFamily="34" charset="0"/>
                <a:ea typeface="Calibri" panose="020F0502020204030204" pitchFamily="34" charset="0"/>
                <a:cs typeface="Arial" panose="020B0604020202020204" pitchFamily="34" charset="0"/>
              </a:rPr>
              <a:t>Herods</a:t>
            </a:r>
            <a:r>
              <a:rPr lang="en-US" sz="2400" i="1" kern="100" dirty="0">
                <a:effectLst/>
                <a:latin typeface="Calibri" panose="020F0502020204030204" pitchFamily="34" charset="0"/>
                <a:ea typeface="Calibri" panose="020F0502020204030204" pitchFamily="34" charset="0"/>
                <a:cs typeface="Arial" panose="020B0604020202020204" pitchFamily="34" charset="0"/>
              </a:rPr>
              <a:t> and the transition to Roman rule</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2400" i="1" kern="100" dirty="0">
                <a:effectLst/>
                <a:latin typeface="Calibri" panose="020F0502020204030204" pitchFamily="34" charset="0"/>
                <a:ea typeface="Calibri" panose="020F0502020204030204" pitchFamily="34" charset="0"/>
                <a:cs typeface="Arial" panose="020B0604020202020204" pitchFamily="34" charset="0"/>
              </a:rPr>
              <a:t>The composition of the Dead Seas Scrolls</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353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additive="base">
                                        <p:cTn id="5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 calcmode="lin" valueType="num">
                                      <p:cBhvr additive="base">
                                        <p:cTn id="5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 calcmode="lin" valueType="num">
                                      <p:cBhvr additive="base">
                                        <p:cTn id="62"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
                                            <p:txEl>
                                              <p:pRg st="11" end="11"/>
                                            </p:txEl>
                                          </p:spTgt>
                                        </p:tgtEl>
                                        <p:attrNameLst>
                                          <p:attrName>style.visibility</p:attrName>
                                        </p:attrNameLst>
                                      </p:cBhvr>
                                      <p:to>
                                        <p:strVal val="visible"/>
                                      </p:to>
                                    </p:set>
                                    <p:anim calcmode="lin" valueType="num">
                                      <p:cBhvr additive="base">
                                        <p:cTn id="68"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3">
                                            <p:txEl>
                                              <p:pRg st="12" end="12"/>
                                            </p:txEl>
                                          </p:spTgt>
                                        </p:tgtEl>
                                        <p:attrNameLst>
                                          <p:attrName>style.visibility</p:attrName>
                                        </p:attrNameLst>
                                      </p:cBhvr>
                                      <p:to>
                                        <p:strVal val="visible"/>
                                      </p:to>
                                    </p:set>
                                    <p:anim calcmode="lin" valueType="num">
                                      <p:cBhvr additive="base">
                                        <p:cTn id="74"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3">
                                            <p:txEl>
                                              <p:pRg st="13" end="13"/>
                                            </p:txEl>
                                          </p:spTgt>
                                        </p:tgtEl>
                                        <p:attrNameLst>
                                          <p:attrName>style.visibility</p:attrName>
                                        </p:attrNameLst>
                                      </p:cBhvr>
                                      <p:to>
                                        <p:strVal val="visible"/>
                                      </p:to>
                                    </p:set>
                                    <p:anim calcmode="lin" valueType="num">
                                      <p:cBhvr additive="base">
                                        <p:cTn id="80"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3">
                                            <p:txEl>
                                              <p:pRg st="14" end="14"/>
                                            </p:txEl>
                                          </p:spTgt>
                                        </p:tgtEl>
                                        <p:attrNameLst>
                                          <p:attrName>style.visibility</p:attrName>
                                        </p:attrNameLst>
                                      </p:cBhvr>
                                      <p:to>
                                        <p:strVal val="visible"/>
                                      </p:to>
                                    </p:set>
                                    <p:anim calcmode="lin" valueType="num">
                                      <p:cBhvr additive="base">
                                        <p:cTn id="86"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Closing Prophetic Voice</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Malachi has a closing function in the Hebrew Bible.</a:t>
            </a:r>
          </a:p>
          <a:p>
            <a:pPr marL="914400" indent="-457200">
              <a:spcBef>
                <a:spcPts val="600"/>
              </a:spcBef>
              <a:buFont typeface="Wingdings" panose="05000000000000000000" pitchFamily="2" charset="2"/>
              <a:buChar char="§"/>
            </a:pPr>
            <a:r>
              <a:rPr lang="en-US" sz="2400" i="1" dirty="0"/>
              <a:t>Its closing passages are messianic (3:1ff.; 4:5-6).</a:t>
            </a:r>
          </a:p>
          <a:p>
            <a:pPr marL="914400" indent="-457200">
              <a:spcBef>
                <a:spcPts val="600"/>
              </a:spcBef>
              <a:buFont typeface="Wingdings" panose="05000000000000000000" pitchFamily="2" charset="2"/>
              <a:buChar char="§"/>
            </a:pPr>
            <a:r>
              <a:rPr lang="en-US" altLang="en-US" sz="2400" i="1" dirty="0"/>
              <a:t>Jewish theologians considered Malachi to be the last authentic prophetic voice. </a:t>
            </a:r>
          </a:p>
          <a:p>
            <a:pPr marL="914400" indent="-457200">
              <a:spcBef>
                <a:spcPts val="600"/>
              </a:spcBef>
              <a:buFont typeface="Wingdings" panose="05000000000000000000" pitchFamily="2" charset="2"/>
              <a:buChar char="§"/>
            </a:pPr>
            <a:r>
              <a:rPr lang="en-US" altLang="en-US" sz="2400" i="1" dirty="0"/>
              <a:t>With this last voice, the prophets were now silent and presumably would remain silent until the coming of the Messiah (Josephus, </a:t>
            </a:r>
            <a:r>
              <a:rPr lang="en-US" altLang="en-US" sz="2400" i="1" u="sng" dirty="0"/>
              <a:t>Against </a:t>
            </a:r>
            <a:r>
              <a:rPr lang="en-US" altLang="en-US" sz="2400" i="1" u="sng" dirty="0" err="1"/>
              <a:t>Apion</a:t>
            </a:r>
            <a:r>
              <a:rPr lang="en-US" altLang="en-US" sz="2400" i="1" dirty="0"/>
              <a:t> 1:8).</a:t>
            </a:r>
          </a:p>
        </p:txBody>
      </p:sp>
    </p:spTree>
    <p:extLst>
      <p:ext uri="{BB962C8B-B14F-4D97-AF65-F5344CB8AC3E}">
        <p14:creationId xmlns:p14="http://schemas.microsoft.com/office/powerpoint/2010/main" val="371412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561703" y="117693"/>
            <a:ext cx="11068594" cy="7171194"/>
          </a:xfrm>
          <a:prstGeom prst="rect">
            <a:avLst/>
          </a:prstGeom>
          <a:noFill/>
        </p:spPr>
        <p:txBody>
          <a:bodyPr wrap="square" rtlCol="0">
            <a:spAutoFit/>
          </a:bodyPr>
          <a:lstStyle/>
          <a:p>
            <a:pPr>
              <a:defRPr/>
            </a:pPr>
            <a:r>
              <a:rPr lang="en-US" sz="2800" i="1" dirty="0">
                <a:solidFill>
                  <a:prstClr val="white"/>
                </a:solidFill>
                <a:latin typeface="Book Antiqua" panose="02040602050305030304" pitchFamily="18" charset="0"/>
              </a:rPr>
              <a:t>Jewish theologians speak of </a:t>
            </a:r>
            <a:r>
              <a:rPr lang="en-US" altLang="en-US" sz="2800" i="1" dirty="0">
                <a:solidFill>
                  <a:schemeClr val="bg1"/>
                </a:solidFill>
                <a:latin typeface="Book Antiqua" panose="02040602050305030304" pitchFamily="18" charset="0"/>
              </a:rPr>
              <a:t>a waiting period until “…there should come a prophet to tell [them] what to do…” or “until a trustworthy prophet should arise.”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t>
            </a:r>
            <a:r>
              <a:rPr kumimoji="0" lang="en-US" sz="2000" b="0"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1 Maccabees 4:46; 14:41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i="1" dirty="0">
              <a:solidFill>
                <a:prstClr val="white"/>
              </a:solidFill>
              <a:latin typeface="Book Antiqua" panose="02040602050305030304" pitchFamily="18" charset="0"/>
            </a:endParaRPr>
          </a:p>
          <a:p>
            <a:pPr>
              <a:defRPr/>
            </a:pPr>
            <a:r>
              <a:rPr lang="en-US" altLang="en-US" sz="2800" i="1" dirty="0">
                <a:solidFill>
                  <a:schemeClr val="bg1"/>
                </a:solidFill>
                <a:latin typeface="Book Antiqua" panose="02040602050305030304" pitchFamily="18" charset="0"/>
              </a:rPr>
              <a:t>After the death of Judas Maccabeus, there was “…great distress in Israel, such as had not been since the time that prophets ceased to appear among them.”</a:t>
            </a:r>
          </a:p>
          <a:p>
            <a:pPr>
              <a:defRPr/>
            </a:pPr>
            <a:r>
              <a:rPr lang="en-US" altLang="en-US" sz="2000" i="1" dirty="0">
                <a:solidFill>
                  <a:schemeClr val="bg1"/>
                </a:solidFill>
                <a:latin typeface="Book Antiqua" panose="02040602050305030304" pitchFamily="18" charset="0"/>
              </a:rPr>
              <a:t>								</a:t>
            </a:r>
            <a:r>
              <a:rPr lang="en-US" altLang="en-US" sz="2000" dirty="0">
                <a:solidFill>
                  <a:schemeClr val="bg1"/>
                </a:solidFill>
                <a:latin typeface="Book Antiqua" panose="02040602050305030304" pitchFamily="18" charset="0"/>
              </a:rPr>
              <a:t>1 Maccabees 9:27</a:t>
            </a:r>
          </a:p>
          <a:p>
            <a:pPr>
              <a:defRPr/>
            </a:pPr>
            <a:endParaRPr lang="en-US" altLang="en-US" sz="2000" i="1" dirty="0">
              <a:solidFill>
                <a:schemeClr val="bg1"/>
              </a:solidFill>
              <a:latin typeface="Book Antiqua" panose="02040602050305030304" pitchFamily="18" charset="0"/>
            </a:endParaRPr>
          </a:p>
          <a:p>
            <a:pPr>
              <a:defRPr/>
            </a:pPr>
            <a:r>
              <a:rPr lang="en-US" altLang="en-US" sz="2800" i="1" dirty="0">
                <a:solidFill>
                  <a:schemeClr val="bg1"/>
                </a:solidFill>
                <a:latin typeface="Book Antiqua" panose="02040602050305030304" pitchFamily="18" charset="0"/>
              </a:rPr>
              <a:t>Josephus explains that since the time of Artaxerxes, the writings produced “</a:t>
            </a:r>
            <a:r>
              <a:rPr lang="en-US" sz="2800" i="1" kern="100" dirty="0">
                <a:solidFill>
                  <a:schemeClr val="bg1"/>
                </a:solidFill>
                <a:effectLst/>
                <a:latin typeface="Book Antiqua" panose="02040602050305030304" pitchFamily="18" charset="0"/>
                <a:ea typeface="Calibri" panose="020F0502020204030204" pitchFamily="34" charset="0"/>
                <a:cs typeface="Arial" panose="020B0604020202020204" pitchFamily="34" charset="0"/>
              </a:rPr>
              <a:t>…have not been esteemed of the like authority with the former by our forefathers, because there has not been an exact succession of prophets since that time.”</a:t>
            </a:r>
          </a:p>
          <a:p>
            <a:pPr>
              <a:defRPr/>
            </a:pPr>
            <a:r>
              <a:rPr lang="en-US" sz="2800" i="1" kern="100" dirty="0">
                <a:solidFill>
                  <a:schemeClr val="bg1"/>
                </a:solidFill>
                <a:latin typeface="Book Antiqua" panose="02040602050305030304" pitchFamily="18" charset="0"/>
                <a:ea typeface="Calibri" panose="020F0502020204030204" pitchFamily="34" charset="0"/>
                <a:cs typeface="Arial" panose="020B0604020202020204" pitchFamily="34" charset="0"/>
              </a:rPr>
              <a:t>								</a:t>
            </a:r>
            <a:r>
              <a:rPr lang="en-US" sz="2000" kern="100" dirty="0">
                <a:solidFill>
                  <a:schemeClr val="bg1"/>
                </a:solidFill>
                <a:latin typeface="Book Antiqua" panose="02040602050305030304" pitchFamily="18" charset="0"/>
                <a:ea typeface="Calibri" panose="020F0502020204030204" pitchFamily="34" charset="0"/>
                <a:cs typeface="Arial" panose="020B0604020202020204" pitchFamily="34" charset="0"/>
              </a:rPr>
              <a:t>Against </a:t>
            </a:r>
            <a:r>
              <a:rPr lang="en-US" sz="2000" kern="100" dirty="0" err="1">
                <a:solidFill>
                  <a:schemeClr val="bg1"/>
                </a:solidFill>
                <a:latin typeface="Book Antiqua" panose="02040602050305030304" pitchFamily="18" charset="0"/>
                <a:ea typeface="Calibri" panose="020F0502020204030204" pitchFamily="34" charset="0"/>
                <a:cs typeface="Arial" panose="020B0604020202020204" pitchFamily="34" charset="0"/>
              </a:rPr>
              <a:t>Apion</a:t>
            </a:r>
            <a:r>
              <a:rPr lang="en-US" sz="2000" kern="100" dirty="0">
                <a:solidFill>
                  <a:schemeClr val="bg1"/>
                </a:solidFill>
                <a:latin typeface="Book Antiqua" panose="02040602050305030304" pitchFamily="18" charset="0"/>
                <a:ea typeface="Calibri" panose="020F0502020204030204" pitchFamily="34" charset="0"/>
                <a:cs typeface="Arial" panose="020B0604020202020204" pitchFamily="34" charset="0"/>
              </a:rPr>
              <a:t> 1:8</a:t>
            </a:r>
            <a:endParaRPr lang="en-US" sz="2800" i="1" kern="100" dirty="0">
              <a:solidFill>
                <a:schemeClr val="bg1"/>
              </a:solidFill>
              <a:effectLst/>
              <a:latin typeface="Book Antiqua" panose="02040602050305030304" pitchFamily="18" charset="0"/>
              <a:ea typeface="Calibri" panose="020F0502020204030204" pitchFamily="34" charset="0"/>
              <a:cs typeface="Arial" panose="020B0604020202020204" pitchFamily="34" charset="0"/>
            </a:endParaRPr>
          </a:p>
          <a:p>
            <a:pPr>
              <a:defRPr/>
            </a:pPr>
            <a:endParaRPr lang="en-US" altLang="en-US" sz="2800" i="1" dirty="0">
              <a:solidFill>
                <a:schemeClr val="bg1"/>
              </a:solidFill>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342645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Why do you think God interacts with humans differently at different periods of time</a:t>
            </a:r>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Were there other times in biblical history when the voice of God was rare?</a:t>
            </a:r>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a:p>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08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79F53DFF-0063-358F-4837-1322543DE79C}"/>
              </a:ext>
            </a:extLst>
          </p:cNvPr>
          <p:cNvSpPr>
            <a:spLocks noGrp="1" noChangeArrowheads="1"/>
          </p:cNvSpPr>
          <p:nvPr>
            <p:ph type="title"/>
          </p:nvPr>
        </p:nvSpPr>
        <p:spPr>
          <a:xfrm>
            <a:off x="1524000" y="709613"/>
            <a:ext cx="9144000" cy="990600"/>
          </a:xfrm>
        </p:spPr>
        <p:txBody>
          <a:bodyPr/>
          <a:lstStyle/>
          <a:p>
            <a:pPr eaLnBrk="1" hangingPunct="1">
              <a:defRPr/>
            </a:pPr>
            <a:r>
              <a:rPr lang="en-US" altLang="en-US" dirty="0">
                <a:solidFill>
                  <a:srgbClr val="00FFFF"/>
                </a:solidFill>
              </a:rPr>
              <a:t>The Historical Periods for the Jews</a:t>
            </a:r>
          </a:p>
        </p:txBody>
      </p:sp>
      <p:sp>
        <p:nvSpPr>
          <p:cNvPr id="21508" name="Rectangle 4">
            <a:extLst>
              <a:ext uri="{FF2B5EF4-FFF2-40B4-BE49-F238E27FC236}">
                <a16:creationId xmlns:a16="http://schemas.microsoft.com/office/drawing/2014/main" id="{1DF1C353-0B16-043B-DA73-3F0EA10471C6}"/>
              </a:ext>
            </a:extLst>
          </p:cNvPr>
          <p:cNvSpPr>
            <a:spLocks noChangeArrowheads="1"/>
          </p:cNvSpPr>
          <p:nvPr/>
        </p:nvSpPr>
        <p:spPr bwMode="auto">
          <a:xfrm>
            <a:off x="1524000" y="1981200"/>
            <a:ext cx="3124200"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endParaRPr lang="en-US" altLang="en-US" sz="1800">
              <a:solidFill>
                <a:srgbClr val="FFFFFF"/>
              </a:solidFill>
            </a:endParaRPr>
          </a:p>
        </p:txBody>
      </p:sp>
      <p:sp>
        <p:nvSpPr>
          <p:cNvPr id="10244" name="Line 5">
            <a:extLst>
              <a:ext uri="{FF2B5EF4-FFF2-40B4-BE49-F238E27FC236}">
                <a16:creationId xmlns:a16="http://schemas.microsoft.com/office/drawing/2014/main" id="{CB05725E-3415-7338-7088-31CBB3FC024F}"/>
              </a:ext>
            </a:extLst>
          </p:cNvPr>
          <p:cNvSpPr>
            <a:spLocks noChangeShapeType="1"/>
          </p:cNvSpPr>
          <p:nvPr/>
        </p:nvSpPr>
        <p:spPr bwMode="auto">
          <a:xfrm>
            <a:off x="1676400" y="3733800"/>
            <a:ext cx="8839200"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10245" name="Line 6">
            <a:extLst>
              <a:ext uri="{FF2B5EF4-FFF2-40B4-BE49-F238E27FC236}">
                <a16:creationId xmlns:a16="http://schemas.microsoft.com/office/drawing/2014/main" id="{5B43BE41-3B43-2A00-67E3-537D5927C98C}"/>
              </a:ext>
            </a:extLst>
          </p:cNvPr>
          <p:cNvSpPr>
            <a:spLocks noChangeShapeType="1"/>
          </p:cNvSpPr>
          <p:nvPr/>
        </p:nvSpPr>
        <p:spPr bwMode="auto">
          <a:xfrm>
            <a:off x="19050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10246" name="Line 7">
            <a:extLst>
              <a:ext uri="{FF2B5EF4-FFF2-40B4-BE49-F238E27FC236}">
                <a16:creationId xmlns:a16="http://schemas.microsoft.com/office/drawing/2014/main" id="{A5326A7A-2E0B-38DA-9F10-DF0932C81067}"/>
              </a:ext>
            </a:extLst>
          </p:cNvPr>
          <p:cNvSpPr>
            <a:spLocks noChangeShapeType="1"/>
          </p:cNvSpPr>
          <p:nvPr/>
        </p:nvSpPr>
        <p:spPr bwMode="auto">
          <a:xfrm>
            <a:off x="35814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10247" name="Line 8">
            <a:extLst>
              <a:ext uri="{FF2B5EF4-FFF2-40B4-BE49-F238E27FC236}">
                <a16:creationId xmlns:a16="http://schemas.microsoft.com/office/drawing/2014/main" id="{BBE8B9BF-541E-4F55-6789-BE6D3FE8459D}"/>
              </a:ext>
            </a:extLst>
          </p:cNvPr>
          <p:cNvSpPr>
            <a:spLocks noChangeShapeType="1"/>
          </p:cNvSpPr>
          <p:nvPr/>
        </p:nvSpPr>
        <p:spPr bwMode="auto">
          <a:xfrm>
            <a:off x="52578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10248" name="Line 9">
            <a:extLst>
              <a:ext uri="{FF2B5EF4-FFF2-40B4-BE49-F238E27FC236}">
                <a16:creationId xmlns:a16="http://schemas.microsoft.com/office/drawing/2014/main" id="{D51901AF-8127-2672-AD06-1587570F862E}"/>
              </a:ext>
            </a:extLst>
          </p:cNvPr>
          <p:cNvSpPr>
            <a:spLocks noChangeShapeType="1"/>
          </p:cNvSpPr>
          <p:nvPr/>
        </p:nvSpPr>
        <p:spPr bwMode="auto">
          <a:xfrm>
            <a:off x="69342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10249" name="Line 10">
            <a:extLst>
              <a:ext uri="{FF2B5EF4-FFF2-40B4-BE49-F238E27FC236}">
                <a16:creationId xmlns:a16="http://schemas.microsoft.com/office/drawing/2014/main" id="{26A59FAB-3B9E-81CB-79D6-B23B5D74684D}"/>
              </a:ext>
            </a:extLst>
          </p:cNvPr>
          <p:cNvSpPr>
            <a:spLocks noChangeShapeType="1"/>
          </p:cNvSpPr>
          <p:nvPr/>
        </p:nvSpPr>
        <p:spPr bwMode="auto">
          <a:xfrm>
            <a:off x="86106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10250" name="Line 11">
            <a:extLst>
              <a:ext uri="{FF2B5EF4-FFF2-40B4-BE49-F238E27FC236}">
                <a16:creationId xmlns:a16="http://schemas.microsoft.com/office/drawing/2014/main" id="{BC6F8EA0-EFC6-3607-C200-54E13C9E39D9}"/>
              </a:ext>
            </a:extLst>
          </p:cNvPr>
          <p:cNvSpPr>
            <a:spLocks noChangeShapeType="1"/>
          </p:cNvSpPr>
          <p:nvPr/>
        </p:nvSpPr>
        <p:spPr bwMode="auto">
          <a:xfrm>
            <a:off x="10287000" y="3581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10251" name="Text Box 12">
            <a:extLst>
              <a:ext uri="{FF2B5EF4-FFF2-40B4-BE49-F238E27FC236}">
                <a16:creationId xmlns:a16="http://schemas.microsoft.com/office/drawing/2014/main" id="{649AB8E2-51D6-2ECF-91C8-7A504D1B0963}"/>
              </a:ext>
            </a:extLst>
          </p:cNvPr>
          <p:cNvSpPr txBox="1">
            <a:spLocks noChangeArrowheads="1"/>
          </p:cNvSpPr>
          <p:nvPr/>
        </p:nvSpPr>
        <p:spPr bwMode="auto">
          <a:xfrm>
            <a:off x="1524000" y="388620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lang="en-US" altLang="en-US" sz="1800">
                <a:solidFill>
                  <a:srgbClr val="FFFFFF"/>
                </a:solidFill>
              </a:rPr>
              <a:t> 500	            400	          300	        200	      100		     </a:t>
            </a:r>
            <a:r>
              <a:rPr lang="en-US" altLang="en-US" sz="1000">
                <a:solidFill>
                  <a:srgbClr val="FFFFFF"/>
                </a:solidFill>
              </a:rPr>
              <a:t> </a:t>
            </a:r>
            <a:r>
              <a:rPr lang="en-US" altLang="en-US" sz="1800">
                <a:solidFill>
                  <a:srgbClr val="FFFFFF"/>
                </a:solidFill>
              </a:rPr>
              <a:t>0</a:t>
            </a:r>
          </a:p>
        </p:txBody>
      </p:sp>
      <p:sp>
        <p:nvSpPr>
          <p:cNvPr id="21517" name="Text Box 13">
            <a:extLst>
              <a:ext uri="{FF2B5EF4-FFF2-40B4-BE49-F238E27FC236}">
                <a16:creationId xmlns:a16="http://schemas.microsoft.com/office/drawing/2014/main" id="{6D9A5E3F-6851-2DFD-CD22-903514E83286}"/>
              </a:ext>
            </a:extLst>
          </p:cNvPr>
          <p:cNvSpPr txBox="1">
            <a:spLocks noChangeArrowheads="1"/>
          </p:cNvSpPr>
          <p:nvPr/>
        </p:nvSpPr>
        <p:spPr bwMode="auto">
          <a:xfrm>
            <a:off x="1524000" y="2133600"/>
            <a:ext cx="31242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0" fontAlgn="base" hangingPunct="0">
              <a:spcBef>
                <a:spcPct val="50000"/>
              </a:spcBef>
              <a:spcAft>
                <a:spcPct val="0"/>
              </a:spcAft>
              <a:buClrTx/>
              <a:buSzTx/>
              <a:buNone/>
            </a:pPr>
            <a:r>
              <a:rPr lang="en-US" altLang="en-US" sz="2000">
                <a:solidFill>
                  <a:srgbClr val="FFFFFF"/>
                </a:solidFill>
                <a:latin typeface="Arial Narrow" panose="020B0606020202030204" pitchFamily="34" charset="0"/>
              </a:rPr>
              <a:t>Persian (Archaemenid) Empire</a:t>
            </a:r>
          </a:p>
          <a:p>
            <a:pPr algn="ctr" eaLnBrk="0" fontAlgn="base" hangingPunct="0">
              <a:spcBef>
                <a:spcPct val="50000"/>
              </a:spcBef>
              <a:spcAft>
                <a:spcPct val="0"/>
              </a:spcAft>
              <a:buClrTx/>
              <a:buSzTx/>
              <a:buNone/>
            </a:pPr>
            <a:r>
              <a:rPr lang="en-US" altLang="en-US" sz="1600">
                <a:solidFill>
                  <a:srgbClr val="FFFFFF"/>
                </a:solidFill>
              </a:rPr>
              <a:t>539-331 BC</a:t>
            </a:r>
          </a:p>
        </p:txBody>
      </p:sp>
      <p:sp>
        <p:nvSpPr>
          <p:cNvPr id="21518" name="Rectangle 14">
            <a:extLst>
              <a:ext uri="{FF2B5EF4-FFF2-40B4-BE49-F238E27FC236}">
                <a16:creationId xmlns:a16="http://schemas.microsoft.com/office/drawing/2014/main" id="{5C99E534-7CF7-A122-B90C-F5A109139A68}"/>
              </a:ext>
            </a:extLst>
          </p:cNvPr>
          <p:cNvSpPr>
            <a:spLocks noChangeArrowheads="1"/>
          </p:cNvSpPr>
          <p:nvPr/>
        </p:nvSpPr>
        <p:spPr bwMode="auto">
          <a:xfrm>
            <a:off x="4648200" y="1981200"/>
            <a:ext cx="3048000" cy="1295400"/>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endParaRPr lang="en-US" altLang="en-US" sz="1800">
              <a:solidFill>
                <a:srgbClr val="FFFFFF"/>
              </a:solidFill>
            </a:endParaRPr>
          </a:p>
        </p:txBody>
      </p:sp>
      <p:sp>
        <p:nvSpPr>
          <p:cNvPr id="10254" name="Text Box 15">
            <a:extLst>
              <a:ext uri="{FF2B5EF4-FFF2-40B4-BE49-F238E27FC236}">
                <a16:creationId xmlns:a16="http://schemas.microsoft.com/office/drawing/2014/main" id="{48023BC7-F247-712A-E974-925A390E5CAB}"/>
              </a:ext>
            </a:extLst>
          </p:cNvPr>
          <p:cNvSpPr txBox="1">
            <a:spLocks noChangeArrowheads="1"/>
          </p:cNvSpPr>
          <p:nvPr/>
        </p:nvSpPr>
        <p:spPr bwMode="auto">
          <a:xfrm>
            <a:off x="4648200" y="2209801"/>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endParaRPr lang="en-US" altLang="en-US" sz="1800">
              <a:solidFill>
                <a:srgbClr val="FFFFFF"/>
              </a:solidFill>
            </a:endParaRPr>
          </a:p>
        </p:txBody>
      </p:sp>
      <p:sp>
        <p:nvSpPr>
          <p:cNvPr id="21520" name="Text Box 16">
            <a:extLst>
              <a:ext uri="{FF2B5EF4-FFF2-40B4-BE49-F238E27FC236}">
                <a16:creationId xmlns:a16="http://schemas.microsoft.com/office/drawing/2014/main" id="{98751788-9310-5226-74A4-68B1C512B559}"/>
              </a:ext>
            </a:extLst>
          </p:cNvPr>
          <p:cNvSpPr txBox="1">
            <a:spLocks noChangeArrowheads="1"/>
          </p:cNvSpPr>
          <p:nvPr/>
        </p:nvSpPr>
        <p:spPr bwMode="auto">
          <a:xfrm>
            <a:off x="4648200" y="2133600"/>
            <a:ext cx="30480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0" fontAlgn="base" hangingPunct="0">
              <a:spcBef>
                <a:spcPct val="50000"/>
              </a:spcBef>
              <a:spcAft>
                <a:spcPct val="0"/>
              </a:spcAft>
              <a:buClrTx/>
              <a:buSzTx/>
              <a:buNone/>
            </a:pPr>
            <a:r>
              <a:rPr lang="en-US" altLang="en-US" sz="2000">
                <a:solidFill>
                  <a:srgbClr val="FFFFFF"/>
                </a:solidFill>
                <a:latin typeface="Arial Narrow" panose="020B0606020202030204" pitchFamily="34" charset="0"/>
              </a:rPr>
              <a:t>Grecian (Hellenistic) Empire</a:t>
            </a:r>
          </a:p>
          <a:p>
            <a:pPr algn="ctr" eaLnBrk="0" fontAlgn="base" hangingPunct="0">
              <a:spcBef>
                <a:spcPct val="50000"/>
              </a:spcBef>
              <a:spcAft>
                <a:spcPct val="0"/>
              </a:spcAft>
              <a:buClrTx/>
              <a:buSzTx/>
              <a:buNone/>
            </a:pPr>
            <a:r>
              <a:rPr lang="en-US" altLang="en-US" sz="1600">
                <a:solidFill>
                  <a:srgbClr val="FFFFFF"/>
                </a:solidFill>
              </a:rPr>
              <a:t>331-164 BC</a:t>
            </a:r>
          </a:p>
        </p:txBody>
      </p:sp>
      <p:sp>
        <p:nvSpPr>
          <p:cNvPr id="21521" name="Line 17">
            <a:extLst>
              <a:ext uri="{FF2B5EF4-FFF2-40B4-BE49-F238E27FC236}">
                <a16:creationId xmlns:a16="http://schemas.microsoft.com/office/drawing/2014/main" id="{18C828F4-4CF2-99D1-C6DD-F6B6722CC597}"/>
              </a:ext>
            </a:extLst>
          </p:cNvPr>
          <p:cNvSpPr>
            <a:spLocks noChangeShapeType="1"/>
          </p:cNvSpPr>
          <p:nvPr/>
        </p:nvSpPr>
        <p:spPr bwMode="auto">
          <a:xfrm>
            <a:off x="4648200" y="37338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21522" name="Text Box 18">
            <a:extLst>
              <a:ext uri="{FF2B5EF4-FFF2-40B4-BE49-F238E27FC236}">
                <a16:creationId xmlns:a16="http://schemas.microsoft.com/office/drawing/2014/main" id="{87FD9409-DB0E-69F6-ABE9-78EB19C8547B}"/>
              </a:ext>
            </a:extLst>
          </p:cNvPr>
          <p:cNvSpPr txBox="1">
            <a:spLocks noChangeArrowheads="1"/>
          </p:cNvSpPr>
          <p:nvPr/>
        </p:nvSpPr>
        <p:spPr bwMode="auto">
          <a:xfrm>
            <a:off x="3581400" y="4495800"/>
            <a:ext cx="2209800" cy="923330"/>
          </a:xfrm>
          <a:prstGeom prst="rect">
            <a:avLst/>
          </a:prstGeom>
          <a:noFill/>
          <a:ln>
            <a:noFill/>
          </a:ln>
          <a:effec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0" fontAlgn="base" hangingPunct="0">
              <a:spcBef>
                <a:spcPct val="50000"/>
              </a:spcBef>
              <a:spcAft>
                <a:spcPct val="0"/>
              </a:spcAft>
              <a:buClrTx/>
              <a:buSzTx/>
              <a:buNone/>
              <a:defRPr/>
            </a:pPr>
            <a:r>
              <a:rPr lang="en-US" altLang="en-US" sz="1800" dirty="0">
                <a:solidFill>
                  <a:srgbClr val="FFFF99"/>
                </a:solidFill>
                <a:effectLst>
                  <a:outerShdw blurRad="38100" dist="38100" dir="2700000" algn="tl">
                    <a:srgbClr val="000000">
                      <a:alpha val="43137"/>
                    </a:srgbClr>
                  </a:outerShdw>
                </a:effectLst>
                <a:latin typeface="Arial Narrow" panose="020B0606020202030204" pitchFamily="34" charset="0"/>
              </a:rPr>
              <a:t>331</a:t>
            </a:r>
          </a:p>
          <a:p>
            <a:pPr algn="ctr" eaLnBrk="0" fontAlgn="base" hangingPunct="0">
              <a:spcBef>
                <a:spcPts val="0"/>
              </a:spcBef>
              <a:spcAft>
                <a:spcPct val="0"/>
              </a:spcAft>
              <a:buClrTx/>
              <a:buSzTx/>
              <a:buNone/>
              <a:defRPr/>
            </a:pPr>
            <a:r>
              <a:rPr lang="en-US" altLang="en-US" sz="1800" dirty="0">
                <a:solidFill>
                  <a:srgbClr val="FFFF99"/>
                </a:solidFill>
                <a:effectLst>
                  <a:outerShdw blurRad="38100" dist="38100" dir="2700000" algn="tl">
                    <a:srgbClr val="000000">
                      <a:alpha val="43137"/>
                    </a:srgbClr>
                  </a:outerShdw>
                </a:effectLst>
                <a:latin typeface="Arial Narrow" panose="020B0606020202030204" pitchFamily="34" charset="0"/>
              </a:rPr>
              <a:t>Alexander the Great defeats Darius III</a:t>
            </a:r>
          </a:p>
        </p:txBody>
      </p:sp>
      <p:sp>
        <p:nvSpPr>
          <p:cNvPr id="21523" name="Line 19">
            <a:extLst>
              <a:ext uri="{FF2B5EF4-FFF2-40B4-BE49-F238E27FC236}">
                <a16:creationId xmlns:a16="http://schemas.microsoft.com/office/drawing/2014/main" id="{E756FC39-DF78-9312-A492-2F63B9C02A8E}"/>
              </a:ext>
            </a:extLst>
          </p:cNvPr>
          <p:cNvSpPr>
            <a:spLocks noChangeShapeType="1"/>
          </p:cNvSpPr>
          <p:nvPr/>
        </p:nvSpPr>
        <p:spPr bwMode="auto">
          <a:xfrm>
            <a:off x="2743200" y="37338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21524" name="Text Box 20">
            <a:extLst>
              <a:ext uri="{FF2B5EF4-FFF2-40B4-BE49-F238E27FC236}">
                <a16:creationId xmlns:a16="http://schemas.microsoft.com/office/drawing/2014/main" id="{4FB791E4-BB41-FCEF-4BD9-1FFC7440CA64}"/>
              </a:ext>
            </a:extLst>
          </p:cNvPr>
          <p:cNvSpPr txBox="1">
            <a:spLocks noChangeArrowheads="1"/>
          </p:cNvSpPr>
          <p:nvPr/>
        </p:nvSpPr>
        <p:spPr bwMode="auto">
          <a:xfrm>
            <a:off x="1866900" y="5141914"/>
            <a:ext cx="1752600" cy="784830"/>
          </a:xfrm>
          <a:prstGeom prst="rect">
            <a:avLst/>
          </a:prstGeom>
          <a:noFill/>
          <a:ln>
            <a:noFill/>
          </a:ln>
          <a:effec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0" fontAlgn="base" hangingPunct="0">
              <a:lnSpc>
                <a:spcPct val="50000"/>
              </a:lnSpc>
              <a:spcBef>
                <a:spcPct val="50000"/>
              </a:spcBef>
              <a:spcAft>
                <a:spcPct val="0"/>
              </a:spcAft>
              <a:buClrTx/>
              <a:buSzTx/>
              <a:buNone/>
              <a:defRPr/>
            </a:pPr>
            <a:endParaRPr lang="en-US" altLang="en-US" sz="1800" dirty="0">
              <a:solidFill>
                <a:srgbClr val="FFFF99"/>
              </a:solidFill>
              <a:latin typeface="Arial Narrow" panose="020B0606020202030204" pitchFamily="34" charset="0"/>
            </a:endParaRPr>
          </a:p>
          <a:p>
            <a:pPr algn="ctr" eaLnBrk="0" fontAlgn="base" hangingPunct="0">
              <a:spcBef>
                <a:spcPct val="0"/>
              </a:spcBef>
              <a:spcAft>
                <a:spcPct val="0"/>
              </a:spcAft>
              <a:buClrTx/>
              <a:buSzTx/>
              <a:buNone/>
              <a:defRPr/>
            </a:pPr>
            <a:r>
              <a:rPr lang="en-US" altLang="en-US" sz="1800" dirty="0">
                <a:solidFill>
                  <a:srgbClr val="FFFF99"/>
                </a:solidFill>
                <a:effectLst>
                  <a:outerShdw blurRad="38100" dist="38100" dir="2700000" algn="tl">
                    <a:srgbClr val="000000">
                      <a:alpha val="43137"/>
                    </a:srgbClr>
                  </a:outerShdw>
                </a:effectLst>
                <a:latin typeface="Arial Narrow" panose="020B0606020202030204" pitchFamily="34" charset="0"/>
              </a:rPr>
              <a:t>450?</a:t>
            </a:r>
          </a:p>
          <a:p>
            <a:pPr algn="ctr" eaLnBrk="0" fontAlgn="base" hangingPunct="0">
              <a:spcBef>
                <a:spcPct val="0"/>
              </a:spcBef>
              <a:spcAft>
                <a:spcPct val="0"/>
              </a:spcAft>
              <a:buClrTx/>
              <a:buSzTx/>
              <a:buNone/>
              <a:defRPr/>
            </a:pPr>
            <a:r>
              <a:rPr lang="en-US" altLang="en-US" sz="1800" dirty="0">
                <a:solidFill>
                  <a:srgbClr val="FFFF99"/>
                </a:solidFill>
                <a:effectLst>
                  <a:outerShdw blurRad="38100" dist="38100" dir="2700000" algn="tl">
                    <a:srgbClr val="000000">
                      <a:alpha val="43137"/>
                    </a:srgbClr>
                  </a:outerShdw>
                </a:effectLst>
                <a:latin typeface="Arial Narrow" panose="020B0606020202030204" pitchFamily="34" charset="0"/>
              </a:rPr>
              <a:t>Malachi</a:t>
            </a:r>
          </a:p>
        </p:txBody>
      </p:sp>
      <p:sp>
        <p:nvSpPr>
          <p:cNvPr id="21525" name="Line 21">
            <a:extLst>
              <a:ext uri="{FF2B5EF4-FFF2-40B4-BE49-F238E27FC236}">
                <a16:creationId xmlns:a16="http://schemas.microsoft.com/office/drawing/2014/main" id="{3C0AEDC7-A775-54A6-5DE5-9110E0C443E5}"/>
              </a:ext>
            </a:extLst>
          </p:cNvPr>
          <p:cNvSpPr>
            <a:spLocks noChangeShapeType="1"/>
          </p:cNvSpPr>
          <p:nvPr/>
        </p:nvSpPr>
        <p:spPr bwMode="auto">
          <a:xfrm>
            <a:off x="7543800" y="37338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21526" name="Text Box 22">
            <a:extLst>
              <a:ext uri="{FF2B5EF4-FFF2-40B4-BE49-F238E27FC236}">
                <a16:creationId xmlns:a16="http://schemas.microsoft.com/office/drawing/2014/main" id="{0FB82C6D-6283-EBE9-4F82-311A071333BD}"/>
              </a:ext>
            </a:extLst>
          </p:cNvPr>
          <p:cNvSpPr txBox="1">
            <a:spLocks noChangeArrowheads="1"/>
          </p:cNvSpPr>
          <p:nvPr/>
        </p:nvSpPr>
        <p:spPr bwMode="auto">
          <a:xfrm>
            <a:off x="6400800" y="5486401"/>
            <a:ext cx="2286000" cy="646113"/>
          </a:xfrm>
          <a:prstGeom prst="rect">
            <a:avLst/>
          </a:prstGeom>
          <a:noFill/>
          <a:ln>
            <a:noFill/>
          </a:ln>
          <a:effec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0" fontAlgn="base" hangingPunct="0">
              <a:spcBef>
                <a:spcPct val="0"/>
              </a:spcBef>
              <a:spcAft>
                <a:spcPct val="0"/>
              </a:spcAft>
              <a:buClrTx/>
              <a:buSzTx/>
              <a:buNone/>
              <a:defRPr/>
            </a:pPr>
            <a:r>
              <a:rPr lang="en-US" altLang="en-US" sz="1800" dirty="0">
                <a:solidFill>
                  <a:srgbClr val="FFFF99"/>
                </a:solidFill>
                <a:effectLst>
                  <a:outerShdw blurRad="38100" dist="38100" dir="2700000" algn="tl">
                    <a:srgbClr val="000000">
                      <a:alpha val="43137"/>
                    </a:srgbClr>
                  </a:outerShdw>
                </a:effectLst>
                <a:latin typeface="Arial Narrow" panose="020B0606020202030204" pitchFamily="34" charset="0"/>
              </a:rPr>
              <a:t>168</a:t>
            </a:r>
          </a:p>
          <a:p>
            <a:pPr algn="ctr" eaLnBrk="0" fontAlgn="base" hangingPunct="0">
              <a:spcBef>
                <a:spcPct val="0"/>
              </a:spcBef>
              <a:spcAft>
                <a:spcPct val="0"/>
              </a:spcAft>
              <a:buClrTx/>
              <a:buSzTx/>
              <a:buNone/>
              <a:defRPr/>
            </a:pPr>
            <a:r>
              <a:rPr lang="en-US" altLang="en-US" sz="1800" dirty="0">
                <a:solidFill>
                  <a:srgbClr val="FFFF99"/>
                </a:solidFill>
                <a:effectLst>
                  <a:outerShdw blurRad="38100" dist="38100" dir="2700000" algn="tl">
                    <a:srgbClr val="000000">
                      <a:alpha val="43137"/>
                    </a:srgbClr>
                  </a:outerShdw>
                </a:effectLst>
                <a:latin typeface="Arial Narrow" panose="020B0606020202030204" pitchFamily="34" charset="0"/>
              </a:rPr>
              <a:t>Maccabean Revolt</a:t>
            </a:r>
          </a:p>
        </p:txBody>
      </p:sp>
      <p:sp>
        <p:nvSpPr>
          <p:cNvPr id="21527" name="Rectangle 23">
            <a:extLst>
              <a:ext uri="{FF2B5EF4-FFF2-40B4-BE49-F238E27FC236}">
                <a16:creationId xmlns:a16="http://schemas.microsoft.com/office/drawing/2014/main" id="{933D7EB7-F82A-729B-8B1E-DC2D4411810A}"/>
              </a:ext>
            </a:extLst>
          </p:cNvPr>
          <p:cNvSpPr>
            <a:spLocks noChangeArrowheads="1"/>
          </p:cNvSpPr>
          <p:nvPr/>
        </p:nvSpPr>
        <p:spPr bwMode="auto">
          <a:xfrm>
            <a:off x="7696200" y="1981200"/>
            <a:ext cx="1676400" cy="1295400"/>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endParaRPr lang="en-US" altLang="en-US" sz="1800">
              <a:solidFill>
                <a:srgbClr val="FFFFFF"/>
              </a:solidFill>
            </a:endParaRPr>
          </a:p>
        </p:txBody>
      </p:sp>
      <p:sp>
        <p:nvSpPr>
          <p:cNvPr id="21529" name="Text Box 25">
            <a:extLst>
              <a:ext uri="{FF2B5EF4-FFF2-40B4-BE49-F238E27FC236}">
                <a16:creationId xmlns:a16="http://schemas.microsoft.com/office/drawing/2014/main" id="{9B5C5466-56AF-8CF7-AEE2-B91A7F6BE17E}"/>
              </a:ext>
            </a:extLst>
          </p:cNvPr>
          <p:cNvSpPr txBox="1">
            <a:spLocks noChangeArrowheads="1"/>
          </p:cNvSpPr>
          <p:nvPr/>
        </p:nvSpPr>
        <p:spPr bwMode="auto">
          <a:xfrm>
            <a:off x="7696200" y="2117725"/>
            <a:ext cx="16764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0" fontAlgn="base" hangingPunct="0">
              <a:spcBef>
                <a:spcPct val="50000"/>
              </a:spcBef>
              <a:spcAft>
                <a:spcPct val="0"/>
              </a:spcAft>
              <a:buClrTx/>
              <a:buSzTx/>
              <a:buNone/>
            </a:pPr>
            <a:r>
              <a:rPr lang="en-US" altLang="en-US" sz="2000">
                <a:solidFill>
                  <a:srgbClr val="FFFFFF"/>
                </a:solidFill>
                <a:latin typeface="Arial Narrow" panose="020B0606020202030204" pitchFamily="34" charset="0"/>
              </a:rPr>
              <a:t>Hasmoneans</a:t>
            </a:r>
          </a:p>
          <a:p>
            <a:pPr algn="ctr" eaLnBrk="0" fontAlgn="base" hangingPunct="0">
              <a:spcBef>
                <a:spcPct val="50000"/>
              </a:spcBef>
              <a:spcAft>
                <a:spcPct val="0"/>
              </a:spcAft>
              <a:buClrTx/>
              <a:buSzTx/>
              <a:buNone/>
            </a:pPr>
            <a:r>
              <a:rPr lang="en-US" altLang="en-US" sz="1600">
                <a:solidFill>
                  <a:srgbClr val="FFFFFF"/>
                </a:solidFill>
              </a:rPr>
              <a:t>164-63 BC</a:t>
            </a:r>
          </a:p>
        </p:txBody>
      </p:sp>
      <p:sp>
        <p:nvSpPr>
          <p:cNvPr id="21530" name="Line 26">
            <a:extLst>
              <a:ext uri="{FF2B5EF4-FFF2-40B4-BE49-F238E27FC236}">
                <a16:creationId xmlns:a16="http://schemas.microsoft.com/office/drawing/2014/main" id="{0118FB26-0070-F3ED-D6BD-003B053F2EF5}"/>
              </a:ext>
            </a:extLst>
          </p:cNvPr>
          <p:cNvSpPr>
            <a:spLocks noChangeShapeType="1"/>
          </p:cNvSpPr>
          <p:nvPr/>
        </p:nvSpPr>
        <p:spPr bwMode="auto">
          <a:xfrm>
            <a:off x="9372600" y="37338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21531" name="Text Box 27">
            <a:extLst>
              <a:ext uri="{FF2B5EF4-FFF2-40B4-BE49-F238E27FC236}">
                <a16:creationId xmlns:a16="http://schemas.microsoft.com/office/drawing/2014/main" id="{87FB0334-D5C7-B35C-427D-5DAB11915EA6}"/>
              </a:ext>
            </a:extLst>
          </p:cNvPr>
          <p:cNvSpPr txBox="1">
            <a:spLocks noChangeArrowheads="1"/>
          </p:cNvSpPr>
          <p:nvPr/>
        </p:nvSpPr>
        <p:spPr bwMode="auto">
          <a:xfrm>
            <a:off x="8382000" y="4572000"/>
            <a:ext cx="1981200" cy="923330"/>
          </a:xfrm>
          <a:prstGeom prst="rect">
            <a:avLst/>
          </a:prstGeom>
          <a:noFill/>
          <a:ln>
            <a:noFill/>
          </a:ln>
          <a:effec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0" fontAlgn="base" hangingPunct="0">
              <a:spcBef>
                <a:spcPct val="50000"/>
              </a:spcBef>
              <a:spcAft>
                <a:spcPct val="0"/>
              </a:spcAft>
              <a:buClrTx/>
              <a:buSzTx/>
              <a:buNone/>
              <a:defRPr/>
            </a:pPr>
            <a:r>
              <a:rPr lang="en-US" altLang="en-US" sz="1800" dirty="0">
                <a:solidFill>
                  <a:srgbClr val="FFFF99"/>
                </a:solidFill>
                <a:effectLst>
                  <a:outerShdw blurRad="38100" dist="38100" dir="2700000" algn="tl">
                    <a:srgbClr val="000000">
                      <a:alpha val="43137"/>
                    </a:srgbClr>
                  </a:outerShdw>
                </a:effectLst>
                <a:latin typeface="Arial Narrow" panose="020B0606020202030204" pitchFamily="34" charset="0"/>
              </a:rPr>
              <a:t>63</a:t>
            </a:r>
          </a:p>
          <a:p>
            <a:pPr algn="ctr" eaLnBrk="0" fontAlgn="base" hangingPunct="0">
              <a:spcBef>
                <a:spcPts val="0"/>
              </a:spcBef>
              <a:spcAft>
                <a:spcPct val="0"/>
              </a:spcAft>
              <a:buClrTx/>
              <a:buSzTx/>
              <a:buNone/>
              <a:defRPr/>
            </a:pPr>
            <a:r>
              <a:rPr lang="en-US" altLang="en-US" sz="1800" dirty="0">
                <a:solidFill>
                  <a:srgbClr val="FFFF99"/>
                </a:solidFill>
                <a:effectLst>
                  <a:outerShdw blurRad="38100" dist="38100" dir="2700000" algn="tl">
                    <a:srgbClr val="000000">
                      <a:alpha val="43137"/>
                    </a:srgbClr>
                  </a:outerShdw>
                </a:effectLst>
                <a:latin typeface="Arial Narrow" panose="020B0606020202030204" pitchFamily="34" charset="0"/>
              </a:rPr>
              <a:t>Pompey takes Palestine for Rome</a:t>
            </a:r>
          </a:p>
        </p:txBody>
      </p:sp>
      <p:sp>
        <p:nvSpPr>
          <p:cNvPr id="21532" name="Rectangle 28">
            <a:extLst>
              <a:ext uri="{FF2B5EF4-FFF2-40B4-BE49-F238E27FC236}">
                <a16:creationId xmlns:a16="http://schemas.microsoft.com/office/drawing/2014/main" id="{9E6A42D9-3E42-B016-AC47-70401D3BEF35}"/>
              </a:ext>
            </a:extLst>
          </p:cNvPr>
          <p:cNvSpPr>
            <a:spLocks noChangeArrowheads="1"/>
          </p:cNvSpPr>
          <p:nvPr/>
        </p:nvSpPr>
        <p:spPr bwMode="auto">
          <a:xfrm>
            <a:off x="9372600" y="1981200"/>
            <a:ext cx="1295400" cy="1295400"/>
          </a:xfrm>
          <a:prstGeom prst="rect">
            <a:avLst/>
          </a:prstGeom>
          <a:solidFill>
            <a:srgbClr val="6600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endParaRPr lang="en-US" altLang="en-US" sz="1800">
              <a:solidFill>
                <a:srgbClr val="FFFFFF"/>
              </a:solidFill>
            </a:endParaRPr>
          </a:p>
        </p:txBody>
      </p:sp>
      <p:sp>
        <p:nvSpPr>
          <p:cNvPr id="21533" name="Text Box 29">
            <a:extLst>
              <a:ext uri="{FF2B5EF4-FFF2-40B4-BE49-F238E27FC236}">
                <a16:creationId xmlns:a16="http://schemas.microsoft.com/office/drawing/2014/main" id="{5F5273CC-8C17-4A5F-53F6-ADD3482DC55B}"/>
              </a:ext>
            </a:extLst>
          </p:cNvPr>
          <p:cNvSpPr txBox="1">
            <a:spLocks noChangeArrowheads="1"/>
          </p:cNvSpPr>
          <p:nvPr/>
        </p:nvSpPr>
        <p:spPr bwMode="auto">
          <a:xfrm>
            <a:off x="9372600" y="2133600"/>
            <a:ext cx="1295400" cy="7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0" fontAlgn="base" hangingPunct="0">
              <a:spcBef>
                <a:spcPct val="50000"/>
              </a:spcBef>
              <a:spcAft>
                <a:spcPct val="0"/>
              </a:spcAft>
              <a:buClrTx/>
              <a:buSzTx/>
              <a:buNone/>
            </a:pPr>
            <a:r>
              <a:rPr lang="en-US" altLang="en-US" sz="2000">
                <a:solidFill>
                  <a:srgbClr val="FFFFFF"/>
                </a:solidFill>
                <a:latin typeface="Arial Narrow" panose="020B0606020202030204" pitchFamily="34" charset="0"/>
              </a:rPr>
              <a:t>Romans</a:t>
            </a:r>
          </a:p>
          <a:p>
            <a:pPr algn="ctr" eaLnBrk="0" fontAlgn="base" hangingPunct="0">
              <a:spcBef>
                <a:spcPct val="50000"/>
              </a:spcBef>
              <a:spcAft>
                <a:spcPct val="0"/>
              </a:spcAft>
              <a:buClrTx/>
              <a:buSzTx/>
              <a:buNone/>
            </a:pPr>
            <a:r>
              <a:rPr lang="en-US" altLang="en-US" sz="1600">
                <a:solidFill>
                  <a:srgbClr val="FFFFFF"/>
                </a:solidFill>
              </a:rPr>
              <a:t>63 BC</a:t>
            </a:r>
          </a:p>
        </p:txBody>
      </p:sp>
      <p:sp>
        <p:nvSpPr>
          <p:cNvPr id="21534" name="Line 30">
            <a:extLst>
              <a:ext uri="{FF2B5EF4-FFF2-40B4-BE49-F238E27FC236}">
                <a16:creationId xmlns:a16="http://schemas.microsoft.com/office/drawing/2014/main" id="{128B5E88-AFA2-8014-F450-0FF3B360557B}"/>
              </a:ext>
            </a:extLst>
          </p:cNvPr>
          <p:cNvSpPr>
            <a:spLocks noChangeShapeType="1"/>
          </p:cNvSpPr>
          <p:nvPr/>
        </p:nvSpPr>
        <p:spPr bwMode="auto">
          <a:xfrm>
            <a:off x="10210800" y="3733800"/>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21535" name="Text Box 31">
            <a:extLst>
              <a:ext uri="{FF2B5EF4-FFF2-40B4-BE49-F238E27FC236}">
                <a16:creationId xmlns:a16="http://schemas.microsoft.com/office/drawing/2014/main" id="{4D9249A4-241A-C978-5F07-70BB3A931BE7}"/>
              </a:ext>
            </a:extLst>
          </p:cNvPr>
          <p:cNvSpPr txBox="1">
            <a:spLocks noChangeArrowheads="1"/>
          </p:cNvSpPr>
          <p:nvPr/>
        </p:nvSpPr>
        <p:spPr bwMode="auto">
          <a:xfrm>
            <a:off x="9677400" y="5651500"/>
            <a:ext cx="1066800" cy="923330"/>
          </a:xfrm>
          <a:prstGeom prst="rect">
            <a:avLst/>
          </a:prstGeom>
          <a:noFill/>
          <a:ln>
            <a:noFill/>
          </a:ln>
          <a:effec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0" fontAlgn="base" hangingPunct="0">
              <a:spcBef>
                <a:spcPct val="50000"/>
              </a:spcBef>
              <a:spcAft>
                <a:spcPct val="0"/>
              </a:spcAft>
              <a:buClrTx/>
              <a:buSzTx/>
              <a:buNone/>
              <a:defRPr/>
            </a:pPr>
            <a:r>
              <a:rPr lang="en-US" altLang="en-US" sz="1800" dirty="0">
                <a:solidFill>
                  <a:srgbClr val="FFFF99"/>
                </a:solidFill>
                <a:effectLst>
                  <a:outerShdw blurRad="38100" dist="38100" dir="2700000" algn="tl">
                    <a:srgbClr val="000000">
                      <a:alpha val="43137"/>
                    </a:srgbClr>
                  </a:outerShdw>
                </a:effectLst>
                <a:latin typeface="Arial Narrow" panose="020B0606020202030204" pitchFamily="34" charset="0"/>
              </a:rPr>
              <a:t>4</a:t>
            </a:r>
          </a:p>
          <a:p>
            <a:pPr algn="ctr" eaLnBrk="0" fontAlgn="base" hangingPunct="0">
              <a:spcBef>
                <a:spcPts val="0"/>
              </a:spcBef>
              <a:spcAft>
                <a:spcPct val="0"/>
              </a:spcAft>
              <a:buClrTx/>
              <a:buSzTx/>
              <a:buNone/>
              <a:defRPr/>
            </a:pPr>
            <a:r>
              <a:rPr lang="en-US" altLang="en-US" sz="1800" dirty="0">
                <a:solidFill>
                  <a:srgbClr val="FFFF99"/>
                </a:solidFill>
                <a:effectLst>
                  <a:outerShdw blurRad="38100" dist="38100" dir="2700000" algn="tl">
                    <a:srgbClr val="000000">
                      <a:alpha val="43137"/>
                    </a:srgbClr>
                  </a:outerShdw>
                </a:effectLst>
                <a:latin typeface="Arial Narrow" panose="020B0606020202030204" pitchFamily="34" charset="0"/>
              </a:rPr>
              <a:t>Birth of Christ</a:t>
            </a:r>
          </a:p>
        </p:txBody>
      </p:sp>
      <p:sp>
        <p:nvSpPr>
          <p:cNvPr id="21536" name="Line 32">
            <a:extLst>
              <a:ext uri="{FF2B5EF4-FFF2-40B4-BE49-F238E27FC236}">
                <a16:creationId xmlns:a16="http://schemas.microsoft.com/office/drawing/2014/main" id="{01878DF0-10CC-019B-F299-9684F1B1B992}"/>
              </a:ext>
            </a:extLst>
          </p:cNvPr>
          <p:cNvSpPr>
            <a:spLocks noChangeShapeType="1"/>
          </p:cNvSpPr>
          <p:nvPr/>
        </p:nvSpPr>
        <p:spPr bwMode="auto">
          <a:xfrm>
            <a:off x="10363200" y="2743200"/>
            <a:ext cx="228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ipe(left)">
                                      <p:cBhvr>
                                        <p:cTn id="7" dur="1000"/>
                                        <p:tgtEl>
                                          <p:spTgt spid="21508"/>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21517">
                                            <p:txEl>
                                              <p:pRg st="0" end="0"/>
                                            </p:txEl>
                                          </p:spTgt>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0"/>
                                          </p:stCondLst>
                                        </p:cTn>
                                        <p:tgtEl>
                                          <p:spTgt spid="21517">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21523"/>
                                        </p:tgtEl>
                                        <p:attrNameLst>
                                          <p:attrName>style.visibility</p:attrName>
                                        </p:attrNameLst>
                                      </p:cBhvr>
                                      <p:to>
                                        <p:strVal val="visible"/>
                                      </p:to>
                                    </p:set>
                                    <p:animEffect transition="in" filter="wipe(up)">
                                      <p:cBhvr>
                                        <p:cTn id="18" dur="1000"/>
                                        <p:tgtEl>
                                          <p:spTgt spid="21523"/>
                                        </p:tgtEl>
                                      </p:cBhvr>
                                    </p:animEffect>
                                  </p:childTnLst>
                                </p:cTn>
                              </p:par>
                            </p:childTnLst>
                          </p:cTn>
                        </p:par>
                        <p:par>
                          <p:cTn id="19" fill="hold" nodeType="afterGroup">
                            <p:stCondLst>
                              <p:cond delay="1000"/>
                            </p:stCondLst>
                            <p:childTnLst>
                              <p:par>
                                <p:cTn id="20" presetID="1" presetClass="entr" presetSubtype="0" fill="hold" nodeType="afterEffect">
                                  <p:stCondLst>
                                    <p:cond delay="0"/>
                                  </p:stCondLst>
                                  <p:childTnLst>
                                    <p:set>
                                      <p:cBhvr>
                                        <p:cTn id="21" dur="1" fill="hold">
                                          <p:stCondLst>
                                            <p:cond delay="0"/>
                                          </p:stCondLst>
                                        </p:cTn>
                                        <p:tgtEl>
                                          <p:spTgt spid="21524">
                                            <p:txEl>
                                              <p:pRg st="1" end="1"/>
                                            </p:txEl>
                                          </p:spTgt>
                                        </p:tgtEl>
                                        <p:attrNameLst>
                                          <p:attrName>style.visibility</p:attrName>
                                        </p:attrNameLst>
                                      </p:cBhvr>
                                      <p:to>
                                        <p:strVal val="visible"/>
                                      </p:to>
                                    </p:set>
                                  </p:childTnLst>
                                </p:cTn>
                              </p:par>
                            </p:childTnLst>
                          </p:cTn>
                        </p:par>
                        <p:par>
                          <p:cTn id="22" fill="hold" nodeType="afterGroup">
                            <p:stCondLst>
                              <p:cond delay="1000"/>
                            </p:stCondLst>
                            <p:childTnLst>
                              <p:par>
                                <p:cTn id="23" presetID="1" presetClass="entr" presetSubtype="0" fill="hold" nodeType="afterEffect">
                                  <p:stCondLst>
                                    <p:cond delay="0"/>
                                  </p:stCondLst>
                                  <p:childTnLst>
                                    <p:set>
                                      <p:cBhvr>
                                        <p:cTn id="24" dur="1" fill="hold">
                                          <p:stCondLst>
                                            <p:cond delay="0"/>
                                          </p:stCondLst>
                                        </p:cTn>
                                        <p:tgtEl>
                                          <p:spTgt spid="21524">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21521"/>
                                        </p:tgtEl>
                                        <p:attrNameLst>
                                          <p:attrName>style.visibility</p:attrName>
                                        </p:attrNameLst>
                                      </p:cBhvr>
                                      <p:to>
                                        <p:strVal val="visible"/>
                                      </p:to>
                                    </p:set>
                                    <p:animEffect transition="in" filter="wipe(up)">
                                      <p:cBhvr>
                                        <p:cTn id="29" dur="1000"/>
                                        <p:tgtEl>
                                          <p:spTgt spid="21521"/>
                                        </p:tgtEl>
                                      </p:cBhvr>
                                    </p:animEffect>
                                  </p:childTnLst>
                                </p:cTn>
                              </p:par>
                            </p:childTnLst>
                          </p:cTn>
                        </p:par>
                        <p:par>
                          <p:cTn id="30" fill="hold" nodeType="afterGroup">
                            <p:stCondLst>
                              <p:cond delay="1000"/>
                            </p:stCondLst>
                            <p:childTnLst>
                              <p:par>
                                <p:cTn id="31" presetID="1" presetClass="entr" presetSubtype="0" fill="hold" nodeType="afterEffect">
                                  <p:stCondLst>
                                    <p:cond delay="0"/>
                                  </p:stCondLst>
                                  <p:childTnLst>
                                    <p:set>
                                      <p:cBhvr>
                                        <p:cTn id="32" dur="1" fill="hold">
                                          <p:stCondLst>
                                            <p:cond delay="0"/>
                                          </p:stCondLst>
                                        </p:cTn>
                                        <p:tgtEl>
                                          <p:spTgt spid="21522">
                                            <p:txEl>
                                              <p:pRg st="0" end="0"/>
                                            </p:txEl>
                                          </p:spTgt>
                                        </p:tgtEl>
                                        <p:attrNameLst>
                                          <p:attrName>style.visibility</p:attrName>
                                        </p:attrNameLst>
                                      </p:cBhvr>
                                      <p:to>
                                        <p:strVal val="visible"/>
                                      </p:to>
                                    </p:set>
                                  </p:childTnLst>
                                </p:cTn>
                              </p:par>
                            </p:childTnLst>
                          </p:cTn>
                        </p:par>
                        <p:par>
                          <p:cTn id="33" fill="hold" nodeType="afterGroup">
                            <p:stCondLst>
                              <p:cond delay="1000"/>
                            </p:stCondLst>
                            <p:childTnLst>
                              <p:par>
                                <p:cTn id="34" presetID="1" presetClass="entr" presetSubtype="0" fill="hold" nodeType="afterEffect">
                                  <p:stCondLst>
                                    <p:cond delay="0"/>
                                  </p:stCondLst>
                                  <p:childTnLst>
                                    <p:set>
                                      <p:cBhvr>
                                        <p:cTn id="35" dur="1" fill="hold">
                                          <p:stCondLst>
                                            <p:cond delay="0"/>
                                          </p:stCondLst>
                                        </p:cTn>
                                        <p:tgtEl>
                                          <p:spTgt spid="21522">
                                            <p:txEl>
                                              <p:pRg st="1" end="1"/>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21518"/>
                                        </p:tgtEl>
                                        <p:attrNameLst>
                                          <p:attrName>style.visibility</p:attrName>
                                        </p:attrNameLst>
                                      </p:cBhvr>
                                      <p:to>
                                        <p:strVal val="visible"/>
                                      </p:to>
                                    </p:set>
                                    <p:animEffect transition="in" filter="wipe(left)">
                                      <p:cBhvr>
                                        <p:cTn id="40" dur="1000"/>
                                        <p:tgtEl>
                                          <p:spTgt spid="21518"/>
                                        </p:tgtEl>
                                      </p:cBhvr>
                                    </p:animEffect>
                                  </p:childTnLst>
                                </p:cTn>
                              </p:par>
                            </p:childTnLst>
                          </p:cTn>
                        </p:par>
                        <p:par>
                          <p:cTn id="41" fill="hold" nodeType="afterGroup">
                            <p:stCondLst>
                              <p:cond delay="1000"/>
                            </p:stCondLst>
                            <p:childTnLst>
                              <p:par>
                                <p:cTn id="42" presetID="1" presetClass="entr" presetSubtype="0" fill="hold" nodeType="afterEffect">
                                  <p:stCondLst>
                                    <p:cond delay="0"/>
                                  </p:stCondLst>
                                  <p:childTnLst>
                                    <p:set>
                                      <p:cBhvr>
                                        <p:cTn id="43" dur="1" fill="hold">
                                          <p:stCondLst>
                                            <p:cond delay="0"/>
                                          </p:stCondLst>
                                        </p:cTn>
                                        <p:tgtEl>
                                          <p:spTgt spid="21520">
                                            <p:txEl>
                                              <p:pRg st="0" end="0"/>
                                            </p:txEl>
                                          </p:spTgt>
                                        </p:tgtEl>
                                        <p:attrNameLst>
                                          <p:attrName>style.visibility</p:attrName>
                                        </p:attrNameLst>
                                      </p:cBhvr>
                                      <p:to>
                                        <p:strVal val="visible"/>
                                      </p:to>
                                    </p:set>
                                  </p:childTnLst>
                                </p:cTn>
                              </p:par>
                            </p:childTnLst>
                          </p:cTn>
                        </p:par>
                        <p:par>
                          <p:cTn id="44" fill="hold" nodeType="afterGroup">
                            <p:stCondLst>
                              <p:cond delay="1000"/>
                            </p:stCondLst>
                            <p:childTnLst>
                              <p:par>
                                <p:cTn id="45" presetID="1" presetClass="entr" presetSubtype="0" fill="hold" nodeType="afterEffect">
                                  <p:stCondLst>
                                    <p:cond delay="0"/>
                                  </p:stCondLst>
                                  <p:childTnLst>
                                    <p:set>
                                      <p:cBhvr>
                                        <p:cTn id="46" dur="1" fill="hold">
                                          <p:stCondLst>
                                            <p:cond delay="0"/>
                                          </p:stCondLst>
                                        </p:cTn>
                                        <p:tgtEl>
                                          <p:spTgt spid="21520">
                                            <p:txEl>
                                              <p:pRg st="1" end="1"/>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21525"/>
                                        </p:tgtEl>
                                        <p:attrNameLst>
                                          <p:attrName>style.visibility</p:attrName>
                                        </p:attrNameLst>
                                      </p:cBhvr>
                                      <p:to>
                                        <p:strVal val="visible"/>
                                      </p:to>
                                    </p:set>
                                    <p:animEffect transition="in" filter="wipe(up)">
                                      <p:cBhvr>
                                        <p:cTn id="51" dur="1000"/>
                                        <p:tgtEl>
                                          <p:spTgt spid="21525"/>
                                        </p:tgtEl>
                                      </p:cBhvr>
                                    </p:animEffect>
                                  </p:childTnLst>
                                </p:cTn>
                              </p:par>
                            </p:childTnLst>
                          </p:cTn>
                        </p:par>
                        <p:par>
                          <p:cTn id="52" fill="hold" nodeType="afterGroup">
                            <p:stCondLst>
                              <p:cond delay="1000"/>
                            </p:stCondLst>
                            <p:childTnLst>
                              <p:par>
                                <p:cTn id="53" presetID="1" presetClass="entr" presetSubtype="0" fill="hold" nodeType="afterEffect">
                                  <p:stCondLst>
                                    <p:cond delay="0"/>
                                  </p:stCondLst>
                                  <p:childTnLst>
                                    <p:set>
                                      <p:cBhvr>
                                        <p:cTn id="54" dur="1" fill="hold">
                                          <p:stCondLst>
                                            <p:cond delay="0"/>
                                          </p:stCondLst>
                                        </p:cTn>
                                        <p:tgtEl>
                                          <p:spTgt spid="21526">
                                            <p:txEl>
                                              <p:pRg st="0" end="0"/>
                                            </p:txEl>
                                          </p:spTgt>
                                        </p:tgtEl>
                                        <p:attrNameLst>
                                          <p:attrName>style.visibility</p:attrName>
                                        </p:attrNameLst>
                                      </p:cBhvr>
                                      <p:to>
                                        <p:strVal val="visible"/>
                                      </p:to>
                                    </p:se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21526">
                                            <p:txEl>
                                              <p:pRg st="1" end="1"/>
                                            </p:txEl>
                                          </p:spTgt>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27"/>
                                        </p:tgtEl>
                                        <p:attrNameLst>
                                          <p:attrName>style.visibility</p:attrName>
                                        </p:attrNameLst>
                                      </p:cBhvr>
                                      <p:to>
                                        <p:strVal val="visible"/>
                                      </p:to>
                                    </p:set>
                                    <p:animEffect transition="in" filter="wipe(left)">
                                      <p:cBhvr>
                                        <p:cTn id="62" dur="1000"/>
                                        <p:tgtEl>
                                          <p:spTgt spid="21527"/>
                                        </p:tgtEl>
                                      </p:cBhvr>
                                    </p:animEffect>
                                  </p:childTnLst>
                                </p:cTn>
                              </p:par>
                            </p:childTnLst>
                          </p:cTn>
                        </p:par>
                        <p:par>
                          <p:cTn id="63" fill="hold" nodeType="afterGroup">
                            <p:stCondLst>
                              <p:cond delay="1000"/>
                            </p:stCondLst>
                            <p:childTnLst>
                              <p:par>
                                <p:cTn id="64" presetID="1" presetClass="entr" presetSubtype="0" fill="hold" nodeType="afterEffect">
                                  <p:stCondLst>
                                    <p:cond delay="0"/>
                                  </p:stCondLst>
                                  <p:childTnLst>
                                    <p:set>
                                      <p:cBhvr>
                                        <p:cTn id="65" dur="1" fill="hold">
                                          <p:stCondLst>
                                            <p:cond delay="0"/>
                                          </p:stCondLst>
                                        </p:cTn>
                                        <p:tgtEl>
                                          <p:spTgt spid="21529">
                                            <p:txEl>
                                              <p:pRg st="0" end="0"/>
                                            </p:txEl>
                                          </p:spTgt>
                                        </p:tgtEl>
                                        <p:attrNameLst>
                                          <p:attrName>style.visibility</p:attrName>
                                        </p:attrNameLst>
                                      </p:cBhvr>
                                      <p:to>
                                        <p:strVal val="visible"/>
                                      </p:to>
                                    </p:set>
                                  </p:childTnLst>
                                </p:cTn>
                              </p:par>
                            </p:childTnLst>
                          </p:cTn>
                        </p:par>
                        <p:par>
                          <p:cTn id="66" fill="hold" nodeType="afterGroup">
                            <p:stCondLst>
                              <p:cond delay="1000"/>
                            </p:stCondLst>
                            <p:childTnLst>
                              <p:par>
                                <p:cTn id="67" presetID="1" presetClass="entr" presetSubtype="0" fill="hold" nodeType="afterEffect">
                                  <p:stCondLst>
                                    <p:cond delay="0"/>
                                  </p:stCondLst>
                                  <p:childTnLst>
                                    <p:set>
                                      <p:cBhvr>
                                        <p:cTn id="68" dur="1" fill="hold">
                                          <p:stCondLst>
                                            <p:cond delay="0"/>
                                          </p:stCondLst>
                                        </p:cTn>
                                        <p:tgtEl>
                                          <p:spTgt spid="21529">
                                            <p:txEl>
                                              <p:pRg st="1" end="1"/>
                                            </p:txEl>
                                          </p:spTgt>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nodeType="clickEffect">
                                  <p:stCondLst>
                                    <p:cond delay="0"/>
                                  </p:stCondLst>
                                  <p:childTnLst>
                                    <p:set>
                                      <p:cBhvr>
                                        <p:cTn id="72" dur="1" fill="hold">
                                          <p:stCondLst>
                                            <p:cond delay="0"/>
                                          </p:stCondLst>
                                        </p:cTn>
                                        <p:tgtEl>
                                          <p:spTgt spid="21530"/>
                                        </p:tgtEl>
                                        <p:attrNameLst>
                                          <p:attrName>style.visibility</p:attrName>
                                        </p:attrNameLst>
                                      </p:cBhvr>
                                      <p:to>
                                        <p:strVal val="visible"/>
                                      </p:to>
                                    </p:set>
                                    <p:animEffect transition="in" filter="wipe(up)">
                                      <p:cBhvr>
                                        <p:cTn id="73" dur="1000"/>
                                        <p:tgtEl>
                                          <p:spTgt spid="21530"/>
                                        </p:tgtEl>
                                      </p:cBhvr>
                                    </p:animEffect>
                                  </p:childTnLst>
                                </p:cTn>
                              </p:par>
                            </p:childTnLst>
                          </p:cTn>
                        </p:par>
                        <p:par>
                          <p:cTn id="74" fill="hold" nodeType="afterGroup">
                            <p:stCondLst>
                              <p:cond delay="1000"/>
                            </p:stCondLst>
                            <p:childTnLst>
                              <p:par>
                                <p:cTn id="75" presetID="1" presetClass="entr" presetSubtype="0" fill="hold" nodeType="afterEffect">
                                  <p:stCondLst>
                                    <p:cond delay="0"/>
                                  </p:stCondLst>
                                  <p:childTnLst>
                                    <p:set>
                                      <p:cBhvr>
                                        <p:cTn id="76" dur="1" fill="hold">
                                          <p:stCondLst>
                                            <p:cond delay="0"/>
                                          </p:stCondLst>
                                        </p:cTn>
                                        <p:tgtEl>
                                          <p:spTgt spid="21531">
                                            <p:txEl>
                                              <p:pRg st="0" end="0"/>
                                            </p:txEl>
                                          </p:spTgt>
                                        </p:tgtEl>
                                        <p:attrNameLst>
                                          <p:attrName>style.visibility</p:attrName>
                                        </p:attrNameLst>
                                      </p:cBhvr>
                                      <p:to>
                                        <p:strVal val="visible"/>
                                      </p:to>
                                    </p:set>
                                  </p:childTnLst>
                                </p:cTn>
                              </p:par>
                            </p:childTnLst>
                          </p:cTn>
                        </p:par>
                        <p:par>
                          <p:cTn id="77" fill="hold" nodeType="afterGroup">
                            <p:stCondLst>
                              <p:cond delay="1000"/>
                            </p:stCondLst>
                            <p:childTnLst>
                              <p:par>
                                <p:cTn id="78" presetID="1" presetClass="entr" presetSubtype="0" fill="hold" nodeType="afterEffect">
                                  <p:stCondLst>
                                    <p:cond delay="0"/>
                                  </p:stCondLst>
                                  <p:childTnLst>
                                    <p:set>
                                      <p:cBhvr>
                                        <p:cTn id="79" dur="1" fill="hold">
                                          <p:stCondLst>
                                            <p:cond delay="0"/>
                                          </p:stCondLst>
                                        </p:cTn>
                                        <p:tgtEl>
                                          <p:spTgt spid="21531">
                                            <p:txEl>
                                              <p:pRg st="1" end="1"/>
                                            </p:txEl>
                                          </p:spTgt>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nodeType="clickEffect">
                                  <p:stCondLst>
                                    <p:cond delay="0"/>
                                  </p:stCondLst>
                                  <p:childTnLst>
                                    <p:set>
                                      <p:cBhvr>
                                        <p:cTn id="83" dur="1" fill="hold">
                                          <p:stCondLst>
                                            <p:cond delay="0"/>
                                          </p:stCondLst>
                                        </p:cTn>
                                        <p:tgtEl>
                                          <p:spTgt spid="21532"/>
                                        </p:tgtEl>
                                        <p:attrNameLst>
                                          <p:attrName>style.visibility</p:attrName>
                                        </p:attrNameLst>
                                      </p:cBhvr>
                                      <p:to>
                                        <p:strVal val="visible"/>
                                      </p:to>
                                    </p:set>
                                    <p:animEffect transition="in" filter="wipe(left)">
                                      <p:cBhvr>
                                        <p:cTn id="84" dur="1000"/>
                                        <p:tgtEl>
                                          <p:spTgt spid="21532"/>
                                        </p:tgtEl>
                                      </p:cBhvr>
                                    </p:animEffect>
                                  </p:childTnLst>
                                </p:cTn>
                              </p:par>
                            </p:childTnLst>
                          </p:cTn>
                        </p:par>
                        <p:par>
                          <p:cTn id="85" fill="hold" nodeType="afterGroup">
                            <p:stCondLst>
                              <p:cond delay="1000"/>
                            </p:stCondLst>
                            <p:childTnLst>
                              <p:par>
                                <p:cTn id="86" presetID="1" presetClass="entr" presetSubtype="0" fill="hold" nodeType="afterEffect">
                                  <p:stCondLst>
                                    <p:cond delay="0"/>
                                  </p:stCondLst>
                                  <p:childTnLst>
                                    <p:set>
                                      <p:cBhvr>
                                        <p:cTn id="87" dur="1" fill="hold">
                                          <p:stCondLst>
                                            <p:cond delay="0"/>
                                          </p:stCondLst>
                                        </p:cTn>
                                        <p:tgtEl>
                                          <p:spTgt spid="21533">
                                            <p:txEl>
                                              <p:pRg st="0" end="0"/>
                                            </p:txEl>
                                          </p:spTgt>
                                        </p:tgtEl>
                                        <p:attrNameLst>
                                          <p:attrName>style.visibility</p:attrName>
                                        </p:attrNameLst>
                                      </p:cBhvr>
                                      <p:to>
                                        <p:strVal val="visible"/>
                                      </p:to>
                                    </p:set>
                                  </p:childTnLst>
                                </p:cTn>
                              </p:par>
                            </p:childTnLst>
                          </p:cTn>
                        </p:par>
                        <p:par>
                          <p:cTn id="88" fill="hold" nodeType="afterGroup">
                            <p:stCondLst>
                              <p:cond delay="1000"/>
                            </p:stCondLst>
                            <p:childTnLst>
                              <p:par>
                                <p:cTn id="89" presetID="1" presetClass="entr" presetSubtype="0" fill="hold" nodeType="afterEffect">
                                  <p:stCondLst>
                                    <p:cond delay="0"/>
                                  </p:stCondLst>
                                  <p:childTnLst>
                                    <p:set>
                                      <p:cBhvr>
                                        <p:cTn id="90" dur="1" fill="hold">
                                          <p:stCondLst>
                                            <p:cond delay="0"/>
                                          </p:stCondLst>
                                        </p:cTn>
                                        <p:tgtEl>
                                          <p:spTgt spid="21533">
                                            <p:txEl>
                                              <p:pRg st="1" end="1"/>
                                            </p:txEl>
                                          </p:spTgt>
                                        </p:tgtEl>
                                        <p:attrNameLst>
                                          <p:attrName>style.visibility</p:attrName>
                                        </p:attrNameLst>
                                      </p:cBhvr>
                                      <p:to>
                                        <p:strVal val="visible"/>
                                      </p:to>
                                    </p:set>
                                  </p:childTnLst>
                                </p:cTn>
                              </p:par>
                              <p:par>
                                <p:cTn id="91" presetID="22" presetClass="entr" presetSubtype="8" fill="hold" nodeType="withEffect">
                                  <p:stCondLst>
                                    <p:cond delay="0"/>
                                  </p:stCondLst>
                                  <p:childTnLst>
                                    <p:set>
                                      <p:cBhvr>
                                        <p:cTn id="92" dur="1" fill="hold">
                                          <p:stCondLst>
                                            <p:cond delay="0"/>
                                          </p:stCondLst>
                                        </p:cTn>
                                        <p:tgtEl>
                                          <p:spTgt spid="21536"/>
                                        </p:tgtEl>
                                        <p:attrNameLst>
                                          <p:attrName>style.visibility</p:attrName>
                                        </p:attrNameLst>
                                      </p:cBhvr>
                                      <p:to>
                                        <p:strVal val="visible"/>
                                      </p:to>
                                    </p:set>
                                    <p:animEffect transition="in" filter="wipe(left)">
                                      <p:cBhvr>
                                        <p:cTn id="93" dur="500"/>
                                        <p:tgtEl>
                                          <p:spTgt spid="21536"/>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1" fill="hold" nodeType="clickEffect">
                                  <p:stCondLst>
                                    <p:cond delay="0"/>
                                  </p:stCondLst>
                                  <p:childTnLst>
                                    <p:set>
                                      <p:cBhvr>
                                        <p:cTn id="97" dur="1" fill="hold">
                                          <p:stCondLst>
                                            <p:cond delay="0"/>
                                          </p:stCondLst>
                                        </p:cTn>
                                        <p:tgtEl>
                                          <p:spTgt spid="21534"/>
                                        </p:tgtEl>
                                        <p:attrNameLst>
                                          <p:attrName>style.visibility</p:attrName>
                                        </p:attrNameLst>
                                      </p:cBhvr>
                                      <p:to>
                                        <p:strVal val="visible"/>
                                      </p:to>
                                    </p:set>
                                    <p:animEffect transition="in" filter="wipe(up)">
                                      <p:cBhvr>
                                        <p:cTn id="98" dur="1000"/>
                                        <p:tgtEl>
                                          <p:spTgt spid="21534"/>
                                        </p:tgtEl>
                                      </p:cBhvr>
                                    </p:animEffect>
                                  </p:childTnLst>
                                </p:cTn>
                              </p:par>
                            </p:childTnLst>
                          </p:cTn>
                        </p:par>
                        <p:par>
                          <p:cTn id="99" fill="hold" nodeType="afterGroup">
                            <p:stCondLst>
                              <p:cond delay="1000"/>
                            </p:stCondLst>
                            <p:childTnLst>
                              <p:par>
                                <p:cTn id="100" presetID="1" presetClass="entr" presetSubtype="0" fill="hold" nodeType="afterEffect">
                                  <p:stCondLst>
                                    <p:cond delay="0"/>
                                  </p:stCondLst>
                                  <p:childTnLst>
                                    <p:set>
                                      <p:cBhvr>
                                        <p:cTn id="101" dur="1" fill="hold">
                                          <p:stCondLst>
                                            <p:cond delay="0"/>
                                          </p:stCondLst>
                                        </p:cTn>
                                        <p:tgtEl>
                                          <p:spTgt spid="21535">
                                            <p:txEl>
                                              <p:pRg st="0" end="0"/>
                                            </p:txEl>
                                          </p:spTgt>
                                        </p:tgtEl>
                                        <p:attrNameLst>
                                          <p:attrName>style.visibility</p:attrName>
                                        </p:attrNameLst>
                                      </p:cBhvr>
                                      <p:to>
                                        <p:strVal val="visible"/>
                                      </p:to>
                                    </p:set>
                                  </p:childTnLst>
                                </p:cTn>
                              </p:par>
                            </p:childTnLst>
                          </p:cTn>
                        </p:par>
                        <p:par>
                          <p:cTn id="102" fill="hold" nodeType="afterGroup">
                            <p:stCondLst>
                              <p:cond delay="1000"/>
                            </p:stCondLst>
                            <p:childTnLst>
                              <p:par>
                                <p:cTn id="103" presetID="1" presetClass="entr" presetSubtype="0" fill="hold" nodeType="afterEffect">
                                  <p:stCondLst>
                                    <p:cond delay="0"/>
                                  </p:stCondLst>
                                  <p:childTnLst>
                                    <p:set>
                                      <p:cBhvr>
                                        <p:cTn id="104" dur="1" fill="hold">
                                          <p:stCondLst>
                                            <p:cond delay="0"/>
                                          </p:stCondLst>
                                        </p:cTn>
                                        <p:tgtEl>
                                          <p:spTgt spid="215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Book of Esther</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The story of Esther describes a concerted effort on the part of a Persian official to exterminate the Jews in the Achaemenid (Persian) Empire.</a:t>
            </a:r>
          </a:p>
          <a:p>
            <a:pPr marL="914400" indent="-457200">
              <a:spcBef>
                <a:spcPts val="600"/>
              </a:spcBef>
              <a:buFont typeface="Wingdings" panose="05000000000000000000" pitchFamily="2" charset="2"/>
              <a:buChar char="§"/>
            </a:pPr>
            <a:r>
              <a:rPr lang="en-US" sz="2400" i="1" dirty="0"/>
              <a:t>It is the one book in the Old Testament that describes Jews who did not return to Jerusalem to rebuilt the temple and the city.</a:t>
            </a:r>
          </a:p>
          <a:p>
            <a:pPr marL="914400" indent="-457200">
              <a:spcBef>
                <a:spcPts val="600"/>
              </a:spcBef>
              <a:buFont typeface="Wingdings" panose="05000000000000000000" pitchFamily="2" charset="2"/>
              <a:buChar char="§"/>
            </a:pPr>
            <a:r>
              <a:rPr lang="en-US" sz="2400" i="1" dirty="0"/>
              <a:t>While there is no mention of God in the book, the character of the narrative suggests that God was at work behind the scenes to preserve his people.</a:t>
            </a:r>
          </a:p>
          <a:p>
            <a:pPr marL="914400" indent="-457200">
              <a:spcBef>
                <a:spcPts val="600"/>
              </a:spcBef>
              <a:buFont typeface="Wingdings" panose="05000000000000000000" pitchFamily="2" charset="2"/>
              <a:buChar char="§"/>
            </a:pPr>
            <a:r>
              <a:rPr lang="en-US" sz="2400" i="1" dirty="0"/>
              <a:t>In the larger view, Haman’s plot against the Jews was equally a plot against the Messiah.</a:t>
            </a:r>
          </a:p>
        </p:txBody>
      </p:sp>
    </p:spTree>
    <p:extLst>
      <p:ext uri="{BB962C8B-B14F-4D97-AF65-F5344CB8AC3E}">
        <p14:creationId xmlns:p14="http://schemas.microsoft.com/office/powerpoint/2010/main" val="151980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Israel’s National History Begins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fontScale="92500" lnSpcReduction="10000"/>
          </a:bodyPr>
          <a:lstStyle/>
          <a:p>
            <a:r>
              <a:rPr lang="en-US" sz="2800" b="1" dirty="0">
                <a:solidFill>
                  <a:srgbClr val="C00000"/>
                </a:solidFill>
                <a:latin typeface="Bahnschrift SemiBold Condensed" panose="020B0502040204020203" pitchFamily="34" charset="0"/>
              </a:rPr>
              <a:t>From Egypt, Moses led the Israelites southward to the “mountain of God” (Mt. Sinai/Mt. Horeb), where Yahweh entered into a sacred covenant with them.</a:t>
            </a:r>
          </a:p>
          <a:p>
            <a:pPr marL="914400" indent="-457200">
              <a:spcBef>
                <a:spcPts val="600"/>
              </a:spcBef>
              <a:buFont typeface="Wingdings" panose="05000000000000000000" pitchFamily="2" charset="2"/>
              <a:buChar char="§"/>
            </a:pPr>
            <a:r>
              <a:rPr lang="en-US" sz="2400" i="1" dirty="0"/>
              <a:t>The form of this covenant was patterned after an ancient Near Eastern suzerainty treaty, a covenant between a great King and his vassal.</a:t>
            </a:r>
          </a:p>
          <a:p>
            <a:pPr marL="914400" indent="-457200">
              <a:spcBef>
                <a:spcPts val="600"/>
              </a:spcBef>
              <a:buFont typeface="Wingdings" panose="05000000000000000000" pitchFamily="2" charset="2"/>
              <a:buChar char="§"/>
            </a:pPr>
            <a:r>
              <a:rPr lang="en-US" sz="2400" i="1" dirty="0"/>
              <a:t>Both parties were bound to each other by oath.</a:t>
            </a:r>
          </a:p>
          <a:p>
            <a:pPr marL="914400" indent="-457200">
              <a:spcBef>
                <a:spcPts val="600"/>
              </a:spcBef>
              <a:buFont typeface="Wingdings" panose="05000000000000000000" pitchFamily="2" charset="2"/>
              <a:buChar char="§"/>
            </a:pPr>
            <a:r>
              <a:rPr lang="en-US" sz="2400" i="1" dirty="0"/>
              <a:t>Each was responsible for covenant obligations: Yahweh promised to protect and bless the nation; Israel pledged absolute loyalty to Yahweh.</a:t>
            </a:r>
          </a:p>
          <a:p>
            <a:pPr marL="914400" indent="-457200">
              <a:spcBef>
                <a:spcPts val="600"/>
              </a:spcBef>
              <a:buFont typeface="Wingdings" panose="05000000000000000000" pitchFamily="2" charset="2"/>
              <a:buChar char="§"/>
            </a:pPr>
            <a:r>
              <a:rPr lang="en-US" sz="2400" i="1" dirty="0"/>
              <a:t>Detailed blessings and curses attended the covenant, blessings for obedience and disciplines/curses for covenant violation.</a:t>
            </a:r>
          </a:p>
          <a:p>
            <a:pPr marL="914400" indent="-457200">
              <a:spcBef>
                <a:spcPts val="600"/>
              </a:spcBef>
              <a:buFont typeface="Wingdings" panose="05000000000000000000" pitchFamily="2" charset="2"/>
              <a:buChar char="§"/>
            </a:pPr>
            <a:r>
              <a:rPr lang="en-US" sz="2400" i="1" dirty="0"/>
              <a:t>The most severe consequence for covenant unfaithfulness was exile.</a:t>
            </a:r>
          </a:p>
        </p:txBody>
      </p:sp>
    </p:spTree>
    <p:extLst>
      <p:ext uri="{BB962C8B-B14F-4D97-AF65-F5344CB8AC3E}">
        <p14:creationId xmlns:p14="http://schemas.microsoft.com/office/powerpoint/2010/main" val="31519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9" name="Picture 5">
            <a:extLst>
              <a:ext uri="{FF2B5EF4-FFF2-40B4-BE49-F238E27FC236}">
                <a16:creationId xmlns:a16="http://schemas.microsoft.com/office/drawing/2014/main" id="{606652D8-6E24-8C26-E083-EFEFCD1AC4B9}"/>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2574926" y="0"/>
            <a:ext cx="29876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8551" name="Text Box 7">
            <a:extLst>
              <a:ext uri="{FF2B5EF4-FFF2-40B4-BE49-F238E27FC236}">
                <a16:creationId xmlns:a16="http://schemas.microsoft.com/office/drawing/2014/main" id="{37329801-017B-08A3-E162-8C1A8EE04D0B}"/>
              </a:ext>
            </a:extLst>
          </p:cNvPr>
          <p:cNvSpPr txBox="1">
            <a:spLocks noChangeArrowheads="1"/>
          </p:cNvSpPr>
          <p:nvPr/>
        </p:nvSpPr>
        <p:spPr bwMode="auto">
          <a:xfrm>
            <a:off x="6172200" y="844550"/>
            <a:ext cx="3352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latin typeface="Arial Narrow" panose="020B0606020202030204" pitchFamily="34" charset="0"/>
                <a:cs typeface="Arial" panose="020B0604020202020204" pitchFamily="34" charset="0"/>
              </a:rPr>
              <a:t>The roof of the Apadana (audience hall) at Susa was supported by thirty-six stone columns, each surmounted by a capital formed by the forequarters of two bulls joined at the middle. The roof beams rested between the bulls almost 65’ above the pavement.</a:t>
            </a:r>
          </a:p>
        </p:txBody>
      </p:sp>
      <p:sp>
        <p:nvSpPr>
          <p:cNvPr id="108552" name="Text Box 8">
            <a:extLst>
              <a:ext uri="{FF2B5EF4-FFF2-40B4-BE49-F238E27FC236}">
                <a16:creationId xmlns:a16="http://schemas.microsoft.com/office/drawing/2014/main" id="{DFB11CEF-55E9-62E2-6ECE-5FA92415C68F}"/>
              </a:ext>
            </a:extLst>
          </p:cNvPr>
          <p:cNvSpPr txBox="1">
            <a:spLocks noChangeArrowheads="1"/>
          </p:cNvSpPr>
          <p:nvPr/>
        </p:nvSpPr>
        <p:spPr bwMode="auto">
          <a:xfrm>
            <a:off x="5715000" y="5638801"/>
            <a:ext cx="2362200"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600">
                <a:solidFill>
                  <a:srgbClr val="FFFFFF"/>
                </a:solidFill>
                <a:latin typeface="Arial Narrow" panose="020B0606020202030204" pitchFamily="34" charset="0"/>
                <a:cs typeface="Arial" panose="020B0604020202020204" pitchFamily="34" charset="0"/>
              </a:rPr>
              <a:t>Oriental Institute, </a:t>
            </a:r>
          </a:p>
          <a:p>
            <a:pPr fontAlgn="base">
              <a:spcBef>
                <a:spcPct val="50000"/>
              </a:spcBef>
              <a:spcAft>
                <a:spcPct val="0"/>
              </a:spcAft>
            </a:pPr>
            <a:r>
              <a:rPr lang="en-US" altLang="en-US" sz="1600">
                <a:solidFill>
                  <a:srgbClr val="FFFFFF"/>
                </a:solidFill>
                <a:latin typeface="Arial Narrow" panose="020B0606020202030204" pitchFamily="34" charset="0"/>
                <a:cs typeface="Arial" panose="020B0604020202020204" pitchFamily="34" charset="0"/>
              </a:rPr>
              <a:t>University of Chicago</a:t>
            </a:r>
          </a:p>
        </p:txBody>
      </p:sp>
    </p:spTree>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AB7BE1DE-78AE-61B1-019C-3A56756E784E}"/>
              </a:ext>
            </a:extLst>
          </p:cNvPr>
          <p:cNvSpPr>
            <a:spLocks noGrp="1" noChangeArrowheads="1"/>
          </p:cNvSpPr>
          <p:nvPr>
            <p:ph type="title"/>
          </p:nvPr>
        </p:nvSpPr>
        <p:spPr>
          <a:xfrm>
            <a:off x="644979" y="1066800"/>
            <a:ext cx="2784021" cy="4495800"/>
          </a:xfrm>
        </p:spPr>
        <p:txBody>
          <a:bodyPr/>
          <a:lstStyle/>
          <a:p>
            <a:pPr algn="r"/>
            <a:r>
              <a:rPr lang="en-US" altLang="en-US" dirty="0">
                <a:latin typeface="Haettenschweiler" panose="020B0706040902060204" pitchFamily="34" charset="0"/>
              </a:rPr>
              <a:t>Xerxes I</a:t>
            </a:r>
            <a:br>
              <a:rPr lang="en-US" altLang="en-US" dirty="0">
                <a:latin typeface="Haettenschweiler" panose="020B0706040902060204" pitchFamily="34" charset="0"/>
              </a:rPr>
            </a:br>
            <a:r>
              <a:rPr lang="en-US" altLang="en-US" sz="2400" dirty="0">
                <a:latin typeface="Arial Narrow" panose="020B0606020202030204" pitchFamily="34" charset="0"/>
              </a:rPr>
              <a:t>Persepolis</a:t>
            </a:r>
            <a:br>
              <a:rPr lang="en-US" altLang="en-US" sz="2400" dirty="0">
                <a:latin typeface="Arial Narrow" panose="020B0606020202030204" pitchFamily="34" charset="0"/>
              </a:rPr>
            </a:br>
            <a:r>
              <a:rPr lang="en-US" altLang="en-US" sz="2400" dirty="0">
                <a:latin typeface="Arial Narrow" panose="020B0606020202030204" pitchFamily="34" charset="0"/>
              </a:rPr>
              <a:t>(husband of Esther)</a:t>
            </a:r>
            <a:br>
              <a:rPr lang="en-US" altLang="en-US" sz="2400" dirty="0">
                <a:latin typeface="Arial Narrow" panose="020B0606020202030204" pitchFamily="34" charset="0"/>
              </a:rPr>
            </a:br>
            <a:br>
              <a:rPr lang="en-US" altLang="en-US" sz="2400" dirty="0">
                <a:latin typeface="Arial Narrow" panose="020B0606020202030204" pitchFamily="34" charset="0"/>
              </a:rPr>
            </a:br>
            <a:r>
              <a:rPr lang="en-US" altLang="en-US" sz="2400" dirty="0">
                <a:latin typeface="Arial Narrow" panose="020B0606020202030204" pitchFamily="34" charset="0"/>
              </a:rPr>
              <a:t>Called Ahasuerus in the Hebrew Bible</a:t>
            </a:r>
            <a:br>
              <a:rPr lang="en-US" altLang="en-US" sz="2400" dirty="0">
                <a:latin typeface="Arial Narrow" panose="020B0606020202030204" pitchFamily="34" charset="0"/>
              </a:rPr>
            </a:br>
            <a:br>
              <a:rPr lang="en-US" altLang="en-US" sz="2400" dirty="0">
                <a:latin typeface="Arial Narrow" panose="020B0606020202030204" pitchFamily="34" charset="0"/>
              </a:rPr>
            </a:br>
            <a:br>
              <a:rPr lang="en-US" altLang="en-US" sz="2400" dirty="0">
                <a:latin typeface="Arial Narrow" panose="020B0606020202030204" pitchFamily="34" charset="0"/>
              </a:rPr>
            </a:br>
            <a:br>
              <a:rPr lang="en-US" altLang="en-US" sz="2400" dirty="0">
                <a:latin typeface="Arial Narrow" panose="020B0606020202030204" pitchFamily="34" charset="0"/>
              </a:rPr>
            </a:br>
            <a:r>
              <a:rPr lang="en-US" altLang="en-US" sz="1800" i="1" dirty="0">
                <a:solidFill>
                  <a:schemeClr val="tx1"/>
                </a:solidFill>
                <a:latin typeface="Arial Narrow" panose="020B0606020202030204" pitchFamily="34" charset="0"/>
              </a:rPr>
              <a:t>Tehran Museum, Iran</a:t>
            </a:r>
            <a:endParaRPr lang="en-US" altLang="en-US" dirty="0">
              <a:solidFill>
                <a:schemeClr val="tx1"/>
              </a:solidFill>
              <a:latin typeface="Haettenschweiler" panose="020B0706040902060204" pitchFamily="34" charset="0"/>
            </a:endParaRPr>
          </a:p>
        </p:txBody>
      </p:sp>
      <p:pic>
        <p:nvPicPr>
          <p:cNvPr id="83971" name="Picture 3">
            <a:extLst>
              <a:ext uri="{FF2B5EF4-FFF2-40B4-BE49-F238E27FC236}">
                <a16:creationId xmlns:a16="http://schemas.microsoft.com/office/drawing/2014/main" id="{3E95080B-8120-7957-C126-E24F7919B077}"/>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b="-174"/>
          <a:stretch>
            <a:fillRect/>
          </a:stretch>
        </p:blipFill>
        <p:spPr>
          <a:xfrm>
            <a:off x="3505200" y="11114"/>
            <a:ext cx="7162800" cy="6835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Living Without the Temple</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During the exile, the Jews had their first experience of living without the temple, which had been destroyed.</a:t>
            </a:r>
          </a:p>
          <a:p>
            <a:pPr marL="914400" indent="-457200">
              <a:spcBef>
                <a:spcPts val="600"/>
              </a:spcBef>
              <a:buFont typeface="Wingdings" panose="05000000000000000000" pitchFamily="2" charset="2"/>
              <a:buChar char="§"/>
            </a:pPr>
            <a:r>
              <a:rPr lang="en-US" sz="2400" i="1" dirty="0"/>
              <a:t>Though they would build a 2</a:t>
            </a:r>
            <a:r>
              <a:rPr lang="en-US" sz="2400" i="1" baseline="30000" dirty="0"/>
              <a:t>nd</a:t>
            </a:r>
            <a:r>
              <a:rPr lang="en-US" sz="2400" i="1" dirty="0"/>
              <a:t> Temple, many Jews continued to live abroad as the Diaspora, and their experience of living without the temple was extended into the Intertestamental Period.</a:t>
            </a:r>
          </a:p>
          <a:p>
            <a:pPr marL="914400" indent="-457200">
              <a:spcBef>
                <a:spcPts val="600"/>
              </a:spcBef>
              <a:buFont typeface="Wingdings" panose="05000000000000000000" pitchFamily="2" charset="2"/>
              <a:buChar char="§"/>
            </a:pPr>
            <a:r>
              <a:rPr lang="en-US" sz="2400" i="1" dirty="0"/>
              <a:t>In particular, the so-called Passover Letter from a certain Hananiah in Jerusalem to the Jews at Elephantine, Egypt signaled the approval of conducting religious festivals at locations other than Jerusalem, which would have been normative (cf. Dt. 12:4-7).</a:t>
            </a:r>
          </a:p>
        </p:txBody>
      </p:sp>
    </p:spTree>
    <p:extLst>
      <p:ext uri="{BB962C8B-B14F-4D97-AF65-F5344CB8AC3E}">
        <p14:creationId xmlns:p14="http://schemas.microsoft.com/office/powerpoint/2010/main" val="30129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F49F9AED-690A-72AD-78B8-DEA0FBCC527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fld id="{C17A1E56-EE6C-48EF-9B39-653A645F3F00}" type="slidenum">
              <a:rPr lang="en-US" altLang="en-US">
                <a:solidFill>
                  <a:srgbClr val="FFFFFF"/>
                </a:solidFill>
                <a:latin typeface="Arial" panose="020B0604020202020204" pitchFamily="34" charset="0"/>
              </a:rPr>
              <a:pPr fontAlgn="base">
                <a:spcBef>
                  <a:spcPct val="0"/>
                </a:spcBef>
                <a:spcAft>
                  <a:spcPct val="0"/>
                </a:spcAft>
                <a:defRPr/>
              </a:pPr>
              <a:t>53</a:t>
            </a:fld>
            <a:endParaRPr lang="en-US" altLang="en-US">
              <a:solidFill>
                <a:srgbClr val="FFFFFF"/>
              </a:solidFill>
              <a:latin typeface="Arial" panose="020B0604020202020204" pitchFamily="34" charset="0"/>
            </a:endParaRPr>
          </a:p>
        </p:txBody>
      </p:sp>
      <p:sp>
        <p:nvSpPr>
          <p:cNvPr id="25602" name="Rectangle 2">
            <a:extLst>
              <a:ext uri="{FF2B5EF4-FFF2-40B4-BE49-F238E27FC236}">
                <a16:creationId xmlns:a16="http://schemas.microsoft.com/office/drawing/2014/main" id="{5E3A49A7-DA1D-3C55-E67B-F6C2AC3FBDA9}"/>
              </a:ext>
            </a:extLst>
          </p:cNvPr>
          <p:cNvSpPr>
            <a:spLocks noGrp="1" noChangeArrowheads="1"/>
          </p:cNvSpPr>
          <p:nvPr>
            <p:ph type="body" sz="half" idx="2"/>
          </p:nvPr>
        </p:nvSpPr>
        <p:spPr>
          <a:xfrm>
            <a:off x="1828800" y="4800600"/>
            <a:ext cx="4038600" cy="1828800"/>
          </a:xfrm>
        </p:spPr>
        <p:txBody>
          <a:bodyPr/>
          <a:lstStyle/>
          <a:p>
            <a:pPr eaLnBrk="1" hangingPunct="1">
              <a:buFont typeface="Wingdings" panose="05000000000000000000" pitchFamily="2" charset="2"/>
              <a:buNone/>
              <a:defRPr/>
            </a:pPr>
            <a:r>
              <a:rPr lang="en-US" altLang="en-US" sz="1800">
                <a:latin typeface="Arial Narrow" panose="020B0606020202030204" pitchFamily="34" charset="0"/>
              </a:rPr>
              <a:t>Staatliche Museen zu Berlin</a:t>
            </a:r>
          </a:p>
          <a:p>
            <a:pPr eaLnBrk="1" hangingPunct="1">
              <a:buFont typeface="Wingdings" panose="05000000000000000000" pitchFamily="2" charset="2"/>
              <a:buNone/>
              <a:defRPr/>
            </a:pPr>
            <a:endParaRPr lang="en-US" altLang="en-US" sz="1800">
              <a:latin typeface="Arial Narrow" panose="020B0606020202030204" pitchFamily="34" charset="0"/>
            </a:endParaRPr>
          </a:p>
          <a:p>
            <a:pPr eaLnBrk="1" hangingPunct="1">
              <a:buFont typeface="Wingdings" panose="05000000000000000000" pitchFamily="2" charset="2"/>
              <a:buNone/>
              <a:defRPr/>
            </a:pPr>
            <a:r>
              <a:rPr lang="en-US" altLang="en-US" sz="4000">
                <a:latin typeface="Papyrus" panose="03070502060502030205" pitchFamily="66" charset="0"/>
              </a:rPr>
              <a:t>Passover Letter</a:t>
            </a:r>
          </a:p>
        </p:txBody>
      </p:sp>
      <p:pic>
        <p:nvPicPr>
          <p:cNvPr id="14340" name="Picture 3" descr="AIS195">
            <a:extLst>
              <a:ext uri="{FF2B5EF4-FFF2-40B4-BE49-F238E27FC236}">
                <a16:creationId xmlns:a16="http://schemas.microsoft.com/office/drawing/2014/main" id="{A3FCDED2-740F-AAAB-18D7-CCF532F7D262}"/>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524000" y="25400"/>
            <a:ext cx="9144000" cy="4649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1" name="Text Box 4">
            <a:extLst>
              <a:ext uri="{FF2B5EF4-FFF2-40B4-BE49-F238E27FC236}">
                <a16:creationId xmlns:a16="http://schemas.microsoft.com/office/drawing/2014/main" id="{2D4873B8-5F8D-C48E-EE4B-A88307521221}"/>
              </a:ext>
            </a:extLst>
          </p:cNvPr>
          <p:cNvSpPr txBox="1">
            <a:spLocks noChangeArrowheads="1"/>
          </p:cNvSpPr>
          <p:nvPr/>
        </p:nvSpPr>
        <p:spPr bwMode="auto">
          <a:xfrm>
            <a:off x="7129953" y="2397125"/>
            <a:ext cx="4419600" cy="4086225"/>
          </a:xfrm>
          <a:prstGeom prst="rect">
            <a:avLst/>
          </a:prstGeom>
          <a:solidFill>
            <a:srgbClr val="00001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None/>
            </a:pPr>
            <a:r>
              <a:rPr lang="en-US" altLang="en-US" sz="2000" b="1" dirty="0">
                <a:solidFill>
                  <a:srgbClr val="FFFFFF"/>
                </a:solidFill>
                <a:latin typeface="Arial Narrow" panose="020B0606020202030204" pitchFamily="34" charset="0"/>
                <a:cs typeface="Arial" panose="020B0604020202020204" pitchFamily="34" charset="0"/>
              </a:rPr>
              <a:t>Dated to the 5</a:t>
            </a:r>
            <a:r>
              <a:rPr lang="en-US" altLang="en-US" sz="2000" b="1" baseline="30000" dirty="0">
                <a:solidFill>
                  <a:srgbClr val="FFFFFF"/>
                </a:solidFill>
                <a:latin typeface="Arial Narrow" panose="020B0606020202030204" pitchFamily="34" charset="0"/>
                <a:cs typeface="Arial" panose="020B0604020202020204" pitchFamily="34" charset="0"/>
              </a:rPr>
              <a:t>th</a:t>
            </a:r>
            <a:r>
              <a:rPr lang="en-US" altLang="en-US" sz="2000" b="1" dirty="0">
                <a:solidFill>
                  <a:srgbClr val="FFFFFF"/>
                </a:solidFill>
                <a:latin typeface="Arial Narrow" panose="020B0606020202030204" pitchFamily="34" charset="0"/>
                <a:cs typeface="Arial" panose="020B0604020202020204" pitchFamily="34" charset="0"/>
              </a:rPr>
              <a:t> year of Darius II (419 BC), this letter from a certain Hananiah in Jerusalem exhorted the Jews in Elephantine, Egypt to celebrate the Passover. Hananiah identifies himself as “the brother,” possibly the brother of Nehemiah (cf. Ne. 1:2), whom Nehemiah placed in charge of Jerusalem (cf. Ne. 7:2).</a:t>
            </a:r>
          </a:p>
          <a:p>
            <a:pPr fontAlgn="base">
              <a:spcBef>
                <a:spcPct val="50000"/>
              </a:spcBef>
              <a:spcAft>
                <a:spcPct val="0"/>
              </a:spcAft>
              <a:buClrTx/>
              <a:buSzTx/>
              <a:buNone/>
            </a:pPr>
            <a:endParaRPr lang="en-US" altLang="en-US" sz="800" b="1" dirty="0">
              <a:solidFill>
                <a:srgbClr val="FFFFFF"/>
              </a:solidFill>
              <a:latin typeface="Arial Narrow" panose="020B0606020202030204" pitchFamily="34" charset="0"/>
              <a:cs typeface="Arial" panose="020B0604020202020204" pitchFamily="34" charset="0"/>
            </a:endParaRPr>
          </a:p>
          <a:p>
            <a:pPr fontAlgn="base">
              <a:spcBef>
                <a:spcPct val="50000"/>
              </a:spcBef>
              <a:spcAft>
                <a:spcPct val="0"/>
              </a:spcAft>
              <a:buClrTx/>
              <a:buSzTx/>
              <a:buNone/>
            </a:pPr>
            <a:r>
              <a:rPr lang="en-US" altLang="en-US" sz="2000" b="1" dirty="0">
                <a:solidFill>
                  <a:srgbClr val="FFFFFF"/>
                </a:solidFill>
                <a:latin typeface="Arial Narrow" panose="020B0606020202030204" pitchFamily="34" charset="0"/>
                <a:cs typeface="Arial" panose="020B0604020202020204" pitchFamily="34" charset="0"/>
              </a:rPr>
              <a:t>The letter evidently was written in the atmosphere of reform that prevailed in the aftermath of Nehemiah’s mission and Ezra’s public reading of the Torah.</a:t>
            </a:r>
          </a:p>
        </p:txBody>
      </p:sp>
    </p:spTree>
  </p:cSld>
  <p:clrMapOvr>
    <a:masterClrMapping/>
  </p:clrMapOvr>
  <p:transition>
    <p:pull dir="d"/>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What would be the challenges for the Jews when living without the temple</a:t>
            </a:r>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Why do you think there is no mention of God in the Book of Esther?</a:t>
            </a:r>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a:p>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94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Origins of the Samaritans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1930041"/>
            <a:ext cx="10546080" cy="4324952"/>
          </a:xfrm>
        </p:spPr>
        <p:txBody>
          <a:bodyPr>
            <a:normAutofit lnSpcReduction="10000"/>
          </a:bodyPr>
          <a:lstStyle/>
          <a:p>
            <a:r>
              <a:rPr lang="en-US" sz="2800" b="1" dirty="0">
                <a:solidFill>
                  <a:srgbClr val="C00000"/>
                </a:solidFill>
                <a:latin typeface="Bahnschrift SemiBold Condensed" panose="020B0502040204020203" pitchFamily="34" charset="0"/>
              </a:rPr>
              <a:t>The origin of the Samaritans is not as clear as could be wished, especially due to competing claims regarding their ancestry.</a:t>
            </a:r>
          </a:p>
          <a:p>
            <a:pPr marL="914400" indent="-457200">
              <a:spcBef>
                <a:spcPts val="600"/>
              </a:spcBef>
              <a:buFont typeface="Wingdings" panose="05000000000000000000" pitchFamily="2" charset="2"/>
              <a:buChar char="§"/>
            </a:pPr>
            <a:r>
              <a:rPr lang="en-US" sz="2400" i="1" dirty="0"/>
              <a:t>2 Kings 17 suggests that they were the descendants of colonists whom the Assyrians brought into northern Israel to repopulate the land.</a:t>
            </a:r>
          </a:p>
          <a:p>
            <a:pPr marL="914400" indent="-457200">
              <a:spcBef>
                <a:spcPts val="600"/>
              </a:spcBef>
              <a:buFont typeface="Wingdings" panose="05000000000000000000" pitchFamily="2" charset="2"/>
              <a:buChar char="§"/>
            </a:pPr>
            <a:r>
              <a:rPr lang="en-US" sz="2400" i="1" dirty="0"/>
              <a:t>The Samaritans themselves deny this version, claiming their ancestry to the ancient Israelite tribes of Ephraim and Manasseh. </a:t>
            </a:r>
          </a:p>
          <a:p>
            <a:pPr marL="914400" indent="-457200">
              <a:spcBef>
                <a:spcPts val="600"/>
              </a:spcBef>
              <a:buFont typeface="Wingdings" panose="05000000000000000000" pitchFamily="2" charset="2"/>
              <a:buChar char="§"/>
            </a:pPr>
            <a:r>
              <a:rPr lang="en-US" sz="2400" i="1" dirty="0"/>
              <a:t>What is not in doubt is that the Jews and Samaritans, while having much in common, became bitterly opposed to each other.</a:t>
            </a:r>
          </a:p>
          <a:p>
            <a:pPr marL="914400" indent="-457200">
              <a:spcBef>
                <a:spcPts val="600"/>
              </a:spcBef>
              <a:buFont typeface="Wingdings" panose="05000000000000000000" pitchFamily="2" charset="2"/>
              <a:buChar char="§"/>
            </a:pPr>
            <a:r>
              <a:rPr lang="en-US" sz="2400" i="1" dirty="0"/>
              <a:t>In particular, the Samaritans contended that the temple should be on Mt. Gerizim based on the Samaritan Pentateuch.</a:t>
            </a:r>
          </a:p>
        </p:txBody>
      </p:sp>
    </p:spTree>
    <p:extLst>
      <p:ext uri="{BB962C8B-B14F-4D97-AF65-F5344CB8AC3E}">
        <p14:creationId xmlns:p14="http://schemas.microsoft.com/office/powerpoint/2010/main" val="281475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F0A3D-D70D-4DAD-18DF-DC1E15D14276}"/>
              </a:ext>
            </a:extLst>
          </p:cNvPr>
          <p:cNvSpPr>
            <a:spLocks noGrp="1"/>
          </p:cNvSpPr>
          <p:nvPr>
            <p:ph type="title"/>
          </p:nvPr>
        </p:nvSpPr>
        <p:spPr>
          <a:xfrm>
            <a:off x="1865313" y="228600"/>
            <a:ext cx="3581400" cy="1524000"/>
          </a:xfrm>
        </p:spPr>
        <p:txBody>
          <a:bodyPr/>
          <a:lstStyle/>
          <a:p>
            <a:pPr>
              <a:defRPr/>
            </a:pPr>
            <a:r>
              <a:rPr lang="en-US" dirty="0">
                <a:solidFill>
                  <a:srgbClr val="FFC000"/>
                </a:solidFill>
              </a:rPr>
              <a:t>Mt. Gerizim</a:t>
            </a:r>
          </a:p>
        </p:txBody>
      </p:sp>
      <p:sp>
        <p:nvSpPr>
          <p:cNvPr id="6" name="Content Placeholder 5">
            <a:extLst>
              <a:ext uri="{FF2B5EF4-FFF2-40B4-BE49-F238E27FC236}">
                <a16:creationId xmlns:a16="http://schemas.microsoft.com/office/drawing/2014/main" id="{BEDA5620-8082-6B8A-C56A-4227732D1A28}"/>
              </a:ext>
            </a:extLst>
          </p:cNvPr>
          <p:cNvSpPr>
            <a:spLocks noGrp="1"/>
          </p:cNvSpPr>
          <p:nvPr>
            <p:ph sz="half" idx="1"/>
          </p:nvPr>
        </p:nvSpPr>
        <p:spPr>
          <a:xfrm>
            <a:off x="1676400" y="1673225"/>
            <a:ext cx="3581400" cy="4572000"/>
          </a:xfrm>
        </p:spPr>
        <p:txBody>
          <a:bodyPr/>
          <a:lstStyle/>
          <a:p>
            <a:pPr marL="0" indent="0" algn="r">
              <a:buNone/>
              <a:defRPr/>
            </a:pPr>
            <a:r>
              <a:rPr lang="en-US" sz="2400" dirty="0"/>
              <a:t>This Samaritan stone tablet inscription (dated AD 300-500) displays 9 of the 10 commandments, omitting the commandment about taking Yahweh’s name in vain, but including a charge to build a temple on Mt. Gerizim.</a:t>
            </a:r>
          </a:p>
        </p:txBody>
      </p:sp>
      <p:pic>
        <p:nvPicPr>
          <p:cNvPr id="16388" name="Content Placeholder 8">
            <a:extLst>
              <a:ext uri="{FF2B5EF4-FFF2-40B4-BE49-F238E27FC236}">
                <a16:creationId xmlns:a16="http://schemas.microsoft.com/office/drawing/2014/main" id="{815A680D-5647-F9BE-C496-98FC62DAA1C9}"/>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5438775" y="228601"/>
            <a:ext cx="5060950" cy="5832475"/>
          </a:xfrm>
        </p:spPr>
      </p:pic>
      <p:sp>
        <p:nvSpPr>
          <p:cNvPr id="4" name="Slide Number Placeholder 3">
            <a:extLst>
              <a:ext uri="{FF2B5EF4-FFF2-40B4-BE49-F238E27FC236}">
                <a16:creationId xmlns:a16="http://schemas.microsoft.com/office/drawing/2014/main" id="{BDE15338-4D0C-D126-84C2-34994F8DD50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DE08F6-C558-498E-A22B-A6770EEEDC32}"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16390" name="TextBox 10">
            <a:extLst>
              <a:ext uri="{FF2B5EF4-FFF2-40B4-BE49-F238E27FC236}">
                <a16:creationId xmlns:a16="http://schemas.microsoft.com/office/drawing/2014/main" id="{0AB66378-7269-06F6-3FCA-4B71B332D1B0}"/>
              </a:ext>
            </a:extLst>
          </p:cNvPr>
          <p:cNvSpPr txBox="1">
            <a:spLocks noChangeArrowheads="1"/>
          </p:cNvSpPr>
          <p:nvPr/>
        </p:nvSpPr>
        <p:spPr bwMode="auto">
          <a:xfrm>
            <a:off x="8382000" y="6061075"/>
            <a:ext cx="243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From a private collection</a:t>
            </a:r>
          </a:p>
        </p:txBody>
      </p:sp>
    </p:spTree>
    <p:extLst>
      <p:ext uri="{BB962C8B-B14F-4D97-AF65-F5344CB8AC3E}">
        <p14:creationId xmlns:p14="http://schemas.microsoft.com/office/powerpoint/2010/main" val="346211619"/>
      </p:ext>
    </p:extLst>
  </p:cSld>
  <p:clrMapOvr>
    <a:masterClrMapping/>
  </p:clrMapOvr>
  <p:transition>
    <p:pull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DE27E-D072-2267-13B5-830130483BC7}"/>
              </a:ext>
            </a:extLst>
          </p:cNvPr>
          <p:cNvSpPr>
            <a:spLocks noGrp="1"/>
          </p:cNvSpPr>
          <p:nvPr>
            <p:ph type="title"/>
          </p:nvPr>
        </p:nvSpPr>
        <p:spPr>
          <a:xfrm>
            <a:off x="8737599" y="380999"/>
            <a:ext cx="3229811" cy="6132095"/>
          </a:xfrm>
        </p:spPr>
        <p:txBody>
          <a:bodyPr/>
          <a:lstStyle/>
          <a:p>
            <a:pPr algn="l"/>
            <a:r>
              <a:rPr lang="en-US" sz="2800" dirty="0">
                <a:solidFill>
                  <a:schemeClr val="tx1"/>
                </a:solidFill>
                <a:effectLst/>
              </a:rPr>
              <a:t>Mt. </a:t>
            </a:r>
            <a:r>
              <a:rPr lang="en-US" sz="2800" dirty="0" err="1">
                <a:solidFill>
                  <a:schemeClr val="tx1"/>
                </a:solidFill>
                <a:effectLst/>
              </a:rPr>
              <a:t>Ebal</a:t>
            </a:r>
            <a:r>
              <a:rPr lang="en-US" sz="2800" dirty="0">
                <a:solidFill>
                  <a:schemeClr val="tx1"/>
                </a:solidFill>
                <a:effectLst/>
              </a:rPr>
              <a:t> (left) and Mt. Gerizim (right) in central Israel. A small group of Samaritans (about 300) still lives in modern Nablus at the foot of the mountain</a:t>
            </a:r>
          </a:p>
        </p:txBody>
      </p:sp>
      <p:sp>
        <p:nvSpPr>
          <p:cNvPr id="4" name="Slide Number Placeholder 3">
            <a:extLst>
              <a:ext uri="{FF2B5EF4-FFF2-40B4-BE49-F238E27FC236}">
                <a16:creationId xmlns:a16="http://schemas.microsoft.com/office/drawing/2014/main" id="{8551D26F-85F6-713D-0FE9-36B26BA062C1}"/>
              </a:ext>
            </a:extLst>
          </p:cNvPr>
          <p:cNvSpPr>
            <a:spLocks noGrp="1"/>
          </p:cNvSpPr>
          <p:nvPr>
            <p:ph type="sldNum" sz="quarter" idx="12"/>
          </p:nvPr>
        </p:nvSpPr>
        <p:spPr/>
        <p:txBody>
          <a:bodyPr/>
          <a:lstStyle/>
          <a:p>
            <a:fld id="{1AE1E3F6-B88D-4629-87F6-2F273379B775}" type="slidenum">
              <a:rPr lang="en-US" altLang="en-US" smtClean="0"/>
              <a:pPr/>
              <a:t>57</a:t>
            </a:fld>
            <a:endParaRPr lang="en-US" altLang="en-US" dirty="0"/>
          </a:p>
        </p:txBody>
      </p:sp>
      <p:pic>
        <p:nvPicPr>
          <p:cNvPr id="1026" name="Picture 2" descr="Aerial view of the city of Shechem, with Mount Gerizim on the right and Mount Ebal on the left (photo)">
            <a:extLst>
              <a:ext uri="{FF2B5EF4-FFF2-40B4-BE49-F238E27FC236}">
                <a16:creationId xmlns:a16="http://schemas.microsoft.com/office/drawing/2014/main" id="{20A91D1D-6AAB-8779-0A93-9C3ABC3744DC}"/>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0" y="-21523"/>
            <a:ext cx="8486272" cy="687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808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D645-0FA0-C2CB-83B7-713EDA66C004}"/>
              </a:ext>
            </a:extLst>
          </p:cNvPr>
          <p:cNvSpPr>
            <a:spLocks noGrp="1"/>
          </p:cNvSpPr>
          <p:nvPr>
            <p:ph type="title"/>
          </p:nvPr>
        </p:nvSpPr>
        <p:spPr>
          <a:xfrm>
            <a:off x="9220200" y="250240"/>
            <a:ext cx="2522220" cy="6471235"/>
          </a:xfrm>
        </p:spPr>
        <p:txBody>
          <a:bodyPr rtlCol="0">
            <a:noAutofit/>
          </a:bodyPr>
          <a:lstStyle/>
          <a:p>
            <a:pPr eaLnBrk="1" fontAlgn="auto" hangingPunct="1">
              <a:spcAft>
                <a:spcPts val="0"/>
              </a:spcAft>
              <a:defRPr/>
            </a:pPr>
            <a:r>
              <a:rPr lang="en-US" sz="2000" dirty="0">
                <a:solidFill>
                  <a:srgbClr val="FFFF99"/>
                </a:solidFill>
              </a:rPr>
              <a:t>These ruins once belonged to the 2</a:t>
            </a:r>
            <a:r>
              <a:rPr lang="en-US" sz="2000" baseline="30000" dirty="0">
                <a:solidFill>
                  <a:srgbClr val="FFFF99"/>
                </a:solidFill>
              </a:rPr>
              <a:t>nd</a:t>
            </a:r>
            <a:r>
              <a:rPr lang="en-US" sz="2000" dirty="0">
                <a:solidFill>
                  <a:srgbClr val="FFFF99"/>
                </a:solidFill>
              </a:rPr>
              <a:t> Samaritan Temple on Mt. Gerizim. </a:t>
            </a:r>
            <a:r>
              <a:rPr lang="en-US" altLang="en-US" sz="2000" dirty="0">
                <a:solidFill>
                  <a:srgbClr val="FFFF99"/>
                </a:solidFill>
              </a:rPr>
              <a:t>Excavations began in 1982 and have continued uninterrupted ever since.</a:t>
            </a:r>
            <a:br>
              <a:rPr lang="en-US" altLang="en-US" sz="2000" dirty="0">
                <a:solidFill>
                  <a:srgbClr val="FFFF99"/>
                </a:solidFill>
              </a:rPr>
            </a:br>
            <a:br>
              <a:rPr lang="en-US" altLang="en-US" sz="2000" dirty="0">
                <a:solidFill>
                  <a:srgbClr val="FFFF99"/>
                </a:solidFill>
              </a:rPr>
            </a:br>
            <a:r>
              <a:rPr lang="en-US" altLang="en-US" sz="2000" dirty="0">
                <a:solidFill>
                  <a:srgbClr val="FFFF99"/>
                </a:solidFill>
              </a:rPr>
              <a:t>The first phase of the temple on Mt. Gerizim was erected in the 5</a:t>
            </a:r>
            <a:r>
              <a:rPr lang="en-US" altLang="en-US" sz="2000" baseline="30000" dirty="0">
                <a:solidFill>
                  <a:srgbClr val="FFFF99"/>
                </a:solidFill>
              </a:rPr>
              <a:t>th</a:t>
            </a:r>
            <a:r>
              <a:rPr lang="en-US" altLang="en-US" sz="2000" dirty="0">
                <a:solidFill>
                  <a:srgbClr val="FFFF99"/>
                </a:solidFill>
              </a:rPr>
              <a:t> century BC.  In the 2</a:t>
            </a:r>
            <a:r>
              <a:rPr lang="en-US" altLang="en-US" sz="2000" baseline="30000" dirty="0">
                <a:solidFill>
                  <a:srgbClr val="FFFF99"/>
                </a:solidFill>
              </a:rPr>
              <a:t>nd</a:t>
            </a:r>
            <a:r>
              <a:rPr lang="en-US" altLang="en-US" sz="2000" dirty="0">
                <a:solidFill>
                  <a:srgbClr val="FFFF99"/>
                </a:solidFill>
              </a:rPr>
              <a:t> century BC, a larger edifice was constructed, but John Hyrcanus of Jerusalem, razed it to the ground in the late 2</a:t>
            </a:r>
            <a:r>
              <a:rPr lang="en-US" altLang="en-US" sz="2000" baseline="30000" dirty="0">
                <a:solidFill>
                  <a:srgbClr val="FFFF99"/>
                </a:solidFill>
              </a:rPr>
              <a:t>nd</a:t>
            </a:r>
            <a:r>
              <a:rPr lang="en-US" altLang="en-US" sz="2000" dirty="0">
                <a:solidFill>
                  <a:srgbClr val="FFFF99"/>
                </a:solidFill>
              </a:rPr>
              <a:t> century BC. Hostilities continued into the time of Jesus.</a:t>
            </a:r>
            <a:endParaRPr lang="en-US" sz="2000" dirty="0">
              <a:solidFill>
                <a:srgbClr val="FFFF99"/>
              </a:solidFill>
            </a:endParaRPr>
          </a:p>
        </p:txBody>
      </p:sp>
      <p:pic>
        <p:nvPicPr>
          <p:cNvPr id="262147" name="Picture 4" descr="The Temple on Mount Gerizim—In the Bible and Archaeology ...">
            <a:extLst>
              <a:ext uri="{FF2B5EF4-FFF2-40B4-BE49-F238E27FC236}">
                <a16:creationId xmlns:a16="http://schemas.microsoft.com/office/drawing/2014/main" id="{160145B9-1F58-D0DA-C890-5B7D2F0A9F7F}"/>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a:xfrm>
            <a:off x="228600" y="250240"/>
            <a:ext cx="8778240" cy="5161397"/>
          </a:xfrm>
          <a:noFill/>
        </p:spPr>
      </p:pic>
      <p:sp>
        <p:nvSpPr>
          <p:cNvPr id="262150" name="TextBox 4">
            <a:extLst>
              <a:ext uri="{FF2B5EF4-FFF2-40B4-BE49-F238E27FC236}">
                <a16:creationId xmlns:a16="http://schemas.microsoft.com/office/drawing/2014/main" id="{788BB448-8803-5E3E-BAEF-08EE24F2B16F}"/>
              </a:ext>
            </a:extLst>
          </p:cNvPr>
          <p:cNvSpPr txBox="1">
            <a:spLocks noChangeArrowheads="1"/>
          </p:cNvSpPr>
          <p:nvPr/>
        </p:nvSpPr>
        <p:spPr bwMode="auto">
          <a:xfrm>
            <a:off x="2194877" y="5435517"/>
            <a:ext cx="68119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99"/>
                </a:solidFill>
                <a:effectLst/>
                <a:uLnTx/>
                <a:uFillTx/>
                <a:latin typeface="Calibri Light" panose="020F0302020204030204" pitchFamily="34" charset="0"/>
                <a:cs typeface="Calibri Light" panose="020F0302020204030204" pitchFamily="34" charset="0"/>
              </a:rPr>
              <a:t>Archaeological excavations at Mt. Gerizim have not yet uncovered remains of the 1</a:t>
            </a:r>
            <a:r>
              <a:rPr kumimoji="0" lang="en-US" altLang="en-US" sz="2000" b="0" i="0" u="none" strike="noStrike" kern="1200" cap="none" spc="0" normalizeH="0" baseline="30000" noProof="0" dirty="0">
                <a:ln>
                  <a:noFill/>
                </a:ln>
                <a:solidFill>
                  <a:srgbClr val="FFFF99"/>
                </a:solidFill>
                <a:effectLst/>
                <a:uLnTx/>
                <a:uFillTx/>
                <a:latin typeface="Calibri Light" panose="020F0302020204030204" pitchFamily="34" charset="0"/>
                <a:cs typeface="Calibri Light" panose="020F0302020204030204" pitchFamily="34" charset="0"/>
              </a:rPr>
              <a:t>st</a:t>
            </a:r>
            <a:r>
              <a:rPr kumimoji="0" lang="en-US" altLang="en-US" sz="2000" b="0" i="0" u="none" strike="noStrike" kern="1200" cap="none" spc="0" normalizeH="0" baseline="0" noProof="0" dirty="0">
                <a:ln>
                  <a:noFill/>
                </a:ln>
                <a:solidFill>
                  <a:srgbClr val="FFFF99"/>
                </a:solidFill>
                <a:effectLst/>
                <a:uLnTx/>
                <a:uFillTx/>
                <a:latin typeface="Calibri Light" panose="020F0302020204030204" pitchFamily="34" charset="0"/>
                <a:cs typeface="Calibri Light" panose="020F0302020204030204" pitchFamily="34" charset="0"/>
              </a:rPr>
              <a:t> temple, but inscriptions in Aramaic as well as a bell of gold (appropriate for a priest, cf. Ex. 28:33-35) testify to its presence.</a:t>
            </a:r>
          </a:p>
        </p:txBody>
      </p:sp>
      <p:pic>
        <p:nvPicPr>
          <p:cNvPr id="3" name="Picture 2">
            <a:extLst>
              <a:ext uri="{FF2B5EF4-FFF2-40B4-BE49-F238E27FC236}">
                <a16:creationId xmlns:a16="http://schemas.microsoft.com/office/drawing/2014/main" id="{9B14B16A-9E6E-DD5F-67FF-3D2758DBB3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580" y="4987565"/>
            <a:ext cx="1664554" cy="1733910"/>
          </a:xfrm>
          <a:prstGeom prst="rect">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A3F1-81AB-0BD0-1527-887A65242E9F}"/>
              </a:ext>
            </a:extLst>
          </p:cNvPr>
          <p:cNvSpPr>
            <a:spLocks noGrp="1"/>
          </p:cNvSpPr>
          <p:nvPr>
            <p:ph type="title"/>
          </p:nvPr>
        </p:nvSpPr>
        <p:spPr>
          <a:xfrm>
            <a:off x="5277109" y="190321"/>
            <a:ext cx="3134264" cy="4148765"/>
          </a:xfrm>
        </p:spPr>
        <p:txBody>
          <a:bodyPr/>
          <a:lstStyle/>
          <a:p>
            <a:pPr algn="l"/>
            <a:r>
              <a:rPr lang="en-US" sz="2000" dirty="0">
                <a:solidFill>
                  <a:schemeClr val="tx1"/>
                </a:solidFill>
                <a:effectLst/>
              </a:rPr>
              <a:t>These two proto-Aeolic capitals excavated on Mt. Gerizim probably once adored the original Samaritan temple in the Persian Period. This style of capital was common in temples and royal architecture.</a:t>
            </a:r>
          </a:p>
        </p:txBody>
      </p:sp>
      <p:sp>
        <p:nvSpPr>
          <p:cNvPr id="4" name="Slide Number Placeholder 3">
            <a:extLst>
              <a:ext uri="{FF2B5EF4-FFF2-40B4-BE49-F238E27FC236}">
                <a16:creationId xmlns:a16="http://schemas.microsoft.com/office/drawing/2014/main" id="{8264D2A0-C102-5847-0FEF-6C86382F0D32}"/>
              </a:ext>
            </a:extLst>
          </p:cNvPr>
          <p:cNvSpPr>
            <a:spLocks noGrp="1"/>
          </p:cNvSpPr>
          <p:nvPr>
            <p:ph type="sldNum" sz="quarter" idx="12"/>
          </p:nvPr>
        </p:nvSpPr>
        <p:spPr/>
        <p:txBody>
          <a:bodyPr/>
          <a:lstStyle/>
          <a:p>
            <a:fld id="{1AE1E3F6-B88D-4629-87F6-2F273379B775}" type="slidenum">
              <a:rPr lang="en-US" altLang="en-US" smtClean="0"/>
              <a:pPr/>
              <a:t>59</a:t>
            </a:fld>
            <a:endParaRPr lang="en-US" altLang="en-US"/>
          </a:p>
        </p:txBody>
      </p:sp>
      <p:pic>
        <p:nvPicPr>
          <p:cNvPr id="2050" name="Picture 2">
            <a:extLst>
              <a:ext uri="{FF2B5EF4-FFF2-40B4-BE49-F238E27FC236}">
                <a16:creationId xmlns:a16="http://schemas.microsoft.com/office/drawing/2014/main" id="{22DF07A7-2665-EDC7-344C-5F1F7350F64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9167"/>
            <a:ext cx="5182283" cy="68488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371A6BD-838C-D901-1086-442AE0D2E3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52266" y="0"/>
            <a:ext cx="3139734" cy="6858000"/>
          </a:xfrm>
          <a:prstGeom prst="rect">
            <a:avLst/>
          </a:prstGeom>
        </p:spPr>
      </p:pic>
      <p:sp>
        <p:nvSpPr>
          <p:cNvPr id="5" name="TextBox 4">
            <a:extLst>
              <a:ext uri="{FF2B5EF4-FFF2-40B4-BE49-F238E27FC236}">
                <a16:creationId xmlns:a16="http://schemas.microsoft.com/office/drawing/2014/main" id="{EA63DEAC-D2A0-BF25-5FAE-42ED32743642}"/>
              </a:ext>
            </a:extLst>
          </p:cNvPr>
          <p:cNvSpPr txBox="1"/>
          <p:nvPr/>
        </p:nvSpPr>
        <p:spPr>
          <a:xfrm>
            <a:off x="5823176" y="4852134"/>
            <a:ext cx="3139734" cy="1631216"/>
          </a:xfrm>
          <a:prstGeom prst="rect">
            <a:avLst/>
          </a:prstGeom>
          <a:noFill/>
        </p:spPr>
        <p:txBody>
          <a:bodyPr wrap="square" rtlCol="0">
            <a:spAutoFit/>
          </a:bodyPr>
          <a:lstStyle/>
          <a:p>
            <a:pPr algn="r"/>
            <a:r>
              <a:rPr lang="en-US" sz="2000" dirty="0">
                <a:solidFill>
                  <a:schemeClr val="tx1"/>
                </a:solidFill>
                <a:effectLst/>
              </a:rPr>
              <a:t>This gold amphora, also excavated on Mt. Gerizim, was likely one of the vessels that held wine and oil for ritual purposes</a:t>
            </a:r>
            <a:r>
              <a:rPr lang="en-US" sz="1800" dirty="0">
                <a:solidFill>
                  <a:schemeClr val="tx1"/>
                </a:solidFill>
                <a:effectLst/>
              </a:rPr>
              <a:t>.</a:t>
            </a:r>
            <a:endParaRPr lang="en-US" dirty="0"/>
          </a:p>
        </p:txBody>
      </p:sp>
    </p:spTree>
    <p:extLst>
      <p:ext uri="{BB962C8B-B14F-4D97-AF65-F5344CB8AC3E}">
        <p14:creationId xmlns:p14="http://schemas.microsoft.com/office/powerpoint/2010/main" val="716005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574766" y="496389"/>
            <a:ext cx="11068594" cy="4708981"/>
          </a:xfrm>
          <a:prstGeom prst="rect">
            <a:avLst/>
          </a:prstGeom>
          <a:noFill/>
        </p:spPr>
        <p:txBody>
          <a:bodyPr wrap="square" rtlCol="0">
            <a:spAutoFit/>
          </a:bodyPr>
          <a:lstStyle/>
          <a:p>
            <a:r>
              <a:rPr lang="en-US" sz="2800" i="1" dirty="0">
                <a:solidFill>
                  <a:schemeClr val="bg1"/>
                </a:solidFill>
                <a:latin typeface="Book Antiqua" panose="02040602050305030304" pitchFamily="18" charset="0"/>
              </a:rPr>
              <a:t>Moses set up twelve stone pillars representing the twelve tribes of Israel. Then he sent young Israelite men, and they offered burnt offerings and sacrificed young bulls as fellowship offerings to the L</a:t>
            </a:r>
            <a:r>
              <a:rPr lang="en-US" sz="2400" i="1" dirty="0">
                <a:solidFill>
                  <a:schemeClr val="bg1"/>
                </a:solidFill>
                <a:latin typeface="Book Antiqua" panose="02040602050305030304" pitchFamily="18" charset="0"/>
              </a:rPr>
              <a:t>ORD</a:t>
            </a:r>
            <a:r>
              <a:rPr lang="en-US" sz="2800" i="1" dirty="0">
                <a:solidFill>
                  <a:schemeClr val="bg1"/>
                </a:solidFill>
                <a:latin typeface="Book Antiqua" panose="02040602050305030304" pitchFamily="18" charset="0"/>
              </a:rPr>
              <a:t>. Moses took half of the blood and put it in bowls, and the other half he sprinkled on the altar. Then he took the Book of the Covenant and read it to the people. They responded, “We will do everything the L</a:t>
            </a:r>
            <a:r>
              <a:rPr lang="en-US" sz="2400" i="1" dirty="0">
                <a:solidFill>
                  <a:schemeClr val="bg1"/>
                </a:solidFill>
                <a:latin typeface="Book Antiqua" panose="02040602050305030304" pitchFamily="18" charset="0"/>
              </a:rPr>
              <a:t>ORD</a:t>
            </a:r>
            <a:r>
              <a:rPr lang="en-US" sz="2800" i="1" dirty="0">
                <a:solidFill>
                  <a:schemeClr val="bg1"/>
                </a:solidFill>
                <a:latin typeface="Book Antiqua" panose="02040602050305030304" pitchFamily="18" charset="0"/>
              </a:rPr>
              <a:t> has said; we will obey.”</a:t>
            </a:r>
          </a:p>
          <a:p>
            <a:r>
              <a:rPr lang="en-US" sz="2800" i="1" dirty="0">
                <a:solidFill>
                  <a:schemeClr val="bg1"/>
                </a:solidFill>
                <a:latin typeface="Book Antiqua" panose="02040602050305030304" pitchFamily="18" charset="0"/>
              </a:rPr>
              <a:t>Moses then took the blood, sprinkled it on the people and said, “This is the blood of the covenant that the L</a:t>
            </a:r>
            <a:r>
              <a:rPr lang="en-US" sz="2400" i="1" dirty="0">
                <a:solidFill>
                  <a:schemeClr val="bg1"/>
                </a:solidFill>
                <a:latin typeface="Book Antiqua" panose="02040602050305030304" pitchFamily="18" charset="0"/>
              </a:rPr>
              <a:t>ORD</a:t>
            </a:r>
            <a:r>
              <a:rPr lang="en-US" sz="2800" i="1" dirty="0">
                <a:solidFill>
                  <a:schemeClr val="bg1"/>
                </a:solidFill>
                <a:latin typeface="Book Antiqua" panose="02040602050305030304" pitchFamily="18" charset="0"/>
              </a:rPr>
              <a:t> has made with you in accordance with all these words.”</a:t>
            </a:r>
          </a:p>
          <a:p>
            <a:endParaRPr lang="en-US" sz="2400" i="1" dirty="0">
              <a:solidFill>
                <a:schemeClr val="bg1"/>
              </a:solidFill>
              <a:latin typeface="Book Antiqua" panose="02040602050305030304" pitchFamily="18" charset="0"/>
            </a:endParaRPr>
          </a:p>
          <a:p>
            <a:r>
              <a:rPr lang="en-US" sz="2400" i="1" dirty="0">
                <a:solidFill>
                  <a:schemeClr val="bg1"/>
                </a:solidFill>
                <a:latin typeface="Book Antiqua" panose="02040602050305030304" pitchFamily="18" charset="0"/>
              </a:rPr>
              <a:t>								Exodus 24:4b-8</a:t>
            </a:r>
          </a:p>
        </p:txBody>
      </p:sp>
    </p:spTree>
    <p:extLst>
      <p:ext uri="{BB962C8B-B14F-4D97-AF65-F5344CB8AC3E}">
        <p14:creationId xmlns:p14="http://schemas.microsoft.com/office/powerpoint/2010/main" val="1005451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7AD8-C6B3-6A99-533E-D43EC0E151DB}"/>
              </a:ext>
            </a:extLst>
          </p:cNvPr>
          <p:cNvSpPr>
            <a:spLocks noGrp="1"/>
          </p:cNvSpPr>
          <p:nvPr>
            <p:ph type="title"/>
          </p:nvPr>
        </p:nvSpPr>
        <p:spPr>
          <a:xfrm>
            <a:off x="609600" y="381000"/>
            <a:ext cx="3465095" cy="6003758"/>
          </a:xfrm>
        </p:spPr>
        <p:txBody>
          <a:bodyPr/>
          <a:lstStyle/>
          <a:p>
            <a:pPr algn="r"/>
            <a:r>
              <a:rPr lang="en-US" sz="2800" dirty="0">
                <a:solidFill>
                  <a:schemeClr val="tx1"/>
                </a:solidFill>
                <a:effectLst/>
              </a:rPr>
              <a:t>Excavated on Mt. Gerizim is this stone bearing the inscribed name YHWH in ancient script.</a:t>
            </a:r>
          </a:p>
        </p:txBody>
      </p:sp>
      <p:sp>
        <p:nvSpPr>
          <p:cNvPr id="4" name="Slide Number Placeholder 3">
            <a:extLst>
              <a:ext uri="{FF2B5EF4-FFF2-40B4-BE49-F238E27FC236}">
                <a16:creationId xmlns:a16="http://schemas.microsoft.com/office/drawing/2014/main" id="{B2D4A4BD-BF64-4C9F-7905-00B867F652F0}"/>
              </a:ext>
            </a:extLst>
          </p:cNvPr>
          <p:cNvSpPr>
            <a:spLocks noGrp="1"/>
          </p:cNvSpPr>
          <p:nvPr>
            <p:ph type="sldNum" sz="quarter" idx="12"/>
          </p:nvPr>
        </p:nvSpPr>
        <p:spPr/>
        <p:txBody>
          <a:bodyPr/>
          <a:lstStyle/>
          <a:p>
            <a:fld id="{1AE1E3F6-B88D-4629-87F6-2F273379B775}" type="slidenum">
              <a:rPr lang="en-US" altLang="en-US" smtClean="0"/>
              <a:pPr/>
              <a:t>60</a:t>
            </a:fld>
            <a:endParaRPr lang="en-US" altLang="en-US"/>
          </a:p>
        </p:txBody>
      </p:sp>
      <p:pic>
        <p:nvPicPr>
          <p:cNvPr id="4098" name="Picture 2">
            <a:extLst>
              <a:ext uri="{FF2B5EF4-FFF2-40B4-BE49-F238E27FC236}">
                <a16:creationId xmlns:a16="http://schemas.microsoft.com/office/drawing/2014/main" id="{846CE9EE-C28E-5F46-8375-926D008300A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525719" y="584012"/>
            <a:ext cx="7281269" cy="580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160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In many ways, the religious ideals of the Samaritans and those of the Jews were similar to the differences between some Christian denominations. How should we think about Christians of other denominational persuasions?</a:t>
            </a:r>
          </a:p>
          <a:p>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Is there anything in the life and teachings of Jesus that might guide </a:t>
            </a:r>
            <a:r>
              <a:rPr lang="en-US" i="1" kern="100" dirty="0">
                <a:latin typeface="Franklin Gothic Medium" panose="020B0603020102020204" pitchFamily="34" charset="0"/>
                <a:ea typeface="Calibri" panose="020F0502020204030204" pitchFamily="34" charset="0"/>
                <a:cs typeface="Arial" panose="020B0604020202020204" pitchFamily="34" charset="0"/>
              </a:rPr>
              <a:t>our thinking?</a:t>
            </a:r>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a:p>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80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DA869-0C49-B1B9-E8E7-D529D175D72D}"/>
              </a:ext>
            </a:extLst>
          </p:cNvPr>
          <p:cNvSpPr/>
          <p:nvPr/>
        </p:nvSpPr>
        <p:spPr>
          <a:xfrm>
            <a:off x="411335" y="1105723"/>
            <a:ext cx="6451019" cy="4868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 name="TextBox 2">
            <a:extLst>
              <a:ext uri="{FF2B5EF4-FFF2-40B4-BE49-F238E27FC236}">
                <a16:creationId xmlns:a16="http://schemas.microsoft.com/office/drawing/2014/main" id="{9EB6A804-0958-D0D7-39FC-DE62387FC439}"/>
              </a:ext>
            </a:extLst>
          </p:cNvPr>
          <p:cNvSpPr txBox="1"/>
          <p:nvPr/>
        </p:nvSpPr>
        <p:spPr>
          <a:xfrm>
            <a:off x="557349" y="2178799"/>
            <a:ext cx="6191794" cy="212365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THE INTERTESTAMENTAL PERIOD</a:t>
            </a: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cxnSp>
        <p:nvCxnSpPr>
          <p:cNvPr id="5" name="Straight Connector 4">
            <a:extLst>
              <a:ext uri="{FF2B5EF4-FFF2-40B4-BE49-F238E27FC236}">
                <a16:creationId xmlns:a16="http://schemas.microsoft.com/office/drawing/2014/main" id="{00D5AEE1-1634-8E52-ACE0-803A43C758AB}"/>
              </a:ext>
            </a:extLst>
          </p:cNvPr>
          <p:cNvCxnSpPr>
            <a:cxnSpLocks/>
          </p:cNvCxnSpPr>
          <p:nvPr/>
        </p:nvCxnSpPr>
        <p:spPr>
          <a:xfrm>
            <a:off x="557349" y="4493851"/>
            <a:ext cx="11442146"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EEBAA63-E8F8-ACC2-1BF7-110659A5AFB0}"/>
              </a:ext>
            </a:extLst>
          </p:cNvPr>
          <p:cNvSpPr txBox="1"/>
          <p:nvPr/>
        </p:nvSpPr>
        <p:spPr>
          <a:xfrm>
            <a:off x="3080080" y="4682750"/>
            <a:ext cx="564765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Franklin Gothic Book" panose="020F0502020204030204"/>
              </a:rPr>
              <a:t>4</a:t>
            </a:r>
            <a:r>
              <a:rPr kumimoji="0" lang="en-US" sz="3200" b="0" i="0" u="none" strike="noStrike" kern="1200" cap="none" spc="0" normalizeH="0" baseline="0" noProof="0" dirty="0">
                <a:ln>
                  <a:noFill/>
                </a:ln>
                <a:solidFill>
                  <a:prstClr val="white"/>
                </a:solidFill>
                <a:effectLst/>
                <a:uLnTx/>
                <a:uFillTx/>
                <a:latin typeface="Franklin Gothic Book" panose="020F0502020204030204"/>
                <a:ea typeface="+mn-ea"/>
                <a:cs typeface="+mn-cs"/>
              </a:rPr>
              <a:t> The Change to </a:t>
            </a:r>
            <a:r>
              <a:rPr kumimoji="0" lang="en-US" sz="3200" b="0" i="0" u="none" strike="noStrike" kern="1200" cap="none" spc="0" normalizeH="0" baseline="0" noProof="0" dirty="0">
                <a:ln>
                  <a:noFill/>
                </a:ln>
                <a:effectLst/>
                <a:uLnTx/>
                <a:uFillTx/>
                <a:latin typeface="Franklin Gothic Book" panose="020F0502020204030204"/>
                <a:ea typeface="+mn-ea"/>
                <a:cs typeface="+mn-cs"/>
              </a:rPr>
              <a:t>Hellenism</a:t>
            </a:r>
          </a:p>
        </p:txBody>
      </p:sp>
      <p:pic>
        <p:nvPicPr>
          <p:cNvPr id="1026" name="Picture 2" descr="The hoard">
            <a:extLst>
              <a:ext uri="{FF2B5EF4-FFF2-40B4-BE49-F238E27FC236}">
                <a16:creationId xmlns:a16="http://schemas.microsoft.com/office/drawing/2014/main" id="{780CE9A2-CD5A-F034-EE5F-37EB7DDA88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0453" y="1584292"/>
            <a:ext cx="3627548" cy="272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629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407469" y="254840"/>
            <a:ext cx="11068594" cy="60631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Book Antiqua" panose="02040602050305030304" pitchFamily="18" charset="0"/>
              </a:rPr>
              <a:t>“In the third year of King Belshazzar’s reign, I, Daniel, had a 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Book Antiqua" panose="02040602050305030304" pitchFamily="18" charset="0"/>
              </a:rPr>
              <a:t>…there before me was a ram with two horns…  I watched the ram as he charged toward the west, the north, and the south.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Book Antiqua" panose="02040602050305030304" pitchFamily="18" charset="0"/>
              </a:rPr>
              <a:t>…suddenly a goat with a prominent horn between his eyes came from the west…  I saw him attack the ram furiously, striking the ram and shattering his two horns. The ram was powerless to stand against him.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The goat became very great, but at the height of his power his large horn was broken off, and in  its place four prominent horns grew up toward the four winds of heaven.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prstClr val="white"/>
              </a:solidFill>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The two-horned ram…represents the kings of Media and Persia. The shaggy goat is the king of Greece, and the large horn…is the first 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Daniel 8:1-8, 20-21</a:t>
            </a:r>
          </a:p>
        </p:txBody>
      </p:sp>
    </p:spTree>
    <p:extLst>
      <p:ext uri="{BB962C8B-B14F-4D97-AF65-F5344CB8AC3E}">
        <p14:creationId xmlns:p14="http://schemas.microsoft.com/office/powerpoint/2010/main" val="4291301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F33B86-C6FB-58CF-F863-0E48DD3EDAD2}"/>
              </a:ext>
            </a:extLst>
          </p:cNvPr>
          <p:cNvSpPr>
            <a:spLocks noGrp="1"/>
          </p:cNvSpPr>
          <p:nvPr>
            <p:ph type="sldNum" sz="quarter" idx="12"/>
          </p:nvPr>
        </p:nvSpPr>
        <p:spPr/>
        <p:txBody>
          <a:bodyPr/>
          <a:lstStyle/>
          <a:p>
            <a:fld id="{1AE1E3F6-B88D-4629-87F6-2F273379B775}" type="slidenum">
              <a:rPr lang="en-US" altLang="en-US" smtClean="0"/>
              <a:pPr/>
              <a:t>64</a:t>
            </a:fld>
            <a:endParaRPr lang="en-US" altLang="en-US"/>
          </a:p>
        </p:txBody>
      </p:sp>
      <p:sp>
        <p:nvSpPr>
          <p:cNvPr id="5" name="TextBox 4">
            <a:extLst>
              <a:ext uri="{FF2B5EF4-FFF2-40B4-BE49-F238E27FC236}">
                <a16:creationId xmlns:a16="http://schemas.microsoft.com/office/drawing/2014/main" id="{5238D0B9-CF6E-28AC-9EAB-FF30A0A2033A}"/>
              </a:ext>
            </a:extLst>
          </p:cNvPr>
          <p:cNvSpPr txBox="1"/>
          <p:nvPr/>
        </p:nvSpPr>
        <p:spPr>
          <a:xfrm>
            <a:off x="9079831" y="335845"/>
            <a:ext cx="3071887" cy="6247864"/>
          </a:xfrm>
          <a:prstGeom prst="rect">
            <a:avLst/>
          </a:prstGeom>
          <a:noFill/>
        </p:spPr>
        <p:txBody>
          <a:bodyPr wrap="square" rtlCol="0">
            <a:spAutoFit/>
          </a:bodyPr>
          <a:lstStyle/>
          <a:p>
            <a:r>
              <a:rPr lang="en-US" sz="2000" dirty="0"/>
              <a:t>The Alexander Mosaic (c. 100 BC), part of a much larger piece made up of approximately 1 ½ million tesserae, is a Roman copy of a lost Greek painting, House of the Faun, Pompeii, c. 315 BC). The mosaic survives in such good condition, because it was protected by layers of ash from the AD 79 volcanic eruption of Mt. Vesuvius. The battle is usually identified as the Battle of Issus, Nov. 5, 333 BC, when Alexander defeated Darius III (Archaeological Museum, Naples)</a:t>
            </a:r>
          </a:p>
        </p:txBody>
      </p:sp>
      <p:pic>
        <p:nvPicPr>
          <p:cNvPr id="1026" name="Picture 2" descr="Detail of Alexander the Great, Alexander Mosaic, created in the 2nd century B.C.E., from the House of the Faun in Pompeii, reconstructed in the Museo Archeologico Nazionale di Napoli">
            <a:extLst>
              <a:ext uri="{FF2B5EF4-FFF2-40B4-BE49-F238E27FC236}">
                <a16:creationId xmlns:a16="http://schemas.microsoft.com/office/drawing/2014/main" id="{1987F3F4-C7B4-9784-BA52-964BB6E59A60}"/>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593557"/>
            <a:ext cx="9046168" cy="5699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8915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CE2A249-A16C-FED9-6885-50CBAC1AC94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3A85D4-4729-481B-B4EB-A011F502FB0C}"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endParaRPr>
          </a:p>
        </p:txBody>
      </p:sp>
      <p:sp>
        <p:nvSpPr>
          <p:cNvPr id="201730" name="Rectangle 2">
            <a:extLst>
              <a:ext uri="{FF2B5EF4-FFF2-40B4-BE49-F238E27FC236}">
                <a16:creationId xmlns:a16="http://schemas.microsoft.com/office/drawing/2014/main" id="{BE7EC2AE-EEC8-D2F8-8F50-5FF82AA40ABD}"/>
              </a:ext>
            </a:extLst>
          </p:cNvPr>
          <p:cNvSpPr>
            <a:spLocks noGrp="1" noChangeArrowheads="1"/>
          </p:cNvSpPr>
          <p:nvPr>
            <p:ph type="title"/>
          </p:nvPr>
        </p:nvSpPr>
        <p:spPr>
          <a:xfrm>
            <a:off x="1981200" y="76200"/>
            <a:ext cx="8229600" cy="838200"/>
          </a:xfrm>
        </p:spPr>
        <p:txBody>
          <a:bodyPr/>
          <a:lstStyle/>
          <a:p>
            <a:pPr eaLnBrk="1" hangingPunct="1">
              <a:defRPr/>
            </a:pPr>
            <a:r>
              <a:rPr lang="en-US" altLang="en-US" sz="3600">
                <a:latin typeface="Lucida Bright" panose="02040602050505020304" pitchFamily="18" charset="0"/>
              </a:rPr>
              <a:t>Struggle Between Persia &amp; Greece</a:t>
            </a:r>
          </a:p>
        </p:txBody>
      </p:sp>
      <p:sp>
        <p:nvSpPr>
          <p:cNvPr id="201731" name="Rectangle 3">
            <a:extLst>
              <a:ext uri="{FF2B5EF4-FFF2-40B4-BE49-F238E27FC236}">
                <a16:creationId xmlns:a16="http://schemas.microsoft.com/office/drawing/2014/main" id="{462327DB-7BCC-E548-4A67-A3CD893967D1}"/>
              </a:ext>
            </a:extLst>
          </p:cNvPr>
          <p:cNvSpPr>
            <a:spLocks noGrp="1" noChangeArrowheads="1"/>
          </p:cNvSpPr>
          <p:nvPr>
            <p:ph type="body" idx="1"/>
          </p:nvPr>
        </p:nvSpPr>
        <p:spPr>
          <a:xfrm>
            <a:off x="1058779" y="990600"/>
            <a:ext cx="9897979" cy="1295400"/>
          </a:xfrm>
          <a:solidFill>
            <a:srgbClr val="FFFF99"/>
          </a:solidFill>
          <a:ln w="3175" cap="flat">
            <a:solidFill>
              <a:schemeClr val="tx1"/>
            </a:solidFill>
            <a:miter lim="800000"/>
            <a:headEnd/>
            <a:tailEnd/>
          </a:ln>
        </p:spPr>
        <p:txBody>
          <a:bodyPr/>
          <a:lstStyle/>
          <a:p>
            <a:pPr eaLnBrk="1" hangingPunct="1">
              <a:lnSpc>
                <a:spcPct val="80000"/>
              </a:lnSpc>
              <a:buFont typeface="Wingdings" panose="05000000000000000000" pitchFamily="2" charset="2"/>
              <a:buNone/>
              <a:defRPr/>
            </a:pPr>
            <a:r>
              <a:rPr lang="en-US" altLang="en-US" dirty="0">
                <a:solidFill>
                  <a:srgbClr val="500000"/>
                </a:solidFill>
                <a:latin typeface="Lucida Sans Unicode" panose="020B0602030504020204" pitchFamily="34" charset="0"/>
              </a:rPr>
              <a:t> </a:t>
            </a:r>
            <a:r>
              <a:rPr lang="en-US" altLang="en-US" sz="2800" dirty="0">
                <a:solidFill>
                  <a:srgbClr val="500000"/>
                </a:solidFill>
                <a:latin typeface="Lucida Sans Unicode" panose="020B0602030504020204" pitchFamily="34" charset="0"/>
              </a:rPr>
              <a:t>	 TWO-HORNED</a:t>
            </a:r>
            <a:r>
              <a:rPr lang="en-US" altLang="en-US" sz="2800" dirty="0">
                <a:latin typeface="Lucida Sans Unicode" panose="020B0602030504020204" pitchFamily="34" charset="0"/>
              </a:rPr>
              <a:t> </a:t>
            </a:r>
            <a:r>
              <a:rPr lang="en-US" altLang="en-US" sz="2800" dirty="0">
                <a:solidFill>
                  <a:schemeClr val="bg1"/>
                </a:solidFill>
                <a:latin typeface="Lucida Sans Unicode" panose="020B0602030504020204" pitchFamily="34" charset="0"/>
              </a:rPr>
              <a:t>RAM   = </a:t>
            </a:r>
            <a:r>
              <a:rPr lang="en-US" altLang="en-US" sz="2800" dirty="0" err="1">
                <a:solidFill>
                  <a:schemeClr val="bg1"/>
                </a:solidFill>
                <a:latin typeface="Lucida Sans Unicode" panose="020B0602030504020204" pitchFamily="34" charset="0"/>
              </a:rPr>
              <a:t>Medo</a:t>
            </a:r>
            <a:r>
              <a:rPr lang="en-US" altLang="en-US" sz="2800" dirty="0">
                <a:solidFill>
                  <a:schemeClr val="bg1"/>
                </a:solidFill>
                <a:latin typeface="Lucida Sans Unicode" panose="020B0602030504020204" pitchFamily="34" charset="0"/>
              </a:rPr>
              <a:t>-Persia</a:t>
            </a:r>
          </a:p>
          <a:p>
            <a:pPr eaLnBrk="1" hangingPunct="1">
              <a:lnSpc>
                <a:spcPct val="80000"/>
              </a:lnSpc>
              <a:buFont typeface="Wingdings" panose="05000000000000000000" pitchFamily="2" charset="2"/>
              <a:buNone/>
              <a:defRPr/>
            </a:pPr>
            <a:r>
              <a:rPr lang="en-US" altLang="en-US" sz="2800" dirty="0">
                <a:solidFill>
                  <a:schemeClr val="bg1"/>
                </a:solidFill>
                <a:latin typeface="Lucida Sans Unicode" panose="020B0602030504020204" pitchFamily="34" charset="0"/>
              </a:rPr>
              <a:t> GREAT HORNED GOAT  = Greece</a:t>
            </a:r>
          </a:p>
          <a:p>
            <a:pPr eaLnBrk="1" hangingPunct="1">
              <a:lnSpc>
                <a:spcPct val="80000"/>
              </a:lnSpc>
              <a:buFont typeface="Wingdings" panose="05000000000000000000" pitchFamily="2" charset="2"/>
              <a:buNone/>
              <a:defRPr/>
            </a:pPr>
            <a:r>
              <a:rPr lang="en-US" altLang="en-US" sz="2400" dirty="0">
                <a:solidFill>
                  <a:schemeClr val="bg1"/>
                </a:solidFill>
                <a:latin typeface="Lucida Sans Unicode" panose="020B0602030504020204" pitchFamily="34" charset="0"/>
              </a:rPr>
              <a:t>				      (Dan. 8:20-21)</a:t>
            </a:r>
            <a:endParaRPr lang="en-US" altLang="en-US" dirty="0">
              <a:latin typeface="Lucida Sans Unicode" panose="020B0602030504020204" pitchFamily="34" charset="0"/>
            </a:endParaRPr>
          </a:p>
        </p:txBody>
      </p:sp>
      <p:sp>
        <p:nvSpPr>
          <p:cNvPr id="201732" name="Text Box 4">
            <a:extLst>
              <a:ext uri="{FF2B5EF4-FFF2-40B4-BE49-F238E27FC236}">
                <a16:creationId xmlns:a16="http://schemas.microsoft.com/office/drawing/2014/main" id="{ADA2CF90-A784-9304-FEF0-9AC6B6E2E3AA}"/>
              </a:ext>
            </a:extLst>
          </p:cNvPr>
          <p:cNvSpPr txBox="1">
            <a:spLocks noChangeArrowheads="1"/>
          </p:cNvSpPr>
          <p:nvPr/>
        </p:nvSpPr>
        <p:spPr bwMode="auto">
          <a:xfrm>
            <a:off x="1676400" y="2438400"/>
            <a:ext cx="8991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FF9900"/>
                </a:solidFill>
                <a:effectLst/>
                <a:uLnTx/>
                <a:uFillTx/>
                <a:latin typeface="Lucida Fax" panose="02060602050505020204" pitchFamily="18" charset="0"/>
                <a:ea typeface="+mn-ea"/>
                <a:cs typeface="Arial" panose="020B0604020202020204" pitchFamily="34" charset="0"/>
              </a:rPr>
              <a:t>GOAT’S SINGLE HORN = Alexander the Great</a:t>
            </a:r>
          </a:p>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Defeated Darius III in 333 BC at the Battle of Issus</a:t>
            </a:r>
          </a:p>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Conquered Palestine and Egypt</a:t>
            </a:r>
          </a:p>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Defeated Darius III again on the Plain of the Tigris in 331 BC</a:t>
            </a:r>
          </a:p>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Died in Babylon in 323 BC at the age of 32</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FF9900"/>
                </a:solidFill>
                <a:effectLst/>
                <a:uLnTx/>
                <a:uFillTx/>
                <a:latin typeface="Lucida Fax" panose="02060602050505020204" pitchFamily="18" charset="0"/>
                <a:ea typeface="+mn-ea"/>
                <a:cs typeface="Arial" panose="020B0604020202020204" pitchFamily="34" charset="0"/>
              </a:rPr>
              <a:t>FOUR PROMINENT HORNS = Alexander’s Successors</a:t>
            </a:r>
          </a:p>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altLang="en-US" sz="2000" b="0" i="0"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FF66"/>
                </a:solidFill>
                <a:effectLst/>
                <a:uLnTx/>
                <a:uFillTx/>
                <a:latin typeface="Arial Narrow" panose="020B0606020202030204" pitchFamily="34" charset="0"/>
                <a:ea typeface="+mn-ea"/>
                <a:cs typeface="Arial" panose="020B0604020202020204" pitchFamily="34" charset="0"/>
              </a:rPr>
              <a:t>Seleucus</a:t>
            </a:r>
            <a:r>
              <a:rPr kumimoji="0" lang="en-US" altLang="en-US" sz="2000" b="1" i="0" u="none" strike="noStrike" kern="1200" cap="none" spc="0" normalizeH="0" baseline="0" noProof="0" dirty="0">
                <a:ln>
                  <a:noFill/>
                </a:ln>
                <a:solidFill>
                  <a:srgbClr val="FFFF99"/>
                </a:solidFill>
                <a:effectLst/>
                <a:uLnTx/>
                <a:uFillTx/>
                <a:latin typeface="Arial Narrow" panose="020B0606020202030204" pitchFamily="34" charset="0"/>
                <a:ea typeface="+mn-ea"/>
                <a:cs typeface="Arial" panose="020B0604020202020204" pitchFamily="34" charset="0"/>
              </a:rPr>
              <a:t> </a:t>
            </a: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(Persia, Mesopotamia, Syria)</a:t>
            </a:r>
          </a:p>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r>
              <a:rPr kumimoji="0" lang="en-US" altLang="en-US" sz="2000" b="1" i="0" u="none" strike="noStrike" kern="1200" cap="none" spc="0" normalizeH="0" baseline="0" noProof="0" dirty="0">
                <a:ln>
                  <a:noFill/>
                </a:ln>
                <a:solidFill>
                  <a:srgbClr val="FFFF66"/>
                </a:solidFill>
                <a:effectLst/>
                <a:uLnTx/>
                <a:uFillTx/>
                <a:latin typeface="Arial Narrow" panose="020B0606020202030204" pitchFamily="34" charset="0"/>
                <a:ea typeface="+mn-ea"/>
                <a:cs typeface="Arial" panose="020B0604020202020204" pitchFamily="34" charset="0"/>
              </a:rPr>
              <a:t>Lysimachus </a:t>
            </a: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(Asia Minor, Thrace)</a:t>
            </a:r>
          </a:p>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FF66"/>
                </a:solidFill>
                <a:effectLst/>
                <a:uLnTx/>
                <a:uFillTx/>
                <a:latin typeface="Arial Narrow" panose="020B0606020202030204" pitchFamily="34" charset="0"/>
                <a:ea typeface="+mn-ea"/>
                <a:cs typeface="Arial" panose="020B0604020202020204" pitchFamily="34" charset="0"/>
              </a:rPr>
              <a:t>Cassander</a:t>
            </a:r>
            <a:r>
              <a:rPr kumimoji="0" lang="en-US" altLang="en-US" sz="2000" b="1" i="0" u="none" strike="noStrike" kern="1200" cap="none" spc="0" normalizeH="0" baseline="0" noProof="0" dirty="0">
                <a:ln>
                  <a:noFill/>
                </a:ln>
                <a:solidFill>
                  <a:srgbClr val="FFFF66"/>
                </a:solidFill>
                <a:effectLst/>
                <a:uLnTx/>
                <a:uFillTx/>
                <a:latin typeface="Arial Narrow" panose="020B0606020202030204" pitchFamily="34" charset="0"/>
                <a:ea typeface="+mn-ea"/>
                <a:cs typeface="Arial" panose="020B0604020202020204" pitchFamily="34" charset="0"/>
              </a:rPr>
              <a:t> </a:t>
            </a: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(Macedonia)</a:t>
            </a:r>
          </a:p>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r>
              <a:rPr kumimoji="0" lang="en-US" altLang="en-US" sz="2000" b="1" i="0" u="none" strike="noStrike" kern="1200" cap="none" spc="0" normalizeH="0" baseline="0" noProof="0" dirty="0">
                <a:ln>
                  <a:noFill/>
                </a:ln>
                <a:solidFill>
                  <a:srgbClr val="FFFF66"/>
                </a:solidFill>
                <a:effectLst/>
                <a:uLnTx/>
                <a:uFillTx/>
                <a:latin typeface="Arial Narrow" panose="020B0606020202030204" pitchFamily="34" charset="0"/>
                <a:ea typeface="+mn-ea"/>
                <a:cs typeface="Arial" panose="020B0604020202020204" pitchFamily="34" charset="0"/>
              </a:rPr>
              <a:t>Ptolemy</a:t>
            </a:r>
            <a:r>
              <a:rPr kumimoji="0" lang="en-US" altLang="en-US" sz="2000" b="1" i="0" u="none" strike="noStrike" kern="1200" cap="none" spc="0" normalizeH="0" baseline="0" noProof="0" dirty="0">
                <a:ln>
                  <a:noFill/>
                </a:ln>
                <a:solidFill>
                  <a:srgbClr val="FFFF99"/>
                </a:solidFill>
                <a:effectLst/>
                <a:uLnTx/>
                <a:uFillTx/>
                <a:latin typeface="Arial Narrow" panose="020B0606020202030204" pitchFamily="34" charset="0"/>
                <a:ea typeface="+mn-ea"/>
                <a:cs typeface="Arial" panose="020B0604020202020204" pitchFamily="34" charset="0"/>
              </a:rPr>
              <a:t> </a:t>
            </a: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(Palestine, Egypt)</a:t>
            </a:r>
          </a:p>
        </p:txBody>
      </p:sp>
    </p:spTree>
    <p:extLst>
      <p:ext uri="{BB962C8B-B14F-4D97-AF65-F5344CB8AC3E}">
        <p14:creationId xmlns:p14="http://schemas.microsoft.com/office/powerpoint/2010/main" val="20026235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1732">
                                            <p:txEl>
                                              <p:pRg st="0" end="0"/>
                                            </p:txEl>
                                          </p:spTgt>
                                        </p:tgtEl>
                                        <p:attrNameLst>
                                          <p:attrName>style.visibility</p:attrName>
                                        </p:attrNameLst>
                                      </p:cBhvr>
                                      <p:to>
                                        <p:strVal val="visible"/>
                                      </p:to>
                                    </p:set>
                                    <p:anim calcmode="lin" valueType="num">
                                      <p:cBhvr>
                                        <p:cTn id="7" dur="500" fill="hold"/>
                                        <p:tgtEl>
                                          <p:spTgt spid="2017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173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01732">
                                            <p:txEl>
                                              <p:pRg st="1" end="1"/>
                                            </p:txEl>
                                          </p:spTgt>
                                        </p:tgtEl>
                                        <p:attrNameLst>
                                          <p:attrName>style.visibility</p:attrName>
                                        </p:attrNameLst>
                                      </p:cBhvr>
                                      <p:to>
                                        <p:strVal val="visible"/>
                                      </p:to>
                                    </p:set>
                                    <p:anim calcmode="lin" valueType="num">
                                      <p:cBhvr>
                                        <p:cTn id="13" dur="500" fill="hold"/>
                                        <p:tgtEl>
                                          <p:spTgt spid="20173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0173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0173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017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01732">
                                            <p:txEl>
                                              <p:pRg st="2" end="2"/>
                                            </p:txEl>
                                          </p:spTgt>
                                        </p:tgtEl>
                                        <p:attrNameLst>
                                          <p:attrName>style.visibility</p:attrName>
                                        </p:attrNameLst>
                                      </p:cBhvr>
                                      <p:to>
                                        <p:strVal val="visible"/>
                                      </p:to>
                                    </p:set>
                                    <p:anim calcmode="lin" valueType="num">
                                      <p:cBhvr>
                                        <p:cTn id="21" dur="500" fill="hold"/>
                                        <p:tgtEl>
                                          <p:spTgt spid="20173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0173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0173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017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01732">
                                            <p:txEl>
                                              <p:pRg st="3" end="3"/>
                                            </p:txEl>
                                          </p:spTgt>
                                        </p:tgtEl>
                                        <p:attrNameLst>
                                          <p:attrName>style.visibility</p:attrName>
                                        </p:attrNameLst>
                                      </p:cBhvr>
                                      <p:to>
                                        <p:strVal val="visible"/>
                                      </p:to>
                                    </p:set>
                                    <p:anim calcmode="lin" valueType="num">
                                      <p:cBhvr>
                                        <p:cTn id="29" dur="500" fill="hold"/>
                                        <p:tgtEl>
                                          <p:spTgt spid="20173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0173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0173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017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01732">
                                            <p:txEl>
                                              <p:pRg st="4" end="4"/>
                                            </p:txEl>
                                          </p:spTgt>
                                        </p:tgtEl>
                                        <p:attrNameLst>
                                          <p:attrName>style.visibility</p:attrName>
                                        </p:attrNameLst>
                                      </p:cBhvr>
                                      <p:to>
                                        <p:strVal val="visible"/>
                                      </p:to>
                                    </p:set>
                                    <p:anim calcmode="lin" valueType="num">
                                      <p:cBhvr>
                                        <p:cTn id="37" dur="500" fill="hold"/>
                                        <p:tgtEl>
                                          <p:spTgt spid="20173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0173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0173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017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201732">
                                            <p:txEl>
                                              <p:pRg st="5" end="5"/>
                                            </p:txEl>
                                          </p:spTgt>
                                        </p:tgtEl>
                                        <p:attrNameLst>
                                          <p:attrName>style.visibility</p:attrName>
                                        </p:attrNameLst>
                                      </p:cBhvr>
                                      <p:to>
                                        <p:strVal val="visible"/>
                                      </p:to>
                                    </p:set>
                                    <p:anim calcmode="lin" valueType="num">
                                      <p:cBhvr>
                                        <p:cTn id="45" dur="500" fill="hold"/>
                                        <p:tgtEl>
                                          <p:spTgt spid="201732">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20173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201732">
                                            <p:txEl>
                                              <p:pRg st="6" end="6"/>
                                            </p:txEl>
                                          </p:spTgt>
                                        </p:tgtEl>
                                        <p:attrNameLst>
                                          <p:attrName>style.visibility</p:attrName>
                                        </p:attrNameLst>
                                      </p:cBhvr>
                                      <p:to>
                                        <p:strVal val="visible"/>
                                      </p:to>
                                    </p:set>
                                    <p:anim calcmode="lin" valueType="num">
                                      <p:cBhvr>
                                        <p:cTn id="51" dur="500" fill="hold"/>
                                        <p:tgtEl>
                                          <p:spTgt spid="201732">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01732">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01732">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017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9" presetClass="entr" presetSubtype="0" accel="100000" fill="hold" nodeType="clickEffect">
                                  <p:stCondLst>
                                    <p:cond delay="0"/>
                                  </p:stCondLst>
                                  <p:childTnLst>
                                    <p:set>
                                      <p:cBhvr>
                                        <p:cTn id="58" dur="1" fill="hold">
                                          <p:stCondLst>
                                            <p:cond delay="0"/>
                                          </p:stCondLst>
                                        </p:cTn>
                                        <p:tgtEl>
                                          <p:spTgt spid="201732">
                                            <p:txEl>
                                              <p:pRg st="7" end="7"/>
                                            </p:txEl>
                                          </p:spTgt>
                                        </p:tgtEl>
                                        <p:attrNameLst>
                                          <p:attrName>style.visibility</p:attrName>
                                        </p:attrNameLst>
                                      </p:cBhvr>
                                      <p:to>
                                        <p:strVal val="visible"/>
                                      </p:to>
                                    </p:set>
                                    <p:anim calcmode="lin" valueType="num">
                                      <p:cBhvr>
                                        <p:cTn id="59" dur="500" fill="hold"/>
                                        <p:tgtEl>
                                          <p:spTgt spid="201732">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201732">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201732">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2017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9" presetClass="entr" presetSubtype="0" accel="100000" fill="hold" nodeType="clickEffect">
                                  <p:stCondLst>
                                    <p:cond delay="0"/>
                                  </p:stCondLst>
                                  <p:childTnLst>
                                    <p:set>
                                      <p:cBhvr>
                                        <p:cTn id="66" dur="1" fill="hold">
                                          <p:stCondLst>
                                            <p:cond delay="0"/>
                                          </p:stCondLst>
                                        </p:cTn>
                                        <p:tgtEl>
                                          <p:spTgt spid="201732">
                                            <p:txEl>
                                              <p:pRg st="8" end="8"/>
                                            </p:txEl>
                                          </p:spTgt>
                                        </p:tgtEl>
                                        <p:attrNameLst>
                                          <p:attrName>style.visibility</p:attrName>
                                        </p:attrNameLst>
                                      </p:cBhvr>
                                      <p:to>
                                        <p:strVal val="visible"/>
                                      </p:to>
                                    </p:set>
                                    <p:anim calcmode="lin" valueType="num">
                                      <p:cBhvr>
                                        <p:cTn id="67" dur="500" fill="hold"/>
                                        <p:tgtEl>
                                          <p:spTgt spid="201732">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201732">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201732">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2017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9" presetClass="entr" presetSubtype="0" accel="100000" fill="hold" nodeType="clickEffect">
                                  <p:stCondLst>
                                    <p:cond delay="0"/>
                                  </p:stCondLst>
                                  <p:childTnLst>
                                    <p:set>
                                      <p:cBhvr>
                                        <p:cTn id="74" dur="1" fill="hold">
                                          <p:stCondLst>
                                            <p:cond delay="0"/>
                                          </p:stCondLst>
                                        </p:cTn>
                                        <p:tgtEl>
                                          <p:spTgt spid="201732">
                                            <p:txEl>
                                              <p:pRg st="9" end="9"/>
                                            </p:txEl>
                                          </p:spTgt>
                                        </p:tgtEl>
                                        <p:attrNameLst>
                                          <p:attrName>style.visibility</p:attrName>
                                        </p:attrNameLst>
                                      </p:cBhvr>
                                      <p:to>
                                        <p:strVal val="visible"/>
                                      </p:to>
                                    </p:set>
                                    <p:anim calcmode="lin" valueType="num">
                                      <p:cBhvr>
                                        <p:cTn id="75" dur="500" fill="hold"/>
                                        <p:tgtEl>
                                          <p:spTgt spid="201732">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6" dur="500" fill="hold"/>
                                        <p:tgtEl>
                                          <p:spTgt spid="201732">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7" dur="500" fill="hold"/>
                                        <p:tgtEl>
                                          <p:spTgt spid="201732">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8" dur="500" fill="hold"/>
                                        <p:tgtEl>
                                          <p:spTgt spid="2017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Key Historical Events in the Early Hellenistic Period</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79" y="1925053"/>
            <a:ext cx="10918257" cy="4507830"/>
          </a:xfrm>
        </p:spPr>
        <p:txBody>
          <a:bodyPr>
            <a:normAutofit fontScale="92500"/>
          </a:bodyPr>
          <a:lstStyle/>
          <a:p>
            <a:r>
              <a:rPr lang="en-US" sz="3000" b="1" dirty="0">
                <a:solidFill>
                  <a:srgbClr val="C00000"/>
                </a:solidFill>
                <a:latin typeface="Bahnschrift SemiBold Condensed" panose="020B0502040204020203" pitchFamily="34" charset="0"/>
              </a:rPr>
              <a:t>The Hellenistic Period began when Alexander conquered Darius III of Persia in 331 BC.</a:t>
            </a:r>
          </a:p>
          <a:p>
            <a:pPr marL="914400" indent="-457200">
              <a:spcBef>
                <a:spcPts val="600"/>
              </a:spcBef>
              <a:buFont typeface="Wingdings" panose="05000000000000000000" pitchFamily="2" charset="2"/>
              <a:buChar char="§"/>
            </a:pPr>
            <a:r>
              <a:rPr lang="en-US" sz="2400" i="1" dirty="0"/>
              <a:t>When Alexander died at the age of 32, his empire fragmented among his generals.</a:t>
            </a:r>
          </a:p>
          <a:p>
            <a:pPr marL="914400" indent="-457200">
              <a:spcBef>
                <a:spcPts val="600"/>
              </a:spcBef>
              <a:buFont typeface="Wingdings" panose="05000000000000000000" pitchFamily="2" charset="2"/>
              <a:buChar char="§"/>
            </a:pPr>
            <a:r>
              <a:rPr lang="en-US" sz="2400" i="1" dirty="0"/>
              <a:t>Of these, Ptolemy seized control of Egypt and made Alexandria his capital (Alexander had named the city, as might be supposed, after himself).</a:t>
            </a:r>
          </a:p>
          <a:p>
            <a:pPr marL="914400" indent="-457200">
              <a:spcBef>
                <a:spcPts val="600"/>
              </a:spcBef>
              <a:buFont typeface="Wingdings" panose="05000000000000000000" pitchFamily="2" charset="2"/>
              <a:buChar char="§"/>
            </a:pPr>
            <a:r>
              <a:rPr lang="en-US" sz="2400" i="1" dirty="0"/>
              <a:t>After a power-struggle in the east, </a:t>
            </a:r>
            <a:r>
              <a:rPr lang="en-US" sz="2400" i="1" dirty="0" err="1"/>
              <a:t>Seleucus</a:t>
            </a:r>
            <a:r>
              <a:rPr lang="en-US" sz="2400" i="1" dirty="0"/>
              <a:t> emerged as the governor of Babylon, and he and his successors began extending their power westward into Syria.</a:t>
            </a:r>
          </a:p>
          <a:p>
            <a:pPr marL="914400" indent="-457200">
              <a:spcBef>
                <a:spcPts val="600"/>
              </a:spcBef>
              <a:buFont typeface="Wingdings" panose="05000000000000000000" pitchFamily="2" charset="2"/>
              <a:buChar char="§"/>
            </a:pPr>
            <a:r>
              <a:rPr lang="en-US" sz="2400" i="1" dirty="0"/>
              <a:t>The Ptolemies and the Seleucids coveted the land of Israel, both because of the wealth of the temple and also since it was the land bridge between three continents.</a:t>
            </a:r>
          </a:p>
        </p:txBody>
      </p:sp>
    </p:spTree>
    <p:extLst>
      <p:ext uri="{BB962C8B-B14F-4D97-AF65-F5344CB8AC3E}">
        <p14:creationId xmlns:p14="http://schemas.microsoft.com/office/powerpoint/2010/main" val="263964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1FB949DC-8A4B-187C-591C-2577F23DE25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fld id="{8C4D9DA3-10E2-481F-9963-38CC1B10CDD7}" type="slidenum">
              <a:rPr lang="en-US" altLang="en-US">
                <a:solidFill>
                  <a:srgbClr val="FFFFFF"/>
                </a:solidFill>
                <a:latin typeface="Arial" panose="020B0604020202020204" pitchFamily="34" charset="0"/>
              </a:rPr>
              <a:pPr fontAlgn="base">
                <a:spcBef>
                  <a:spcPct val="0"/>
                </a:spcBef>
                <a:spcAft>
                  <a:spcPct val="0"/>
                </a:spcAft>
                <a:defRPr/>
              </a:pPr>
              <a:t>67</a:t>
            </a:fld>
            <a:endParaRPr lang="en-US" altLang="en-US">
              <a:solidFill>
                <a:srgbClr val="FFFFFF"/>
              </a:solidFill>
              <a:latin typeface="Arial" panose="020B0604020202020204" pitchFamily="34" charset="0"/>
            </a:endParaRPr>
          </a:p>
        </p:txBody>
      </p:sp>
      <p:pic>
        <p:nvPicPr>
          <p:cNvPr id="18435" name="Picture 10" descr="PtolemaicEmpire">
            <a:extLst>
              <a:ext uri="{FF2B5EF4-FFF2-40B4-BE49-F238E27FC236}">
                <a16:creationId xmlns:a16="http://schemas.microsoft.com/office/drawing/2014/main" id="{11804182-DE0C-9891-566D-B22641FC38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46039"/>
            <a:ext cx="9144000" cy="675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11">
            <a:extLst>
              <a:ext uri="{FF2B5EF4-FFF2-40B4-BE49-F238E27FC236}">
                <a16:creationId xmlns:a16="http://schemas.microsoft.com/office/drawing/2014/main" id="{16B37E37-0BEA-B0AD-04D0-B0309910E4AA}"/>
              </a:ext>
            </a:extLst>
          </p:cNvPr>
          <p:cNvSpPr>
            <a:spLocks noChangeArrowheads="1"/>
          </p:cNvSpPr>
          <p:nvPr/>
        </p:nvSpPr>
        <p:spPr bwMode="auto">
          <a:xfrm>
            <a:off x="1676400" y="4572000"/>
            <a:ext cx="1828800" cy="1600200"/>
          </a:xfrm>
          <a:prstGeom prst="rect">
            <a:avLst/>
          </a:pr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endParaRPr lang="en-US" altLang="en-US" sz="1800">
              <a:solidFill>
                <a:srgbClr val="FFFFFF"/>
              </a:solidFill>
            </a:endParaRPr>
          </a:p>
        </p:txBody>
      </p:sp>
      <p:sp>
        <p:nvSpPr>
          <p:cNvPr id="16389" name="Text Box 12">
            <a:extLst>
              <a:ext uri="{FF2B5EF4-FFF2-40B4-BE49-F238E27FC236}">
                <a16:creationId xmlns:a16="http://schemas.microsoft.com/office/drawing/2014/main" id="{E23EDB07-F3ED-8BE0-875E-3F5D556E1DE8}"/>
              </a:ext>
            </a:extLst>
          </p:cNvPr>
          <p:cNvSpPr txBox="1">
            <a:spLocks noChangeArrowheads="1"/>
          </p:cNvSpPr>
          <p:nvPr/>
        </p:nvSpPr>
        <p:spPr bwMode="auto">
          <a:xfrm>
            <a:off x="1676400" y="4648200"/>
            <a:ext cx="1752600" cy="1200150"/>
          </a:xfrm>
          <a:prstGeom prst="rect">
            <a:avLst/>
          </a:prstGeom>
          <a:noFill/>
          <a:ln>
            <a:noFill/>
          </a:ln>
          <a:effec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0" fontAlgn="base" hangingPunct="0">
              <a:spcBef>
                <a:spcPct val="50000"/>
              </a:spcBef>
              <a:spcAft>
                <a:spcPct val="0"/>
              </a:spcAft>
              <a:buClrTx/>
              <a:buSzTx/>
              <a:buNone/>
              <a:defRPr/>
            </a:pPr>
            <a:r>
              <a:rPr lang="en-US" altLang="en-US" sz="2400" dirty="0">
                <a:solidFill>
                  <a:srgbClr val="FFFFFF"/>
                </a:solidFill>
                <a:effectLst>
                  <a:outerShdw blurRad="38100" dist="38100" dir="2700000" algn="tl">
                    <a:srgbClr val="000000">
                      <a:alpha val="43137"/>
                    </a:srgbClr>
                  </a:outerShdw>
                </a:effectLst>
                <a:latin typeface="Impact" panose="020B0806030902050204" pitchFamily="34" charset="0"/>
              </a:rPr>
              <a:t>BREAKUP OF ALEXANDER’S EMPIRE</a:t>
            </a:r>
          </a:p>
        </p:txBody>
      </p:sp>
      <p:sp>
        <p:nvSpPr>
          <p:cNvPr id="16390" name="Text Box 13">
            <a:extLst>
              <a:ext uri="{FF2B5EF4-FFF2-40B4-BE49-F238E27FC236}">
                <a16:creationId xmlns:a16="http://schemas.microsoft.com/office/drawing/2014/main" id="{5D53D93D-338A-D65C-0F21-530A37803A0D}"/>
              </a:ext>
            </a:extLst>
          </p:cNvPr>
          <p:cNvSpPr txBox="1">
            <a:spLocks noChangeArrowheads="1"/>
          </p:cNvSpPr>
          <p:nvPr/>
        </p:nvSpPr>
        <p:spPr bwMode="auto">
          <a:xfrm rot="1329981">
            <a:off x="3886200" y="4495801"/>
            <a:ext cx="2743200" cy="366713"/>
          </a:xfrm>
          <a:prstGeom prst="rect">
            <a:avLst/>
          </a:prstGeom>
          <a:noFill/>
          <a:ln>
            <a:noFill/>
          </a:ln>
          <a:effec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0" fontAlgn="base" hangingPunct="0">
              <a:spcBef>
                <a:spcPct val="50000"/>
              </a:spcBef>
              <a:spcAft>
                <a:spcPct val="0"/>
              </a:spcAft>
              <a:buClrTx/>
              <a:buSzTx/>
              <a:buNone/>
              <a:defRPr/>
            </a:pPr>
            <a:r>
              <a:rPr lang="en-US" altLang="en-US" sz="1800" b="1" dirty="0">
                <a:solidFill>
                  <a:srgbClr val="FFFFFF"/>
                </a:solidFill>
                <a:effectLst>
                  <a:outerShdw blurRad="38100" dist="38100" dir="2700000" algn="tl">
                    <a:srgbClr val="000000">
                      <a:alpha val="43137"/>
                    </a:srgbClr>
                  </a:outerShdw>
                </a:effectLst>
              </a:rPr>
              <a:t>The Ptolemaic Empire</a:t>
            </a:r>
          </a:p>
        </p:txBody>
      </p:sp>
      <p:sp>
        <p:nvSpPr>
          <p:cNvPr id="16391" name="Text Box 14">
            <a:extLst>
              <a:ext uri="{FF2B5EF4-FFF2-40B4-BE49-F238E27FC236}">
                <a16:creationId xmlns:a16="http://schemas.microsoft.com/office/drawing/2014/main" id="{B9B62BBE-64F8-0485-A8C8-9E723AD60243}"/>
              </a:ext>
            </a:extLst>
          </p:cNvPr>
          <p:cNvSpPr txBox="1">
            <a:spLocks noChangeArrowheads="1"/>
          </p:cNvSpPr>
          <p:nvPr/>
        </p:nvSpPr>
        <p:spPr bwMode="auto">
          <a:xfrm>
            <a:off x="7848600" y="2971801"/>
            <a:ext cx="2590800" cy="366713"/>
          </a:xfrm>
          <a:prstGeom prst="rect">
            <a:avLst/>
          </a:prstGeom>
          <a:noFill/>
          <a:ln>
            <a:noFill/>
          </a:ln>
          <a:effec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0" fontAlgn="base" hangingPunct="0">
              <a:spcBef>
                <a:spcPct val="50000"/>
              </a:spcBef>
              <a:spcAft>
                <a:spcPct val="0"/>
              </a:spcAft>
              <a:buClrTx/>
              <a:buSzTx/>
              <a:buNone/>
              <a:defRPr/>
            </a:pPr>
            <a:r>
              <a:rPr lang="en-US" altLang="en-US" sz="1800" b="1" dirty="0">
                <a:solidFill>
                  <a:srgbClr val="FFFFFF"/>
                </a:solidFill>
                <a:effectLst>
                  <a:outerShdw blurRad="38100" dist="38100" dir="2700000" algn="tl">
                    <a:srgbClr val="000000">
                      <a:alpha val="43137"/>
                    </a:srgbClr>
                  </a:outerShdw>
                </a:effectLst>
              </a:rPr>
              <a:t>The Seleucid Empire</a:t>
            </a:r>
          </a:p>
        </p:txBody>
      </p:sp>
    </p:spTree>
  </p:cSld>
  <p:clrMapOvr>
    <a:masterClrMapping/>
  </p:clrMapOvr>
  <p:transition>
    <p:pull dir="d"/>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Spread of Hellenism</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fontScale="92500"/>
          </a:bodyPr>
          <a:lstStyle/>
          <a:p>
            <a:r>
              <a:rPr lang="en-US" sz="3000" b="1" dirty="0">
                <a:solidFill>
                  <a:srgbClr val="C00000"/>
                </a:solidFill>
                <a:latin typeface="Bahnschrift SemiBold Condensed" panose="020B0502040204020203" pitchFamily="34" charset="0"/>
              </a:rPr>
              <a:t>Hellenistic culture spread rapidly, and in a relatively short time, the Greek language became the primary language of the empire.</a:t>
            </a:r>
          </a:p>
          <a:p>
            <a:pPr marL="914400" indent="-457200">
              <a:spcBef>
                <a:spcPts val="600"/>
              </a:spcBef>
              <a:buFont typeface="Wingdings" panose="05000000000000000000" pitchFamily="2" charset="2"/>
              <a:buChar char="§"/>
            </a:pPr>
            <a:r>
              <a:rPr lang="en-US" altLang="en-US" sz="2400" i="1" dirty="0"/>
              <a:t>Little is known of the Jews in Palestine during the first century of the Hellenistic Period other than that they were under the jurisdiction of Ptolemy of Egypt.</a:t>
            </a:r>
          </a:p>
          <a:p>
            <a:pPr marL="914400" indent="-457200">
              <a:spcBef>
                <a:spcPts val="600"/>
              </a:spcBef>
              <a:buFont typeface="Wingdings" panose="05000000000000000000" pitchFamily="2" charset="2"/>
              <a:buChar char="§"/>
            </a:pPr>
            <a:r>
              <a:rPr lang="en-US" altLang="en-US" sz="2400" i="1" dirty="0"/>
              <a:t>The population of Jews in Egypt, however, increased sharply due to migration and prisoners of war.</a:t>
            </a:r>
          </a:p>
          <a:p>
            <a:pPr marL="914400" indent="-457200">
              <a:spcBef>
                <a:spcPts val="600"/>
              </a:spcBef>
              <a:buFont typeface="Wingdings" panose="05000000000000000000" pitchFamily="2" charset="2"/>
              <a:buChar char="§"/>
            </a:pPr>
            <a:r>
              <a:rPr lang="en-US" altLang="en-US" sz="2400" i="1" dirty="0"/>
              <a:t>The Jews in Egypt quickly adopted Greek as their language and by the close of the 3</a:t>
            </a:r>
            <a:r>
              <a:rPr lang="en-US" altLang="en-US" sz="2400" i="1" baseline="30000" dirty="0"/>
              <a:t>rd</a:t>
            </a:r>
            <a:r>
              <a:rPr lang="en-US" altLang="en-US" sz="2400" i="1" dirty="0"/>
              <a:t> century BC had translated their Scriptures into Greek (the Septuagint).</a:t>
            </a:r>
          </a:p>
          <a:p>
            <a:pPr marL="914400" indent="-457200">
              <a:spcBef>
                <a:spcPts val="600"/>
              </a:spcBef>
              <a:buFont typeface="Wingdings" panose="05000000000000000000" pitchFamily="2" charset="2"/>
              <a:buChar char="§"/>
            </a:pPr>
            <a:r>
              <a:rPr lang="en-US" altLang="en-US" sz="2400" i="1" dirty="0"/>
              <a:t>Eventually, the Seleucids gained control of Palestine by the early 2</a:t>
            </a:r>
            <a:r>
              <a:rPr lang="en-US" altLang="en-US" sz="2400" i="1" baseline="30000" dirty="0"/>
              <a:t>nd</a:t>
            </a:r>
            <a:r>
              <a:rPr lang="en-US" altLang="en-US" sz="2400" i="1" dirty="0"/>
              <a:t> century BC.</a:t>
            </a:r>
          </a:p>
        </p:txBody>
      </p:sp>
    </p:spTree>
    <p:extLst>
      <p:ext uri="{BB962C8B-B14F-4D97-AF65-F5344CB8AC3E}">
        <p14:creationId xmlns:p14="http://schemas.microsoft.com/office/powerpoint/2010/main" val="395023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What might have been the advan</a:t>
            </a:r>
            <a:r>
              <a:rPr lang="en-US" i="1" kern="100" dirty="0">
                <a:latin typeface="Franklin Gothic Medium" panose="020B0603020102020204" pitchFamily="34" charset="0"/>
                <a:ea typeface="Calibri" panose="020F0502020204030204" pitchFamily="34" charset="0"/>
                <a:cs typeface="Arial" panose="020B0604020202020204" pitchFamily="34" charset="0"/>
              </a:rPr>
              <a:t>tages as well as the intrusiveness of Greek culture for the Jews in the Mediterranean world?</a:t>
            </a:r>
          </a:p>
          <a:p>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How much pressure might there have been to conform, especially among the Diaspora Jews? (</a:t>
            </a:r>
            <a:r>
              <a:rPr lang="en-US" i="1" kern="100" dirty="0">
                <a:latin typeface="Franklin Gothic Medium" panose="020B0603020102020204" pitchFamily="34" charset="0"/>
                <a:ea typeface="Calibri" panose="020F0502020204030204" pitchFamily="34" charset="0"/>
                <a:cs typeface="Arial" panose="020B0604020202020204" pitchFamily="34" charset="0"/>
              </a:rPr>
              <a:t>We know from ancient texts, for instance, that some Jews began to practice </a:t>
            </a:r>
            <a:r>
              <a:rPr lang="en-US" i="1" kern="100" dirty="0" err="1">
                <a:latin typeface="Franklin Gothic Medium" panose="020B0603020102020204" pitchFamily="34" charset="0"/>
                <a:ea typeface="Calibri" panose="020F0502020204030204" pitchFamily="34" charset="0"/>
                <a:cs typeface="Arial" panose="020B0604020202020204" pitchFamily="34" charset="0"/>
              </a:rPr>
              <a:t>epispasm</a:t>
            </a:r>
            <a:r>
              <a:rPr lang="en-US" i="1" kern="100" dirty="0">
                <a:latin typeface="Franklin Gothic Medium" panose="020B0603020102020204" pitchFamily="34" charset="0"/>
                <a:ea typeface="Calibri" panose="020F0502020204030204" pitchFamily="34" charset="0"/>
                <a:cs typeface="Arial" panose="020B0604020202020204" pitchFamily="34" charset="0"/>
              </a:rPr>
              <a:t>, which is a surgical reversal of circumcision. St. Paul in the New Testament seems to weigh in against this procedure, 1 Co. 7:18).</a:t>
            </a:r>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76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DCB2C465-18B7-3154-6D19-AED9590564C9}"/>
              </a:ext>
            </a:extLst>
          </p:cNvPr>
          <p:cNvSpPr>
            <a:spLocks noGrp="1"/>
          </p:cNvSpPr>
          <p:nvPr>
            <p:ph type="sldNum" sz="quarter" idx="12"/>
          </p:nvPr>
        </p:nvSpPr>
        <p:spPr/>
        <p:txBody>
          <a:bodyPr/>
          <a:lstStyle/>
          <a:p>
            <a:pPr fontAlgn="base">
              <a:spcBef>
                <a:spcPct val="0"/>
              </a:spcBef>
              <a:spcAft>
                <a:spcPct val="0"/>
              </a:spcAft>
            </a:pPr>
            <a:fld id="{BE56E27C-9E4F-4F82-B2FE-A9844381A761}" type="slidenum">
              <a:rPr lang="en-US" altLang="en-US">
                <a:solidFill>
                  <a:srgbClr val="000000"/>
                </a:solidFill>
                <a:cs typeface="Arial" panose="020B0604020202020204" pitchFamily="34" charset="0"/>
              </a:rPr>
              <a:pPr fontAlgn="base">
                <a:spcBef>
                  <a:spcPct val="0"/>
                </a:spcBef>
                <a:spcAft>
                  <a:spcPct val="0"/>
                </a:spcAft>
              </a:pPr>
              <a:t>7</a:t>
            </a:fld>
            <a:endParaRPr lang="en-US" altLang="en-US">
              <a:solidFill>
                <a:srgbClr val="000000"/>
              </a:solidFill>
              <a:cs typeface="Arial" panose="020B0604020202020204" pitchFamily="34" charset="0"/>
            </a:endParaRPr>
          </a:p>
        </p:txBody>
      </p:sp>
      <p:sp>
        <p:nvSpPr>
          <p:cNvPr id="101380" name="Rectangle 4">
            <a:extLst>
              <a:ext uri="{FF2B5EF4-FFF2-40B4-BE49-F238E27FC236}">
                <a16:creationId xmlns:a16="http://schemas.microsoft.com/office/drawing/2014/main" id="{6EEA069E-1C09-AEFC-01BA-EB1048C47780}"/>
              </a:ext>
            </a:extLst>
          </p:cNvPr>
          <p:cNvSpPr>
            <a:spLocks noGrp="1" noChangeArrowheads="1"/>
          </p:cNvSpPr>
          <p:nvPr>
            <p:ph type="title"/>
          </p:nvPr>
        </p:nvSpPr>
        <p:spPr>
          <a:xfrm>
            <a:off x="1676400" y="76200"/>
            <a:ext cx="8839200" cy="1600200"/>
          </a:xfrm>
        </p:spPr>
        <p:txBody>
          <a:bodyPr/>
          <a:lstStyle/>
          <a:p>
            <a:r>
              <a:rPr lang="en-US" altLang="en-US" sz="3200">
                <a:solidFill>
                  <a:srgbClr val="FF9900"/>
                </a:solidFill>
                <a:latin typeface="Impact" panose="020B0806030902050204" pitchFamily="34" charset="0"/>
              </a:rPr>
              <a:t>Striking Parallels</a:t>
            </a:r>
            <a:br>
              <a:rPr lang="en-US" altLang="en-US" sz="3200">
                <a:solidFill>
                  <a:srgbClr val="FF9900"/>
                </a:solidFill>
                <a:latin typeface="Impact" panose="020B0806030902050204" pitchFamily="34" charset="0"/>
              </a:rPr>
            </a:br>
            <a:r>
              <a:rPr lang="en-US" altLang="en-US" sz="2000" b="1">
                <a:solidFill>
                  <a:srgbClr val="FFFFFF"/>
                </a:solidFill>
                <a:latin typeface="Arial Narrow" panose="020B0606020202030204" pitchFamily="34" charset="0"/>
              </a:rPr>
              <a:t>Ancient Near Eastern treaties with striking parallels to the biblical covenant material have been found in ancient Hittite culture (15</a:t>
            </a:r>
            <a:r>
              <a:rPr lang="en-US" altLang="en-US" sz="2000" b="1" baseline="30000">
                <a:solidFill>
                  <a:srgbClr val="FFFFFF"/>
                </a:solidFill>
                <a:latin typeface="Arial Narrow" panose="020B0606020202030204" pitchFamily="34" charset="0"/>
              </a:rPr>
              <a:t>th</a:t>
            </a:r>
            <a:r>
              <a:rPr lang="en-US" altLang="en-US" sz="2000" b="1">
                <a:solidFill>
                  <a:srgbClr val="FFFFFF"/>
                </a:solidFill>
                <a:latin typeface="Arial Narrow" panose="020B0606020202030204" pitchFamily="34" charset="0"/>
              </a:rPr>
              <a:t> century BC) and in the vassal treaties of Esarhaddon II of Assyria (7</a:t>
            </a:r>
            <a:r>
              <a:rPr lang="en-US" altLang="en-US" sz="2000" b="1" baseline="30000">
                <a:solidFill>
                  <a:srgbClr val="FFFFFF"/>
                </a:solidFill>
                <a:latin typeface="Arial Narrow" panose="020B0606020202030204" pitchFamily="34" charset="0"/>
              </a:rPr>
              <a:t>th</a:t>
            </a:r>
            <a:r>
              <a:rPr lang="en-US" altLang="en-US" sz="2000" b="1">
                <a:solidFill>
                  <a:srgbClr val="FFFFFF"/>
                </a:solidFill>
                <a:latin typeface="Arial Narrow" panose="020B0606020202030204" pitchFamily="34" charset="0"/>
              </a:rPr>
              <a:t> century BC).</a:t>
            </a:r>
            <a:endParaRPr lang="en-US" altLang="en-US" sz="3200" b="1">
              <a:solidFill>
                <a:srgbClr val="FFFFFF"/>
              </a:solidFill>
              <a:latin typeface="Impact" panose="020B0806030902050204" pitchFamily="34" charset="0"/>
            </a:endParaRPr>
          </a:p>
        </p:txBody>
      </p:sp>
      <p:pic>
        <p:nvPicPr>
          <p:cNvPr id="101383" name="Picture 7">
            <a:extLst>
              <a:ext uri="{FF2B5EF4-FFF2-40B4-BE49-F238E27FC236}">
                <a16:creationId xmlns:a16="http://schemas.microsoft.com/office/drawing/2014/main" id="{3C8ED336-C131-36A8-A4ED-6267FB1129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1752600"/>
            <a:ext cx="28956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01384" name="Picture 8">
            <a:extLst>
              <a:ext uri="{FF2B5EF4-FFF2-40B4-BE49-F238E27FC236}">
                <a16:creationId xmlns:a16="http://schemas.microsoft.com/office/drawing/2014/main" id="{000530FA-16F8-D09C-2BAB-FCAB6FF278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1752600"/>
            <a:ext cx="5638800" cy="4229100"/>
          </a:xfrm>
          <a:prstGeom prst="rect">
            <a:avLst/>
          </a:prstGeom>
          <a:noFill/>
          <a:extLst>
            <a:ext uri="{909E8E84-426E-40DD-AFC4-6F175D3DCCD1}">
              <a14:hiddenFill xmlns:a14="http://schemas.microsoft.com/office/drawing/2010/main">
                <a:solidFill>
                  <a:srgbClr val="FFFFFF"/>
                </a:solidFill>
              </a14:hiddenFill>
            </a:ext>
          </a:extLst>
        </p:spPr>
      </p:pic>
      <p:sp>
        <p:nvSpPr>
          <p:cNvPr id="101387" name="Text Box 11">
            <a:extLst>
              <a:ext uri="{FF2B5EF4-FFF2-40B4-BE49-F238E27FC236}">
                <a16:creationId xmlns:a16="http://schemas.microsoft.com/office/drawing/2014/main" id="{FF818CE2-B538-0D15-53FE-61C63E0814E0}"/>
              </a:ext>
            </a:extLst>
          </p:cNvPr>
          <p:cNvSpPr txBox="1">
            <a:spLocks noChangeArrowheads="1"/>
          </p:cNvSpPr>
          <p:nvPr/>
        </p:nvSpPr>
        <p:spPr bwMode="auto">
          <a:xfrm>
            <a:off x="2209800" y="6521450"/>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600" dirty="0">
                <a:solidFill>
                  <a:srgbClr val="FFFFFF"/>
                </a:solidFill>
                <a:latin typeface="Arial Narrow" panose="020B0606020202030204" pitchFamily="34" charset="0"/>
                <a:cs typeface="Arial" panose="020B0604020202020204" pitchFamily="34" charset="0"/>
              </a:rPr>
              <a:t>British Museum, London</a:t>
            </a:r>
          </a:p>
        </p:txBody>
      </p:sp>
      <p:sp>
        <p:nvSpPr>
          <p:cNvPr id="101389" name="Text Box 13">
            <a:extLst>
              <a:ext uri="{FF2B5EF4-FFF2-40B4-BE49-F238E27FC236}">
                <a16:creationId xmlns:a16="http://schemas.microsoft.com/office/drawing/2014/main" id="{7FEE72BD-C3C7-A68B-B122-B90D9DB561B4}"/>
              </a:ext>
            </a:extLst>
          </p:cNvPr>
          <p:cNvSpPr txBox="1">
            <a:spLocks noChangeArrowheads="1"/>
          </p:cNvSpPr>
          <p:nvPr/>
        </p:nvSpPr>
        <p:spPr bwMode="auto">
          <a:xfrm>
            <a:off x="6781800" y="598805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600">
                <a:solidFill>
                  <a:srgbClr val="FFFFFF"/>
                </a:solidFill>
                <a:latin typeface="Arial Narrow" panose="020B0606020202030204" pitchFamily="34" charset="0"/>
                <a:cs typeface="Arial" panose="020B0604020202020204" pitchFamily="34" charset="0"/>
              </a:rPr>
              <a:t>University of Pennsylvania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1383"/>
                                        </p:tgtEl>
                                        <p:attrNameLst>
                                          <p:attrName>style.visibility</p:attrName>
                                        </p:attrNameLst>
                                      </p:cBhvr>
                                      <p:to>
                                        <p:strVal val="visible"/>
                                      </p:to>
                                    </p:set>
                                    <p:animEffect transition="in" filter="dissolve">
                                      <p:cBhvr>
                                        <p:cTn id="7" dur="500"/>
                                        <p:tgtEl>
                                          <p:spTgt spid="101383"/>
                                        </p:tgtEl>
                                      </p:cBhvr>
                                    </p:animEffect>
                                  </p:childTnLst>
                                </p:cTn>
                              </p:par>
                              <p:par>
                                <p:cTn id="8" presetID="9" presetClass="entr" presetSubtype="0" fill="hold" nodeType="withEffect">
                                  <p:stCondLst>
                                    <p:cond delay="0"/>
                                  </p:stCondLst>
                                  <p:childTnLst>
                                    <p:set>
                                      <p:cBhvr>
                                        <p:cTn id="9" dur="1" fill="hold">
                                          <p:stCondLst>
                                            <p:cond delay="0"/>
                                          </p:stCondLst>
                                        </p:cTn>
                                        <p:tgtEl>
                                          <p:spTgt spid="101387"/>
                                        </p:tgtEl>
                                        <p:attrNameLst>
                                          <p:attrName>style.visibility</p:attrName>
                                        </p:attrNameLst>
                                      </p:cBhvr>
                                      <p:to>
                                        <p:strVal val="visible"/>
                                      </p:to>
                                    </p:set>
                                    <p:animEffect transition="in" filter="dissolve">
                                      <p:cBhvr>
                                        <p:cTn id="10" dur="500"/>
                                        <p:tgtEl>
                                          <p:spTgt spid="1013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01384"/>
                                        </p:tgtEl>
                                        <p:attrNameLst>
                                          <p:attrName>style.visibility</p:attrName>
                                        </p:attrNameLst>
                                      </p:cBhvr>
                                      <p:to>
                                        <p:strVal val="visible"/>
                                      </p:to>
                                    </p:set>
                                    <p:animEffect transition="in" filter="dissolve">
                                      <p:cBhvr>
                                        <p:cTn id="15" dur="500"/>
                                        <p:tgtEl>
                                          <p:spTgt spid="101384"/>
                                        </p:tgtEl>
                                      </p:cBhvr>
                                    </p:animEffect>
                                  </p:childTnLst>
                                </p:cTn>
                              </p:par>
                              <p:par>
                                <p:cTn id="16" presetID="9" presetClass="entr" presetSubtype="0" fill="hold" nodeType="withEffect">
                                  <p:stCondLst>
                                    <p:cond delay="0"/>
                                  </p:stCondLst>
                                  <p:childTnLst>
                                    <p:set>
                                      <p:cBhvr>
                                        <p:cTn id="17" dur="1" fill="hold">
                                          <p:stCondLst>
                                            <p:cond delay="0"/>
                                          </p:stCondLst>
                                        </p:cTn>
                                        <p:tgtEl>
                                          <p:spTgt spid="101389">
                                            <p:txEl>
                                              <p:pRg st="0" end="0"/>
                                            </p:txEl>
                                          </p:spTgt>
                                        </p:tgtEl>
                                        <p:attrNameLst>
                                          <p:attrName>style.visibility</p:attrName>
                                        </p:attrNameLst>
                                      </p:cBhvr>
                                      <p:to>
                                        <p:strVal val="visible"/>
                                      </p:to>
                                    </p:set>
                                    <p:animEffect transition="in" filter="dissolve">
                                      <p:cBhvr>
                                        <p:cTn id="18" dur="500"/>
                                        <p:tgtEl>
                                          <p:spTgt spid="1013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BE76-BDCC-7A34-033E-70353210C5C9}"/>
              </a:ext>
            </a:extLst>
          </p:cNvPr>
          <p:cNvSpPr>
            <a:spLocks noGrp="1"/>
          </p:cNvSpPr>
          <p:nvPr>
            <p:ph type="title"/>
          </p:nvPr>
        </p:nvSpPr>
        <p:spPr>
          <a:xfrm>
            <a:off x="5967664" y="258762"/>
            <a:ext cx="5823284" cy="6340475"/>
          </a:xfrm>
        </p:spPr>
        <p:txBody>
          <a:bodyPr/>
          <a:lstStyle/>
          <a:p>
            <a:pPr algn="l"/>
            <a:r>
              <a:rPr lang="en-US" sz="2800" dirty="0">
                <a:solidFill>
                  <a:schemeClr val="tx1"/>
                </a:solidFill>
                <a:effectLst/>
              </a:rPr>
              <a:t>This recently discovered stela documents the efforts of </a:t>
            </a:r>
            <a:r>
              <a:rPr lang="en-US" sz="2800" dirty="0" err="1">
                <a:solidFill>
                  <a:schemeClr val="tx1"/>
                </a:solidFill>
                <a:effectLst/>
              </a:rPr>
              <a:t>Seleucus</a:t>
            </a:r>
            <a:r>
              <a:rPr lang="en-US" sz="2800" dirty="0">
                <a:solidFill>
                  <a:schemeClr val="tx1"/>
                </a:solidFill>
                <a:effectLst/>
              </a:rPr>
              <a:t> IV to confiscate what were described as “infinite sums” from the 2</a:t>
            </a:r>
            <a:r>
              <a:rPr lang="en-US" sz="2800" baseline="30000" dirty="0">
                <a:solidFill>
                  <a:schemeClr val="tx1"/>
                </a:solidFill>
                <a:effectLst/>
              </a:rPr>
              <a:t>nd</a:t>
            </a:r>
            <a:r>
              <a:rPr lang="en-US" sz="2800" dirty="0">
                <a:solidFill>
                  <a:schemeClr val="tx1"/>
                </a:solidFill>
                <a:effectLst/>
              </a:rPr>
              <a:t> Temple (2 Macc. 3:6). His officer, </a:t>
            </a:r>
            <a:r>
              <a:rPr lang="en-US" sz="2800" dirty="0" err="1">
                <a:solidFill>
                  <a:schemeClr val="tx1"/>
                </a:solidFill>
                <a:effectLst/>
              </a:rPr>
              <a:t>Heliodorus</a:t>
            </a:r>
            <a:r>
              <a:rPr lang="en-US" sz="2800" dirty="0">
                <a:solidFill>
                  <a:schemeClr val="tx1"/>
                </a:solidFill>
                <a:effectLst/>
              </a:rPr>
              <a:t>, was sent to seize the temple treasury but was thwarted in his effort and returned empty-handed.</a:t>
            </a:r>
            <a:br>
              <a:rPr lang="en-US" sz="2800" dirty="0">
                <a:solidFill>
                  <a:schemeClr val="tx1"/>
                </a:solidFill>
                <a:effectLst/>
              </a:rPr>
            </a:br>
            <a:br>
              <a:rPr lang="en-US" sz="2800" dirty="0">
                <a:solidFill>
                  <a:schemeClr val="tx1"/>
                </a:solidFill>
                <a:effectLst/>
              </a:rPr>
            </a:br>
            <a:r>
              <a:rPr lang="en-US" sz="2800" dirty="0">
                <a:solidFill>
                  <a:schemeClr val="tx1"/>
                </a:solidFill>
                <a:effectLst/>
              </a:rPr>
              <a:t>2 Maccabees 3 attributes this failure to a miracle, in which God sent a heavenly rider and two angels, who flogged </a:t>
            </a:r>
            <a:r>
              <a:rPr lang="en-US" sz="2800" dirty="0" err="1">
                <a:solidFill>
                  <a:schemeClr val="tx1"/>
                </a:solidFill>
                <a:effectLst/>
              </a:rPr>
              <a:t>Heliodorus</a:t>
            </a:r>
            <a:r>
              <a:rPr lang="en-US" sz="2800" dirty="0">
                <a:solidFill>
                  <a:schemeClr val="tx1"/>
                </a:solidFill>
                <a:effectLst/>
              </a:rPr>
              <a:t>, wounding him severely. </a:t>
            </a:r>
          </a:p>
        </p:txBody>
      </p:sp>
      <p:sp>
        <p:nvSpPr>
          <p:cNvPr id="4" name="Slide Number Placeholder 3">
            <a:extLst>
              <a:ext uri="{FF2B5EF4-FFF2-40B4-BE49-F238E27FC236}">
                <a16:creationId xmlns:a16="http://schemas.microsoft.com/office/drawing/2014/main" id="{422DE8AB-C392-8AC5-BF57-23D7A8CCA933}"/>
              </a:ext>
            </a:extLst>
          </p:cNvPr>
          <p:cNvSpPr>
            <a:spLocks noGrp="1"/>
          </p:cNvSpPr>
          <p:nvPr>
            <p:ph type="sldNum" sz="quarter" idx="12"/>
          </p:nvPr>
        </p:nvSpPr>
        <p:spPr/>
        <p:txBody>
          <a:bodyPr/>
          <a:lstStyle/>
          <a:p>
            <a:fld id="{1AE1E3F6-B88D-4629-87F6-2F273379B775}" type="slidenum">
              <a:rPr lang="en-US" altLang="en-US" smtClean="0"/>
              <a:pPr/>
              <a:t>70</a:t>
            </a:fld>
            <a:endParaRPr lang="en-US" altLang="en-US"/>
          </a:p>
        </p:txBody>
      </p:sp>
      <p:pic>
        <p:nvPicPr>
          <p:cNvPr id="1026" name="Picture 2">
            <a:extLst>
              <a:ext uri="{FF2B5EF4-FFF2-40B4-BE49-F238E27FC236}">
                <a16:creationId xmlns:a16="http://schemas.microsoft.com/office/drawing/2014/main" id="{082ED6F6-334F-D614-36DC-84240F615E12}"/>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09600" y="0"/>
            <a:ext cx="50634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9558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6932-259E-3093-6109-9280A04C8EC6}"/>
              </a:ext>
            </a:extLst>
          </p:cNvPr>
          <p:cNvSpPr>
            <a:spLocks noGrp="1"/>
          </p:cNvSpPr>
          <p:nvPr>
            <p:ph type="title"/>
          </p:nvPr>
        </p:nvSpPr>
        <p:spPr>
          <a:xfrm>
            <a:off x="0" y="380999"/>
            <a:ext cx="1973180" cy="6100011"/>
          </a:xfrm>
        </p:spPr>
        <p:txBody>
          <a:bodyPr/>
          <a:lstStyle/>
          <a:p>
            <a:pPr algn="r"/>
            <a:r>
              <a:rPr lang="en-US" sz="2400" dirty="0">
                <a:solidFill>
                  <a:schemeClr val="tx1"/>
                </a:solidFill>
                <a:effectLst/>
              </a:rPr>
              <a:t>17</a:t>
            </a:r>
            <a:r>
              <a:rPr lang="en-US" sz="2400" baseline="30000" dirty="0">
                <a:solidFill>
                  <a:schemeClr val="tx1"/>
                </a:solidFill>
                <a:effectLst/>
              </a:rPr>
              <a:t>th</a:t>
            </a:r>
            <a:r>
              <a:rPr lang="en-US" sz="2400" dirty="0">
                <a:solidFill>
                  <a:schemeClr val="tx1"/>
                </a:solidFill>
                <a:effectLst/>
              </a:rPr>
              <a:t> century painting by Bernardo </a:t>
            </a:r>
            <a:r>
              <a:rPr lang="en-US" sz="2400" dirty="0" err="1">
                <a:solidFill>
                  <a:schemeClr val="tx1"/>
                </a:solidFill>
                <a:effectLst/>
              </a:rPr>
              <a:t>Cavallino</a:t>
            </a:r>
            <a:r>
              <a:rPr lang="en-US" sz="2400" dirty="0">
                <a:solidFill>
                  <a:schemeClr val="tx1"/>
                </a:solidFill>
                <a:effectLst/>
              </a:rPr>
              <a:t> depicting the flogging of </a:t>
            </a:r>
            <a:r>
              <a:rPr lang="en-US" sz="2400" dirty="0" err="1">
                <a:solidFill>
                  <a:schemeClr val="tx1"/>
                </a:solidFill>
                <a:effectLst/>
              </a:rPr>
              <a:t>Heliodorus</a:t>
            </a:r>
            <a:endParaRPr lang="en-US" sz="2400" dirty="0">
              <a:solidFill>
                <a:schemeClr val="tx1"/>
              </a:solidFill>
              <a:effectLst/>
            </a:endParaRPr>
          </a:p>
        </p:txBody>
      </p:sp>
      <p:sp>
        <p:nvSpPr>
          <p:cNvPr id="4" name="Slide Number Placeholder 3">
            <a:extLst>
              <a:ext uri="{FF2B5EF4-FFF2-40B4-BE49-F238E27FC236}">
                <a16:creationId xmlns:a16="http://schemas.microsoft.com/office/drawing/2014/main" id="{4920E62F-221C-7A3F-7867-BF348DD477C4}"/>
              </a:ext>
            </a:extLst>
          </p:cNvPr>
          <p:cNvSpPr>
            <a:spLocks noGrp="1"/>
          </p:cNvSpPr>
          <p:nvPr>
            <p:ph type="sldNum" sz="quarter" idx="12"/>
          </p:nvPr>
        </p:nvSpPr>
        <p:spPr/>
        <p:txBody>
          <a:bodyPr/>
          <a:lstStyle/>
          <a:p>
            <a:fld id="{1AE1E3F6-B88D-4629-87F6-2F273379B775}" type="slidenum">
              <a:rPr lang="en-US" altLang="en-US" smtClean="0"/>
              <a:pPr/>
              <a:t>71</a:t>
            </a:fld>
            <a:endParaRPr lang="en-US" altLang="en-US"/>
          </a:p>
        </p:txBody>
      </p:sp>
      <p:pic>
        <p:nvPicPr>
          <p:cNvPr id="2050" name="Picture 2">
            <a:extLst>
              <a:ext uri="{FF2B5EF4-FFF2-40B4-BE49-F238E27FC236}">
                <a16:creationId xmlns:a16="http://schemas.microsoft.com/office/drawing/2014/main" id="{5B8CE68E-C648-B3E7-8484-5FB6B1E37A04}"/>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195763" y="0"/>
            <a:ext cx="9996237" cy="686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231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011C-1E87-3D02-9946-3F8A426FFF78}"/>
              </a:ext>
            </a:extLst>
          </p:cNvPr>
          <p:cNvSpPr>
            <a:spLocks noGrp="1"/>
          </p:cNvSpPr>
          <p:nvPr>
            <p:ph type="title"/>
          </p:nvPr>
        </p:nvSpPr>
        <p:spPr>
          <a:xfrm>
            <a:off x="609600" y="381000"/>
            <a:ext cx="10972800" cy="757989"/>
          </a:xfrm>
        </p:spPr>
        <p:txBody>
          <a:bodyPr/>
          <a:lstStyle/>
          <a:p>
            <a:r>
              <a:rPr lang="en-US" dirty="0">
                <a:effectLst/>
              </a:rPr>
              <a:t>Seleucid Coins</a:t>
            </a:r>
          </a:p>
        </p:txBody>
      </p:sp>
      <p:sp>
        <p:nvSpPr>
          <p:cNvPr id="5" name="Slide Number Placeholder 4">
            <a:extLst>
              <a:ext uri="{FF2B5EF4-FFF2-40B4-BE49-F238E27FC236}">
                <a16:creationId xmlns:a16="http://schemas.microsoft.com/office/drawing/2014/main" id="{A70E5E6C-BEA5-D79D-E352-D04791527211}"/>
              </a:ext>
            </a:extLst>
          </p:cNvPr>
          <p:cNvSpPr>
            <a:spLocks noGrp="1"/>
          </p:cNvSpPr>
          <p:nvPr>
            <p:ph type="sldNum" sz="quarter" idx="12"/>
          </p:nvPr>
        </p:nvSpPr>
        <p:spPr/>
        <p:txBody>
          <a:bodyPr/>
          <a:lstStyle/>
          <a:p>
            <a:fld id="{3B2A9CA0-8269-43C1-B2A7-4474C82E962C}" type="slidenum">
              <a:rPr lang="en-US" altLang="en-US" smtClean="0"/>
              <a:pPr/>
              <a:t>72</a:t>
            </a:fld>
            <a:endParaRPr lang="en-US" altLang="en-US"/>
          </a:p>
        </p:txBody>
      </p:sp>
      <p:pic>
        <p:nvPicPr>
          <p:cNvPr id="1026" name="Picture 2">
            <a:extLst>
              <a:ext uri="{FF2B5EF4-FFF2-40B4-BE49-F238E27FC236}">
                <a16:creationId xmlns:a16="http://schemas.microsoft.com/office/drawing/2014/main" id="{2BF96890-047A-02D8-06FE-68303E47F122}"/>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1517619" y="1463842"/>
            <a:ext cx="4316223"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1C6336D-717E-D037-979E-51387C76A469}"/>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358159" y="1463842"/>
            <a:ext cx="4513491"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45FC17-AAA4-8B3A-F4F1-7AC196D412C0}"/>
              </a:ext>
            </a:extLst>
          </p:cNvPr>
          <p:cNvSpPr txBox="1"/>
          <p:nvPr/>
        </p:nvSpPr>
        <p:spPr>
          <a:xfrm>
            <a:off x="1517619" y="5591608"/>
            <a:ext cx="4316223" cy="1015663"/>
          </a:xfrm>
          <a:prstGeom prst="rect">
            <a:avLst/>
          </a:prstGeom>
          <a:noFill/>
        </p:spPr>
        <p:txBody>
          <a:bodyPr wrap="square" rtlCol="0">
            <a:spAutoFit/>
          </a:bodyPr>
          <a:lstStyle/>
          <a:p>
            <a:pPr algn="ctr"/>
            <a:r>
              <a:rPr lang="en-US" sz="2000" dirty="0"/>
              <a:t>Silver </a:t>
            </a:r>
            <a:r>
              <a:rPr lang="en-US" sz="2000" i="1" dirty="0"/>
              <a:t>tetradrachm</a:t>
            </a:r>
            <a:r>
              <a:rPr lang="en-US" sz="2000" dirty="0"/>
              <a:t> with the head of </a:t>
            </a:r>
            <a:r>
              <a:rPr lang="en-US" sz="2000" dirty="0" err="1"/>
              <a:t>Seleucus</a:t>
            </a:r>
            <a:r>
              <a:rPr lang="en-US" sz="2000" dirty="0"/>
              <a:t> IV, the king who attempted to seize the 2</a:t>
            </a:r>
            <a:r>
              <a:rPr lang="en-US" sz="2000" baseline="30000" dirty="0"/>
              <a:t>nd</a:t>
            </a:r>
            <a:r>
              <a:rPr lang="en-US" sz="2000" dirty="0"/>
              <a:t> Temple treasury.</a:t>
            </a:r>
          </a:p>
        </p:txBody>
      </p:sp>
      <p:sp>
        <p:nvSpPr>
          <p:cNvPr id="7" name="TextBox 6">
            <a:extLst>
              <a:ext uri="{FF2B5EF4-FFF2-40B4-BE49-F238E27FC236}">
                <a16:creationId xmlns:a16="http://schemas.microsoft.com/office/drawing/2014/main" id="{1D5280CE-9ADB-485B-16F1-260C6E793228}"/>
              </a:ext>
            </a:extLst>
          </p:cNvPr>
          <p:cNvSpPr txBox="1"/>
          <p:nvPr/>
        </p:nvSpPr>
        <p:spPr>
          <a:xfrm>
            <a:off x="6358158" y="5578642"/>
            <a:ext cx="4513491" cy="1015663"/>
          </a:xfrm>
          <a:prstGeom prst="rect">
            <a:avLst/>
          </a:prstGeom>
          <a:noFill/>
        </p:spPr>
        <p:txBody>
          <a:bodyPr wrap="square" rtlCol="0">
            <a:spAutoFit/>
          </a:bodyPr>
          <a:lstStyle/>
          <a:p>
            <a:pPr algn="ctr"/>
            <a:r>
              <a:rPr lang="en-US" sz="2000" dirty="0"/>
              <a:t>Silver </a:t>
            </a:r>
            <a:r>
              <a:rPr lang="en-US" sz="2000" i="1" dirty="0"/>
              <a:t>tetradrachm</a:t>
            </a:r>
            <a:r>
              <a:rPr lang="en-US" sz="2000" dirty="0"/>
              <a:t> with the head of Antiochus IV Epiphanes, the king who desecrated the 2</a:t>
            </a:r>
            <a:r>
              <a:rPr lang="en-US" sz="2000" baseline="30000" dirty="0"/>
              <a:t>nd</a:t>
            </a:r>
            <a:r>
              <a:rPr lang="en-US" sz="2000" dirty="0"/>
              <a:t> Temple</a:t>
            </a:r>
          </a:p>
        </p:txBody>
      </p:sp>
    </p:spTree>
    <p:extLst>
      <p:ext uri="{BB962C8B-B14F-4D97-AF65-F5344CB8AC3E}">
        <p14:creationId xmlns:p14="http://schemas.microsoft.com/office/powerpoint/2010/main" val="40682001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2A06-0C92-DEA8-6120-4F20A355CC36}"/>
              </a:ext>
            </a:extLst>
          </p:cNvPr>
          <p:cNvSpPr>
            <a:spLocks noGrp="1"/>
          </p:cNvSpPr>
          <p:nvPr>
            <p:ph type="title"/>
          </p:nvPr>
        </p:nvSpPr>
        <p:spPr>
          <a:xfrm>
            <a:off x="9031705" y="380999"/>
            <a:ext cx="2967789" cy="6164179"/>
          </a:xfrm>
        </p:spPr>
        <p:txBody>
          <a:bodyPr/>
          <a:lstStyle/>
          <a:p>
            <a:pPr algn="l"/>
            <a:r>
              <a:rPr lang="en-US" sz="2000" kern="100" dirty="0">
                <a:solidFill>
                  <a:schemeClr val="tx1"/>
                </a:solidFill>
                <a:effectLst/>
                <a:latin typeface="+mn-lt"/>
                <a:ea typeface="Calibri" panose="020F0502020204030204" pitchFamily="34" charset="0"/>
                <a:cs typeface="Arial" panose="020B0604020202020204" pitchFamily="34" charset="0"/>
              </a:rPr>
              <a:t>Archaeologists have uncovered a Greek fortress in Jerusalem built by Antiochus IV to control access to the Temple Mount. Called the Acra, this fortress lay between the Temple Mount to the north and the Palestinian village of Silwan to the south. The ruins are the first solid evidence of Hellenistic culture in Jerusalem. While the fortress was known to scholars from Josephus (</a:t>
            </a:r>
            <a:r>
              <a:rPr lang="en-US" sz="2000" i="1" kern="100" dirty="0">
                <a:solidFill>
                  <a:schemeClr val="tx1"/>
                </a:solidFill>
                <a:effectLst/>
                <a:latin typeface="+mn-lt"/>
                <a:ea typeface="Calibri" panose="020F0502020204030204" pitchFamily="34" charset="0"/>
                <a:cs typeface="Arial" panose="020B0604020202020204" pitchFamily="34" charset="0"/>
              </a:rPr>
              <a:t>Antiquities </a:t>
            </a:r>
            <a:r>
              <a:rPr lang="en-US" sz="2000" kern="100" dirty="0">
                <a:solidFill>
                  <a:schemeClr val="tx1"/>
                </a:solidFill>
                <a:effectLst/>
                <a:latin typeface="+mn-lt"/>
                <a:ea typeface="Calibri" panose="020F0502020204030204" pitchFamily="34" charset="0"/>
                <a:cs typeface="Arial" panose="020B0604020202020204" pitchFamily="34" charset="0"/>
              </a:rPr>
              <a:t>12:252-253), it was only unearthed in 2014.</a:t>
            </a:r>
            <a:endParaRPr lang="en-US" sz="2000" dirty="0">
              <a:solidFill>
                <a:schemeClr val="tx1"/>
              </a:solidFill>
              <a:latin typeface="+mn-lt"/>
            </a:endParaRPr>
          </a:p>
        </p:txBody>
      </p:sp>
      <p:sp>
        <p:nvSpPr>
          <p:cNvPr id="4" name="Slide Number Placeholder 3">
            <a:extLst>
              <a:ext uri="{FF2B5EF4-FFF2-40B4-BE49-F238E27FC236}">
                <a16:creationId xmlns:a16="http://schemas.microsoft.com/office/drawing/2014/main" id="{B556E530-0510-FEB7-A803-699BD2B004B8}"/>
              </a:ext>
            </a:extLst>
          </p:cNvPr>
          <p:cNvSpPr>
            <a:spLocks noGrp="1"/>
          </p:cNvSpPr>
          <p:nvPr>
            <p:ph type="sldNum" sz="quarter" idx="12"/>
          </p:nvPr>
        </p:nvSpPr>
        <p:spPr/>
        <p:txBody>
          <a:bodyPr/>
          <a:lstStyle/>
          <a:p>
            <a:fld id="{1AE1E3F6-B88D-4629-87F6-2F273379B775}" type="slidenum">
              <a:rPr lang="en-US" altLang="en-US" smtClean="0"/>
              <a:pPr/>
              <a:t>73</a:t>
            </a:fld>
            <a:endParaRPr lang="en-US" altLang="en-US"/>
          </a:p>
        </p:txBody>
      </p:sp>
      <p:pic>
        <p:nvPicPr>
          <p:cNvPr id="5" name="Content Placeholder 4" descr="Have archaeologists found the lost Acra of Jerusalem under a car park ...">
            <a:extLst>
              <a:ext uri="{FF2B5EF4-FFF2-40B4-BE49-F238E27FC236}">
                <a16:creationId xmlns:a16="http://schemas.microsoft.com/office/drawing/2014/main" id="{6FA673E0-068D-76E3-DD5A-87538642871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 y="513348"/>
            <a:ext cx="8855243" cy="5908152"/>
          </a:xfrm>
          <a:prstGeom prst="rect">
            <a:avLst/>
          </a:prstGeom>
          <a:noFill/>
          <a:ln>
            <a:noFill/>
          </a:ln>
        </p:spPr>
      </p:pic>
    </p:spTree>
    <p:extLst>
      <p:ext uri="{BB962C8B-B14F-4D97-AF65-F5344CB8AC3E}">
        <p14:creationId xmlns:p14="http://schemas.microsoft.com/office/powerpoint/2010/main" val="2021724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Books of the Maccabees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1933300"/>
            <a:ext cx="10546080" cy="4324952"/>
          </a:xfrm>
        </p:spPr>
        <p:txBody>
          <a:bodyPr>
            <a:normAutofit lnSpcReduction="10000"/>
          </a:bodyPr>
          <a:lstStyle/>
          <a:p>
            <a:r>
              <a:rPr lang="en-US" sz="2800" b="1" dirty="0">
                <a:solidFill>
                  <a:srgbClr val="C00000"/>
                </a:solidFill>
                <a:latin typeface="Bahnschrift SemiBold Condensed" panose="020B0502040204020203" pitchFamily="34" charset="0"/>
              </a:rPr>
              <a:t>The books of 1 and 2 Maccabees are independent accounts of the Jewish resistance to Hellenism.</a:t>
            </a:r>
          </a:p>
          <a:p>
            <a:pPr marL="914400" indent="-457200">
              <a:spcBef>
                <a:spcPts val="600"/>
              </a:spcBef>
              <a:buFont typeface="Wingdings" panose="05000000000000000000" pitchFamily="2" charset="2"/>
              <a:buChar char="§"/>
            </a:pPr>
            <a:r>
              <a:rPr lang="en-US" sz="2400" i="1" dirty="0"/>
              <a:t>The term “Maccabeus” (= the hammer) technically refers to one man, Judas, son of Mattathias, but by extension, came to refer to the entire resistance movement.</a:t>
            </a:r>
          </a:p>
          <a:p>
            <a:pPr marL="914400" indent="-457200">
              <a:spcBef>
                <a:spcPts val="600"/>
              </a:spcBef>
              <a:buFont typeface="Wingdings" panose="05000000000000000000" pitchFamily="2" charset="2"/>
              <a:buChar char="§"/>
            </a:pPr>
            <a:r>
              <a:rPr lang="en-US" sz="2400" i="1" dirty="0"/>
              <a:t>1 Maccabees is more of a straightforward history.</a:t>
            </a:r>
          </a:p>
          <a:p>
            <a:pPr marL="914400" indent="-457200">
              <a:spcBef>
                <a:spcPts val="600"/>
              </a:spcBef>
              <a:buFont typeface="Wingdings" panose="05000000000000000000" pitchFamily="2" charset="2"/>
              <a:buChar char="§"/>
            </a:pPr>
            <a:r>
              <a:rPr lang="en-US" sz="2400" i="1" dirty="0"/>
              <a:t>2 Maccabees is more of a theological history</a:t>
            </a:r>
          </a:p>
          <a:p>
            <a:pPr marL="914400" indent="-457200">
              <a:spcBef>
                <a:spcPts val="600"/>
              </a:spcBef>
              <a:buFont typeface="Wingdings" panose="05000000000000000000" pitchFamily="2" charset="2"/>
              <a:buChar char="§"/>
            </a:pPr>
            <a:r>
              <a:rPr lang="en-US" sz="2400" i="1" dirty="0"/>
              <a:t>While 1 and 2 Maccabees are recognized as canonical by both the Roman Catholic Church and the Orthodox Church, only the Orthodox recognize 3 and 4 Maccabees (with some debate about 4 Maccabees).</a:t>
            </a:r>
          </a:p>
        </p:txBody>
      </p:sp>
    </p:spTree>
    <p:extLst>
      <p:ext uri="{BB962C8B-B14F-4D97-AF65-F5344CB8AC3E}">
        <p14:creationId xmlns:p14="http://schemas.microsoft.com/office/powerpoint/2010/main" val="6259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a:xfrm>
            <a:off x="1097280" y="286603"/>
            <a:ext cx="10773878" cy="1450757"/>
          </a:xfrm>
        </p:spPr>
        <p:txBody>
          <a:bodyPr/>
          <a:lstStyle/>
          <a:p>
            <a:r>
              <a:rPr lang="en-US" dirty="0">
                <a:solidFill>
                  <a:srgbClr val="7030A0"/>
                </a:solidFill>
              </a:rPr>
              <a:t>Persecution by Antiochus IV Epiphanes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The individual whom the Book of Daniel labels as “a contemptible person” (Da. 11:21a), and which in later works is described as “a sinful root” (1 Macc. 1:10) and “an arrogant and terrible man” (4 Macc. 4:15), made every effort to eradicate Jewish religion.</a:t>
            </a:r>
          </a:p>
          <a:p>
            <a:pPr marL="914400" indent="-457200">
              <a:spcBef>
                <a:spcPts val="600"/>
              </a:spcBef>
              <a:buFont typeface="Wingdings" panose="05000000000000000000" pitchFamily="2" charset="2"/>
              <a:buChar char="§"/>
            </a:pPr>
            <a:r>
              <a:rPr lang="en-US" sz="2400" i="1" dirty="0"/>
              <a:t>He sacked Jerusalem and robbed the temple treasury.</a:t>
            </a:r>
          </a:p>
          <a:p>
            <a:pPr marL="914400" indent="-457200">
              <a:spcBef>
                <a:spcPts val="600"/>
              </a:spcBef>
              <a:buFont typeface="Wingdings" panose="05000000000000000000" pitchFamily="2" charset="2"/>
              <a:buChar char="§"/>
            </a:pPr>
            <a:r>
              <a:rPr lang="en-US" sz="2400" i="1" dirty="0"/>
              <a:t>He desecrated the 2</a:t>
            </a:r>
            <a:r>
              <a:rPr lang="en-US" sz="2400" i="1" baseline="30000" dirty="0"/>
              <a:t>nd</a:t>
            </a:r>
            <a:r>
              <a:rPr lang="en-US" sz="2400" i="1" dirty="0"/>
              <a:t> Temple by installing in it an altar to the god Zeus and offering swine flesh on the altar, dripping the burning fat on the Torah scrolls.</a:t>
            </a:r>
          </a:p>
          <a:p>
            <a:pPr marL="914400" indent="-457200">
              <a:spcBef>
                <a:spcPts val="600"/>
              </a:spcBef>
              <a:buFont typeface="Wingdings" panose="05000000000000000000" pitchFamily="2" charset="2"/>
              <a:buChar char="§"/>
            </a:pPr>
            <a:r>
              <a:rPr lang="en-US" sz="2400" i="1" dirty="0"/>
              <a:t>He outlawed circumcision, suspended sabbatical and Jewish festival observances, burned Torah scrolls, and executed any opposers.</a:t>
            </a:r>
          </a:p>
        </p:txBody>
      </p:sp>
    </p:spTree>
    <p:extLst>
      <p:ext uri="{BB962C8B-B14F-4D97-AF65-F5344CB8AC3E}">
        <p14:creationId xmlns:p14="http://schemas.microsoft.com/office/powerpoint/2010/main" val="106903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Maccabean Revolt</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Finally, a priest from </a:t>
            </a:r>
            <a:r>
              <a:rPr lang="en-US" sz="2800" b="1" dirty="0" err="1">
                <a:solidFill>
                  <a:srgbClr val="C00000"/>
                </a:solidFill>
                <a:latin typeface="Bahnschrift SemiBold Condensed" panose="020B0502040204020203" pitchFamily="34" charset="0"/>
              </a:rPr>
              <a:t>Modi’in</a:t>
            </a:r>
            <a:r>
              <a:rPr lang="en-US" sz="2800" b="1" dirty="0">
                <a:solidFill>
                  <a:srgbClr val="C00000"/>
                </a:solidFill>
                <a:latin typeface="Bahnschrift SemiBold Condensed" panose="020B0502040204020203" pitchFamily="34" charset="0"/>
              </a:rPr>
              <a:t> and his sons rallied 6000 guerilla fighters to take up arms against these horrors.</a:t>
            </a:r>
          </a:p>
          <a:p>
            <a:pPr marL="914400" indent="-457200">
              <a:spcBef>
                <a:spcPts val="600"/>
              </a:spcBef>
              <a:buFont typeface="Wingdings" panose="05000000000000000000" pitchFamily="2" charset="2"/>
              <a:buChar char="§"/>
            </a:pPr>
            <a:r>
              <a:rPr lang="en-US" sz="2400" i="1" dirty="0"/>
              <a:t>Though Mattathias, the priest, died in 166 BC, the resistance of the freedom fighters was taken up by Judas, his son.</a:t>
            </a:r>
          </a:p>
          <a:p>
            <a:pPr marL="914400" indent="-457200">
              <a:spcBef>
                <a:spcPts val="600"/>
              </a:spcBef>
              <a:buFont typeface="Wingdings" panose="05000000000000000000" pitchFamily="2" charset="2"/>
              <a:buChar char="§"/>
            </a:pPr>
            <a:r>
              <a:rPr lang="en-US" sz="2400" i="1" dirty="0"/>
              <a:t>Though severely outnumbered, the Maccabees successfully drove out the pagan Greeks from Jerusalem, ushering in a century of Jewish political independence.</a:t>
            </a:r>
          </a:p>
          <a:p>
            <a:pPr marL="914400" indent="-457200">
              <a:spcBef>
                <a:spcPts val="600"/>
              </a:spcBef>
              <a:buFont typeface="Wingdings" panose="05000000000000000000" pitchFamily="2" charset="2"/>
              <a:buChar char="§"/>
            </a:pPr>
            <a:r>
              <a:rPr lang="en-US" sz="2400" i="1" dirty="0"/>
              <a:t>The descendants of the Maccabees (called the Hasmoneans) continued to rule from Jerusalem until the interference of Rome in 63 BC.</a:t>
            </a:r>
          </a:p>
        </p:txBody>
      </p:sp>
    </p:spTree>
    <p:extLst>
      <p:ext uri="{BB962C8B-B14F-4D97-AF65-F5344CB8AC3E}">
        <p14:creationId xmlns:p14="http://schemas.microsoft.com/office/powerpoint/2010/main" val="260858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F3710E-A7DF-4DB8-E6CD-BFEC266EBC68}"/>
              </a:ext>
            </a:extLst>
          </p:cNvPr>
          <p:cNvSpPr>
            <a:spLocks noGrp="1"/>
          </p:cNvSpPr>
          <p:nvPr>
            <p:ph idx="1"/>
          </p:nvPr>
        </p:nvSpPr>
        <p:spPr>
          <a:xfrm>
            <a:off x="1423" y="559802"/>
            <a:ext cx="2261936" cy="5923548"/>
          </a:xfrm>
        </p:spPr>
        <p:txBody>
          <a:bodyPr/>
          <a:lstStyle/>
          <a:p>
            <a:pPr marL="0" indent="0" algn="r">
              <a:buNone/>
            </a:pPr>
            <a:r>
              <a:rPr lang="en-US" sz="2400" dirty="0">
                <a:effectLst/>
              </a:rPr>
              <a:t>In 2022, archaeologists discovered a cache of silver coins. Scholars from the Israel Antiquities Authority believe them to be a hidden trove left by a refugee fleeing from the Maccabean conflict</a:t>
            </a:r>
            <a:r>
              <a:rPr lang="en-US" sz="2400" dirty="0"/>
              <a:t>.</a:t>
            </a:r>
          </a:p>
        </p:txBody>
      </p:sp>
      <p:sp>
        <p:nvSpPr>
          <p:cNvPr id="4" name="Slide Number Placeholder 3">
            <a:extLst>
              <a:ext uri="{FF2B5EF4-FFF2-40B4-BE49-F238E27FC236}">
                <a16:creationId xmlns:a16="http://schemas.microsoft.com/office/drawing/2014/main" id="{6F38324E-F0E5-971C-B6F9-89138B8D2702}"/>
              </a:ext>
            </a:extLst>
          </p:cNvPr>
          <p:cNvSpPr>
            <a:spLocks noGrp="1"/>
          </p:cNvSpPr>
          <p:nvPr>
            <p:ph type="sldNum" sz="quarter" idx="12"/>
          </p:nvPr>
        </p:nvSpPr>
        <p:spPr/>
        <p:txBody>
          <a:bodyPr/>
          <a:lstStyle/>
          <a:p>
            <a:fld id="{1AE1E3F6-B88D-4629-87F6-2F273379B775}" type="slidenum">
              <a:rPr lang="en-US" altLang="en-US" smtClean="0"/>
              <a:pPr/>
              <a:t>77</a:t>
            </a:fld>
            <a:endParaRPr lang="en-US" altLang="en-US"/>
          </a:p>
        </p:txBody>
      </p:sp>
      <p:pic>
        <p:nvPicPr>
          <p:cNvPr id="5" name="Picture 4" descr="The Muraba’at cave where the coins were discovered. ">
            <a:extLst>
              <a:ext uri="{FF2B5EF4-FFF2-40B4-BE49-F238E27FC236}">
                <a16:creationId xmlns:a16="http://schemas.microsoft.com/office/drawing/2014/main" id="{43EABECF-955C-63A0-A31F-26E84F89E65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486526" y="0"/>
            <a:ext cx="8573083" cy="5718462"/>
          </a:xfrm>
          <a:prstGeom prst="rect">
            <a:avLst/>
          </a:prstGeom>
          <a:noFill/>
          <a:ln>
            <a:noFill/>
          </a:ln>
        </p:spPr>
      </p:pic>
      <p:pic>
        <p:nvPicPr>
          <p:cNvPr id="7" name="Picture 6" descr="The coin cache (Dafna Gazit, Israel Antiquities Authority)">
            <a:extLst>
              <a:ext uri="{FF2B5EF4-FFF2-40B4-BE49-F238E27FC236}">
                <a16:creationId xmlns:a16="http://schemas.microsoft.com/office/drawing/2014/main" id="{4BC85858-C9E9-7EE5-AEDD-2894B162A544}"/>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543828" y="3315194"/>
            <a:ext cx="4547879" cy="3406281"/>
          </a:xfrm>
          <a:prstGeom prst="rect">
            <a:avLst/>
          </a:prstGeom>
          <a:noFill/>
          <a:ln>
            <a:noFill/>
          </a:ln>
        </p:spPr>
      </p:pic>
    </p:spTree>
    <p:extLst>
      <p:ext uri="{BB962C8B-B14F-4D97-AF65-F5344CB8AC3E}">
        <p14:creationId xmlns:p14="http://schemas.microsoft.com/office/powerpoint/2010/main" val="12451807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Cleansing of the Temple</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lnSpcReduction="10000"/>
          </a:bodyPr>
          <a:lstStyle/>
          <a:p>
            <a:r>
              <a:rPr lang="en-US" sz="2800" b="1" dirty="0">
                <a:solidFill>
                  <a:srgbClr val="C00000"/>
                </a:solidFill>
                <a:latin typeface="Bahnschrift SemiBold Condensed" panose="020B0502040204020203" pitchFamily="34" charset="0"/>
              </a:rPr>
              <a:t>Once the Maccabees regained control of Jerusalem, they could turn their attention to the desecrated second temple.</a:t>
            </a:r>
          </a:p>
          <a:p>
            <a:pPr marL="914400" indent="-457200">
              <a:spcBef>
                <a:spcPts val="600"/>
              </a:spcBef>
              <a:buFont typeface="Wingdings" panose="05000000000000000000" pitchFamily="2" charset="2"/>
              <a:buChar char="§"/>
            </a:pPr>
            <a:r>
              <a:rPr lang="en-US" sz="2400" i="1" dirty="0"/>
              <a:t>They rebuilt the great altar entirely, considering it so desecrated that it was beyond redemption (and buried the original stones).</a:t>
            </a:r>
          </a:p>
          <a:p>
            <a:pPr marL="914400" indent="-457200">
              <a:spcBef>
                <a:spcPts val="600"/>
              </a:spcBef>
              <a:buFont typeface="Wingdings" panose="05000000000000000000" pitchFamily="2" charset="2"/>
              <a:buChar char="§"/>
            </a:pPr>
            <a:r>
              <a:rPr lang="en-US" sz="2400" i="1" dirty="0"/>
              <a:t>The temple itself they purged of all the intruding elements of paganism.</a:t>
            </a:r>
          </a:p>
          <a:p>
            <a:pPr marL="914400" indent="-457200">
              <a:spcBef>
                <a:spcPts val="600"/>
              </a:spcBef>
              <a:buFont typeface="Wingdings" panose="05000000000000000000" pitchFamily="2" charset="2"/>
              <a:buChar char="§"/>
            </a:pPr>
            <a:r>
              <a:rPr lang="en-US" sz="2400" i="1" dirty="0"/>
              <a:t>On December 25, 165 BC (or 164 BC by some scholars), they rededicated the temple to the service of God, extending their celebration for eight days.</a:t>
            </a:r>
          </a:p>
          <a:p>
            <a:pPr marL="914400" indent="-457200">
              <a:spcBef>
                <a:spcPts val="600"/>
              </a:spcBef>
              <a:buFont typeface="Wingdings" panose="05000000000000000000" pitchFamily="2" charset="2"/>
              <a:buChar char="§"/>
            </a:pPr>
            <a:r>
              <a:rPr lang="en-US" sz="2400" i="1" dirty="0"/>
              <a:t>Because there was a shortage of pure olive oil, they were unable to replenish the oil for the Menorah, but the lamp burned miraculously for the full eight days.</a:t>
            </a:r>
          </a:p>
        </p:txBody>
      </p:sp>
    </p:spTree>
    <p:extLst>
      <p:ext uri="{BB962C8B-B14F-4D97-AF65-F5344CB8AC3E}">
        <p14:creationId xmlns:p14="http://schemas.microsoft.com/office/powerpoint/2010/main" val="364125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Hanukkah</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In memory of the miracle of the oil, the Jews instituted a new festival, the Festival of Lights or Hanukkah (= dedication).</a:t>
            </a:r>
          </a:p>
          <a:p>
            <a:pPr marL="914400" indent="-457200">
              <a:spcBef>
                <a:spcPts val="600"/>
              </a:spcBef>
              <a:buFont typeface="Wingdings" panose="05000000000000000000" pitchFamily="2" charset="2"/>
              <a:buChar char="§"/>
            </a:pPr>
            <a:r>
              <a:rPr lang="en-US" sz="2400" i="1" dirty="0"/>
              <a:t>Though the original menorah in the 2</a:t>
            </a:r>
            <a:r>
              <a:rPr lang="en-US" sz="2400" i="1" baseline="30000" dirty="0"/>
              <a:t>nd</a:t>
            </a:r>
            <a:r>
              <a:rPr lang="en-US" sz="2400" i="1" dirty="0"/>
              <a:t> Temple had the traditional seven lamps, a new style menorah became popular with nine lamps—eight lamps for the eight days when the oil burned without being replenished and one lamp representing Judaism as a light to the world.</a:t>
            </a:r>
          </a:p>
          <a:p>
            <a:pPr marL="914400" indent="-457200">
              <a:spcBef>
                <a:spcPts val="600"/>
              </a:spcBef>
              <a:buFont typeface="Wingdings" panose="05000000000000000000" pitchFamily="2" charset="2"/>
              <a:buChar char="§"/>
            </a:pPr>
            <a:r>
              <a:rPr lang="en-US" sz="2400" i="1" dirty="0"/>
              <a:t>Jesus would attend Hanukkah in Jerusalem during his public ministry (Jn. 10:22-24).</a:t>
            </a:r>
          </a:p>
        </p:txBody>
      </p:sp>
    </p:spTree>
    <p:extLst>
      <p:ext uri="{BB962C8B-B14F-4D97-AF65-F5344CB8AC3E}">
        <p14:creationId xmlns:p14="http://schemas.microsoft.com/office/powerpoint/2010/main" val="306647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FFB7">
                <a:gamma/>
                <a:shade val="46275"/>
                <a:invGamma/>
              </a:srgbClr>
            </a:gs>
            <a:gs pos="50000">
              <a:srgbClr val="FFFFB7"/>
            </a:gs>
            <a:gs pos="100000">
              <a:srgbClr val="FFFFB7">
                <a:gamma/>
                <a:shade val="46275"/>
                <a:invGamma/>
              </a:srgbClr>
            </a:gs>
          </a:gsLst>
          <a:lin ang="2700000" scaled="1"/>
        </a:gradFill>
        <a:effectLst/>
      </p:bgPr>
    </p:bg>
    <p:spTree>
      <p:nvGrpSpPr>
        <p:cNvPr id="1" name=""/>
        <p:cNvGrpSpPr/>
        <p:nvPr/>
      </p:nvGrpSpPr>
      <p:grpSpPr>
        <a:xfrm>
          <a:off x="0" y="0"/>
          <a:ext cx="0" cy="0"/>
          <a:chOff x="0" y="0"/>
          <a:chExt cx="0" cy="0"/>
        </a:xfrm>
      </p:grpSpPr>
      <p:sp>
        <p:nvSpPr>
          <p:cNvPr id="326663" name="AutoShape 7">
            <a:extLst>
              <a:ext uri="{FF2B5EF4-FFF2-40B4-BE49-F238E27FC236}">
                <a16:creationId xmlns:a16="http://schemas.microsoft.com/office/drawing/2014/main" id="{4C37D1DB-9754-AD87-4113-B94E34B00D94}"/>
              </a:ext>
            </a:extLst>
          </p:cNvPr>
          <p:cNvSpPr>
            <a:spLocks noChangeArrowheads="1"/>
          </p:cNvSpPr>
          <p:nvPr/>
        </p:nvSpPr>
        <p:spPr bwMode="auto">
          <a:xfrm>
            <a:off x="106280" y="495300"/>
            <a:ext cx="4343400" cy="5867400"/>
          </a:xfrm>
          <a:prstGeom prst="verticalScroll">
            <a:avLst>
              <a:gd name="adj" fmla="val 12500"/>
            </a:avLst>
          </a:prstGeom>
          <a:solidFill>
            <a:srgbClr val="C0BD9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i="1">
              <a:solidFill>
                <a:srgbClr val="000000"/>
              </a:solidFill>
              <a:latin typeface="Tahoma" panose="020B0604030504040204" pitchFamily="34" charset="0"/>
              <a:cs typeface="Arial" panose="020B0604020202020204" pitchFamily="34" charset="0"/>
            </a:endParaRPr>
          </a:p>
        </p:txBody>
      </p:sp>
      <p:sp>
        <p:nvSpPr>
          <p:cNvPr id="326664" name="Rectangle 8">
            <a:extLst>
              <a:ext uri="{FF2B5EF4-FFF2-40B4-BE49-F238E27FC236}">
                <a16:creationId xmlns:a16="http://schemas.microsoft.com/office/drawing/2014/main" id="{53672EF1-1B58-DE67-0339-0DFBA4D17879}"/>
              </a:ext>
            </a:extLst>
          </p:cNvPr>
          <p:cNvSpPr>
            <a:spLocks noGrp="1" noChangeArrowheads="1"/>
          </p:cNvSpPr>
          <p:nvPr>
            <p:ph type="body" sz="half" idx="1"/>
          </p:nvPr>
        </p:nvSpPr>
        <p:spPr>
          <a:xfrm>
            <a:off x="773632" y="1143000"/>
            <a:ext cx="3200400" cy="4876800"/>
          </a:xfrm>
          <a:noFill/>
          <a:ln/>
        </p:spPr>
        <p:txBody>
          <a:bodyPr/>
          <a:lstStyle/>
          <a:p>
            <a:pPr>
              <a:lnSpc>
                <a:spcPct val="90000"/>
              </a:lnSpc>
              <a:buFont typeface="Wingdings" panose="05000000000000000000" pitchFamily="2" charset="2"/>
              <a:buNone/>
            </a:pPr>
            <a:r>
              <a:rPr lang="en-US" altLang="en-US" sz="2800" b="1" dirty="0">
                <a:solidFill>
                  <a:srgbClr val="FFFF66"/>
                </a:solidFill>
                <a:effectLst>
                  <a:outerShdw blurRad="38100" dist="38100" dir="2700000" algn="tl">
                    <a:srgbClr val="000000"/>
                  </a:outerShdw>
                </a:effectLst>
              </a:rPr>
              <a:t>Curses from Dt. 28</a:t>
            </a:r>
          </a:p>
          <a:p>
            <a:pPr>
              <a:lnSpc>
                <a:spcPct val="90000"/>
              </a:lnSpc>
            </a:pPr>
            <a:r>
              <a:rPr lang="en-US" altLang="en-US" sz="2400" i="1" dirty="0">
                <a:effectLst/>
                <a:latin typeface="Arial Narrow" panose="020B0606020202030204" pitchFamily="34" charset="0"/>
              </a:rPr>
              <a:t>Yahweh will plague you with diseases…</a:t>
            </a:r>
          </a:p>
          <a:p>
            <a:pPr>
              <a:lnSpc>
                <a:spcPct val="90000"/>
              </a:lnSpc>
            </a:pPr>
            <a:r>
              <a:rPr lang="en-US" altLang="en-US" sz="2400" i="1" dirty="0">
                <a:effectLst/>
                <a:latin typeface="Arial Narrow" panose="020B0606020202030204" pitchFamily="34" charset="0"/>
              </a:rPr>
              <a:t>At midday you’ll grope about like a blind man...</a:t>
            </a:r>
          </a:p>
          <a:p>
            <a:pPr>
              <a:lnSpc>
                <a:spcPct val="90000"/>
              </a:lnSpc>
            </a:pPr>
            <a:r>
              <a:rPr lang="en-US" altLang="en-US" sz="2400" i="1" dirty="0">
                <a:effectLst/>
                <a:latin typeface="Arial Narrow" panose="020B0606020202030204" pitchFamily="34" charset="0"/>
              </a:rPr>
              <a:t>Your carcasses will be food for the birds and the beasts…</a:t>
            </a:r>
          </a:p>
          <a:p>
            <a:pPr>
              <a:lnSpc>
                <a:spcPct val="90000"/>
              </a:lnSpc>
            </a:pPr>
            <a:r>
              <a:rPr lang="en-US" altLang="en-US" sz="2400" i="1" dirty="0">
                <a:effectLst/>
                <a:latin typeface="Arial Narrow" panose="020B0606020202030204" pitchFamily="34" charset="0"/>
              </a:rPr>
              <a:t>You will be pledged to be married…but another will take and ravish her…</a:t>
            </a:r>
          </a:p>
        </p:txBody>
      </p:sp>
      <p:sp>
        <p:nvSpPr>
          <p:cNvPr id="326665" name="AutoShape 9">
            <a:extLst>
              <a:ext uri="{FF2B5EF4-FFF2-40B4-BE49-F238E27FC236}">
                <a16:creationId xmlns:a16="http://schemas.microsoft.com/office/drawing/2014/main" id="{9A09F132-F322-CA47-0CA7-DFC70AAC905E}"/>
              </a:ext>
            </a:extLst>
          </p:cNvPr>
          <p:cNvSpPr>
            <a:spLocks noChangeArrowheads="1"/>
          </p:cNvSpPr>
          <p:nvPr/>
        </p:nvSpPr>
        <p:spPr bwMode="auto">
          <a:xfrm>
            <a:off x="4176966" y="495300"/>
            <a:ext cx="4343400" cy="5867400"/>
          </a:xfrm>
          <a:prstGeom prst="verticalScroll">
            <a:avLst>
              <a:gd name="adj" fmla="val 12500"/>
            </a:avLst>
          </a:prstGeom>
          <a:solidFill>
            <a:srgbClr val="C0BD9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800" i="1">
              <a:solidFill>
                <a:srgbClr val="000000"/>
              </a:solidFill>
              <a:latin typeface="Tahoma" panose="020B0604030504040204" pitchFamily="34" charset="0"/>
              <a:cs typeface="Arial" panose="020B0604020202020204" pitchFamily="34" charset="0"/>
            </a:endParaRPr>
          </a:p>
        </p:txBody>
      </p:sp>
      <p:sp>
        <p:nvSpPr>
          <p:cNvPr id="326666" name="Rectangle 10">
            <a:extLst>
              <a:ext uri="{FF2B5EF4-FFF2-40B4-BE49-F238E27FC236}">
                <a16:creationId xmlns:a16="http://schemas.microsoft.com/office/drawing/2014/main" id="{0C306109-03ED-0C8F-0E04-35C8DEC2EAED}"/>
              </a:ext>
            </a:extLst>
          </p:cNvPr>
          <p:cNvSpPr>
            <a:spLocks noGrp="1" noChangeArrowheads="1"/>
          </p:cNvSpPr>
          <p:nvPr>
            <p:ph type="body" sz="half" idx="2"/>
          </p:nvPr>
        </p:nvSpPr>
        <p:spPr>
          <a:xfrm>
            <a:off x="4872392" y="1143000"/>
            <a:ext cx="3124200" cy="4953000"/>
          </a:xfrm>
          <a:noFill/>
          <a:ln/>
        </p:spPr>
        <p:txBody>
          <a:bodyPr/>
          <a:lstStyle/>
          <a:p>
            <a:pPr>
              <a:lnSpc>
                <a:spcPct val="90000"/>
              </a:lnSpc>
              <a:buFont typeface="Wingdings" panose="05000000000000000000" pitchFamily="2" charset="2"/>
              <a:buNone/>
            </a:pPr>
            <a:r>
              <a:rPr lang="en-US" altLang="en-US" sz="2800" b="1" dirty="0">
                <a:solidFill>
                  <a:srgbClr val="FFFF66"/>
                </a:solidFill>
                <a:effectLst>
                  <a:outerShdw blurRad="38100" dist="38100" dir="2700000" algn="tl">
                    <a:srgbClr val="000000"/>
                  </a:outerShdw>
                </a:effectLst>
              </a:rPr>
              <a:t>Curses from Esarhaddon II</a:t>
            </a:r>
          </a:p>
          <a:p>
            <a:pPr>
              <a:lnSpc>
                <a:spcPct val="90000"/>
              </a:lnSpc>
            </a:pPr>
            <a:r>
              <a:rPr lang="en-US" altLang="en-US" sz="2400" i="1" dirty="0">
                <a:effectLst/>
                <a:latin typeface="Arial Narrow" panose="020B0606020202030204" pitchFamily="34" charset="0"/>
              </a:rPr>
              <a:t>May Sin…clothe you with leprosy…</a:t>
            </a:r>
          </a:p>
          <a:p>
            <a:pPr>
              <a:lnSpc>
                <a:spcPct val="90000"/>
              </a:lnSpc>
            </a:pPr>
            <a:r>
              <a:rPr lang="en-US" altLang="en-US" sz="2400" i="1" dirty="0">
                <a:effectLst/>
                <a:latin typeface="Arial Narrow" panose="020B0606020202030204" pitchFamily="34" charset="0"/>
              </a:rPr>
              <a:t>May Shamash…take away your eyesight…</a:t>
            </a:r>
          </a:p>
          <a:p>
            <a:pPr>
              <a:lnSpc>
                <a:spcPct val="90000"/>
              </a:lnSpc>
            </a:pPr>
            <a:r>
              <a:rPr lang="en-US" altLang="en-US" sz="2400" i="1" dirty="0">
                <a:effectLst/>
                <a:latin typeface="Arial Narrow" panose="020B0606020202030204" pitchFamily="34" charset="0"/>
              </a:rPr>
              <a:t>May Ninurta…give your flesh to eagles and vultures…</a:t>
            </a:r>
          </a:p>
          <a:p>
            <a:pPr>
              <a:lnSpc>
                <a:spcPct val="90000"/>
              </a:lnSpc>
            </a:pPr>
            <a:r>
              <a:rPr lang="en-US" altLang="en-US" sz="2400" i="1" dirty="0">
                <a:effectLst/>
                <a:latin typeface="Arial Narrow" panose="020B0606020202030204" pitchFamily="34" charset="0"/>
              </a:rPr>
              <a:t>May Venus…let your wives lie in the embrace of your enemies…</a:t>
            </a:r>
          </a:p>
        </p:txBody>
      </p:sp>
      <p:sp>
        <p:nvSpPr>
          <p:cNvPr id="2" name="TextBox 1">
            <a:extLst>
              <a:ext uri="{FF2B5EF4-FFF2-40B4-BE49-F238E27FC236}">
                <a16:creationId xmlns:a16="http://schemas.microsoft.com/office/drawing/2014/main" id="{0E9F3A62-15A2-C07F-37BB-604A1135B78E}"/>
              </a:ext>
            </a:extLst>
          </p:cNvPr>
          <p:cNvSpPr txBox="1"/>
          <p:nvPr/>
        </p:nvSpPr>
        <p:spPr>
          <a:xfrm>
            <a:off x="8348650" y="1325463"/>
            <a:ext cx="3649980" cy="4770537"/>
          </a:xfrm>
          <a:prstGeom prst="rect">
            <a:avLst/>
          </a:prstGeom>
          <a:noFill/>
        </p:spPr>
        <p:txBody>
          <a:bodyPr wrap="square" rtlCol="0">
            <a:spAutoFit/>
          </a:bodyPr>
          <a:lstStyle/>
          <a:p>
            <a:r>
              <a:rPr lang="en-US" sz="2800" b="1" dirty="0">
                <a:solidFill>
                  <a:srgbClr val="C00000"/>
                </a:solidFill>
                <a:latin typeface="Book Antiqua" panose="02040602050305030304" pitchFamily="18" charset="0"/>
              </a:rPr>
              <a:t>THE FINAL CURSE</a:t>
            </a:r>
          </a:p>
          <a:p>
            <a:r>
              <a:rPr lang="en-US" sz="2800" i="1" dirty="0">
                <a:solidFill>
                  <a:srgbClr val="FF0000"/>
                </a:solidFill>
                <a:latin typeface="Book Antiqua" panose="02040602050305030304" pitchFamily="18" charset="0"/>
              </a:rPr>
              <a:t>“Then the L</a:t>
            </a:r>
            <a:r>
              <a:rPr lang="en-US" sz="2400" i="1" dirty="0">
                <a:solidFill>
                  <a:srgbClr val="FF0000"/>
                </a:solidFill>
                <a:latin typeface="Book Antiqua" panose="02040602050305030304" pitchFamily="18" charset="0"/>
              </a:rPr>
              <a:t>ORD</a:t>
            </a:r>
            <a:r>
              <a:rPr lang="en-US" sz="2800" i="1" dirty="0">
                <a:solidFill>
                  <a:srgbClr val="FF0000"/>
                </a:solidFill>
                <a:latin typeface="Book Antiqua" panose="02040602050305030304" pitchFamily="18" charset="0"/>
              </a:rPr>
              <a:t> will scatter you among all nations, from one end of the earth to the other. …among those nations you will find no repose, no resting place for the sole your foot.”</a:t>
            </a:r>
          </a:p>
          <a:p>
            <a:endParaRPr lang="en-US" sz="2800" i="1" dirty="0">
              <a:latin typeface="Book Antiqua" panose="02040602050305030304" pitchFamily="18" charset="0"/>
            </a:endParaRPr>
          </a:p>
          <a:p>
            <a:r>
              <a:rPr lang="en-US" sz="2400" dirty="0">
                <a:latin typeface="Book Antiqua" panose="02040602050305030304" pitchFamily="18" charset="0"/>
              </a:rPr>
              <a:t>Deuteronomy 28:64-65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26663"/>
                                        </p:tgtEl>
                                        <p:attrNameLst>
                                          <p:attrName>style.visibility</p:attrName>
                                        </p:attrNameLst>
                                      </p:cBhvr>
                                      <p:to>
                                        <p:strVal val="visible"/>
                                      </p:to>
                                    </p:set>
                                    <p:animEffect transition="in" filter="dissolve">
                                      <p:cBhvr>
                                        <p:cTn id="7" dur="500"/>
                                        <p:tgtEl>
                                          <p:spTgt spid="326663"/>
                                        </p:tgtEl>
                                      </p:cBhvr>
                                    </p:animEffect>
                                  </p:childTnLst>
                                </p:cTn>
                              </p:par>
                              <p:par>
                                <p:cTn id="8" presetID="9" presetClass="entr" presetSubtype="0" fill="hold" nodeType="withEffect">
                                  <p:stCondLst>
                                    <p:cond delay="0"/>
                                  </p:stCondLst>
                                  <p:childTnLst>
                                    <p:set>
                                      <p:cBhvr>
                                        <p:cTn id="9" dur="1" fill="hold">
                                          <p:stCondLst>
                                            <p:cond delay="0"/>
                                          </p:stCondLst>
                                        </p:cTn>
                                        <p:tgtEl>
                                          <p:spTgt spid="326664">
                                            <p:txEl>
                                              <p:pRg st="0" end="0"/>
                                            </p:txEl>
                                          </p:spTgt>
                                        </p:tgtEl>
                                        <p:attrNameLst>
                                          <p:attrName>style.visibility</p:attrName>
                                        </p:attrNameLst>
                                      </p:cBhvr>
                                      <p:to>
                                        <p:strVal val="visible"/>
                                      </p:to>
                                    </p:set>
                                    <p:animEffect transition="in" filter="dissolve">
                                      <p:cBhvr>
                                        <p:cTn id="10" dur="500"/>
                                        <p:tgtEl>
                                          <p:spTgt spid="326664">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26665"/>
                                        </p:tgtEl>
                                        <p:attrNameLst>
                                          <p:attrName>style.visibility</p:attrName>
                                        </p:attrNameLst>
                                      </p:cBhvr>
                                      <p:to>
                                        <p:strVal val="visible"/>
                                      </p:to>
                                    </p:set>
                                    <p:animEffect transition="in" filter="dissolve">
                                      <p:cBhvr>
                                        <p:cTn id="13" dur="500"/>
                                        <p:tgtEl>
                                          <p:spTgt spid="326665"/>
                                        </p:tgtEl>
                                      </p:cBhvr>
                                    </p:animEffect>
                                  </p:childTnLst>
                                </p:cTn>
                              </p:par>
                              <p:par>
                                <p:cTn id="14" presetID="9" presetClass="entr" presetSubtype="0" fill="hold" nodeType="withEffect">
                                  <p:stCondLst>
                                    <p:cond delay="0"/>
                                  </p:stCondLst>
                                  <p:childTnLst>
                                    <p:set>
                                      <p:cBhvr>
                                        <p:cTn id="15" dur="1" fill="hold">
                                          <p:stCondLst>
                                            <p:cond delay="0"/>
                                          </p:stCondLst>
                                        </p:cTn>
                                        <p:tgtEl>
                                          <p:spTgt spid="326666">
                                            <p:txEl>
                                              <p:pRg st="0" end="0"/>
                                            </p:txEl>
                                          </p:spTgt>
                                        </p:tgtEl>
                                        <p:attrNameLst>
                                          <p:attrName>style.visibility</p:attrName>
                                        </p:attrNameLst>
                                      </p:cBhvr>
                                      <p:to>
                                        <p:strVal val="visible"/>
                                      </p:to>
                                    </p:set>
                                    <p:animEffect transition="in" filter="dissolve">
                                      <p:cBhvr>
                                        <p:cTn id="16" dur="500"/>
                                        <p:tgtEl>
                                          <p:spTgt spid="326666">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26664">
                                            <p:txEl>
                                              <p:pRg st="1" end="1"/>
                                            </p:txEl>
                                          </p:spTgt>
                                        </p:tgtEl>
                                        <p:attrNameLst>
                                          <p:attrName>style.visibility</p:attrName>
                                        </p:attrNameLst>
                                      </p:cBhvr>
                                      <p:to>
                                        <p:strVal val="visible"/>
                                      </p:to>
                                    </p:set>
                                    <p:anim calcmode="lin" valueType="num">
                                      <p:cBhvr>
                                        <p:cTn id="21" dur="500" fill="hold"/>
                                        <p:tgtEl>
                                          <p:spTgt spid="32666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2666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2666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26664">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326666">
                                            <p:txEl>
                                              <p:pRg st="1" end="1"/>
                                            </p:txEl>
                                          </p:spTgt>
                                        </p:tgtEl>
                                        <p:attrNameLst>
                                          <p:attrName>style.visibility</p:attrName>
                                        </p:attrNameLst>
                                      </p:cBhvr>
                                      <p:to>
                                        <p:strVal val="visible"/>
                                      </p:to>
                                    </p:set>
                                    <p:anim calcmode="lin" valueType="num">
                                      <p:cBhvr>
                                        <p:cTn id="27" dur="500" fill="hold"/>
                                        <p:tgtEl>
                                          <p:spTgt spid="32666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32666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32666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3266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326664">
                                            <p:txEl>
                                              <p:pRg st="2" end="2"/>
                                            </p:txEl>
                                          </p:spTgt>
                                        </p:tgtEl>
                                        <p:attrNameLst>
                                          <p:attrName>style.visibility</p:attrName>
                                        </p:attrNameLst>
                                      </p:cBhvr>
                                      <p:to>
                                        <p:strVal val="visible"/>
                                      </p:to>
                                    </p:set>
                                    <p:anim calcmode="lin" valueType="num">
                                      <p:cBhvr>
                                        <p:cTn id="35" dur="500" fill="hold"/>
                                        <p:tgtEl>
                                          <p:spTgt spid="32666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32666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32666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326664">
                                            <p:txEl>
                                              <p:pRg st="2" end="2"/>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326666">
                                            <p:txEl>
                                              <p:pRg st="2" end="2"/>
                                            </p:txEl>
                                          </p:spTgt>
                                        </p:tgtEl>
                                        <p:attrNameLst>
                                          <p:attrName>style.visibility</p:attrName>
                                        </p:attrNameLst>
                                      </p:cBhvr>
                                      <p:to>
                                        <p:strVal val="visible"/>
                                      </p:to>
                                    </p:set>
                                    <p:anim calcmode="lin" valueType="num">
                                      <p:cBhvr>
                                        <p:cTn id="41" dur="500" fill="hold"/>
                                        <p:tgtEl>
                                          <p:spTgt spid="32666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32666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32666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3266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326664">
                                            <p:txEl>
                                              <p:pRg st="3" end="3"/>
                                            </p:txEl>
                                          </p:spTgt>
                                        </p:tgtEl>
                                        <p:attrNameLst>
                                          <p:attrName>style.visibility</p:attrName>
                                        </p:attrNameLst>
                                      </p:cBhvr>
                                      <p:to>
                                        <p:strVal val="visible"/>
                                      </p:to>
                                    </p:set>
                                    <p:anim calcmode="lin" valueType="num">
                                      <p:cBhvr>
                                        <p:cTn id="49" dur="500" fill="hold"/>
                                        <p:tgtEl>
                                          <p:spTgt spid="32666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32666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32666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326664">
                                            <p:txEl>
                                              <p:pRg st="3" end="3"/>
                                            </p:txEl>
                                          </p:spTgt>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326666">
                                            <p:txEl>
                                              <p:pRg st="3" end="3"/>
                                            </p:txEl>
                                          </p:spTgt>
                                        </p:tgtEl>
                                        <p:attrNameLst>
                                          <p:attrName>style.visibility</p:attrName>
                                        </p:attrNameLst>
                                      </p:cBhvr>
                                      <p:to>
                                        <p:strVal val="visible"/>
                                      </p:to>
                                    </p:set>
                                    <p:anim calcmode="lin" valueType="num">
                                      <p:cBhvr>
                                        <p:cTn id="55" dur="500" fill="hold"/>
                                        <p:tgtEl>
                                          <p:spTgt spid="32666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32666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32666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3266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326664">
                                            <p:txEl>
                                              <p:pRg st="4" end="4"/>
                                            </p:txEl>
                                          </p:spTgt>
                                        </p:tgtEl>
                                        <p:attrNameLst>
                                          <p:attrName>style.visibility</p:attrName>
                                        </p:attrNameLst>
                                      </p:cBhvr>
                                      <p:to>
                                        <p:strVal val="visible"/>
                                      </p:to>
                                    </p:set>
                                    <p:anim calcmode="lin" valueType="num">
                                      <p:cBhvr>
                                        <p:cTn id="63" dur="500" fill="hold"/>
                                        <p:tgtEl>
                                          <p:spTgt spid="326664">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326664">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326664">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326664">
                                            <p:txEl>
                                              <p:pRg st="4" end="4"/>
                                            </p:txEl>
                                          </p:spTgt>
                                        </p:tgtEl>
                                        <p:attrNameLst>
                                          <p:attrName>ppt_y</p:attrName>
                                        </p:attrNameLst>
                                      </p:cBhvr>
                                      <p:tavLst>
                                        <p:tav tm="0">
                                          <p:val>
                                            <p:strVal val="#ppt_y"/>
                                          </p:val>
                                        </p:tav>
                                        <p:tav tm="100000">
                                          <p:val>
                                            <p:strVal val="#ppt_y"/>
                                          </p:val>
                                        </p:tav>
                                      </p:tavLst>
                                    </p:anim>
                                  </p:childTnLst>
                                </p:cTn>
                              </p:par>
                              <p:par>
                                <p:cTn id="67" presetID="39" presetClass="entr" presetSubtype="0" accel="100000" fill="hold" nodeType="withEffect">
                                  <p:stCondLst>
                                    <p:cond delay="0"/>
                                  </p:stCondLst>
                                  <p:childTnLst>
                                    <p:set>
                                      <p:cBhvr>
                                        <p:cTn id="68" dur="1" fill="hold">
                                          <p:stCondLst>
                                            <p:cond delay="0"/>
                                          </p:stCondLst>
                                        </p:cTn>
                                        <p:tgtEl>
                                          <p:spTgt spid="326666">
                                            <p:txEl>
                                              <p:pRg st="4" end="4"/>
                                            </p:txEl>
                                          </p:spTgt>
                                        </p:tgtEl>
                                        <p:attrNameLst>
                                          <p:attrName>style.visibility</p:attrName>
                                        </p:attrNameLst>
                                      </p:cBhvr>
                                      <p:to>
                                        <p:strVal val="visible"/>
                                      </p:to>
                                    </p:set>
                                    <p:anim calcmode="lin" valueType="num">
                                      <p:cBhvr>
                                        <p:cTn id="69" dur="500" fill="hold"/>
                                        <p:tgtEl>
                                          <p:spTgt spid="32666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32666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32666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3266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500" fill="hold"/>
                                        <p:tgtEl>
                                          <p:spTgt spid="2"/>
                                        </p:tgtEl>
                                        <p:attrNameLst>
                                          <p:attrName>ppt_w</p:attrName>
                                        </p:attrNameLst>
                                      </p:cBhvr>
                                      <p:tavLst>
                                        <p:tav tm="0">
                                          <p:val>
                                            <p:fltVal val="0"/>
                                          </p:val>
                                        </p:tav>
                                        <p:tav tm="100000">
                                          <p:val>
                                            <p:strVal val="#ppt_w"/>
                                          </p:val>
                                        </p:tav>
                                      </p:tavLst>
                                    </p:anim>
                                    <p:anim calcmode="lin" valueType="num">
                                      <p:cBhvr>
                                        <p:cTn id="78" dur="500" fill="hold"/>
                                        <p:tgtEl>
                                          <p:spTgt spid="2"/>
                                        </p:tgtEl>
                                        <p:attrNameLst>
                                          <p:attrName>ppt_h</p:attrName>
                                        </p:attrNameLst>
                                      </p:cBhvr>
                                      <p:tavLst>
                                        <p:tav tm="0">
                                          <p:val>
                                            <p:fltVal val="0"/>
                                          </p:val>
                                        </p:tav>
                                        <p:tav tm="100000">
                                          <p:val>
                                            <p:strVal val="#ppt_h"/>
                                          </p:val>
                                        </p:tav>
                                      </p:tavLst>
                                    </p:anim>
                                    <p:animEffect transition="in" filter="fade">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0515600" cy="4895850"/>
          </a:xfrm>
        </p:spPr>
        <p:txBody>
          <a:bodyPr/>
          <a:lstStyle/>
          <a:p>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What is your take on the miracles that attended the Jewish resistance to Hellenism? (In addition to the scourging of </a:t>
            </a:r>
            <a:r>
              <a:rPr lang="en-US" i="1" kern="100" dirty="0" err="1">
                <a:effectLst/>
                <a:latin typeface="Franklin Gothic Medium" panose="020B0603020102020204" pitchFamily="34" charset="0"/>
                <a:ea typeface="Calibri" panose="020F0502020204030204" pitchFamily="34" charset="0"/>
                <a:cs typeface="Arial" panose="020B0604020202020204" pitchFamily="34" charset="0"/>
              </a:rPr>
              <a:t>Heliodorus</a:t>
            </a:r>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 and the eight days burning of the menorah oil, other miracles are described in 2 Maccabees, including ominous heavenly riders that that charged through the air for 40 days (5:2-3), the recovery of holy fire that had been hidden before the exile and ignited spontaneously (1:19-22, 32-32, 36), and the five angelic horsemen who protected Judas Maccabeus by hurling thunderbolts at the enemy (10:29-30.) </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In the gospels, Jesus made no direct references to the Maccabean revolt, though he did attend Hanukkah at least once. What might have been Jesus’ perspective on this history?</a:t>
            </a:r>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50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DA869-0C49-B1B9-E8E7-D529D175D72D}"/>
              </a:ext>
            </a:extLst>
          </p:cNvPr>
          <p:cNvSpPr/>
          <p:nvPr/>
        </p:nvSpPr>
        <p:spPr>
          <a:xfrm>
            <a:off x="411335" y="1105723"/>
            <a:ext cx="6451019" cy="4868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 name="TextBox 2">
            <a:extLst>
              <a:ext uri="{FF2B5EF4-FFF2-40B4-BE49-F238E27FC236}">
                <a16:creationId xmlns:a16="http://schemas.microsoft.com/office/drawing/2014/main" id="{9EB6A804-0958-D0D7-39FC-DE62387FC439}"/>
              </a:ext>
            </a:extLst>
          </p:cNvPr>
          <p:cNvSpPr txBox="1"/>
          <p:nvPr/>
        </p:nvSpPr>
        <p:spPr>
          <a:xfrm>
            <a:off x="557349" y="2178799"/>
            <a:ext cx="6191794" cy="212365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THE INTERTESTAMENTAL PERIOD</a:t>
            </a: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cxnSp>
        <p:nvCxnSpPr>
          <p:cNvPr id="5" name="Straight Connector 4">
            <a:extLst>
              <a:ext uri="{FF2B5EF4-FFF2-40B4-BE49-F238E27FC236}">
                <a16:creationId xmlns:a16="http://schemas.microsoft.com/office/drawing/2014/main" id="{00D5AEE1-1634-8E52-ACE0-803A43C758AB}"/>
              </a:ext>
            </a:extLst>
          </p:cNvPr>
          <p:cNvCxnSpPr>
            <a:cxnSpLocks/>
          </p:cNvCxnSpPr>
          <p:nvPr/>
        </p:nvCxnSpPr>
        <p:spPr>
          <a:xfrm>
            <a:off x="557349" y="4493851"/>
            <a:ext cx="11442146"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EEBAA63-E8F8-ACC2-1BF7-110659A5AFB0}"/>
              </a:ext>
            </a:extLst>
          </p:cNvPr>
          <p:cNvSpPr txBox="1"/>
          <p:nvPr/>
        </p:nvSpPr>
        <p:spPr>
          <a:xfrm>
            <a:off x="1689568" y="4704949"/>
            <a:ext cx="7387319"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Franklin Gothic Book" panose="020F0502020204030204"/>
              </a:rPr>
              <a:t>5</a:t>
            </a:r>
            <a:r>
              <a:rPr kumimoji="0" lang="en-US" sz="3200" b="0" i="0" u="none" strike="noStrike" kern="1200" cap="none" spc="0" normalizeH="0" baseline="0" noProof="0" dirty="0">
                <a:ln>
                  <a:noFill/>
                </a:ln>
                <a:solidFill>
                  <a:prstClr val="white"/>
                </a:solidFill>
                <a:effectLst/>
                <a:uLnTx/>
                <a:uFillTx/>
                <a:latin typeface="Franklin Gothic Book" panose="020F0502020204030204"/>
                <a:ea typeface="+mn-ea"/>
                <a:cs typeface="+mn-cs"/>
              </a:rPr>
              <a:t> The Hasmoneans and </a:t>
            </a:r>
            <a:r>
              <a:rPr kumimoji="0" lang="en-US" sz="3200" b="0" i="0" u="none" strike="noStrike" kern="1200" cap="none" spc="0" normalizeH="0" baseline="0" noProof="0" dirty="0">
                <a:ln>
                  <a:noFill/>
                </a:ln>
                <a:effectLst/>
                <a:uLnTx/>
                <a:uFillTx/>
                <a:latin typeface="Franklin Gothic Book" panose="020F0502020204030204"/>
                <a:ea typeface="+mn-ea"/>
                <a:cs typeface="+mn-cs"/>
              </a:rPr>
              <a:t>the</a:t>
            </a:r>
            <a:r>
              <a:rPr lang="en-US" sz="3200" dirty="0">
                <a:latin typeface="Franklin Gothic Book" panose="020F0502020204030204"/>
              </a:rPr>
              <a:t> Romans</a:t>
            </a:r>
            <a:endParaRPr kumimoji="0" lang="en-US" sz="3200" b="0" i="0" u="none" strike="noStrike" kern="1200" cap="none" spc="0" normalizeH="0" baseline="0" noProof="0" dirty="0">
              <a:ln>
                <a:noFill/>
              </a:ln>
              <a:effectLst/>
              <a:uLnTx/>
              <a:uFillTx/>
              <a:latin typeface="Franklin Gothic Book" panose="020F0502020204030204"/>
              <a:ea typeface="+mn-ea"/>
              <a:cs typeface="+mn-cs"/>
            </a:endParaRPr>
          </a:p>
        </p:txBody>
      </p:sp>
      <p:pic>
        <p:nvPicPr>
          <p:cNvPr id="1026" name="Picture 2" descr="The hoard">
            <a:extLst>
              <a:ext uri="{FF2B5EF4-FFF2-40B4-BE49-F238E27FC236}">
                <a16:creationId xmlns:a16="http://schemas.microsoft.com/office/drawing/2014/main" id="{780CE9A2-CD5A-F034-EE5F-37EB7DDA88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0453" y="1584292"/>
            <a:ext cx="3627548" cy="272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8117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Hasmoneans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805962" cy="4324952"/>
          </a:xfrm>
        </p:spPr>
        <p:txBody>
          <a:bodyPr>
            <a:normAutofit/>
          </a:bodyPr>
          <a:lstStyle/>
          <a:p>
            <a:r>
              <a:rPr lang="en-US" sz="2800" b="1" dirty="0">
                <a:solidFill>
                  <a:srgbClr val="C00000"/>
                </a:solidFill>
                <a:latin typeface="Bahnschrift SemiBold Condensed" panose="020B0502040204020203" pitchFamily="34" charset="0"/>
              </a:rPr>
              <a:t>The Maccabean Revolt gained the semi-independence of the Jews under the leadership of the Hasmonean family (</a:t>
            </a:r>
            <a:r>
              <a:rPr lang="en-US" sz="2800" b="1" dirty="0" err="1">
                <a:solidFill>
                  <a:srgbClr val="C00000"/>
                </a:solidFill>
                <a:latin typeface="Bahnschrift SemiBold Condensed" panose="020B0502040204020203" pitchFamily="34" charset="0"/>
              </a:rPr>
              <a:t>Hasmon</a:t>
            </a:r>
            <a:r>
              <a:rPr lang="en-US" sz="2800" b="1" dirty="0">
                <a:solidFill>
                  <a:srgbClr val="C00000"/>
                </a:solidFill>
                <a:latin typeface="Bahnschrift SemiBold Condensed" panose="020B0502040204020203" pitchFamily="34" charset="0"/>
              </a:rPr>
              <a:t> was an ancestral name for the Maccabees).</a:t>
            </a:r>
          </a:p>
          <a:p>
            <a:pPr marL="914400" indent="-457200">
              <a:spcBef>
                <a:spcPts val="600"/>
              </a:spcBef>
              <a:buFont typeface="Wingdings" panose="05000000000000000000" pitchFamily="2" charset="2"/>
              <a:buChar char="§"/>
            </a:pPr>
            <a:r>
              <a:rPr lang="en-US" sz="2400" i="1" dirty="0"/>
              <a:t>After Judas’ death, his brother Jonathan and Simon continued as dynastic leaders “until there should come a faithful prophet” (1 Macc. 14:41).</a:t>
            </a:r>
          </a:p>
          <a:p>
            <a:pPr marL="914400" indent="-457200">
              <a:spcBef>
                <a:spcPts val="600"/>
              </a:spcBef>
              <a:buFont typeface="Wingdings" panose="05000000000000000000" pitchFamily="2" charset="2"/>
              <a:buChar char="§"/>
            </a:pPr>
            <a:r>
              <a:rPr lang="en-US" sz="2400" i="1" dirty="0"/>
              <a:t>Under Simon, the dynasty gained recognition from the Roman Senate in 139 BC.</a:t>
            </a:r>
          </a:p>
          <a:p>
            <a:pPr marL="914400" indent="-457200">
              <a:spcBef>
                <a:spcPts val="600"/>
              </a:spcBef>
              <a:buFont typeface="Wingdings" panose="05000000000000000000" pitchFamily="2" charset="2"/>
              <a:buChar char="§"/>
            </a:pPr>
            <a:r>
              <a:rPr lang="en-US" sz="2400" i="1" dirty="0"/>
              <a:t>Under John Hyrcanus I, Simon’s son, the Hasmoneans began extending their territorial rule, and by 100 BC, all the area from Galilee in the north to the Negev in the south belonged to Judea.</a:t>
            </a:r>
          </a:p>
        </p:txBody>
      </p:sp>
    </p:spTree>
    <p:extLst>
      <p:ext uri="{BB962C8B-B14F-4D97-AF65-F5344CB8AC3E}">
        <p14:creationId xmlns:p14="http://schemas.microsoft.com/office/powerpoint/2010/main" val="38448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82EE-94D6-4E84-E5AC-419A056398F7}"/>
              </a:ext>
            </a:extLst>
          </p:cNvPr>
          <p:cNvSpPr>
            <a:spLocks noGrp="1"/>
          </p:cNvSpPr>
          <p:nvPr>
            <p:ph type="title"/>
          </p:nvPr>
        </p:nvSpPr>
        <p:spPr>
          <a:xfrm>
            <a:off x="7940842" y="380999"/>
            <a:ext cx="4073358" cy="6116053"/>
          </a:xfrm>
        </p:spPr>
        <p:txBody>
          <a:bodyPr/>
          <a:lstStyle/>
          <a:p>
            <a:pPr algn="l"/>
            <a:r>
              <a:rPr lang="en-US" sz="2400" dirty="0">
                <a:solidFill>
                  <a:schemeClr val="tx1"/>
                </a:solidFill>
                <a:effectLst/>
              </a:rPr>
              <a:t>Coin minted under the regime of John Hyrcanus I with the Hebrew inscription (right): </a:t>
            </a:r>
            <a:r>
              <a:rPr lang="en-US" sz="2400" i="1" dirty="0" err="1">
                <a:solidFill>
                  <a:schemeClr val="tx1"/>
                </a:solidFill>
                <a:effectLst/>
              </a:rPr>
              <a:t>Yohohanan</a:t>
            </a:r>
            <a:r>
              <a:rPr lang="en-US" sz="2400" i="1" dirty="0">
                <a:solidFill>
                  <a:schemeClr val="tx1"/>
                </a:solidFill>
                <a:effectLst/>
              </a:rPr>
              <a:t> </a:t>
            </a:r>
            <a:r>
              <a:rPr lang="en-US" sz="2400" dirty="0">
                <a:solidFill>
                  <a:schemeClr val="tx1"/>
                </a:solidFill>
                <a:effectLst/>
              </a:rPr>
              <a:t>(John) </a:t>
            </a:r>
            <a:r>
              <a:rPr lang="en-US" sz="2400" i="1" dirty="0">
                <a:solidFill>
                  <a:schemeClr val="tx1"/>
                </a:solidFill>
                <a:effectLst/>
              </a:rPr>
              <a:t>the High Priest and the Council of the Jews.</a:t>
            </a:r>
            <a:br>
              <a:rPr lang="en-US" sz="2400" i="1" dirty="0">
                <a:solidFill>
                  <a:schemeClr val="tx1"/>
                </a:solidFill>
                <a:effectLst/>
              </a:rPr>
            </a:br>
            <a:br>
              <a:rPr lang="en-US" sz="2400" i="1" dirty="0">
                <a:solidFill>
                  <a:schemeClr val="tx1"/>
                </a:solidFill>
                <a:effectLst/>
              </a:rPr>
            </a:br>
            <a:r>
              <a:rPr lang="en-US" sz="2400" dirty="0">
                <a:solidFill>
                  <a:schemeClr val="tx1"/>
                </a:solidFill>
                <a:effectLst/>
              </a:rPr>
              <a:t>Unlike other nations, the Jews would not mint coinage with the heads of rulers on them. This coin (left) has a double cornucopia adorned with ribbons and a pomegranate between the horns.</a:t>
            </a:r>
          </a:p>
        </p:txBody>
      </p:sp>
      <p:sp>
        <p:nvSpPr>
          <p:cNvPr id="4" name="Slide Number Placeholder 3">
            <a:extLst>
              <a:ext uri="{FF2B5EF4-FFF2-40B4-BE49-F238E27FC236}">
                <a16:creationId xmlns:a16="http://schemas.microsoft.com/office/drawing/2014/main" id="{A8D43B63-6837-F9AA-1D7B-CA10389EEE85}"/>
              </a:ext>
            </a:extLst>
          </p:cNvPr>
          <p:cNvSpPr>
            <a:spLocks noGrp="1"/>
          </p:cNvSpPr>
          <p:nvPr>
            <p:ph type="sldNum" sz="quarter" idx="12"/>
          </p:nvPr>
        </p:nvSpPr>
        <p:spPr/>
        <p:txBody>
          <a:bodyPr/>
          <a:lstStyle/>
          <a:p>
            <a:fld id="{1AE1E3F6-B88D-4629-87F6-2F273379B775}" type="slidenum">
              <a:rPr lang="en-US" altLang="en-US" smtClean="0"/>
              <a:pPr/>
              <a:t>83</a:t>
            </a:fld>
            <a:endParaRPr lang="en-US" altLang="en-US"/>
          </a:p>
        </p:txBody>
      </p:sp>
      <p:pic>
        <p:nvPicPr>
          <p:cNvPr id="5" name="Content Placeholder 4" descr="undefined">
            <a:extLst>
              <a:ext uri="{FF2B5EF4-FFF2-40B4-BE49-F238E27FC236}">
                <a16:creationId xmlns:a16="http://schemas.microsoft.com/office/drawing/2014/main" id="{1C010A5C-D079-76D1-A112-553BEB30C2F4}"/>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flipH="1">
            <a:off x="177800" y="1501272"/>
            <a:ext cx="7484700" cy="3712411"/>
          </a:xfrm>
          <a:prstGeom prst="rect">
            <a:avLst/>
          </a:prstGeom>
          <a:noFill/>
          <a:ln>
            <a:noFill/>
          </a:ln>
        </p:spPr>
      </p:pic>
    </p:spTree>
    <p:extLst>
      <p:ext uri="{BB962C8B-B14F-4D97-AF65-F5344CB8AC3E}">
        <p14:creationId xmlns:p14="http://schemas.microsoft.com/office/powerpoint/2010/main" val="4550580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a:xfrm>
            <a:off x="1097279" y="286603"/>
            <a:ext cx="10356783" cy="1450757"/>
          </a:xfrm>
        </p:spPr>
        <p:txBody>
          <a:bodyPr/>
          <a:lstStyle/>
          <a:p>
            <a:r>
              <a:rPr lang="en-US" dirty="0">
                <a:solidFill>
                  <a:srgbClr val="7030A0"/>
                </a:solidFill>
              </a:rPr>
              <a:t>Expansionism and the Destruction of Samaria</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In his efforts to increase the territory of the Judean state, Hyrcanus I began a military campaign against Samaria in 111 BC, the Transjordan in 110 BC, and </a:t>
            </a:r>
            <a:r>
              <a:rPr lang="en-US" sz="2800" b="1" dirty="0" err="1">
                <a:solidFill>
                  <a:srgbClr val="C00000"/>
                </a:solidFill>
                <a:latin typeface="Bahnschrift SemiBold Condensed" panose="020B0502040204020203" pitchFamily="34" charset="0"/>
              </a:rPr>
              <a:t>Idumea</a:t>
            </a:r>
            <a:r>
              <a:rPr lang="en-US" sz="2800" b="1" dirty="0">
                <a:solidFill>
                  <a:srgbClr val="C00000"/>
                </a:solidFill>
                <a:latin typeface="Bahnschrift SemiBold Condensed" panose="020B0502040204020203" pitchFamily="34" charset="0"/>
              </a:rPr>
              <a:t> after that. </a:t>
            </a:r>
          </a:p>
          <a:p>
            <a:pPr marL="914400" indent="-457200">
              <a:spcBef>
                <a:spcPts val="600"/>
              </a:spcBef>
              <a:buFont typeface="Wingdings" panose="05000000000000000000" pitchFamily="2" charset="2"/>
              <a:buChar char="§"/>
            </a:pPr>
            <a:r>
              <a:rPr lang="en-US" sz="2400" i="1" dirty="0"/>
              <a:t>He put the city of Samaria to a year-long siege, and in the end, totally destroyed it, including the Samaritan temple on </a:t>
            </a:r>
            <a:r>
              <a:rPr lang="en-US" sz="2400" i="1" dirty="0" err="1"/>
              <a:t>Mt.Gerizim</a:t>
            </a:r>
            <a:r>
              <a:rPr lang="en-US" sz="2400" i="1" dirty="0"/>
              <a:t>.</a:t>
            </a:r>
          </a:p>
          <a:p>
            <a:pPr marL="914400" indent="-457200">
              <a:spcBef>
                <a:spcPts val="600"/>
              </a:spcBef>
              <a:buFont typeface="Wingdings" panose="05000000000000000000" pitchFamily="2" charset="2"/>
              <a:buChar char="§"/>
            </a:pPr>
            <a:r>
              <a:rPr lang="en-US" sz="2400" i="1" dirty="0"/>
              <a:t>He consigned the inhabitants of Samaria to slavery and forced non-Jewish populations to adopt Jewish customs.</a:t>
            </a:r>
          </a:p>
          <a:p>
            <a:pPr marL="914400" indent="-457200">
              <a:spcBef>
                <a:spcPts val="600"/>
              </a:spcBef>
              <a:buFont typeface="Wingdings" panose="05000000000000000000" pitchFamily="2" charset="2"/>
              <a:buChar char="§"/>
            </a:pPr>
            <a:r>
              <a:rPr lang="en-US" sz="2400" i="1" dirty="0"/>
              <a:t>On the Idumeans (Edomites), he instituted forced conversions to Judaism.</a:t>
            </a:r>
          </a:p>
        </p:txBody>
      </p:sp>
    </p:spTree>
    <p:extLst>
      <p:ext uri="{BB962C8B-B14F-4D97-AF65-F5344CB8AC3E}">
        <p14:creationId xmlns:p14="http://schemas.microsoft.com/office/powerpoint/2010/main" val="227817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9B1EC-BF53-5409-F852-086EE78D8E3F}"/>
              </a:ext>
            </a:extLst>
          </p:cNvPr>
          <p:cNvSpPr>
            <a:spLocks noGrp="1"/>
          </p:cNvSpPr>
          <p:nvPr>
            <p:ph type="title"/>
          </p:nvPr>
        </p:nvSpPr>
        <p:spPr>
          <a:xfrm>
            <a:off x="0" y="124328"/>
            <a:ext cx="2193348" cy="6477000"/>
          </a:xfrm>
        </p:spPr>
        <p:txBody>
          <a:bodyPr/>
          <a:lstStyle/>
          <a:p>
            <a:pPr algn="r"/>
            <a:r>
              <a:rPr lang="en-US" sz="2400" dirty="0">
                <a:solidFill>
                  <a:schemeClr val="tx1"/>
                </a:solidFill>
                <a:effectLst/>
              </a:rPr>
              <a:t>Excavated stairway to the temple platform for the Samaritan temple on Mt. Gerizim.</a:t>
            </a:r>
            <a:br>
              <a:rPr lang="en-US" sz="800" dirty="0">
                <a:solidFill>
                  <a:schemeClr val="tx1"/>
                </a:solidFill>
                <a:effectLst/>
              </a:rPr>
            </a:br>
            <a:br>
              <a:rPr lang="en-US" sz="2400" dirty="0">
                <a:solidFill>
                  <a:schemeClr val="tx1"/>
                </a:solidFill>
                <a:effectLst/>
              </a:rPr>
            </a:br>
            <a:r>
              <a:rPr lang="en-US" sz="2400" dirty="0">
                <a:solidFill>
                  <a:schemeClr val="tx1"/>
                </a:solidFill>
                <a:effectLst/>
              </a:rPr>
              <a:t>The destruction of the Samaritan temple would leave a deep and lasting bitterness extending into the period of the NT.</a:t>
            </a:r>
          </a:p>
        </p:txBody>
      </p:sp>
      <p:sp>
        <p:nvSpPr>
          <p:cNvPr id="4" name="Slide Number Placeholder 3">
            <a:extLst>
              <a:ext uri="{FF2B5EF4-FFF2-40B4-BE49-F238E27FC236}">
                <a16:creationId xmlns:a16="http://schemas.microsoft.com/office/drawing/2014/main" id="{4B60513F-EE4B-6DE9-F293-A6D7453E7021}"/>
              </a:ext>
            </a:extLst>
          </p:cNvPr>
          <p:cNvSpPr>
            <a:spLocks noGrp="1"/>
          </p:cNvSpPr>
          <p:nvPr>
            <p:ph type="sldNum" sz="quarter" idx="12"/>
          </p:nvPr>
        </p:nvSpPr>
        <p:spPr/>
        <p:txBody>
          <a:bodyPr/>
          <a:lstStyle/>
          <a:p>
            <a:fld id="{1AE1E3F6-B88D-4629-87F6-2F273379B775}" type="slidenum">
              <a:rPr lang="en-US" altLang="en-US" smtClean="0"/>
              <a:pPr/>
              <a:t>85</a:t>
            </a:fld>
            <a:endParaRPr lang="en-US" altLang="en-US"/>
          </a:p>
        </p:txBody>
      </p:sp>
      <p:pic>
        <p:nvPicPr>
          <p:cNvPr id="1026" name="Picture 2">
            <a:extLst>
              <a:ext uri="{FF2B5EF4-FFF2-40B4-BE49-F238E27FC236}">
                <a16:creationId xmlns:a16="http://schemas.microsoft.com/office/drawing/2014/main" id="{2414C073-4B93-DE1F-6717-B18813AD397E}"/>
              </a:ext>
            </a:extLst>
          </p:cNvPr>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326105" y="216736"/>
            <a:ext cx="9661080" cy="6416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8342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Hasmonean In-fighting</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fontScale="92500"/>
          </a:bodyPr>
          <a:lstStyle/>
          <a:p>
            <a:r>
              <a:rPr lang="en-US" sz="2800" b="1" dirty="0">
                <a:solidFill>
                  <a:srgbClr val="C00000"/>
                </a:solidFill>
                <a:latin typeface="Bahnschrift SemiBold Condensed" panose="020B0502040204020203" pitchFamily="34" charset="0"/>
              </a:rPr>
              <a:t>After John Hyrcanus’ death in 104 BC, members of the Hasmonean family engaged in jealous in-fighting for control of Judea.</a:t>
            </a:r>
          </a:p>
          <a:p>
            <a:pPr marL="914400" indent="-457200">
              <a:spcBef>
                <a:spcPts val="600"/>
              </a:spcBef>
              <a:buFont typeface="Wingdings" panose="05000000000000000000" pitchFamily="2" charset="2"/>
              <a:buChar char="§"/>
            </a:pPr>
            <a:r>
              <a:rPr lang="en-US" sz="2400" i="1" dirty="0" err="1"/>
              <a:t>Aristobulus</a:t>
            </a:r>
            <a:r>
              <a:rPr lang="en-US" sz="2400" i="1" dirty="0"/>
              <a:t> I, Hyrcanus’ son, jailed his brothers and mother (allowing her to starve in prison).</a:t>
            </a:r>
          </a:p>
          <a:p>
            <a:pPr marL="914400" indent="-457200">
              <a:spcBef>
                <a:spcPts val="600"/>
              </a:spcBef>
              <a:buFont typeface="Wingdings" panose="05000000000000000000" pitchFamily="2" charset="2"/>
              <a:buChar char="§"/>
            </a:pPr>
            <a:r>
              <a:rPr lang="en-US" sz="2400" i="1" dirty="0"/>
              <a:t>After only a year of rule, he died, and Alexander </a:t>
            </a:r>
            <a:r>
              <a:rPr lang="en-US" sz="2400" i="1" dirty="0" err="1"/>
              <a:t>Jannaeus</a:t>
            </a:r>
            <a:r>
              <a:rPr lang="en-US" sz="2400" i="1" dirty="0"/>
              <a:t>, another son now released from prison, assumed leadership for the next quarter of a century.</a:t>
            </a:r>
          </a:p>
          <a:p>
            <a:pPr marL="914400" indent="-457200">
              <a:spcBef>
                <a:spcPts val="600"/>
              </a:spcBef>
              <a:buFont typeface="Wingdings" panose="05000000000000000000" pitchFamily="2" charset="2"/>
              <a:buChar char="§"/>
            </a:pPr>
            <a:r>
              <a:rPr lang="en-US" sz="2400" i="1" dirty="0"/>
              <a:t>When he died, his wife, Salome Alexandra, took over for a decade.</a:t>
            </a:r>
          </a:p>
          <a:p>
            <a:pPr marL="914400" indent="-457200">
              <a:spcBef>
                <a:spcPts val="600"/>
              </a:spcBef>
              <a:buFont typeface="Wingdings" panose="05000000000000000000" pitchFamily="2" charset="2"/>
              <a:buChar char="§"/>
            </a:pPr>
            <a:r>
              <a:rPr lang="en-US" sz="2400" i="1" dirty="0"/>
              <a:t>She appointed her son, John Hyrcanus II, to succeed her, but another brother, </a:t>
            </a:r>
            <a:r>
              <a:rPr lang="en-US" sz="2400" i="1" dirty="0" err="1"/>
              <a:t>Aristobulus</a:t>
            </a:r>
            <a:r>
              <a:rPr lang="en-US" sz="2400" i="1" dirty="0"/>
              <a:t> II, vied for control with the help of Antipater, an Idumean.</a:t>
            </a:r>
          </a:p>
        </p:txBody>
      </p:sp>
    </p:spTree>
    <p:extLst>
      <p:ext uri="{BB962C8B-B14F-4D97-AF65-F5344CB8AC3E}">
        <p14:creationId xmlns:p14="http://schemas.microsoft.com/office/powerpoint/2010/main" val="412162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How does the political intrigue and nepotism in the Hasmonean family compare with what we might see in modern nation states?</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What New Testament stories are related to the Samaritans, and how might the Samaritans have related to a Jewish Messiah?</a:t>
            </a:r>
          </a:p>
          <a:p>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5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407469" y="254840"/>
            <a:ext cx="11068594"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a:t>
            </a:r>
            <a:r>
              <a:rPr lang="en-US" sz="2800" i="1" dirty="0">
                <a:solidFill>
                  <a:prstClr val="white"/>
                </a:solidFill>
                <a:latin typeface="Book Antiqua" panose="02040602050305030304" pitchFamily="18" charset="0"/>
              </a:rPr>
              <a:t>And there shall be a fourth kingdom, strong as iron, because iron breaks to pieces and shatters all things. And like iron that crushes, it shall break and crush all these.”</a:t>
            </a: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Daniel </a:t>
            </a:r>
            <a:r>
              <a:rPr lang="en-US" sz="2400" i="1" dirty="0">
                <a:solidFill>
                  <a:prstClr val="white"/>
                </a:solidFill>
                <a:latin typeface="Book Antiqua" panose="02040602050305030304" pitchFamily="18" charset="0"/>
              </a:rPr>
              <a:t>2</a:t>
            </a: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:39-40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solidFill>
                <a:prstClr val="white"/>
              </a:solidFill>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“As for the fourth beast, there shall be a fourth kingdom on earth, which shall be different from all the kingdoms, and it shall devour the whole earth, and trample it down, and break it to pieces.”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prstClr val="white"/>
                </a:solidFill>
                <a:latin typeface="Book Antiqua" panose="02040602050305030304" pitchFamily="18" charset="0"/>
              </a:rPr>
              <a:t>								Daniel 7:23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Book Antiqua" panose="02040602050305030304" pitchFamily="18" charset="0"/>
              </a:rPr>
              <a:t>“And in the days of those kings the God of heaven will set up a kingdom that shall never be destroyed, nor shall the kingdom be left to another people. It shall break in pieces all these kingdoms and bring them to an end, and it shall stand forever…”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Daniel 2:44</a:t>
            </a:r>
          </a:p>
        </p:txBody>
      </p:sp>
    </p:spTree>
    <p:extLst>
      <p:ext uri="{BB962C8B-B14F-4D97-AF65-F5344CB8AC3E}">
        <p14:creationId xmlns:p14="http://schemas.microsoft.com/office/powerpoint/2010/main" val="16849797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69D727E6-B197-C000-97AF-088F57299ECD}"/>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BAD14E-F095-4160-B410-5036C099070C}"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22531" name="Text Box 2">
            <a:extLst>
              <a:ext uri="{FF2B5EF4-FFF2-40B4-BE49-F238E27FC236}">
                <a16:creationId xmlns:a16="http://schemas.microsoft.com/office/drawing/2014/main" id="{6D312916-3F71-280F-DE76-CC3F937DB94C}"/>
              </a:ext>
            </a:extLst>
          </p:cNvPr>
          <p:cNvSpPr txBox="1">
            <a:spLocks noChangeArrowheads="1"/>
          </p:cNvSpPr>
          <p:nvPr/>
        </p:nvSpPr>
        <p:spPr bwMode="auto">
          <a:xfrm>
            <a:off x="3962400" y="54102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600" b="0" i="0" u="none" strike="noStrike" kern="1200" cap="none" spc="0" normalizeH="0" baseline="0" noProof="0">
                <a:ln>
                  <a:noFill/>
                </a:ln>
                <a:solidFill>
                  <a:srgbClr val="260000"/>
                </a:solidFill>
                <a:effectLst/>
                <a:uLnTx/>
                <a:uFillTx/>
                <a:latin typeface="Lucida Bright" panose="02040602050505020304" pitchFamily="18" charset="0"/>
                <a:ea typeface="+mn-ea"/>
                <a:cs typeface="Arial" panose="020B0604020202020204" pitchFamily="34" charset="0"/>
              </a:rPr>
              <a:t>Ashurnasirpal</a:t>
            </a:r>
          </a:p>
        </p:txBody>
      </p:sp>
      <p:pic>
        <p:nvPicPr>
          <p:cNvPr id="22532" name="Picture 3" descr="Statue of the King">
            <a:extLst>
              <a:ext uri="{FF2B5EF4-FFF2-40B4-BE49-F238E27FC236}">
                <a16:creationId xmlns:a16="http://schemas.microsoft.com/office/drawing/2014/main" id="{83211F35-9633-6E18-237A-2EAA0060FBE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57400" y="304800"/>
            <a:ext cx="19002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6">
            <a:extLst>
              <a:ext uri="{FF2B5EF4-FFF2-40B4-BE49-F238E27FC236}">
                <a16:creationId xmlns:a16="http://schemas.microsoft.com/office/drawing/2014/main" id="{17CA07FA-D65C-C1E8-A05C-F4C7BD2314D6}"/>
              </a:ext>
            </a:extLst>
          </p:cNvPr>
          <p:cNvSpPr txBox="1">
            <a:spLocks noChangeArrowheads="1"/>
          </p:cNvSpPr>
          <p:nvPr/>
        </p:nvSpPr>
        <p:spPr bwMode="auto">
          <a:xfrm>
            <a:off x="6465457" y="1237208"/>
            <a:ext cx="524394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3600" b="0" i="0" u="none" strike="noStrike" kern="1200" cap="none" spc="0" normalizeH="0" baseline="0" noProof="0" dirty="0">
                <a:ln>
                  <a:noFill/>
                </a:ln>
                <a:solidFill>
                  <a:srgbClr val="00FFFF"/>
                </a:solidFill>
                <a:effectLst/>
                <a:uLnTx/>
                <a:uFillTx/>
                <a:latin typeface="Harlow Solid Italic" panose="04030604020F02020D02" pitchFamily="82" charset="0"/>
                <a:ea typeface="+mn-ea"/>
                <a:cs typeface="Arial" panose="020B0604020202020204" pitchFamily="34" charset="0"/>
              </a:rPr>
              <a:t>Daniel’s Interpretive of Nebuchadnezzar’s Dream:</a:t>
            </a:r>
          </a:p>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srgbClr val="FFCC66"/>
                </a:solidFill>
                <a:effectLst/>
                <a:uLnTx/>
                <a:uFillTx/>
                <a:latin typeface="Lucida Sans Unicode" panose="020B0602030504020204" pitchFamily="34" charset="0"/>
                <a:ea typeface="+mn-ea"/>
                <a:cs typeface="Arial" panose="020B0604020202020204" pitchFamily="34" charset="0"/>
              </a:rPr>
              <a:t>The head clearly represents Babylon (“you are the head of gold”, Da. 2:38b); all interpretations must begin here.</a:t>
            </a:r>
          </a:p>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srgbClr val="FFCC66"/>
                </a:solidFill>
                <a:effectLst/>
                <a:uLnTx/>
                <a:uFillTx/>
                <a:latin typeface="Lucida Sans Unicode" panose="020B0602030504020204" pitchFamily="34" charset="0"/>
                <a:ea typeface="+mn-ea"/>
                <a:cs typeface="Arial" panose="020B0604020202020204" pitchFamily="34" charset="0"/>
              </a:rPr>
              <a:t>The following kingdoms are most often interpreted to be Persia, Greece, and Rome.</a:t>
            </a:r>
          </a:p>
        </p:txBody>
      </p:sp>
      <p:sp>
        <p:nvSpPr>
          <p:cNvPr id="22534" name="Text Box 7">
            <a:extLst>
              <a:ext uri="{FF2B5EF4-FFF2-40B4-BE49-F238E27FC236}">
                <a16:creationId xmlns:a16="http://schemas.microsoft.com/office/drawing/2014/main" id="{40793FE5-19C5-195F-DBB0-E71AD4A50852}"/>
              </a:ext>
            </a:extLst>
          </p:cNvPr>
          <p:cNvSpPr txBox="1">
            <a:spLocks noChangeArrowheads="1"/>
          </p:cNvSpPr>
          <p:nvPr/>
        </p:nvSpPr>
        <p:spPr bwMode="auto">
          <a:xfrm>
            <a:off x="1600200" y="6324600"/>
            <a:ext cx="289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16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Ashurnasirpal II, British Museum</a:t>
            </a:r>
          </a:p>
        </p:txBody>
      </p:sp>
      <p:cxnSp>
        <p:nvCxnSpPr>
          <p:cNvPr id="3" name="Straight Connector 2">
            <a:extLst>
              <a:ext uri="{FF2B5EF4-FFF2-40B4-BE49-F238E27FC236}">
                <a16:creationId xmlns:a16="http://schemas.microsoft.com/office/drawing/2014/main" id="{16832C86-7919-69A3-356E-CA7BED8585AF}"/>
              </a:ext>
            </a:extLst>
          </p:cNvPr>
          <p:cNvCxnSpPr/>
          <p:nvPr/>
        </p:nvCxnSpPr>
        <p:spPr bwMode="auto">
          <a:xfrm>
            <a:off x="563336" y="1274618"/>
            <a:ext cx="5163209"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Straight Connector 3">
            <a:extLst>
              <a:ext uri="{FF2B5EF4-FFF2-40B4-BE49-F238E27FC236}">
                <a16:creationId xmlns:a16="http://schemas.microsoft.com/office/drawing/2014/main" id="{A6CC5571-C728-9979-E150-D4CAF3E2F1B9}"/>
              </a:ext>
            </a:extLst>
          </p:cNvPr>
          <p:cNvCxnSpPr/>
          <p:nvPr/>
        </p:nvCxnSpPr>
        <p:spPr bwMode="auto">
          <a:xfrm>
            <a:off x="563336" y="2286000"/>
            <a:ext cx="5163209"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a:extLst>
              <a:ext uri="{FF2B5EF4-FFF2-40B4-BE49-F238E27FC236}">
                <a16:creationId xmlns:a16="http://schemas.microsoft.com/office/drawing/2014/main" id="{F15373A5-119C-381C-EF85-34C281BCA20D}"/>
              </a:ext>
            </a:extLst>
          </p:cNvPr>
          <p:cNvCxnSpPr/>
          <p:nvPr/>
        </p:nvCxnSpPr>
        <p:spPr bwMode="auto">
          <a:xfrm>
            <a:off x="563336" y="3680691"/>
            <a:ext cx="508008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41E5B745-CEAE-0EAA-8B09-2C0572717AD8}"/>
              </a:ext>
            </a:extLst>
          </p:cNvPr>
          <p:cNvCxnSpPr/>
          <p:nvPr/>
        </p:nvCxnSpPr>
        <p:spPr bwMode="auto">
          <a:xfrm>
            <a:off x="563336" y="6045199"/>
            <a:ext cx="5163209" cy="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5B0E3E35-03F5-35AB-BB5D-BF8CA260D29E}"/>
              </a:ext>
            </a:extLst>
          </p:cNvPr>
          <p:cNvSpPr txBox="1"/>
          <p:nvPr/>
        </p:nvSpPr>
        <p:spPr>
          <a:xfrm>
            <a:off x="775855" y="751398"/>
            <a:ext cx="12767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ahoma"/>
                <a:ea typeface="+mn-ea"/>
                <a:cs typeface="Arial"/>
              </a:rPr>
              <a:t>GOLD</a:t>
            </a:r>
          </a:p>
        </p:txBody>
      </p:sp>
      <p:sp>
        <p:nvSpPr>
          <p:cNvPr id="9" name="TextBox 8">
            <a:extLst>
              <a:ext uri="{FF2B5EF4-FFF2-40B4-BE49-F238E27FC236}">
                <a16:creationId xmlns:a16="http://schemas.microsoft.com/office/drawing/2014/main" id="{D7446D3B-258E-BA07-B489-282ADDF98273}"/>
              </a:ext>
            </a:extLst>
          </p:cNvPr>
          <p:cNvSpPr txBox="1"/>
          <p:nvPr/>
        </p:nvSpPr>
        <p:spPr>
          <a:xfrm>
            <a:off x="482599" y="1762780"/>
            <a:ext cx="15657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ahoma"/>
                <a:ea typeface="+mn-ea"/>
                <a:cs typeface="Arial"/>
              </a:rPr>
              <a:t>SILVER</a:t>
            </a:r>
          </a:p>
        </p:txBody>
      </p:sp>
      <p:sp>
        <p:nvSpPr>
          <p:cNvPr id="14" name="TextBox 13">
            <a:extLst>
              <a:ext uri="{FF2B5EF4-FFF2-40B4-BE49-F238E27FC236}">
                <a16:creationId xmlns:a16="http://schemas.microsoft.com/office/drawing/2014/main" id="{C8B2DCAA-1B28-B02E-DB7D-531E535930F1}"/>
              </a:ext>
            </a:extLst>
          </p:cNvPr>
          <p:cNvSpPr txBox="1"/>
          <p:nvPr/>
        </p:nvSpPr>
        <p:spPr>
          <a:xfrm>
            <a:off x="371620" y="3157470"/>
            <a:ext cx="1685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ahoma"/>
                <a:ea typeface="+mn-ea"/>
                <a:cs typeface="Arial"/>
              </a:rPr>
              <a:t>BRONZE</a:t>
            </a:r>
          </a:p>
        </p:txBody>
      </p:sp>
      <p:sp>
        <p:nvSpPr>
          <p:cNvPr id="15" name="TextBox 14">
            <a:extLst>
              <a:ext uri="{FF2B5EF4-FFF2-40B4-BE49-F238E27FC236}">
                <a16:creationId xmlns:a16="http://schemas.microsoft.com/office/drawing/2014/main" id="{2DCCA664-742B-1586-732F-66496693B071}"/>
              </a:ext>
            </a:extLst>
          </p:cNvPr>
          <p:cNvSpPr txBox="1"/>
          <p:nvPr/>
        </p:nvSpPr>
        <p:spPr>
          <a:xfrm>
            <a:off x="780617" y="5529087"/>
            <a:ext cx="12767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ahoma"/>
                <a:ea typeface="+mn-ea"/>
                <a:cs typeface="Arial"/>
              </a:rPr>
              <a:t>IRON</a:t>
            </a:r>
          </a:p>
        </p:txBody>
      </p:sp>
      <p:sp>
        <p:nvSpPr>
          <p:cNvPr id="16" name="TextBox 15">
            <a:extLst>
              <a:ext uri="{FF2B5EF4-FFF2-40B4-BE49-F238E27FC236}">
                <a16:creationId xmlns:a16="http://schemas.microsoft.com/office/drawing/2014/main" id="{F987B8E6-200B-9895-92A1-291F9445BE5F}"/>
              </a:ext>
            </a:extLst>
          </p:cNvPr>
          <p:cNvSpPr txBox="1"/>
          <p:nvPr/>
        </p:nvSpPr>
        <p:spPr>
          <a:xfrm>
            <a:off x="3818948" y="751398"/>
            <a:ext cx="19166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ahoma"/>
                <a:ea typeface="+mn-ea"/>
                <a:cs typeface="Arial"/>
              </a:rPr>
              <a:t>BABYLON</a:t>
            </a:r>
          </a:p>
        </p:txBody>
      </p:sp>
      <p:sp>
        <p:nvSpPr>
          <p:cNvPr id="17" name="TextBox 16">
            <a:extLst>
              <a:ext uri="{FF2B5EF4-FFF2-40B4-BE49-F238E27FC236}">
                <a16:creationId xmlns:a16="http://schemas.microsoft.com/office/drawing/2014/main" id="{84365E20-A0D7-8881-D5F1-24C8694251B1}"/>
              </a:ext>
            </a:extLst>
          </p:cNvPr>
          <p:cNvSpPr txBox="1"/>
          <p:nvPr/>
        </p:nvSpPr>
        <p:spPr>
          <a:xfrm>
            <a:off x="3869048" y="1770416"/>
            <a:ext cx="19166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ahoma"/>
                <a:ea typeface="+mn-ea"/>
                <a:cs typeface="Arial"/>
              </a:rPr>
              <a:t>PERSIA</a:t>
            </a:r>
          </a:p>
        </p:txBody>
      </p:sp>
      <p:sp>
        <p:nvSpPr>
          <p:cNvPr id="18" name="TextBox 17">
            <a:extLst>
              <a:ext uri="{FF2B5EF4-FFF2-40B4-BE49-F238E27FC236}">
                <a16:creationId xmlns:a16="http://schemas.microsoft.com/office/drawing/2014/main" id="{7F43F9E0-2D24-C5EF-D02E-9A38A3033055}"/>
              </a:ext>
            </a:extLst>
          </p:cNvPr>
          <p:cNvSpPr txBox="1"/>
          <p:nvPr/>
        </p:nvSpPr>
        <p:spPr>
          <a:xfrm>
            <a:off x="3868308" y="3157470"/>
            <a:ext cx="19166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ahoma"/>
                <a:ea typeface="+mn-ea"/>
                <a:cs typeface="Arial"/>
              </a:rPr>
              <a:t>GREECE</a:t>
            </a:r>
          </a:p>
        </p:txBody>
      </p:sp>
      <p:sp>
        <p:nvSpPr>
          <p:cNvPr id="19" name="TextBox 18">
            <a:extLst>
              <a:ext uri="{FF2B5EF4-FFF2-40B4-BE49-F238E27FC236}">
                <a16:creationId xmlns:a16="http://schemas.microsoft.com/office/drawing/2014/main" id="{ADB89285-C81D-53FA-1850-608296B7F6FF}"/>
              </a:ext>
            </a:extLst>
          </p:cNvPr>
          <p:cNvSpPr txBox="1"/>
          <p:nvPr/>
        </p:nvSpPr>
        <p:spPr>
          <a:xfrm>
            <a:off x="3885382" y="5521977"/>
            <a:ext cx="19166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ahoma"/>
                <a:ea typeface="+mn-ea"/>
                <a:cs typeface="Arial"/>
              </a:rPr>
              <a:t>ROME</a:t>
            </a:r>
          </a:p>
        </p:txBody>
      </p:sp>
    </p:spTree>
    <p:extLst>
      <p:ext uri="{BB962C8B-B14F-4D97-AF65-F5344CB8AC3E}">
        <p14:creationId xmlns:p14="http://schemas.microsoft.com/office/powerpoint/2010/main" val="22969610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3974">
                                            <p:txEl>
                                              <p:pRg st="1" end="1"/>
                                            </p:txEl>
                                          </p:spTgt>
                                        </p:tgtEl>
                                        <p:attrNameLst>
                                          <p:attrName>style.visibility</p:attrName>
                                        </p:attrNameLst>
                                      </p:cBhvr>
                                      <p:to>
                                        <p:strVal val="visible"/>
                                      </p:to>
                                    </p:set>
                                    <p:anim calcmode="lin" valueType="num">
                                      <p:cBhvr additive="base">
                                        <p:cTn id="7" dur="500" fill="hold"/>
                                        <p:tgtEl>
                                          <p:spTgt spid="8397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3974">
                                            <p:txEl>
                                              <p:pRg st="2" end="2"/>
                                            </p:txEl>
                                          </p:spTgt>
                                        </p:tgtEl>
                                        <p:attrNameLst>
                                          <p:attrName>style.visibility</p:attrName>
                                        </p:attrNameLst>
                                      </p:cBhvr>
                                      <p:to>
                                        <p:strVal val="visible"/>
                                      </p:to>
                                    </p:set>
                                    <p:anim calcmode="lin" valueType="num">
                                      <p:cBhvr additive="base">
                                        <p:cTn id="13" dur="500" fill="hold"/>
                                        <p:tgtEl>
                                          <p:spTgt spid="8397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97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effectLst/>
                <a:latin typeface="Franklin Gothic Medium" panose="020B0603020102020204" pitchFamily="34" charset="0"/>
                <a:ea typeface="Calibri" panose="020F0502020204030204" pitchFamily="34" charset="0"/>
                <a:cs typeface="Arial" panose="020B0604020202020204" pitchFamily="34" charset="0"/>
              </a:rPr>
              <a:t>What does it mean to be a covenant people?</a:t>
            </a:r>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a:p>
            <a:r>
              <a:rPr lang="en-US" i="1" dirty="0">
                <a:latin typeface="Franklin Gothic Medium" panose="020B0603020102020204" pitchFamily="34" charset="0"/>
              </a:rPr>
              <a:t>Does it surprise you that God would use an ancient Near Eastern institution like covenant to establish his relationship with Abraham and his descendants?</a:t>
            </a:r>
          </a:p>
          <a:p>
            <a:r>
              <a:rPr lang="en-US" i="1" dirty="0">
                <a:latin typeface="Franklin Gothic Medium" panose="020B0603020102020204" pitchFamily="34" charset="0"/>
              </a:rPr>
              <a:t>How is the covenant God made with Abraham either similar or dissimilar to the covenant he made with Israel at Mt. Sinai?</a:t>
            </a:r>
            <a:endParaRPr lang="en-US" dirty="0">
              <a:latin typeface="Franklin Gothic Medium" panose="020B06030201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09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Rome Takes Over</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The instability of the Hasmonean family prompted Rome to intervene in Judah and Jerusalem. In 63 BC, Pompey, the Roman General, conquered Jerusalem, reinstalling John Hyrcanus II as the client ruler (but denying him the title “king”).</a:t>
            </a:r>
          </a:p>
          <a:p>
            <a:pPr marL="914400" indent="-457200">
              <a:spcBef>
                <a:spcPts val="600"/>
              </a:spcBef>
              <a:buFont typeface="Wingdings" panose="05000000000000000000" pitchFamily="2" charset="2"/>
              <a:buChar char="§"/>
            </a:pPr>
            <a:r>
              <a:rPr lang="en-US" sz="2400" i="1" dirty="0"/>
              <a:t>Pompey, however, was soon involved in the Roman civil war against Julius, and in their own self-interest, Hyrcanus II and Antipater supported Julius.</a:t>
            </a:r>
          </a:p>
          <a:p>
            <a:pPr marL="914400" indent="-457200">
              <a:spcBef>
                <a:spcPts val="600"/>
              </a:spcBef>
              <a:buFont typeface="Wingdings" panose="05000000000000000000" pitchFamily="2" charset="2"/>
              <a:buChar char="§"/>
            </a:pPr>
            <a:r>
              <a:rPr lang="en-US" sz="2400" i="1" dirty="0"/>
              <a:t>When Julius [Caesar] emerged the victor, he reinstated Hyrcanus II as High Priest and Antipater as Procurator.</a:t>
            </a:r>
          </a:p>
          <a:p>
            <a:pPr marL="914400" indent="-457200">
              <a:spcBef>
                <a:spcPts val="600"/>
              </a:spcBef>
              <a:buFont typeface="Wingdings" panose="05000000000000000000" pitchFamily="2" charset="2"/>
              <a:buChar char="§"/>
            </a:pPr>
            <a:r>
              <a:rPr lang="en-US" sz="2400" i="1" dirty="0"/>
              <a:t>Antipater, in turn, appointed two of his sons to high offices, </a:t>
            </a:r>
            <a:r>
              <a:rPr lang="en-US" sz="2400" i="1" dirty="0" err="1"/>
              <a:t>Phasael</a:t>
            </a:r>
            <a:r>
              <a:rPr lang="en-US" sz="2400" i="1" dirty="0"/>
              <a:t> over Jerusalem and Herod over Galilee.</a:t>
            </a:r>
          </a:p>
        </p:txBody>
      </p:sp>
    </p:spTree>
    <p:extLst>
      <p:ext uri="{BB962C8B-B14F-4D97-AF65-F5344CB8AC3E}">
        <p14:creationId xmlns:p14="http://schemas.microsoft.com/office/powerpoint/2010/main" val="17266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535743-B00C-E086-DC36-2224CFDF5C08}"/>
              </a:ext>
            </a:extLst>
          </p:cNvPr>
          <p:cNvSpPr>
            <a:spLocks noGrp="1"/>
          </p:cNvSpPr>
          <p:nvPr>
            <p:ph type="sldNum" sz="quarter" idx="12"/>
          </p:nvPr>
        </p:nvSpPr>
        <p:spPr/>
        <p:txBody>
          <a:bodyPr/>
          <a:lstStyle/>
          <a:p>
            <a:fld id="{1AE1E3F6-B88D-4629-87F6-2F273379B775}" type="slidenum">
              <a:rPr lang="en-US" altLang="en-US" smtClean="0"/>
              <a:pPr/>
              <a:t>91</a:t>
            </a:fld>
            <a:endParaRPr lang="en-US" altLang="en-US"/>
          </a:p>
        </p:txBody>
      </p:sp>
      <p:pic>
        <p:nvPicPr>
          <p:cNvPr id="5" name="Picture Placeholder 8" descr="pompey.jpg">
            <a:extLst>
              <a:ext uri="{FF2B5EF4-FFF2-40B4-BE49-F238E27FC236}">
                <a16:creationId xmlns:a16="http://schemas.microsoft.com/office/drawing/2014/main" id="{F07541D5-F726-FE41-E8C4-E5A7C87B49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75529" y="136525"/>
            <a:ext cx="6254630" cy="658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4021F1B-A1B3-D04A-470A-CE61C63EEDCF}"/>
              </a:ext>
            </a:extLst>
          </p:cNvPr>
          <p:cNvSpPr>
            <a:spLocks noGrp="1" noChangeArrowheads="1"/>
          </p:cNvSpPr>
          <p:nvPr>
            <p:ph idx="1"/>
          </p:nvPr>
        </p:nvSpPr>
        <p:spPr>
          <a:xfrm>
            <a:off x="705853" y="762169"/>
            <a:ext cx="4718050" cy="4226928"/>
          </a:xfrm>
        </p:spPr>
        <p:txBody>
          <a:bodyPr/>
          <a:lstStyle/>
          <a:p>
            <a:pPr marL="0" indent="0" algn="r" eaLnBrk="1" hangingPunct="1">
              <a:buNone/>
            </a:pPr>
            <a:r>
              <a:rPr lang="en-US" altLang="en-US" sz="2800" dirty="0">
                <a:effectLst/>
              </a:rPr>
              <a:t>Pompey the Great (106-48 BC), a rival of Julius Caesar, conquered Palestine by putting Jerusalem to siege. The city fell after a three month campaign. Subsequently, he reinstated John Hyrcanus II as the High Priest over the temple and Antipater as Procurator.</a:t>
            </a:r>
          </a:p>
        </p:txBody>
      </p:sp>
      <p:sp>
        <p:nvSpPr>
          <p:cNvPr id="7" name="Text Box 9">
            <a:extLst>
              <a:ext uri="{FF2B5EF4-FFF2-40B4-BE49-F238E27FC236}">
                <a16:creationId xmlns:a16="http://schemas.microsoft.com/office/drawing/2014/main" id="{73166BC4-7189-F2FD-3F7A-C6715CA0ED16}"/>
              </a:ext>
            </a:extLst>
          </p:cNvPr>
          <p:cNvSpPr txBox="1">
            <a:spLocks noChangeArrowheads="1"/>
          </p:cNvSpPr>
          <p:nvPr/>
        </p:nvSpPr>
        <p:spPr bwMode="auto">
          <a:xfrm>
            <a:off x="3214103" y="5862888"/>
            <a:ext cx="2209800" cy="52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nSpc>
                <a:spcPct val="50000"/>
              </a:lnSpc>
              <a:spcBef>
                <a:spcPct val="50000"/>
              </a:spcBef>
              <a:buClrTx/>
              <a:buSzTx/>
              <a:buFontTx/>
              <a:buNone/>
            </a:pPr>
            <a:r>
              <a:rPr lang="en-US" altLang="en-US" sz="1800" dirty="0">
                <a:latin typeface="Arial Narrow" panose="020B0606020202030204" pitchFamily="34" charset="0"/>
              </a:rPr>
              <a:t>Ny Carlsberg </a:t>
            </a:r>
            <a:r>
              <a:rPr lang="en-US" altLang="en-US" sz="1800" dirty="0" err="1">
                <a:latin typeface="Arial Narrow" panose="020B0606020202030204" pitchFamily="34" charset="0"/>
              </a:rPr>
              <a:t>Glyptotek</a:t>
            </a:r>
            <a:r>
              <a:rPr lang="en-US" altLang="en-US" sz="1800" dirty="0">
                <a:latin typeface="Arial Narrow" panose="020B0606020202030204" pitchFamily="34" charset="0"/>
              </a:rPr>
              <a:t>,</a:t>
            </a:r>
          </a:p>
          <a:p>
            <a:pPr>
              <a:lnSpc>
                <a:spcPct val="50000"/>
              </a:lnSpc>
              <a:spcBef>
                <a:spcPct val="50000"/>
              </a:spcBef>
              <a:buClrTx/>
              <a:buSzTx/>
              <a:buFontTx/>
              <a:buNone/>
            </a:pPr>
            <a:r>
              <a:rPr lang="en-US" altLang="en-US" sz="1800" dirty="0">
                <a:latin typeface="Arial Narrow" panose="020B0606020202030204" pitchFamily="34" charset="0"/>
              </a:rPr>
              <a:t>Copenhagen, Denmark</a:t>
            </a:r>
          </a:p>
        </p:txBody>
      </p:sp>
    </p:spTree>
    <p:extLst>
      <p:ext uri="{BB962C8B-B14F-4D97-AF65-F5344CB8AC3E}">
        <p14:creationId xmlns:p14="http://schemas.microsoft.com/office/powerpoint/2010/main" val="7645808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a:xfrm>
            <a:off x="1097279" y="286603"/>
            <a:ext cx="10546079" cy="1450757"/>
          </a:xfrm>
        </p:spPr>
        <p:txBody>
          <a:bodyPr/>
          <a:lstStyle/>
          <a:p>
            <a:r>
              <a:rPr lang="en-US" dirty="0">
                <a:solidFill>
                  <a:srgbClr val="7030A0"/>
                </a:solidFill>
              </a:rPr>
              <a:t>The Assassination of Julius Caesar</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When Julius Caesar was assassinated in 44 BC, Rome was left to deal with considerable turbulence, which in turn left Jerusalem without much interference.</a:t>
            </a:r>
          </a:p>
          <a:p>
            <a:pPr marL="914400" indent="-457200">
              <a:spcBef>
                <a:spcPts val="600"/>
              </a:spcBef>
              <a:buFont typeface="Wingdings" panose="05000000000000000000" pitchFamily="2" charset="2"/>
              <a:buChar char="§"/>
            </a:pPr>
            <a:r>
              <a:rPr lang="en-US" sz="2400" i="1" dirty="0"/>
              <a:t>In the political vacuum, the Parthians from the east saw their opportunity to encroach into Roman territory and promptly installed Antigonus, a son of </a:t>
            </a:r>
            <a:r>
              <a:rPr lang="en-US" sz="2400" i="1" dirty="0" err="1"/>
              <a:t>Aristobulus</a:t>
            </a:r>
            <a:r>
              <a:rPr lang="en-US" sz="2400" i="1" dirty="0"/>
              <a:t> II, as their own client ruler in Jerusalem.</a:t>
            </a:r>
          </a:p>
          <a:p>
            <a:pPr marL="914400" indent="-457200">
              <a:spcBef>
                <a:spcPts val="600"/>
              </a:spcBef>
              <a:buFont typeface="Wingdings" panose="05000000000000000000" pitchFamily="2" charset="2"/>
              <a:buChar char="§"/>
            </a:pPr>
            <a:r>
              <a:rPr lang="en-US" sz="2400" i="1" dirty="0"/>
              <a:t>Herod fled to Rome where, unexpectedly, he was nominated by the Senate as the King of Judea (with the proviso that he oust </a:t>
            </a:r>
            <a:r>
              <a:rPr lang="en-US" sz="2400" i="1" dirty="0" err="1"/>
              <a:t>Aristobulus</a:t>
            </a:r>
            <a:r>
              <a:rPr lang="en-US" sz="2400" i="1" dirty="0"/>
              <a:t> II).</a:t>
            </a:r>
          </a:p>
          <a:p>
            <a:pPr marL="914400" indent="-457200">
              <a:spcBef>
                <a:spcPts val="600"/>
              </a:spcBef>
              <a:buFont typeface="Wingdings" panose="05000000000000000000" pitchFamily="2" charset="2"/>
              <a:buChar char="§"/>
            </a:pPr>
            <a:r>
              <a:rPr lang="en-US" sz="2400" i="1" dirty="0"/>
              <a:t>Herod promptly returned, put Jerusalem to siege, and with the help of the Roman army captured it. Antigonus was executed.</a:t>
            </a:r>
          </a:p>
        </p:txBody>
      </p:sp>
    </p:spTree>
    <p:extLst>
      <p:ext uri="{BB962C8B-B14F-4D97-AF65-F5344CB8AC3E}">
        <p14:creationId xmlns:p14="http://schemas.microsoft.com/office/powerpoint/2010/main" val="24723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Why might the visions in Daniel 2 and 7 describe the Romans with such intriguing metaphors as “legs of iron” and a “terrifying beast?”</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Jesus once told a parable about a nobleman who went into a far country to receive for himself a kingdom (Lk. 19:12)? Do you think he might have been obliquely referring to Herod?</a:t>
            </a:r>
          </a:p>
          <a:p>
            <a:endParaRPr lang="en-US" kern="100" dirty="0">
              <a:effectLst/>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1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Herod the Great</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Herod the Great would rule Palestine from 37 BC to his death in 4 BC.</a:t>
            </a:r>
          </a:p>
          <a:p>
            <a:pPr marL="914400" indent="-457200">
              <a:spcBef>
                <a:spcPts val="600"/>
              </a:spcBef>
              <a:buFont typeface="Wingdings" panose="05000000000000000000" pitchFamily="2" charset="2"/>
              <a:buChar char="§"/>
            </a:pPr>
            <a:r>
              <a:rPr lang="en-US" sz="2400" i="1" dirty="0"/>
              <a:t>That he was half Edomite did not endear him to his Jewish constituency.</a:t>
            </a:r>
          </a:p>
          <a:p>
            <a:pPr marL="914400" indent="-457200">
              <a:spcBef>
                <a:spcPts val="600"/>
              </a:spcBef>
              <a:buFont typeface="Wingdings" panose="05000000000000000000" pitchFamily="2" charset="2"/>
              <a:buChar char="§"/>
            </a:pPr>
            <a:r>
              <a:rPr lang="en-US" sz="2400" i="1" dirty="0"/>
              <a:t>He is justly famous for his building projects, which included the port at Caesarea Maritima, as well as fortresses at </a:t>
            </a:r>
            <a:r>
              <a:rPr lang="en-US" sz="2400" i="1" dirty="0" err="1"/>
              <a:t>Sebaste</a:t>
            </a:r>
            <a:r>
              <a:rPr lang="en-US" sz="2400" i="1" dirty="0"/>
              <a:t>, </a:t>
            </a:r>
            <a:r>
              <a:rPr lang="en-US" sz="2400" i="1" dirty="0" err="1"/>
              <a:t>Herodion</a:t>
            </a:r>
            <a:r>
              <a:rPr lang="en-US" sz="2400" i="1" dirty="0"/>
              <a:t>, </a:t>
            </a:r>
            <a:r>
              <a:rPr lang="en-US" sz="2400" i="1" dirty="0" err="1"/>
              <a:t>Machaerus</a:t>
            </a:r>
            <a:r>
              <a:rPr lang="en-US" sz="2400" i="1" dirty="0"/>
              <a:t>, Masada, and palaces at Jericho and Jerusalem. </a:t>
            </a:r>
          </a:p>
          <a:p>
            <a:pPr marL="914400" indent="-457200">
              <a:spcBef>
                <a:spcPts val="600"/>
              </a:spcBef>
              <a:buFont typeface="Wingdings" panose="05000000000000000000" pitchFamily="2" charset="2"/>
              <a:buChar char="§"/>
            </a:pPr>
            <a:r>
              <a:rPr lang="en-US" sz="2400" i="1" dirty="0"/>
              <a:t>He also built three large temples in honor of Caesar at Caesarea, </a:t>
            </a:r>
            <a:r>
              <a:rPr lang="en-US" sz="2400" i="1" dirty="0" err="1"/>
              <a:t>Sebaste</a:t>
            </a:r>
            <a:r>
              <a:rPr lang="en-US" sz="2400" i="1" dirty="0"/>
              <a:t>, and </a:t>
            </a:r>
            <a:r>
              <a:rPr lang="en-US" sz="2400" i="1" dirty="0" err="1"/>
              <a:t>Panias</a:t>
            </a:r>
            <a:r>
              <a:rPr lang="en-US" sz="2400" i="1" dirty="0"/>
              <a:t>, plus he greatly enlarged the 2</a:t>
            </a:r>
            <a:r>
              <a:rPr lang="en-US" sz="2400" i="1" baseline="30000" dirty="0"/>
              <a:t>nd</a:t>
            </a:r>
            <a:r>
              <a:rPr lang="en-US" sz="2400" i="1" dirty="0"/>
              <a:t> Temple.</a:t>
            </a:r>
          </a:p>
          <a:p>
            <a:pPr marL="914400" indent="-457200">
              <a:spcBef>
                <a:spcPts val="600"/>
              </a:spcBef>
              <a:buFont typeface="Wingdings" panose="05000000000000000000" pitchFamily="2" charset="2"/>
              <a:buChar char="§"/>
            </a:pPr>
            <a:r>
              <a:rPr lang="en-US" altLang="en-US" sz="2400" i="1" dirty="0">
                <a:solidFill>
                  <a:schemeClr val="tx2"/>
                </a:solidFill>
              </a:rPr>
              <a:t>He abolished the hereditary and life-time tenures of the Jerusalem High Priests, appointing priests as he saw fit.</a:t>
            </a:r>
            <a:endParaRPr lang="en-US" sz="2400" i="1" dirty="0"/>
          </a:p>
        </p:txBody>
      </p:sp>
    </p:spTree>
    <p:extLst>
      <p:ext uri="{BB962C8B-B14F-4D97-AF65-F5344CB8AC3E}">
        <p14:creationId xmlns:p14="http://schemas.microsoft.com/office/powerpoint/2010/main" val="179029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Herod’s Temple</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Herod’s enlargement of the 2</a:t>
            </a:r>
            <a:r>
              <a:rPr lang="en-US" sz="2800" b="1" baseline="30000" dirty="0">
                <a:solidFill>
                  <a:srgbClr val="C00000"/>
                </a:solidFill>
                <a:latin typeface="Bahnschrift SemiBold Condensed" panose="020B0502040204020203" pitchFamily="34" charset="0"/>
              </a:rPr>
              <a:t>nd</a:t>
            </a:r>
            <a:r>
              <a:rPr lang="en-US" sz="2800" b="1" dirty="0">
                <a:solidFill>
                  <a:srgbClr val="C00000"/>
                </a:solidFill>
                <a:latin typeface="Bahnschrift SemiBold Condensed" panose="020B0502040204020203" pitchFamily="34" charset="0"/>
              </a:rPr>
              <a:t> Temple platform </a:t>
            </a:r>
            <a:r>
              <a:rPr lang="en-US" sz="2800" b="1" i="1" dirty="0">
                <a:solidFill>
                  <a:srgbClr val="C00000"/>
                </a:solidFill>
                <a:latin typeface="Bahnschrift SemiBold Condensed" panose="020B0502040204020203" pitchFamily="34" charset="0"/>
              </a:rPr>
              <a:t>(temenos),</a:t>
            </a:r>
            <a:r>
              <a:rPr lang="en-US" sz="2800" b="1" dirty="0">
                <a:solidFill>
                  <a:srgbClr val="C00000"/>
                </a:solidFill>
                <a:latin typeface="Bahnschrift SemiBold Condensed" panose="020B0502040204020203" pitchFamily="34" charset="0"/>
              </a:rPr>
              <a:t> which began in 19 BC, was without question his most elaborate building project.</a:t>
            </a:r>
          </a:p>
          <a:p>
            <a:pPr marL="914400" indent="-457200">
              <a:spcBef>
                <a:spcPts val="600"/>
              </a:spcBef>
              <a:buFont typeface="Wingdings" panose="05000000000000000000" pitchFamily="2" charset="2"/>
              <a:buChar char="§"/>
            </a:pPr>
            <a:r>
              <a:rPr lang="en-US" sz="2400" i="1" dirty="0"/>
              <a:t>He increased the temple platform to about 35 acres, quarrying huge ashlars to serve as foundations for the massive retaining walls.</a:t>
            </a:r>
          </a:p>
          <a:p>
            <a:pPr marL="914400" indent="-457200">
              <a:spcBef>
                <a:spcPts val="600"/>
              </a:spcBef>
              <a:buFont typeface="Wingdings" panose="05000000000000000000" pitchFamily="2" charset="2"/>
              <a:buChar char="§"/>
            </a:pPr>
            <a:r>
              <a:rPr lang="en-US" sz="2400" i="1" dirty="0"/>
              <a:t>At their highest point, the retaining walls were nine stories high and 16’ thick.</a:t>
            </a:r>
          </a:p>
          <a:p>
            <a:pPr marL="914400" indent="-457200">
              <a:spcBef>
                <a:spcPts val="600"/>
              </a:spcBef>
              <a:buFont typeface="Wingdings" panose="05000000000000000000" pitchFamily="2" charset="2"/>
              <a:buChar char="§"/>
            </a:pPr>
            <a:r>
              <a:rPr lang="en-US" sz="2400" i="1" dirty="0"/>
              <a:t>The Court of the Nations was open to people of any ethnicity, but placards warned non-Jews not to go beyond certain limits.</a:t>
            </a:r>
          </a:p>
        </p:txBody>
      </p:sp>
    </p:spTree>
    <p:extLst>
      <p:ext uri="{BB962C8B-B14F-4D97-AF65-F5344CB8AC3E}">
        <p14:creationId xmlns:p14="http://schemas.microsoft.com/office/powerpoint/2010/main" val="14115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81F3-DFFE-4C51-ED00-984661847759}"/>
              </a:ext>
            </a:extLst>
          </p:cNvPr>
          <p:cNvSpPr>
            <a:spLocks noGrp="1"/>
          </p:cNvSpPr>
          <p:nvPr>
            <p:ph type="title"/>
          </p:nvPr>
        </p:nvSpPr>
        <p:spPr>
          <a:xfrm>
            <a:off x="213041" y="380999"/>
            <a:ext cx="2064937" cy="5864225"/>
          </a:xfrm>
        </p:spPr>
        <p:txBody>
          <a:bodyPr/>
          <a:lstStyle/>
          <a:p>
            <a:pPr algn="r"/>
            <a:r>
              <a:rPr lang="en-US" sz="2000" dirty="0">
                <a:solidFill>
                  <a:schemeClr val="tx1"/>
                </a:solidFill>
                <a:effectLst/>
              </a:rPr>
              <a:t>The southern wall of the expanded temple, the lower courses laid by Herod and the upper courses reconstructed by the Muslims some centuries later</a:t>
            </a:r>
          </a:p>
        </p:txBody>
      </p:sp>
      <p:sp>
        <p:nvSpPr>
          <p:cNvPr id="4" name="Slide Number Placeholder 3">
            <a:extLst>
              <a:ext uri="{FF2B5EF4-FFF2-40B4-BE49-F238E27FC236}">
                <a16:creationId xmlns:a16="http://schemas.microsoft.com/office/drawing/2014/main" id="{1A145918-4715-778F-B1F5-DA9CBEC94669}"/>
              </a:ext>
            </a:extLst>
          </p:cNvPr>
          <p:cNvSpPr>
            <a:spLocks noGrp="1"/>
          </p:cNvSpPr>
          <p:nvPr>
            <p:ph type="sldNum" sz="quarter" idx="12"/>
          </p:nvPr>
        </p:nvSpPr>
        <p:spPr/>
        <p:txBody>
          <a:bodyPr/>
          <a:lstStyle/>
          <a:p>
            <a:fld id="{1AE1E3F6-B88D-4629-87F6-2F273379B775}" type="slidenum">
              <a:rPr lang="en-US" altLang="en-US" smtClean="0"/>
              <a:pPr/>
              <a:t>96</a:t>
            </a:fld>
            <a:endParaRPr lang="en-US" altLang="en-US"/>
          </a:p>
        </p:txBody>
      </p:sp>
      <p:pic>
        <p:nvPicPr>
          <p:cNvPr id="5" name="Content Placeholder 4">
            <a:extLst>
              <a:ext uri="{FF2B5EF4-FFF2-40B4-BE49-F238E27FC236}">
                <a16:creationId xmlns:a16="http://schemas.microsoft.com/office/drawing/2014/main" id="{DD850F5D-04D7-5D8E-9C84-7ACC6C7FAC23}"/>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88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p:blipFill>
        <p:spPr bwMode="auto">
          <a:xfrm>
            <a:off x="2453062" y="380999"/>
            <a:ext cx="9738938" cy="59896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37018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DF787A-4756-7F0A-06B8-425B288C6A38}"/>
              </a:ext>
            </a:extLst>
          </p:cNvPr>
          <p:cNvSpPr>
            <a:spLocks noGrp="1"/>
          </p:cNvSpPr>
          <p:nvPr>
            <p:ph type="sldNum" sz="quarter" idx="12"/>
          </p:nvPr>
        </p:nvSpPr>
        <p:spPr/>
        <p:txBody>
          <a:bodyPr/>
          <a:lstStyle/>
          <a:p>
            <a:fld id="{D0D7128A-618D-4316-9566-2C1485AE0830}" type="slidenum">
              <a:rPr lang="en-US" altLang="en-US">
                <a:solidFill>
                  <a:srgbClr val="FFFFFF"/>
                </a:solidFill>
                <a:cs typeface="Arial"/>
              </a:rPr>
              <a:pPr/>
              <a:t>97</a:t>
            </a:fld>
            <a:endParaRPr lang="en-US" altLang="en-US">
              <a:solidFill>
                <a:srgbClr val="FFFFFF"/>
              </a:solidFill>
              <a:cs typeface="Arial"/>
            </a:endParaRPr>
          </a:p>
        </p:txBody>
      </p:sp>
      <p:pic>
        <p:nvPicPr>
          <p:cNvPr id="3074" name="Picture 2">
            <a:extLst>
              <a:ext uri="{FF2B5EF4-FFF2-40B4-BE49-F238E27FC236}">
                <a16:creationId xmlns:a16="http://schemas.microsoft.com/office/drawing/2014/main" id="{C09CCEF1-6CCF-173B-CABF-F10D8EDDEEB4}"/>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038600" y="174915"/>
            <a:ext cx="5181601" cy="31348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A1AFC98-D168-84A6-42B5-321A9BD79B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1" y="1"/>
            <a:ext cx="360045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6BAEFB-4644-8887-45F4-9B960383270A}"/>
              </a:ext>
            </a:extLst>
          </p:cNvPr>
          <p:cNvSpPr txBox="1"/>
          <p:nvPr/>
        </p:nvSpPr>
        <p:spPr>
          <a:xfrm>
            <a:off x="4114799" y="3548218"/>
            <a:ext cx="7848602" cy="3046988"/>
          </a:xfrm>
          <a:prstGeom prst="rect">
            <a:avLst/>
          </a:prstGeom>
          <a:noFill/>
        </p:spPr>
        <p:txBody>
          <a:bodyPr wrap="square" rtlCol="0">
            <a:spAutoFit/>
          </a:bodyPr>
          <a:lstStyle/>
          <a:p>
            <a:r>
              <a:rPr lang="en-US" sz="2400" dirty="0">
                <a:solidFill>
                  <a:srgbClr val="FFFFFF"/>
                </a:solidFill>
                <a:latin typeface="Tahoma"/>
                <a:cs typeface="Arial"/>
              </a:rPr>
              <a:t>This Greek inscribed placard, discovered in 1935, once warned Gentiles not to enter the inner courts reserved for Jews at the pain of death. The full inscription reads: “No foreigner may enter within the railing and enclosure that surround the Temple. Anyone apprehended shall have himself to blame for his consequent death” (this fuller text is reconstructed from a more complete copy in the Archaeological Museum in Istanbul.</a:t>
            </a:r>
          </a:p>
        </p:txBody>
      </p:sp>
      <p:sp>
        <p:nvSpPr>
          <p:cNvPr id="6" name="TextBox 5">
            <a:extLst>
              <a:ext uri="{FF2B5EF4-FFF2-40B4-BE49-F238E27FC236}">
                <a16:creationId xmlns:a16="http://schemas.microsoft.com/office/drawing/2014/main" id="{C4CBCB47-EF8A-22F8-0A61-AA23490DDCA2}"/>
              </a:ext>
            </a:extLst>
          </p:cNvPr>
          <p:cNvSpPr txBox="1"/>
          <p:nvPr/>
        </p:nvSpPr>
        <p:spPr>
          <a:xfrm>
            <a:off x="609600" y="5867400"/>
            <a:ext cx="2590800" cy="338554"/>
          </a:xfrm>
          <a:prstGeom prst="rect">
            <a:avLst/>
          </a:prstGeom>
          <a:noFill/>
        </p:spPr>
        <p:txBody>
          <a:bodyPr wrap="square" rtlCol="0">
            <a:spAutoFit/>
          </a:bodyPr>
          <a:lstStyle/>
          <a:p>
            <a:r>
              <a:rPr lang="en-US" sz="1600" dirty="0">
                <a:solidFill>
                  <a:srgbClr val="FFFFFF"/>
                </a:solidFill>
                <a:effectLst>
                  <a:outerShdw blurRad="38100" dist="38100" dir="2700000" algn="tl">
                    <a:srgbClr val="000000">
                      <a:alpha val="43137"/>
                    </a:srgbClr>
                  </a:outerShdw>
                </a:effectLst>
                <a:latin typeface="Tahoma"/>
                <a:cs typeface="Arial"/>
              </a:rPr>
              <a:t>Israel Museum, Jerusalem</a:t>
            </a:r>
          </a:p>
        </p:txBody>
      </p:sp>
    </p:spTree>
    <p:extLst>
      <p:ext uri="{BB962C8B-B14F-4D97-AF65-F5344CB8AC3E}">
        <p14:creationId xmlns:p14="http://schemas.microsoft.com/office/powerpoint/2010/main" val="36612802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C9B1F-BAD8-FCA4-DDF4-ADF5BF3A1B6D}"/>
              </a:ext>
            </a:extLst>
          </p:cNvPr>
          <p:cNvSpPr>
            <a:spLocks noGrp="1"/>
          </p:cNvSpPr>
          <p:nvPr>
            <p:ph type="title"/>
          </p:nvPr>
        </p:nvSpPr>
        <p:spPr>
          <a:xfrm>
            <a:off x="8133346" y="380999"/>
            <a:ext cx="3704708" cy="6095999"/>
          </a:xfrm>
        </p:spPr>
        <p:txBody>
          <a:bodyPr/>
          <a:lstStyle/>
          <a:p>
            <a:pPr algn="l"/>
            <a:r>
              <a:rPr lang="en-US" sz="2800" dirty="0">
                <a:solidFill>
                  <a:schemeClr val="tx1"/>
                </a:solidFill>
                <a:effectLst/>
              </a:rPr>
              <a:t>The Herodian ashlars are distinctive with a boss surrounding the outside surface edge.</a:t>
            </a:r>
            <a:br>
              <a:rPr lang="en-US" sz="2800" dirty="0">
                <a:solidFill>
                  <a:schemeClr val="tx1"/>
                </a:solidFill>
                <a:effectLst/>
              </a:rPr>
            </a:br>
            <a:br>
              <a:rPr lang="en-US" sz="2800" dirty="0">
                <a:solidFill>
                  <a:schemeClr val="tx1"/>
                </a:solidFill>
                <a:effectLst/>
              </a:rPr>
            </a:br>
            <a:r>
              <a:rPr lang="en-US" sz="2800" dirty="0">
                <a:solidFill>
                  <a:schemeClr val="tx1"/>
                </a:solidFill>
                <a:effectLst/>
              </a:rPr>
              <a:t>They are the largest quarried stones in antiquity, considerably larger than the stones in the Egyptian pyramids.</a:t>
            </a:r>
          </a:p>
        </p:txBody>
      </p:sp>
      <p:sp>
        <p:nvSpPr>
          <p:cNvPr id="4" name="Slide Number Placeholder 3">
            <a:extLst>
              <a:ext uri="{FF2B5EF4-FFF2-40B4-BE49-F238E27FC236}">
                <a16:creationId xmlns:a16="http://schemas.microsoft.com/office/drawing/2014/main" id="{C9799AF3-B031-9CEF-EFDA-CD2CEFD4F393}"/>
              </a:ext>
            </a:extLst>
          </p:cNvPr>
          <p:cNvSpPr>
            <a:spLocks noGrp="1"/>
          </p:cNvSpPr>
          <p:nvPr>
            <p:ph type="sldNum" sz="quarter" idx="12"/>
          </p:nvPr>
        </p:nvSpPr>
        <p:spPr/>
        <p:txBody>
          <a:bodyPr/>
          <a:lstStyle/>
          <a:p>
            <a:fld id="{1AE1E3F6-B88D-4629-87F6-2F273379B775}" type="slidenum">
              <a:rPr lang="en-US" altLang="en-US" smtClean="0"/>
              <a:pPr/>
              <a:t>98</a:t>
            </a:fld>
            <a:endParaRPr lang="en-US" altLang="en-US"/>
          </a:p>
        </p:txBody>
      </p:sp>
      <p:pic>
        <p:nvPicPr>
          <p:cNvPr id="5" name="Content Placeholder 4" descr="undefined">
            <a:extLst>
              <a:ext uri="{FF2B5EF4-FFF2-40B4-BE49-F238E27FC236}">
                <a16:creationId xmlns:a16="http://schemas.microsoft.com/office/drawing/2014/main" id="{A231B71B-4A29-3FB1-481B-22246B461E89}"/>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353946" y="381000"/>
            <a:ext cx="7518068" cy="6096000"/>
          </a:xfrm>
          <a:prstGeom prst="rect">
            <a:avLst/>
          </a:prstGeom>
          <a:noFill/>
          <a:ln>
            <a:noFill/>
          </a:ln>
        </p:spPr>
      </p:pic>
    </p:spTree>
    <p:extLst>
      <p:ext uri="{BB962C8B-B14F-4D97-AF65-F5344CB8AC3E}">
        <p14:creationId xmlns:p14="http://schemas.microsoft.com/office/powerpoint/2010/main" val="39954152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9CB1-EFD2-BEE7-3CF5-540B005E2CD7}"/>
              </a:ext>
            </a:extLst>
          </p:cNvPr>
          <p:cNvSpPr>
            <a:spLocks noGrp="1"/>
          </p:cNvSpPr>
          <p:nvPr>
            <p:ph type="title"/>
          </p:nvPr>
        </p:nvSpPr>
        <p:spPr>
          <a:xfrm>
            <a:off x="7892716" y="338889"/>
            <a:ext cx="3577389" cy="6180221"/>
          </a:xfrm>
        </p:spPr>
        <p:txBody>
          <a:bodyPr/>
          <a:lstStyle/>
          <a:p>
            <a:pPr algn="l"/>
            <a:r>
              <a:rPr lang="en-US" sz="2400" dirty="0">
                <a:solidFill>
                  <a:schemeClr val="tx1"/>
                </a:solidFill>
                <a:effectLst/>
              </a:rPr>
              <a:t>The so-called “straight joint” on the east wall of the Temple Mount shows the contrast between Herodian masonry (left) and an earlier corner of the wall (right), which might go back as far as Nehemiah or even the 1</a:t>
            </a:r>
            <a:r>
              <a:rPr lang="en-US" sz="2400" baseline="30000" dirty="0">
                <a:solidFill>
                  <a:schemeClr val="tx1"/>
                </a:solidFill>
                <a:effectLst/>
              </a:rPr>
              <a:t>st</a:t>
            </a:r>
            <a:r>
              <a:rPr lang="en-US" sz="2400" dirty="0">
                <a:solidFill>
                  <a:schemeClr val="tx1"/>
                </a:solidFill>
                <a:effectLst/>
              </a:rPr>
              <a:t> Temple.</a:t>
            </a:r>
            <a:br>
              <a:rPr lang="en-US" sz="2400" dirty="0">
                <a:solidFill>
                  <a:schemeClr val="tx1"/>
                </a:solidFill>
                <a:effectLst/>
              </a:rPr>
            </a:br>
            <a:br>
              <a:rPr lang="en-US" sz="2400" dirty="0">
                <a:solidFill>
                  <a:schemeClr val="tx1"/>
                </a:solidFill>
                <a:effectLst/>
              </a:rPr>
            </a:br>
            <a:r>
              <a:rPr lang="en-US" sz="2400" dirty="0">
                <a:solidFill>
                  <a:schemeClr val="tx1"/>
                </a:solidFill>
                <a:effectLst/>
              </a:rPr>
              <a:t>Behind these walls Herod built huge vaulted storage chambers as opposed to simply filling in the space with slag.</a:t>
            </a:r>
          </a:p>
        </p:txBody>
      </p:sp>
      <p:sp>
        <p:nvSpPr>
          <p:cNvPr id="4" name="Slide Number Placeholder 3">
            <a:extLst>
              <a:ext uri="{FF2B5EF4-FFF2-40B4-BE49-F238E27FC236}">
                <a16:creationId xmlns:a16="http://schemas.microsoft.com/office/drawing/2014/main" id="{4BB85BC2-0B49-4370-F482-FCC3B2161100}"/>
              </a:ext>
            </a:extLst>
          </p:cNvPr>
          <p:cNvSpPr>
            <a:spLocks noGrp="1"/>
          </p:cNvSpPr>
          <p:nvPr>
            <p:ph type="sldNum" sz="quarter" idx="12"/>
          </p:nvPr>
        </p:nvSpPr>
        <p:spPr/>
        <p:txBody>
          <a:bodyPr/>
          <a:lstStyle/>
          <a:p>
            <a:fld id="{1AE1E3F6-B88D-4629-87F6-2F273379B775}" type="slidenum">
              <a:rPr lang="en-US" altLang="en-US" smtClean="0"/>
              <a:pPr/>
              <a:t>99</a:t>
            </a:fld>
            <a:endParaRPr lang="en-US" altLang="en-US"/>
          </a:p>
        </p:txBody>
      </p:sp>
      <p:pic>
        <p:nvPicPr>
          <p:cNvPr id="13" name="Content Placeholder 12">
            <a:extLst>
              <a:ext uri="{FF2B5EF4-FFF2-40B4-BE49-F238E27FC236}">
                <a16:creationId xmlns:a16="http://schemas.microsoft.com/office/drawing/2014/main" id="{08A68B70-F4C2-165F-DF64-23CD52DE610B}"/>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559206" y="0"/>
            <a:ext cx="7028710" cy="6903643"/>
          </a:xfrm>
        </p:spPr>
      </p:pic>
    </p:spTree>
    <p:extLst>
      <p:ext uri="{BB962C8B-B14F-4D97-AF65-F5344CB8AC3E}">
        <p14:creationId xmlns:p14="http://schemas.microsoft.com/office/powerpoint/2010/main" val="2717072957"/>
      </p:ext>
    </p:extLst>
  </p:cSld>
  <p:clrMapOvr>
    <a:masterClrMapping/>
  </p:clrMapOvr>
</p:sld>
</file>

<file path=ppt/theme/theme1.xml><?xml version="1.0" encoding="utf-8"?>
<a:theme xmlns:a="http://schemas.openxmlformats.org/drawingml/2006/main" name="Custom">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F5B7AB07-F859-4656-A1C1-DAFCFA0ACA4B}" vid="{A6E2497D-935A-4CFD-B9FD-6DCB15FA68BF}"/>
    </a:ext>
  </a:extLst>
</a:theme>
</file>

<file path=ppt/theme/theme10.xml><?xml version="1.0" encoding="utf-8"?>
<a:theme xmlns:a="http://schemas.openxmlformats.org/drawingml/2006/main" name="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Level">
  <a:themeElements>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fontScheme name="Level">
      <a:majorFont>
        <a:latin typeface="Garamond"/>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6.xml><?xml version="1.0" encoding="utf-8"?>
<a:theme xmlns:a="http://schemas.openxmlformats.org/drawingml/2006/main" name="5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1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Slit">
  <a:themeElements>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Slit">
  <a:themeElements>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anose="020B0604030504040204" pitchFamily="34" charset="0"/>
            <a:cs typeface="Arial" panose="020B0604020202020204"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1_Textured">
  <a:themeElements>
    <a:clrScheme name="Textured 13">
      <a:dk1>
        <a:srgbClr val="004E4C"/>
      </a:dk1>
      <a:lt1>
        <a:srgbClr val="FFFFFF"/>
      </a:lt1>
      <a:dk2>
        <a:srgbClr val="001439"/>
      </a:dk2>
      <a:lt2>
        <a:srgbClr val="FFFFCC"/>
      </a:lt2>
      <a:accent1>
        <a:srgbClr val="FFCC00"/>
      </a:accent1>
      <a:accent2>
        <a:srgbClr val="00B0AC"/>
      </a:accent2>
      <a:accent3>
        <a:srgbClr val="AAAAAE"/>
      </a:accent3>
      <a:accent4>
        <a:srgbClr val="DADADA"/>
      </a:accent4>
      <a:accent5>
        <a:srgbClr val="FFE2AA"/>
      </a:accent5>
      <a:accent6>
        <a:srgbClr val="009F9B"/>
      </a:accent6>
      <a:hlink>
        <a:srgbClr val="BA7C3E"/>
      </a:hlink>
      <a:folHlink>
        <a:srgbClr val="724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
      <a:clrScheme name="Textured 9">
        <a:dk1>
          <a:srgbClr val="004E4C"/>
        </a:dk1>
        <a:lt1>
          <a:srgbClr val="FFFFFF"/>
        </a:lt1>
        <a:dk2>
          <a:srgbClr val="003366"/>
        </a:dk2>
        <a:lt2>
          <a:srgbClr val="FFFFCC"/>
        </a:lt2>
        <a:accent1>
          <a:srgbClr val="FFCC00"/>
        </a:accent1>
        <a:accent2>
          <a:srgbClr val="00B0AC"/>
        </a:accent2>
        <a:accent3>
          <a:srgbClr val="AAAD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10">
        <a:dk1>
          <a:srgbClr val="004E4C"/>
        </a:dk1>
        <a:lt1>
          <a:srgbClr val="FFFFFF"/>
        </a:lt1>
        <a:dk2>
          <a:srgbClr val="00172E"/>
        </a:dk2>
        <a:lt2>
          <a:srgbClr val="FFFFCC"/>
        </a:lt2>
        <a:accent1>
          <a:srgbClr val="FFCC00"/>
        </a:accent1>
        <a:accent2>
          <a:srgbClr val="00B0AC"/>
        </a:accent2>
        <a:accent3>
          <a:srgbClr val="AAABAD"/>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11">
        <a:dk1>
          <a:srgbClr val="004E4C"/>
        </a:dk1>
        <a:lt1>
          <a:srgbClr val="FFFFFF"/>
        </a:lt1>
        <a:dk2>
          <a:srgbClr val="000066"/>
        </a:dk2>
        <a:lt2>
          <a:srgbClr val="FFFFCC"/>
        </a:lt2>
        <a:accent1>
          <a:srgbClr val="FFCC00"/>
        </a:accent1>
        <a:accent2>
          <a:srgbClr val="00B0AC"/>
        </a:accent2>
        <a:accent3>
          <a:srgbClr val="AAAA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12">
        <a:dk1>
          <a:srgbClr val="004E4C"/>
        </a:dk1>
        <a:lt1>
          <a:srgbClr val="FFFFFF"/>
        </a:lt1>
        <a:dk2>
          <a:srgbClr val="002350"/>
        </a:dk2>
        <a:lt2>
          <a:srgbClr val="FFFFCC"/>
        </a:lt2>
        <a:accent1>
          <a:srgbClr val="FFCC00"/>
        </a:accent1>
        <a:accent2>
          <a:srgbClr val="00B0AC"/>
        </a:accent2>
        <a:accent3>
          <a:srgbClr val="AAACB3"/>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13">
        <a:dk1>
          <a:srgbClr val="004E4C"/>
        </a:dk1>
        <a:lt1>
          <a:srgbClr val="FFFFFF"/>
        </a:lt1>
        <a:dk2>
          <a:srgbClr val="001439"/>
        </a:dk2>
        <a:lt2>
          <a:srgbClr val="FFFFCC"/>
        </a:lt2>
        <a:accent1>
          <a:srgbClr val="FFCC00"/>
        </a:accent1>
        <a:accent2>
          <a:srgbClr val="00B0AC"/>
        </a:accent2>
        <a:accent3>
          <a:srgbClr val="AAAAAE"/>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lit">
  <a:themeElements>
    <a:clrScheme name="Slit 10">
      <a:dk1>
        <a:srgbClr val="674E2F"/>
      </a:dk1>
      <a:lt1>
        <a:srgbClr val="FFFFFF"/>
      </a:lt1>
      <a:dk2>
        <a:srgbClr val="36291A"/>
      </a:dk2>
      <a:lt2>
        <a:srgbClr val="D8B274"/>
      </a:lt2>
      <a:accent1>
        <a:srgbClr val="CC9900"/>
      </a:accent1>
      <a:accent2>
        <a:srgbClr val="8F5F2F"/>
      </a:accent2>
      <a:accent3>
        <a:srgbClr val="AEACAB"/>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674E2F"/>
        </a:dk1>
        <a:lt1>
          <a:srgbClr val="FFFFFF"/>
        </a:lt1>
        <a:dk2>
          <a:srgbClr val="36291A"/>
        </a:dk2>
        <a:lt2>
          <a:srgbClr val="D8B274"/>
        </a:lt2>
        <a:accent1>
          <a:srgbClr val="CC9900"/>
        </a:accent1>
        <a:accent2>
          <a:srgbClr val="8F5F2F"/>
        </a:accent2>
        <a:accent3>
          <a:srgbClr val="AEACAB"/>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3920</TotalTime>
  <Words>8820</Words>
  <Application>Microsoft Office PowerPoint</Application>
  <PresentationFormat>Widescreen</PresentationFormat>
  <Paragraphs>545</Paragraphs>
  <Slides>104</Slides>
  <Notes>0</Notes>
  <HiddenSlides>0</HiddenSlides>
  <MMClips>0</MMClips>
  <ScaleCrop>false</ScaleCrop>
  <HeadingPairs>
    <vt:vector size="6" baseType="variant">
      <vt:variant>
        <vt:lpstr>Fonts Used</vt:lpstr>
      </vt:variant>
      <vt:variant>
        <vt:i4>34</vt:i4>
      </vt:variant>
      <vt:variant>
        <vt:lpstr>Theme</vt:lpstr>
      </vt:variant>
      <vt:variant>
        <vt:i4>20</vt:i4>
      </vt:variant>
      <vt:variant>
        <vt:lpstr>Slide Titles</vt:lpstr>
      </vt:variant>
      <vt:variant>
        <vt:i4>104</vt:i4>
      </vt:variant>
    </vt:vector>
  </HeadingPairs>
  <TitlesOfParts>
    <vt:vector size="158" baseType="lpstr">
      <vt:lpstr>Franklin Gothic Medium</vt:lpstr>
      <vt:lpstr>Calibri Light</vt:lpstr>
      <vt:lpstr>Wingdings</vt:lpstr>
      <vt:lpstr>Comic Sans MS</vt:lpstr>
      <vt:lpstr>Brush Script MT</vt:lpstr>
      <vt:lpstr>Arial</vt:lpstr>
      <vt:lpstr>Copperplate Gothic Bold</vt:lpstr>
      <vt:lpstr>Impact</vt:lpstr>
      <vt:lpstr>Lucida Sans Unicode</vt:lpstr>
      <vt:lpstr>Bookman Old Style</vt:lpstr>
      <vt:lpstr>Eras Bold ITC</vt:lpstr>
      <vt:lpstr>Alba</vt:lpstr>
      <vt:lpstr>Papyrus</vt:lpstr>
      <vt:lpstr>Freestyle Script</vt:lpstr>
      <vt:lpstr>Symbol</vt:lpstr>
      <vt:lpstr>Eras Demi ITC</vt:lpstr>
      <vt:lpstr>HebrewTh</vt:lpstr>
      <vt:lpstr>Calibri</vt:lpstr>
      <vt:lpstr>Arial Narrow</vt:lpstr>
      <vt:lpstr>Franklin Gothic Book</vt:lpstr>
      <vt:lpstr>Lucida Fax</vt:lpstr>
      <vt:lpstr>Mistral</vt:lpstr>
      <vt:lpstr>Haettenschweiler</vt:lpstr>
      <vt:lpstr>Verdana</vt:lpstr>
      <vt:lpstr>Tahoma</vt:lpstr>
      <vt:lpstr>Harlow Solid Italic</vt:lpstr>
      <vt:lpstr>Cooper Black</vt:lpstr>
      <vt:lpstr>Times New Roman</vt:lpstr>
      <vt:lpstr>Bahnschrift SemiBold Condensed</vt:lpstr>
      <vt:lpstr>Lucida Bright</vt:lpstr>
      <vt:lpstr>Garamond</vt:lpstr>
      <vt:lpstr>Showcard Gothic</vt:lpstr>
      <vt:lpstr>Book Antiqua</vt:lpstr>
      <vt:lpstr>ReservoirGrunge</vt:lpstr>
      <vt:lpstr>Custom</vt:lpstr>
      <vt:lpstr>Textured</vt:lpstr>
      <vt:lpstr>Quadrant</vt:lpstr>
      <vt:lpstr>Office Theme</vt:lpstr>
      <vt:lpstr>1_Textured</vt:lpstr>
      <vt:lpstr>2_Textured</vt:lpstr>
      <vt:lpstr>Slit</vt:lpstr>
      <vt:lpstr>Cliff</vt:lpstr>
      <vt:lpstr>1_Quadrant</vt:lpstr>
      <vt:lpstr>Orbit</vt:lpstr>
      <vt:lpstr>3_Quadrant</vt:lpstr>
      <vt:lpstr>3_Textured</vt:lpstr>
      <vt:lpstr>Level</vt:lpstr>
      <vt:lpstr>4_Textured</vt:lpstr>
      <vt:lpstr>11_Office Theme</vt:lpstr>
      <vt:lpstr>5_Textured</vt:lpstr>
      <vt:lpstr>11_Textured</vt:lpstr>
      <vt:lpstr>1_Slit</vt:lpstr>
      <vt:lpstr>4_Slit</vt:lpstr>
      <vt:lpstr>1_Ocean</vt:lpstr>
      <vt:lpstr>PowerPoint Presentation</vt:lpstr>
      <vt:lpstr>The Back Story</vt:lpstr>
      <vt:lpstr>The Idea of Covenant</vt:lpstr>
      <vt:lpstr>Yahweh’s Covenant “I wills” to Abram</vt:lpstr>
      <vt:lpstr>Israel’s National History Begins</vt:lpstr>
      <vt:lpstr>PowerPoint Presentation</vt:lpstr>
      <vt:lpstr>Striking Parallels Ancient Near Eastern treaties with striking parallels to the biblical covenant material have been found in ancient Hittite culture (15th century BC) and in the vassal treaties of Esarhaddon II of Assyria (7th century BC).</vt:lpstr>
      <vt:lpstr>PowerPoint Presentation</vt:lpstr>
      <vt:lpstr>Discussion Points</vt:lpstr>
      <vt:lpstr>The Davidic Covenant (2 Sa. 7:4-29)</vt:lpstr>
      <vt:lpstr>PowerPoint Presentation</vt:lpstr>
      <vt:lpstr>God’s Covenant with David 2 Sa. 7:5-16; Ps. 89:19-37; 132:11-18</vt:lpstr>
      <vt:lpstr>PowerPoint Presentation</vt:lpstr>
      <vt:lpstr>First Temple (basic configuration) Solomon built the first temple (1 Kg. 6). The temple, like the kingship, was anticipated in the Torah (Dt. 12).</vt:lpstr>
      <vt:lpstr>PowerPoint Presentation</vt:lpstr>
      <vt:lpstr>PowerPoint Presentation</vt:lpstr>
      <vt:lpstr>Discussion Points</vt:lpstr>
      <vt:lpstr>Covenant Tensions</vt:lpstr>
      <vt:lpstr>PowerPoint Presentation</vt:lpstr>
      <vt:lpstr>The Royal Theology based on the Davidic Covenant</vt:lpstr>
      <vt:lpstr>PowerPoint Presentation</vt:lpstr>
      <vt:lpstr>PowerPoint Presentation</vt:lpstr>
      <vt:lpstr>The Task of the Prophets</vt:lpstr>
      <vt:lpstr>PowerPoint Presentation</vt:lpstr>
      <vt:lpstr>This alabaster relief from the palace of Tiglath-pileser III in Nimrud shows prisoners of war going into exile from Astartu (usually identified as Ashtaroth, a town in Galilee). The refugees carry sacks of their possessions.</vt:lpstr>
      <vt:lpstr>A Remnant Will Survive</vt:lpstr>
      <vt:lpstr>I Will Bring You Back 7th and 6th Century Prophets</vt:lpstr>
      <vt:lpstr>Discussion Points</vt:lpstr>
      <vt:lpstr>The Return from Babylon</vt:lpstr>
      <vt:lpstr>“I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vt:lpstr>
      <vt:lpstr>The Great Altar and Temple Foundation</vt:lpstr>
      <vt:lpstr>Construction of the Great Altar while the details of the great altar are unknown to us, presumably it looked similar to other altars that have been excavated in Israel</vt:lpstr>
      <vt:lpstr>Discussion Points</vt:lpstr>
      <vt:lpstr>Ezra and Nehemiah</vt:lpstr>
      <vt:lpstr>PowerPoint Presentation</vt:lpstr>
      <vt:lpstr>PowerPoint Presentation</vt:lpstr>
      <vt:lpstr>At the close of the Old Testament…</vt:lpstr>
      <vt:lpstr>PowerPoint Presentation</vt:lpstr>
      <vt:lpstr>THE EXILE IS NOT OVER</vt:lpstr>
      <vt:lpstr>Discussion Points</vt:lpstr>
      <vt:lpstr>PowerPoint Presentation</vt:lpstr>
      <vt:lpstr>Mattathias Inscription denotes a Jew whose life-span covered the entire exilic period</vt:lpstr>
      <vt:lpstr>The Silent Years</vt:lpstr>
      <vt:lpstr>Significant Events During the Intertestamental Period</vt:lpstr>
      <vt:lpstr>The Closing Prophetic Voice</vt:lpstr>
      <vt:lpstr>PowerPoint Presentation</vt:lpstr>
      <vt:lpstr>Discussion Points</vt:lpstr>
      <vt:lpstr>The Historical Periods for the Jews</vt:lpstr>
      <vt:lpstr>The Book of Esther</vt:lpstr>
      <vt:lpstr>PowerPoint Presentation</vt:lpstr>
      <vt:lpstr>Xerxes I Persepolis (husband of Esther)  Called Ahasuerus in the Hebrew Bible    Tehran Museum, Iran</vt:lpstr>
      <vt:lpstr>Living Without the Temple</vt:lpstr>
      <vt:lpstr>PowerPoint Presentation</vt:lpstr>
      <vt:lpstr>Discussion Points</vt:lpstr>
      <vt:lpstr>Origins of the Samaritans</vt:lpstr>
      <vt:lpstr>Mt. Gerizim</vt:lpstr>
      <vt:lpstr>Mt. Ebal (left) and Mt. Gerizim (right) in central Israel. A small group of Samaritans (about 300) still lives in modern Nablus at the foot of the mountain</vt:lpstr>
      <vt:lpstr>These ruins once belonged to the 2nd Samaritan Temple on Mt. Gerizim. Excavations began in 1982 and have continued uninterrupted ever since.  The first phase of the temple on Mt. Gerizim was erected in the 5th century BC.  In the 2nd century BC, a larger edifice was constructed, but John Hyrcanus of Jerusalem, razed it to the ground in the late 2nd century BC. Hostilities continued into the time of Jesus.</vt:lpstr>
      <vt:lpstr>These two proto-Aeolic capitals excavated on Mt. Gerizim probably once adored the original Samaritan temple in the Persian Period. This style of capital was common in temples and royal architecture.</vt:lpstr>
      <vt:lpstr>Excavated on Mt. Gerizim is this stone bearing the inscribed name YHWH in ancient script.</vt:lpstr>
      <vt:lpstr>Discussion Points</vt:lpstr>
      <vt:lpstr>PowerPoint Presentation</vt:lpstr>
      <vt:lpstr>PowerPoint Presentation</vt:lpstr>
      <vt:lpstr>PowerPoint Presentation</vt:lpstr>
      <vt:lpstr>Struggle Between Persia &amp; Greece</vt:lpstr>
      <vt:lpstr>Key Historical Events in the Early Hellenistic Period</vt:lpstr>
      <vt:lpstr>PowerPoint Presentation</vt:lpstr>
      <vt:lpstr>The Spread of Hellenism</vt:lpstr>
      <vt:lpstr>Discussion Points</vt:lpstr>
      <vt:lpstr>This recently discovered stela documents the efforts of Seleucus IV to confiscate what were described as “infinite sums” from the 2nd Temple (2 Macc. 3:6). His officer, Heliodorus, was sent to seize the temple treasury but was thwarted in his effort and returned empty-handed.  2 Maccabees 3 attributes this failure to a miracle, in which God sent a heavenly rider and two angels, who flogged Heliodorus, wounding him severely. </vt:lpstr>
      <vt:lpstr>17th century painting by Bernardo Cavallino depicting the flogging of Heliodorus</vt:lpstr>
      <vt:lpstr>Seleucid Coins</vt:lpstr>
      <vt:lpstr>Archaeologists have uncovered a Greek fortress in Jerusalem built by Antiochus IV to control access to the Temple Mount. Called the Acra, this fortress lay between the Temple Mount to the north and the Palestinian village of Silwan to the south. The ruins are the first solid evidence of Hellenistic culture in Jerusalem. While the fortress was known to scholars from Josephus (Antiquities 12:252-253), it was only unearthed in 2014.</vt:lpstr>
      <vt:lpstr>Books of the Maccabees</vt:lpstr>
      <vt:lpstr>Persecution by Antiochus IV Epiphanes</vt:lpstr>
      <vt:lpstr>The Maccabean Revolt</vt:lpstr>
      <vt:lpstr>PowerPoint Presentation</vt:lpstr>
      <vt:lpstr>The Cleansing of the Temple</vt:lpstr>
      <vt:lpstr>Hanukkah</vt:lpstr>
      <vt:lpstr>Discussion Points</vt:lpstr>
      <vt:lpstr>PowerPoint Presentation</vt:lpstr>
      <vt:lpstr>The Hasmoneans</vt:lpstr>
      <vt:lpstr>Coin minted under the regime of John Hyrcanus I with the Hebrew inscription (right): Yohohanan (John) the High Priest and the Council of the Jews.  Unlike other nations, the Jews would not mint coinage with the heads of rulers on them. This coin (left) has a double cornucopia adorned with ribbons and a pomegranate between the horns.</vt:lpstr>
      <vt:lpstr>Expansionism and the Destruction of Samaria</vt:lpstr>
      <vt:lpstr>Excavated stairway to the temple platform for the Samaritan temple on Mt. Gerizim.  The destruction of the Samaritan temple would leave a deep and lasting bitterness extending into the period of the NT.</vt:lpstr>
      <vt:lpstr>Hasmonean In-fighting</vt:lpstr>
      <vt:lpstr>Discussion Points</vt:lpstr>
      <vt:lpstr>PowerPoint Presentation</vt:lpstr>
      <vt:lpstr>PowerPoint Presentation</vt:lpstr>
      <vt:lpstr>Rome Takes Over</vt:lpstr>
      <vt:lpstr>PowerPoint Presentation</vt:lpstr>
      <vt:lpstr>The Assassination of Julius Caesar</vt:lpstr>
      <vt:lpstr>Discussion Points</vt:lpstr>
      <vt:lpstr>Herod the Great</vt:lpstr>
      <vt:lpstr>Herod’s Temple</vt:lpstr>
      <vt:lpstr>The southern wall of the expanded temple, the lower courses laid by Herod and the upper courses reconstructed by the Muslims some centuries later</vt:lpstr>
      <vt:lpstr>PowerPoint Presentation</vt:lpstr>
      <vt:lpstr>The Herodian ashlars are distinctive with a boss surrounding the outside surface edge.  They are the largest quarried stones in antiquity, considerably larger than the stones in the Egyptian pyramids.</vt:lpstr>
      <vt:lpstr>The so-called “straight joint” on the east wall of the Temple Mount shows the contrast between Herodian masonry (left) and an earlier corner of the wall (right), which might go back as far as Nehemiah or even the 1st Temple.  Behind these walls Herod built huge vaulted storage chambers as opposed to simply filling in the space with slag.</vt:lpstr>
      <vt:lpstr>Roman Occupation</vt:lpstr>
      <vt:lpstr>Detail of Roman soldiers</vt:lpstr>
      <vt:lpstr>Taxation</vt:lpstr>
      <vt:lpstr>Rise of Zealotry</vt:lpstr>
      <vt:lpstr>Discussion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Lewis</dc:creator>
  <cp:lastModifiedBy>Daniel Lewis</cp:lastModifiedBy>
  <cp:revision>165</cp:revision>
  <dcterms:created xsi:type="dcterms:W3CDTF">2023-07-31T19:20:17Z</dcterms:created>
  <dcterms:modified xsi:type="dcterms:W3CDTF">2025-02-17T13:45:27Z</dcterms:modified>
</cp:coreProperties>
</file>