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autoCompressPictures="0">
  <p:sldMasterIdLst>
    <p:sldMasterId id="2147483648" r:id="rId1"/>
    <p:sldMasterId id="2147483650" r:id="rId2"/>
  </p:sldMasterIdLst>
  <p:notesMasterIdLst>
    <p:notesMasterId r:id="rId21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 id="373" r:id="rId120"/>
    <p:sldId id="374" r:id="rId121"/>
    <p:sldId id="375" r:id="rId122"/>
    <p:sldId id="376" r:id="rId123"/>
    <p:sldId id="377" r:id="rId124"/>
    <p:sldId id="378" r:id="rId125"/>
    <p:sldId id="379" r:id="rId126"/>
    <p:sldId id="380" r:id="rId127"/>
    <p:sldId id="381" r:id="rId128"/>
    <p:sldId id="382" r:id="rId129"/>
    <p:sldId id="383" r:id="rId130"/>
    <p:sldId id="384" r:id="rId131"/>
    <p:sldId id="385" r:id="rId132"/>
    <p:sldId id="386" r:id="rId133"/>
    <p:sldId id="387" r:id="rId134"/>
    <p:sldId id="388" r:id="rId135"/>
    <p:sldId id="389" r:id="rId136"/>
    <p:sldId id="390" r:id="rId137"/>
    <p:sldId id="391" r:id="rId138"/>
    <p:sldId id="392" r:id="rId139"/>
    <p:sldId id="393" r:id="rId140"/>
    <p:sldId id="394" r:id="rId141"/>
    <p:sldId id="395" r:id="rId142"/>
    <p:sldId id="396" r:id="rId143"/>
    <p:sldId id="397" r:id="rId144"/>
    <p:sldId id="398" r:id="rId145"/>
    <p:sldId id="399" r:id="rId146"/>
    <p:sldId id="400" r:id="rId147"/>
    <p:sldId id="401" r:id="rId148"/>
    <p:sldId id="402" r:id="rId149"/>
    <p:sldId id="403" r:id="rId150"/>
    <p:sldId id="404" r:id="rId151"/>
    <p:sldId id="405" r:id="rId152"/>
    <p:sldId id="406" r:id="rId153"/>
    <p:sldId id="407" r:id="rId154"/>
    <p:sldId id="408" r:id="rId155"/>
    <p:sldId id="409" r:id="rId156"/>
    <p:sldId id="410" r:id="rId157"/>
    <p:sldId id="411" r:id="rId158"/>
    <p:sldId id="412" r:id="rId159"/>
    <p:sldId id="413" r:id="rId160"/>
    <p:sldId id="414" r:id="rId161"/>
    <p:sldId id="415" r:id="rId162"/>
    <p:sldId id="416" r:id="rId163"/>
    <p:sldId id="417" r:id="rId164"/>
    <p:sldId id="418" r:id="rId165"/>
    <p:sldId id="419" r:id="rId166"/>
    <p:sldId id="420" r:id="rId167"/>
    <p:sldId id="421" r:id="rId168"/>
    <p:sldId id="422" r:id="rId169"/>
    <p:sldId id="423" r:id="rId170"/>
    <p:sldId id="424" r:id="rId171"/>
    <p:sldId id="425" r:id="rId172"/>
    <p:sldId id="426" r:id="rId173"/>
    <p:sldId id="427" r:id="rId174"/>
    <p:sldId id="428" r:id="rId175"/>
    <p:sldId id="429" r:id="rId176"/>
    <p:sldId id="430" r:id="rId177"/>
    <p:sldId id="431" r:id="rId178"/>
    <p:sldId id="432" r:id="rId179"/>
    <p:sldId id="433" r:id="rId180"/>
    <p:sldId id="434" r:id="rId181"/>
    <p:sldId id="435" r:id="rId182"/>
    <p:sldId id="436" r:id="rId183"/>
    <p:sldId id="437" r:id="rId184"/>
    <p:sldId id="438" r:id="rId185"/>
    <p:sldId id="439" r:id="rId186"/>
    <p:sldId id="440" r:id="rId187"/>
    <p:sldId id="441" r:id="rId188"/>
    <p:sldId id="442" r:id="rId189"/>
    <p:sldId id="443" r:id="rId190"/>
    <p:sldId id="444" r:id="rId191"/>
    <p:sldId id="445" r:id="rId192"/>
    <p:sldId id="446" r:id="rId193"/>
    <p:sldId id="447" r:id="rId194"/>
    <p:sldId id="448" r:id="rId195"/>
    <p:sldId id="449" r:id="rId196"/>
    <p:sldId id="450" r:id="rId197"/>
    <p:sldId id="451" r:id="rId198"/>
    <p:sldId id="452" r:id="rId199"/>
    <p:sldId id="453" r:id="rId200"/>
    <p:sldId id="454" r:id="rId201"/>
    <p:sldId id="455" r:id="rId202"/>
    <p:sldId id="456" r:id="rId203"/>
    <p:sldId id="457" r:id="rId204"/>
    <p:sldId id="458" r:id="rId205"/>
    <p:sldId id="459" r:id="rId206"/>
    <p:sldId id="460" r:id="rId207"/>
    <p:sldId id="461" r:id="rId208"/>
    <p:sldId id="462" r:id="rId209"/>
    <p:sldId id="463" r:id="rId210"/>
    <p:sldId id="464" r:id="rId211"/>
    <p:sldId id="465" r:id="rId212"/>
    <p:sldId id="466" r:id="rId213"/>
    <p:sldId id="467" r:id="rId214"/>
  </p:sldIdLst>
  <p:sldSz cx="12192000" cy="6858000"/>
  <p:notesSz cx="6858000" cy="9144000"/>
  <p:embeddedFontLst>
    <p:embeddedFont>
      <p:font typeface="Arial Black" panose="020B0A04020102020204" pitchFamily="34" charset="0"/>
      <p:bold r:id="rId216"/>
    </p:embeddedFont>
    <p:embeddedFont>
      <p:font typeface="Arial Narrow" panose="020B0606020202030204" pitchFamily="34" charset="0"/>
      <p:regular r:id="rId217"/>
      <p:bold r:id="rId218"/>
      <p:italic r:id="rId219"/>
      <p:boldItalic r:id="rId220"/>
    </p:embeddedFont>
    <p:embeddedFont>
      <p:font typeface="Bad Script" panose="020B0604020202020204" charset="0"/>
      <p:regular r:id="rId221"/>
    </p:embeddedFont>
    <p:embeddedFont>
      <p:font typeface="Century Schoolbook" panose="02040604050505020304" pitchFamily="18" charset="0"/>
      <p:regular r:id="rId222"/>
      <p:bold r:id="rId223"/>
      <p:italic r:id="rId224"/>
      <p:boldItalic r:id="rId225"/>
    </p:embeddedFont>
    <p:embeddedFont>
      <p:font typeface="Comic Sans MS" panose="030F0702030302020204" pitchFamily="66" charset="0"/>
      <p:regular r:id="rId226"/>
      <p:bold r:id="rId227"/>
      <p:italic r:id="rId228"/>
      <p:boldItalic r:id="rId229"/>
    </p:embeddedFont>
    <p:embeddedFont>
      <p:font typeface="Corbel" panose="020B0503020204020204" pitchFamily="34" charset="0"/>
      <p:regular r:id="rId230"/>
      <p:bold r:id="rId231"/>
      <p:italic r:id="rId232"/>
      <p:boldItalic r:id="rId233"/>
    </p:embeddedFont>
    <p:embeddedFont>
      <p:font typeface="Courgette" panose="020B0604020202020204" charset="0"/>
      <p:regular r:id="rId234"/>
    </p:embeddedFont>
    <p:embeddedFont>
      <p:font typeface="Impact" panose="020B0806030902050204" pitchFamily="34" charset="0"/>
      <p:regular r:id="rId235"/>
    </p:embeddedFont>
    <p:embeddedFont>
      <p:font typeface="Jim Nightshade" panose="020B0604020202020204" charset="0"/>
      <p:regular r:id="rId236"/>
    </p:embeddedFont>
    <p:embeddedFont>
      <p:font typeface="Libre Franklin Medium" pitchFamily="2" charset="0"/>
      <p:regular r:id="rId237"/>
    </p:embeddedFont>
    <p:embeddedFont>
      <p:font typeface="Lucida Sans" panose="020B0602030504020204" pitchFamily="34" charset="0"/>
      <p:regular r:id="rId238"/>
      <p:bold r:id="rId239"/>
      <p:italic r:id="rId240"/>
      <p:boldItalic r:id="rId241"/>
    </p:embeddedFont>
    <p:embeddedFont>
      <p:font typeface="Open Sans" panose="020B0606030504020204" pitchFamily="34" charset="0"/>
      <p:regular r:id="rId242"/>
      <p:bold r:id="rId243"/>
      <p:boldItalic r:id="rId244"/>
    </p:embeddedFont>
    <p:embeddedFont>
      <p:font typeface="Pacifico" panose="00000500000000000000" pitchFamily="2" charset="0"/>
      <p:regular r:id="rId245"/>
    </p:embeddedFont>
    <p:embeddedFont>
      <p:font typeface="Play" panose="020B0604020202020204" charset="0"/>
      <p:regular r:id="rId246"/>
      <p:bold r:id="rId247"/>
    </p:embeddedFont>
    <p:embeddedFont>
      <p:font typeface="Rockwell" panose="02060603020205020403" pitchFamily="18" charset="0"/>
      <p:regular r:id="rId248"/>
      <p:bold r:id="rId249"/>
      <p:italic r:id="rId250"/>
      <p:boldItalic r:id="rId251"/>
    </p:embeddedFont>
    <p:embeddedFont>
      <p:font typeface="Teko" panose="020B0604020202020204" charset="0"/>
      <p:regular r:id="rId252"/>
      <p:bold r:id="rId253"/>
    </p:embeddedFont>
    <p:embeddedFont>
      <p:font typeface="Verdana" panose="020B0604030504040204" pitchFamily="34" charset="0"/>
      <p:regular r:id="rId254"/>
      <p:bold r:id="rId255"/>
      <p:italic r:id="rId256"/>
      <p:boldItalic r:id="rId2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8" roundtripDataSignature="AMtx7mgiscwIBBkHD/X+KOGF0XRTPnnsO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4" d="100"/>
          <a:sy n="94" d="100"/>
        </p:scale>
        <p:origin x="118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63" Type="http://schemas.openxmlformats.org/officeDocument/2006/relationships/slide" Target="slides/slide61.xml"/><Relationship Id="rId159" Type="http://schemas.openxmlformats.org/officeDocument/2006/relationships/slide" Target="slides/slide157.xml"/><Relationship Id="rId170" Type="http://schemas.openxmlformats.org/officeDocument/2006/relationships/slide" Target="slides/slide168.xml"/><Relationship Id="rId191" Type="http://schemas.openxmlformats.org/officeDocument/2006/relationships/slide" Target="slides/slide189.xml"/><Relationship Id="rId205" Type="http://schemas.openxmlformats.org/officeDocument/2006/relationships/slide" Target="slides/slide203.xml"/><Relationship Id="rId226" Type="http://schemas.openxmlformats.org/officeDocument/2006/relationships/font" Target="fonts/font11.fntdata"/><Relationship Id="rId247" Type="http://schemas.openxmlformats.org/officeDocument/2006/relationships/font" Target="fonts/font32.fntdata"/><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slide" Target="slides/slide158.xml"/><Relationship Id="rId181" Type="http://schemas.openxmlformats.org/officeDocument/2006/relationships/slide" Target="slides/slide179.xml"/><Relationship Id="rId216" Type="http://schemas.openxmlformats.org/officeDocument/2006/relationships/font" Target="fonts/font1.fntdata"/><Relationship Id="rId237" Type="http://schemas.openxmlformats.org/officeDocument/2006/relationships/font" Target="fonts/font22.fntdata"/><Relationship Id="rId258" Type="http://customschemas.google.com/relationships/presentationmetadata" Target="metadata"/><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85" Type="http://schemas.openxmlformats.org/officeDocument/2006/relationships/slide" Target="slides/slide83.xml"/><Relationship Id="rId150" Type="http://schemas.openxmlformats.org/officeDocument/2006/relationships/slide" Target="slides/slide148.xml"/><Relationship Id="rId171" Type="http://schemas.openxmlformats.org/officeDocument/2006/relationships/slide" Target="slides/slide169.xml"/><Relationship Id="rId192" Type="http://schemas.openxmlformats.org/officeDocument/2006/relationships/slide" Target="slides/slide190.xml"/><Relationship Id="rId206" Type="http://schemas.openxmlformats.org/officeDocument/2006/relationships/slide" Target="slides/slide204.xml"/><Relationship Id="rId227" Type="http://schemas.openxmlformats.org/officeDocument/2006/relationships/font" Target="fonts/font12.fntdata"/><Relationship Id="rId248" Type="http://schemas.openxmlformats.org/officeDocument/2006/relationships/font" Target="fonts/font33.fntdata"/><Relationship Id="rId12" Type="http://schemas.openxmlformats.org/officeDocument/2006/relationships/slide" Target="slides/slide10.xml"/><Relationship Id="rId33" Type="http://schemas.openxmlformats.org/officeDocument/2006/relationships/slide" Target="slides/slide31.xml"/><Relationship Id="rId108" Type="http://schemas.openxmlformats.org/officeDocument/2006/relationships/slide" Target="slides/slide106.xml"/><Relationship Id="rId129" Type="http://schemas.openxmlformats.org/officeDocument/2006/relationships/slide" Target="slides/slide127.xml"/><Relationship Id="rId54" Type="http://schemas.openxmlformats.org/officeDocument/2006/relationships/slide" Target="slides/slide52.xml"/><Relationship Id="rId75" Type="http://schemas.openxmlformats.org/officeDocument/2006/relationships/slide" Target="slides/slide73.xml"/><Relationship Id="rId96" Type="http://schemas.openxmlformats.org/officeDocument/2006/relationships/slide" Target="slides/slide94.xml"/><Relationship Id="rId140" Type="http://schemas.openxmlformats.org/officeDocument/2006/relationships/slide" Target="slides/slide138.xml"/><Relationship Id="rId161" Type="http://schemas.openxmlformats.org/officeDocument/2006/relationships/slide" Target="slides/slide159.xml"/><Relationship Id="rId182" Type="http://schemas.openxmlformats.org/officeDocument/2006/relationships/slide" Target="slides/slide180.xml"/><Relationship Id="rId217" Type="http://schemas.openxmlformats.org/officeDocument/2006/relationships/font" Target="fonts/font2.fntdata"/><Relationship Id="rId6" Type="http://schemas.openxmlformats.org/officeDocument/2006/relationships/slide" Target="slides/slide4.xml"/><Relationship Id="rId238" Type="http://schemas.openxmlformats.org/officeDocument/2006/relationships/font" Target="fonts/font23.fntdata"/><Relationship Id="rId259" Type="http://schemas.openxmlformats.org/officeDocument/2006/relationships/presProps" Target="presProps.xml"/><Relationship Id="rId23" Type="http://schemas.openxmlformats.org/officeDocument/2006/relationships/slide" Target="slides/slide21.xml"/><Relationship Id="rId119" Type="http://schemas.openxmlformats.org/officeDocument/2006/relationships/slide" Target="slides/slide117.xml"/><Relationship Id="rId44" Type="http://schemas.openxmlformats.org/officeDocument/2006/relationships/slide" Target="slides/slide42.xml"/><Relationship Id="rId65" Type="http://schemas.openxmlformats.org/officeDocument/2006/relationships/slide" Target="slides/slide63.xml"/><Relationship Id="rId86" Type="http://schemas.openxmlformats.org/officeDocument/2006/relationships/slide" Target="slides/slide84.xml"/><Relationship Id="rId130" Type="http://schemas.openxmlformats.org/officeDocument/2006/relationships/slide" Target="slides/slide128.xml"/><Relationship Id="rId151" Type="http://schemas.openxmlformats.org/officeDocument/2006/relationships/slide" Target="slides/slide149.xml"/><Relationship Id="rId172" Type="http://schemas.openxmlformats.org/officeDocument/2006/relationships/slide" Target="slides/slide170.xml"/><Relationship Id="rId193" Type="http://schemas.openxmlformats.org/officeDocument/2006/relationships/slide" Target="slides/slide191.xml"/><Relationship Id="rId207" Type="http://schemas.openxmlformats.org/officeDocument/2006/relationships/slide" Target="slides/slide205.xml"/><Relationship Id="rId228" Type="http://schemas.openxmlformats.org/officeDocument/2006/relationships/font" Target="fonts/font13.fntdata"/><Relationship Id="rId249" Type="http://schemas.openxmlformats.org/officeDocument/2006/relationships/font" Target="fonts/font34.fntdata"/><Relationship Id="rId13" Type="http://schemas.openxmlformats.org/officeDocument/2006/relationships/slide" Target="slides/slide11.xml"/><Relationship Id="rId109" Type="http://schemas.openxmlformats.org/officeDocument/2006/relationships/slide" Target="slides/slide107.xml"/><Relationship Id="rId260" Type="http://schemas.openxmlformats.org/officeDocument/2006/relationships/viewProps" Target="viewProps.xml"/><Relationship Id="rId34" Type="http://schemas.openxmlformats.org/officeDocument/2006/relationships/slide" Target="slides/slide32.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20" Type="http://schemas.openxmlformats.org/officeDocument/2006/relationships/slide" Target="slides/slide118.xml"/><Relationship Id="rId141" Type="http://schemas.openxmlformats.org/officeDocument/2006/relationships/slide" Target="slides/slide139.xml"/><Relationship Id="rId7" Type="http://schemas.openxmlformats.org/officeDocument/2006/relationships/slide" Target="slides/slide5.xml"/><Relationship Id="rId162" Type="http://schemas.openxmlformats.org/officeDocument/2006/relationships/slide" Target="slides/slide160.xml"/><Relationship Id="rId183" Type="http://schemas.openxmlformats.org/officeDocument/2006/relationships/slide" Target="slides/slide181.xml"/><Relationship Id="rId218" Type="http://schemas.openxmlformats.org/officeDocument/2006/relationships/font" Target="fonts/font3.fntdata"/><Relationship Id="rId239" Type="http://schemas.openxmlformats.org/officeDocument/2006/relationships/font" Target="fonts/font24.fntdata"/><Relationship Id="rId250" Type="http://schemas.openxmlformats.org/officeDocument/2006/relationships/font" Target="fonts/font35.fntdata"/><Relationship Id="rId24" Type="http://schemas.openxmlformats.org/officeDocument/2006/relationships/slide" Target="slides/slide22.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31" Type="http://schemas.openxmlformats.org/officeDocument/2006/relationships/slide" Target="slides/slide129.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slide" Target="slides/slide192.xml"/><Relationship Id="rId208" Type="http://schemas.openxmlformats.org/officeDocument/2006/relationships/slide" Target="slides/slide206.xml"/><Relationship Id="rId229" Type="http://schemas.openxmlformats.org/officeDocument/2006/relationships/font" Target="fonts/font14.fntdata"/><Relationship Id="rId240" Type="http://schemas.openxmlformats.org/officeDocument/2006/relationships/font" Target="fonts/font25.fntdata"/><Relationship Id="rId261" Type="http://schemas.openxmlformats.org/officeDocument/2006/relationships/theme" Target="theme/theme1.xml"/><Relationship Id="rId14" Type="http://schemas.openxmlformats.org/officeDocument/2006/relationships/slide" Target="slides/slide12.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8" Type="http://schemas.openxmlformats.org/officeDocument/2006/relationships/slide" Target="slides/slide6.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219" Type="http://schemas.openxmlformats.org/officeDocument/2006/relationships/font" Target="fonts/font4.fntdata"/><Relationship Id="rId230" Type="http://schemas.openxmlformats.org/officeDocument/2006/relationships/font" Target="fonts/font15.fntdata"/><Relationship Id="rId251" Type="http://schemas.openxmlformats.org/officeDocument/2006/relationships/font" Target="fonts/font36.fntdata"/><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95" Type="http://schemas.openxmlformats.org/officeDocument/2006/relationships/slide" Target="slides/slide193.xml"/><Relationship Id="rId209" Type="http://schemas.openxmlformats.org/officeDocument/2006/relationships/slide" Target="slides/slide207.xml"/><Relationship Id="rId220" Type="http://schemas.openxmlformats.org/officeDocument/2006/relationships/font" Target="fonts/font5.fntdata"/><Relationship Id="rId241" Type="http://schemas.openxmlformats.org/officeDocument/2006/relationships/font" Target="fonts/font26.fntdata"/><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262" Type="http://schemas.openxmlformats.org/officeDocument/2006/relationships/tableStyles" Target="tableStyles.xml"/><Relationship Id="rId78" Type="http://schemas.openxmlformats.org/officeDocument/2006/relationships/slide" Target="slides/slide76.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64" Type="http://schemas.openxmlformats.org/officeDocument/2006/relationships/slide" Target="slides/slide162.xml"/><Relationship Id="rId185" Type="http://schemas.openxmlformats.org/officeDocument/2006/relationships/slide" Target="slides/slide183.xml"/><Relationship Id="rId9" Type="http://schemas.openxmlformats.org/officeDocument/2006/relationships/slide" Target="slides/slide7.xml"/><Relationship Id="rId210" Type="http://schemas.openxmlformats.org/officeDocument/2006/relationships/slide" Target="slides/slide208.xml"/><Relationship Id="rId26" Type="http://schemas.openxmlformats.org/officeDocument/2006/relationships/slide" Target="slides/slide24.xml"/><Relationship Id="rId231" Type="http://schemas.openxmlformats.org/officeDocument/2006/relationships/font" Target="fonts/font16.fntdata"/><Relationship Id="rId252" Type="http://schemas.openxmlformats.org/officeDocument/2006/relationships/font" Target="fonts/font37.fntdata"/><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196" Type="http://schemas.openxmlformats.org/officeDocument/2006/relationships/slide" Target="slides/slide194.xml"/><Relationship Id="rId200" Type="http://schemas.openxmlformats.org/officeDocument/2006/relationships/slide" Target="slides/slide198.xml"/><Relationship Id="rId16" Type="http://schemas.openxmlformats.org/officeDocument/2006/relationships/slide" Target="slides/slide14.xml"/><Relationship Id="rId221" Type="http://schemas.openxmlformats.org/officeDocument/2006/relationships/font" Target="fonts/font6.fntdata"/><Relationship Id="rId242" Type="http://schemas.openxmlformats.org/officeDocument/2006/relationships/font" Target="fonts/font27.fntdata"/><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slide" Target="slides/slide163.xml"/><Relationship Id="rId186" Type="http://schemas.openxmlformats.org/officeDocument/2006/relationships/slide" Target="slides/slide184.xml"/><Relationship Id="rId211" Type="http://schemas.openxmlformats.org/officeDocument/2006/relationships/slide" Target="slides/slide209.xml"/><Relationship Id="rId232" Type="http://schemas.openxmlformats.org/officeDocument/2006/relationships/font" Target="fonts/font17.fntdata"/><Relationship Id="rId253" Type="http://schemas.openxmlformats.org/officeDocument/2006/relationships/font" Target="fonts/font38.fntdata"/><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80" Type="http://schemas.openxmlformats.org/officeDocument/2006/relationships/slide" Target="slides/slide78.xml"/><Relationship Id="rId155" Type="http://schemas.openxmlformats.org/officeDocument/2006/relationships/slide" Target="slides/slide153.xml"/><Relationship Id="rId176" Type="http://schemas.openxmlformats.org/officeDocument/2006/relationships/slide" Target="slides/slide174.xml"/><Relationship Id="rId197" Type="http://schemas.openxmlformats.org/officeDocument/2006/relationships/slide" Target="slides/slide195.xml"/><Relationship Id="rId201" Type="http://schemas.openxmlformats.org/officeDocument/2006/relationships/slide" Target="slides/slide199.xml"/><Relationship Id="rId222" Type="http://schemas.openxmlformats.org/officeDocument/2006/relationships/font" Target="fonts/font7.fntdata"/><Relationship Id="rId243" Type="http://schemas.openxmlformats.org/officeDocument/2006/relationships/font" Target="fonts/font28.fntdata"/><Relationship Id="rId17" Type="http://schemas.openxmlformats.org/officeDocument/2006/relationships/slide" Target="slides/slide15.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24" Type="http://schemas.openxmlformats.org/officeDocument/2006/relationships/slide" Target="slides/slide122.xml"/><Relationship Id="rId70" Type="http://schemas.openxmlformats.org/officeDocument/2006/relationships/slide" Target="slides/slide68.xml"/><Relationship Id="rId91" Type="http://schemas.openxmlformats.org/officeDocument/2006/relationships/slide" Target="slides/slide89.xml"/><Relationship Id="rId145" Type="http://schemas.openxmlformats.org/officeDocument/2006/relationships/slide" Target="slides/slide143.xml"/><Relationship Id="rId166" Type="http://schemas.openxmlformats.org/officeDocument/2006/relationships/slide" Target="slides/slide164.xml"/><Relationship Id="rId187" Type="http://schemas.openxmlformats.org/officeDocument/2006/relationships/slide" Target="slides/slide185.xml"/><Relationship Id="rId1" Type="http://schemas.openxmlformats.org/officeDocument/2006/relationships/slideMaster" Target="slideMasters/slideMaster1.xml"/><Relationship Id="rId212" Type="http://schemas.openxmlformats.org/officeDocument/2006/relationships/slide" Target="slides/slide210.xml"/><Relationship Id="rId233" Type="http://schemas.openxmlformats.org/officeDocument/2006/relationships/font" Target="fonts/font18.fntdata"/><Relationship Id="rId254" Type="http://schemas.openxmlformats.org/officeDocument/2006/relationships/font" Target="fonts/font39.fntdata"/><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60" Type="http://schemas.openxmlformats.org/officeDocument/2006/relationships/slide" Target="slides/slide58.xml"/><Relationship Id="rId81" Type="http://schemas.openxmlformats.org/officeDocument/2006/relationships/slide" Target="slides/slide79.xml"/><Relationship Id="rId135" Type="http://schemas.openxmlformats.org/officeDocument/2006/relationships/slide" Target="slides/slide133.xml"/><Relationship Id="rId156" Type="http://schemas.openxmlformats.org/officeDocument/2006/relationships/slide" Target="slides/slide154.xml"/><Relationship Id="rId177" Type="http://schemas.openxmlformats.org/officeDocument/2006/relationships/slide" Target="slides/slide175.xml"/><Relationship Id="rId198" Type="http://schemas.openxmlformats.org/officeDocument/2006/relationships/slide" Target="slides/slide196.xml"/><Relationship Id="rId202" Type="http://schemas.openxmlformats.org/officeDocument/2006/relationships/slide" Target="slides/slide200.xml"/><Relationship Id="rId223" Type="http://schemas.openxmlformats.org/officeDocument/2006/relationships/font" Target="fonts/font8.fntdata"/><Relationship Id="rId244" Type="http://schemas.openxmlformats.org/officeDocument/2006/relationships/font" Target="fonts/font29.fntdata"/><Relationship Id="rId18" Type="http://schemas.openxmlformats.org/officeDocument/2006/relationships/slide" Target="slides/slide16.xml"/><Relationship Id="rId39" Type="http://schemas.openxmlformats.org/officeDocument/2006/relationships/slide" Target="slides/slide37.xml"/><Relationship Id="rId50" Type="http://schemas.openxmlformats.org/officeDocument/2006/relationships/slide" Target="slides/slide48.xml"/><Relationship Id="rId104" Type="http://schemas.openxmlformats.org/officeDocument/2006/relationships/slide" Target="slides/slide102.xml"/><Relationship Id="rId125" Type="http://schemas.openxmlformats.org/officeDocument/2006/relationships/slide" Target="slides/slide123.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71" Type="http://schemas.openxmlformats.org/officeDocument/2006/relationships/slide" Target="slides/slide69.xml"/><Relationship Id="rId92" Type="http://schemas.openxmlformats.org/officeDocument/2006/relationships/slide" Target="slides/slide90.xml"/><Relationship Id="rId213" Type="http://schemas.openxmlformats.org/officeDocument/2006/relationships/slide" Target="slides/slide211.xml"/><Relationship Id="rId234" Type="http://schemas.openxmlformats.org/officeDocument/2006/relationships/font" Target="fonts/font19.fntdata"/><Relationship Id="rId2" Type="http://schemas.openxmlformats.org/officeDocument/2006/relationships/slideMaster" Target="slideMasters/slideMaster2.xml"/><Relationship Id="rId29" Type="http://schemas.openxmlformats.org/officeDocument/2006/relationships/slide" Target="slides/slide27.xml"/><Relationship Id="rId255" Type="http://schemas.openxmlformats.org/officeDocument/2006/relationships/font" Target="fonts/font40.fntdata"/><Relationship Id="rId40" Type="http://schemas.openxmlformats.org/officeDocument/2006/relationships/slide" Target="slides/slide38.xml"/><Relationship Id="rId115" Type="http://schemas.openxmlformats.org/officeDocument/2006/relationships/slide" Target="slides/slide113.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61" Type="http://schemas.openxmlformats.org/officeDocument/2006/relationships/slide" Target="slides/slide59.xml"/><Relationship Id="rId82" Type="http://schemas.openxmlformats.org/officeDocument/2006/relationships/slide" Target="slides/slide80.xml"/><Relationship Id="rId199" Type="http://schemas.openxmlformats.org/officeDocument/2006/relationships/slide" Target="slides/slide197.xml"/><Relationship Id="rId203" Type="http://schemas.openxmlformats.org/officeDocument/2006/relationships/slide" Target="slides/slide201.xml"/><Relationship Id="rId19" Type="http://schemas.openxmlformats.org/officeDocument/2006/relationships/slide" Target="slides/slide17.xml"/><Relationship Id="rId224" Type="http://schemas.openxmlformats.org/officeDocument/2006/relationships/font" Target="fonts/font9.fntdata"/><Relationship Id="rId245" Type="http://schemas.openxmlformats.org/officeDocument/2006/relationships/font" Target="fonts/font30.fntdata"/><Relationship Id="rId30" Type="http://schemas.openxmlformats.org/officeDocument/2006/relationships/slide" Target="slides/slide2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189" Type="http://schemas.openxmlformats.org/officeDocument/2006/relationships/slide" Target="slides/slide187.xml"/><Relationship Id="rId3" Type="http://schemas.openxmlformats.org/officeDocument/2006/relationships/slide" Target="slides/slide1.xml"/><Relationship Id="rId214" Type="http://schemas.openxmlformats.org/officeDocument/2006/relationships/slide" Target="slides/slide212.xml"/><Relationship Id="rId235" Type="http://schemas.openxmlformats.org/officeDocument/2006/relationships/font" Target="fonts/font20.fntdata"/><Relationship Id="rId256" Type="http://schemas.openxmlformats.org/officeDocument/2006/relationships/font" Target="fonts/font41.fntdata"/><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179" Type="http://schemas.openxmlformats.org/officeDocument/2006/relationships/slide" Target="slides/slide177.xml"/><Relationship Id="rId190" Type="http://schemas.openxmlformats.org/officeDocument/2006/relationships/slide" Target="slides/slide188.xml"/><Relationship Id="rId204" Type="http://schemas.openxmlformats.org/officeDocument/2006/relationships/slide" Target="slides/slide202.xml"/><Relationship Id="rId225" Type="http://schemas.openxmlformats.org/officeDocument/2006/relationships/font" Target="fonts/font10.fntdata"/><Relationship Id="rId246" Type="http://schemas.openxmlformats.org/officeDocument/2006/relationships/font" Target="fonts/font31.fntdata"/><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94" Type="http://schemas.openxmlformats.org/officeDocument/2006/relationships/slide" Target="slides/slide92.xml"/><Relationship Id="rId148" Type="http://schemas.openxmlformats.org/officeDocument/2006/relationships/slide" Target="slides/slide146.xml"/><Relationship Id="rId169" Type="http://schemas.openxmlformats.org/officeDocument/2006/relationships/slide" Target="slides/slide167.xml"/><Relationship Id="rId4" Type="http://schemas.openxmlformats.org/officeDocument/2006/relationships/slide" Target="slides/slide2.xml"/><Relationship Id="rId180" Type="http://schemas.openxmlformats.org/officeDocument/2006/relationships/slide" Target="slides/slide178.xml"/><Relationship Id="rId215" Type="http://schemas.openxmlformats.org/officeDocument/2006/relationships/notesMaster" Target="notesMasters/notesMaster1.xml"/><Relationship Id="rId236" Type="http://schemas.openxmlformats.org/officeDocument/2006/relationships/font" Target="fonts/font21.fntdata"/><Relationship Id="rId257" Type="http://schemas.openxmlformats.org/officeDocument/2006/relationships/font" Target="fonts/font42.fntdata"/><Relationship Id="rId42" Type="http://schemas.openxmlformats.org/officeDocument/2006/relationships/slide" Target="slides/slide40.xml"/><Relationship Id="rId84" Type="http://schemas.openxmlformats.org/officeDocument/2006/relationships/slide" Target="slides/slide82.xml"/><Relationship Id="rId138" Type="http://schemas.openxmlformats.org/officeDocument/2006/relationships/slide" Target="slides/slide1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
        <p:cNvGrpSpPr/>
        <p:nvPr/>
      </p:nvGrpSpPr>
      <p:grpSpPr>
        <a:xfrm>
          <a:off x="0" y="0"/>
          <a:ext cx="0" cy="0"/>
          <a:chOff x="0" y="0"/>
          <a:chExt cx="0" cy="0"/>
        </a:xfrm>
      </p:grpSpPr>
      <p:sp>
        <p:nvSpPr>
          <p:cNvPr id="777" name="Google Shape;777;p10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8" name="Google Shape;778;p1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
        <p:cNvGrpSpPr/>
        <p:nvPr/>
      </p:nvGrpSpPr>
      <p:grpSpPr>
        <a:xfrm>
          <a:off x="0" y="0"/>
          <a:ext cx="0" cy="0"/>
          <a:chOff x="0" y="0"/>
          <a:chExt cx="0" cy="0"/>
        </a:xfrm>
      </p:grpSpPr>
      <p:sp>
        <p:nvSpPr>
          <p:cNvPr id="784" name="Google Shape;784;p10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5" name="Google Shape;785;p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
        <p:cNvGrpSpPr/>
        <p:nvPr/>
      </p:nvGrpSpPr>
      <p:grpSpPr>
        <a:xfrm>
          <a:off x="0" y="0"/>
          <a:ext cx="0" cy="0"/>
          <a:chOff x="0" y="0"/>
          <a:chExt cx="0" cy="0"/>
        </a:xfrm>
      </p:grpSpPr>
      <p:sp>
        <p:nvSpPr>
          <p:cNvPr id="790" name="Google Shape;790;p10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1" name="Google Shape;791;p1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p10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8" name="Google Shape;798;p1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Google Shape;803;p10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4" name="Google Shape;804;p1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7"/>
        <p:cNvGrpSpPr/>
        <p:nvPr/>
      </p:nvGrpSpPr>
      <p:grpSpPr>
        <a:xfrm>
          <a:off x="0" y="0"/>
          <a:ext cx="0" cy="0"/>
          <a:chOff x="0" y="0"/>
          <a:chExt cx="0" cy="0"/>
        </a:xfrm>
      </p:grpSpPr>
      <p:sp>
        <p:nvSpPr>
          <p:cNvPr id="808" name="Google Shape;808;p10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9" name="Google Shape;809;p1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2"/>
        <p:cNvGrpSpPr/>
        <p:nvPr/>
      </p:nvGrpSpPr>
      <p:grpSpPr>
        <a:xfrm>
          <a:off x="0" y="0"/>
          <a:ext cx="0" cy="0"/>
          <a:chOff x="0" y="0"/>
          <a:chExt cx="0" cy="0"/>
        </a:xfrm>
      </p:grpSpPr>
      <p:sp>
        <p:nvSpPr>
          <p:cNvPr id="813" name="Google Shape;813;p10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4" name="Google Shape;814;p1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8"/>
        <p:cNvGrpSpPr/>
        <p:nvPr/>
      </p:nvGrpSpPr>
      <p:grpSpPr>
        <a:xfrm>
          <a:off x="0" y="0"/>
          <a:ext cx="0" cy="0"/>
          <a:chOff x="0" y="0"/>
          <a:chExt cx="0" cy="0"/>
        </a:xfrm>
      </p:grpSpPr>
      <p:sp>
        <p:nvSpPr>
          <p:cNvPr id="819" name="Google Shape;819;p10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0" name="Google Shape;820;p1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3"/>
        <p:cNvGrpSpPr/>
        <p:nvPr/>
      </p:nvGrpSpPr>
      <p:grpSpPr>
        <a:xfrm>
          <a:off x="0" y="0"/>
          <a:ext cx="0" cy="0"/>
          <a:chOff x="0" y="0"/>
          <a:chExt cx="0" cy="0"/>
        </a:xfrm>
      </p:grpSpPr>
      <p:sp>
        <p:nvSpPr>
          <p:cNvPr id="824" name="Google Shape;824;p10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5" name="Google Shape;825;p1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p10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2" name="Google Shape;832;p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7"/>
        <p:cNvGrpSpPr/>
        <p:nvPr/>
      </p:nvGrpSpPr>
      <p:grpSpPr>
        <a:xfrm>
          <a:off x="0" y="0"/>
          <a:ext cx="0" cy="0"/>
          <a:chOff x="0" y="0"/>
          <a:chExt cx="0" cy="0"/>
        </a:xfrm>
      </p:grpSpPr>
      <p:sp>
        <p:nvSpPr>
          <p:cNvPr id="838" name="Google Shape;838;p1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9" name="Google Shape;839;p1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6"/>
        <p:cNvGrpSpPr/>
        <p:nvPr/>
      </p:nvGrpSpPr>
      <p:grpSpPr>
        <a:xfrm>
          <a:off x="0" y="0"/>
          <a:ext cx="0" cy="0"/>
          <a:chOff x="0" y="0"/>
          <a:chExt cx="0" cy="0"/>
        </a:xfrm>
      </p:grpSpPr>
      <p:sp>
        <p:nvSpPr>
          <p:cNvPr id="847" name="Google Shape;847;p1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8" name="Google Shape;848;p1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
        <p:cNvGrpSpPr/>
        <p:nvPr/>
      </p:nvGrpSpPr>
      <p:grpSpPr>
        <a:xfrm>
          <a:off x="0" y="0"/>
          <a:ext cx="0" cy="0"/>
          <a:chOff x="0" y="0"/>
          <a:chExt cx="0" cy="0"/>
        </a:xfrm>
      </p:grpSpPr>
      <p:sp>
        <p:nvSpPr>
          <p:cNvPr id="853" name="Google Shape;853;p1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4" name="Google Shape;854;p1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p:cNvGrpSpPr/>
        <p:nvPr/>
      </p:nvGrpSpPr>
      <p:grpSpPr>
        <a:xfrm>
          <a:off x="0" y="0"/>
          <a:ext cx="0" cy="0"/>
          <a:chOff x="0" y="0"/>
          <a:chExt cx="0" cy="0"/>
        </a:xfrm>
      </p:grpSpPr>
      <p:sp>
        <p:nvSpPr>
          <p:cNvPr id="858" name="Google Shape;858;p1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9" name="Google Shape;859;p1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2"/>
        <p:cNvGrpSpPr/>
        <p:nvPr/>
      </p:nvGrpSpPr>
      <p:grpSpPr>
        <a:xfrm>
          <a:off x="0" y="0"/>
          <a:ext cx="0" cy="0"/>
          <a:chOff x="0" y="0"/>
          <a:chExt cx="0" cy="0"/>
        </a:xfrm>
      </p:grpSpPr>
      <p:sp>
        <p:nvSpPr>
          <p:cNvPr id="863" name="Google Shape;863;p1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4" name="Google Shape;864;p1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p:cNvGrpSpPr/>
        <p:nvPr/>
      </p:nvGrpSpPr>
      <p:grpSpPr>
        <a:xfrm>
          <a:off x="0" y="0"/>
          <a:ext cx="0" cy="0"/>
          <a:chOff x="0" y="0"/>
          <a:chExt cx="0" cy="0"/>
        </a:xfrm>
      </p:grpSpPr>
      <p:sp>
        <p:nvSpPr>
          <p:cNvPr id="868" name="Google Shape;868;p1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9" name="Google Shape;869;p1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3"/>
        <p:cNvGrpSpPr/>
        <p:nvPr/>
      </p:nvGrpSpPr>
      <p:grpSpPr>
        <a:xfrm>
          <a:off x="0" y="0"/>
          <a:ext cx="0" cy="0"/>
          <a:chOff x="0" y="0"/>
          <a:chExt cx="0" cy="0"/>
        </a:xfrm>
      </p:grpSpPr>
      <p:sp>
        <p:nvSpPr>
          <p:cNvPr id="874" name="Google Shape;874;p1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5" name="Google Shape;875;p1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8"/>
        <p:cNvGrpSpPr/>
        <p:nvPr/>
      </p:nvGrpSpPr>
      <p:grpSpPr>
        <a:xfrm>
          <a:off x="0" y="0"/>
          <a:ext cx="0" cy="0"/>
          <a:chOff x="0" y="0"/>
          <a:chExt cx="0" cy="0"/>
        </a:xfrm>
      </p:grpSpPr>
      <p:sp>
        <p:nvSpPr>
          <p:cNvPr id="879" name="Google Shape;879;p1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0" name="Google Shape;880;p1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p1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7" name="Google Shape;887;p1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1"/>
        <p:cNvGrpSpPr/>
        <p:nvPr/>
      </p:nvGrpSpPr>
      <p:grpSpPr>
        <a:xfrm>
          <a:off x="0" y="0"/>
          <a:ext cx="0" cy="0"/>
          <a:chOff x="0" y="0"/>
          <a:chExt cx="0" cy="0"/>
        </a:xfrm>
      </p:grpSpPr>
      <p:sp>
        <p:nvSpPr>
          <p:cNvPr id="892" name="Google Shape;892;p1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3" name="Google Shape;893;p1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6"/>
        <p:cNvGrpSpPr/>
        <p:nvPr/>
      </p:nvGrpSpPr>
      <p:grpSpPr>
        <a:xfrm>
          <a:off x="0" y="0"/>
          <a:ext cx="0" cy="0"/>
          <a:chOff x="0" y="0"/>
          <a:chExt cx="0" cy="0"/>
        </a:xfrm>
      </p:grpSpPr>
      <p:sp>
        <p:nvSpPr>
          <p:cNvPr id="897" name="Google Shape;897;p1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8" name="Google Shape;898;p1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2"/>
        <p:cNvGrpSpPr/>
        <p:nvPr/>
      </p:nvGrpSpPr>
      <p:grpSpPr>
        <a:xfrm>
          <a:off x="0" y="0"/>
          <a:ext cx="0" cy="0"/>
          <a:chOff x="0" y="0"/>
          <a:chExt cx="0" cy="0"/>
        </a:xfrm>
      </p:grpSpPr>
      <p:sp>
        <p:nvSpPr>
          <p:cNvPr id="903" name="Google Shape;903;p1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4" name="Google Shape;904;p1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9"/>
        <p:cNvGrpSpPr/>
        <p:nvPr/>
      </p:nvGrpSpPr>
      <p:grpSpPr>
        <a:xfrm>
          <a:off x="0" y="0"/>
          <a:ext cx="0" cy="0"/>
          <a:chOff x="0" y="0"/>
          <a:chExt cx="0" cy="0"/>
        </a:xfrm>
      </p:grpSpPr>
      <p:sp>
        <p:nvSpPr>
          <p:cNvPr id="910" name="Google Shape;910;p1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1" name="Google Shape;911;p1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6"/>
        <p:cNvGrpSpPr/>
        <p:nvPr/>
      </p:nvGrpSpPr>
      <p:grpSpPr>
        <a:xfrm>
          <a:off x="0" y="0"/>
          <a:ext cx="0" cy="0"/>
          <a:chOff x="0" y="0"/>
          <a:chExt cx="0" cy="0"/>
        </a:xfrm>
      </p:grpSpPr>
      <p:sp>
        <p:nvSpPr>
          <p:cNvPr id="917" name="Google Shape;917;p1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8" name="Google Shape;918;p1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2"/>
        <p:cNvGrpSpPr/>
        <p:nvPr/>
      </p:nvGrpSpPr>
      <p:grpSpPr>
        <a:xfrm>
          <a:off x="0" y="0"/>
          <a:ext cx="0" cy="0"/>
          <a:chOff x="0" y="0"/>
          <a:chExt cx="0" cy="0"/>
        </a:xfrm>
      </p:grpSpPr>
      <p:sp>
        <p:nvSpPr>
          <p:cNvPr id="923" name="Google Shape;923;p1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4" name="Google Shape;924;p1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7"/>
        <p:cNvGrpSpPr/>
        <p:nvPr/>
      </p:nvGrpSpPr>
      <p:grpSpPr>
        <a:xfrm>
          <a:off x="0" y="0"/>
          <a:ext cx="0" cy="0"/>
          <a:chOff x="0" y="0"/>
          <a:chExt cx="0" cy="0"/>
        </a:xfrm>
      </p:grpSpPr>
      <p:sp>
        <p:nvSpPr>
          <p:cNvPr id="928" name="Google Shape;928;p1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9" name="Google Shape;929;p1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2"/>
        <p:cNvGrpSpPr/>
        <p:nvPr/>
      </p:nvGrpSpPr>
      <p:grpSpPr>
        <a:xfrm>
          <a:off x="0" y="0"/>
          <a:ext cx="0" cy="0"/>
          <a:chOff x="0" y="0"/>
          <a:chExt cx="0" cy="0"/>
        </a:xfrm>
      </p:grpSpPr>
      <p:sp>
        <p:nvSpPr>
          <p:cNvPr id="933" name="Google Shape;933;p1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4" name="Google Shape;934;p1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7"/>
        <p:cNvGrpSpPr/>
        <p:nvPr/>
      </p:nvGrpSpPr>
      <p:grpSpPr>
        <a:xfrm>
          <a:off x="0" y="0"/>
          <a:ext cx="0" cy="0"/>
          <a:chOff x="0" y="0"/>
          <a:chExt cx="0" cy="0"/>
        </a:xfrm>
      </p:grpSpPr>
      <p:sp>
        <p:nvSpPr>
          <p:cNvPr id="938" name="Google Shape;938;p1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9" name="Google Shape;939;p1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4"/>
        <p:cNvGrpSpPr/>
        <p:nvPr/>
      </p:nvGrpSpPr>
      <p:grpSpPr>
        <a:xfrm>
          <a:off x="0" y="0"/>
          <a:ext cx="0" cy="0"/>
          <a:chOff x="0" y="0"/>
          <a:chExt cx="0" cy="0"/>
        </a:xfrm>
      </p:grpSpPr>
      <p:sp>
        <p:nvSpPr>
          <p:cNvPr id="945" name="Google Shape;945;p1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6" name="Google Shape;946;p1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1"/>
        <p:cNvGrpSpPr/>
        <p:nvPr/>
      </p:nvGrpSpPr>
      <p:grpSpPr>
        <a:xfrm>
          <a:off x="0" y="0"/>
          <a:ext cx="0" cy="0"/>
          <a:chOff x="0" y="0"/>
          <a:chExt cx="0" cy="0"/>
        </a:xfrm>
      </p:grpSpPr>
      <p:sp>
        <p:nvSpPr>
          <p:cNvPr id="952" name="Google Shape;952;p1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3" name="Google Shape;953;p1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7"/>
        <p:cNvGrpSpPr/>
        <p:nvPr/>
      </p:nvGrpSpPr>
      <p:grpSpPr>
        <a:xfrm>
          <a:off x="0" y="0"/>
          <a:ext cx="0" cy="0"/>
          <a:chOff x="0" y="0"/>
          <a:chExt cx="0" cy="0"/>
        </a:xfrm>
      </p:grpSpPr>
      <p:sp>
        <p:nvSpPr>
          <p:cNvPr id="958" name="Google Shape;958;p1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9" name="Google Shape;959;p1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2"/>
        <p:cNvGrpSpPr/>
        <p:nvPr/>
      </p:nvGrpSpPr>
      <p:grpSpPr>
        <a:xfrm>
          <a:off x="0" y="0"/>
          <a:ext cx="0" cy="0"/>
          <a:chOff x="0" y="0"/>
          <a:chExt cx="0" cy="0"/>
        </a:xfrm>
      </p:grpSpPr>
      <p:sp>
        <p:nvSpPr>
          <p:cNvPr id="963" name="Google Shape;963;p1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4" name="Google Shape;964;p1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9"/>
        <p:cNvGrpSpPr/>
        <p:nvPr/>
      </p:nvGrpSpPr>
      <p:grpSpPr>
        <a:xfrm>
          <a:off x="0" y="0"/>
          <a:ext cx="0" cy="0"/>
          <a:chOff x="0" y="0"/>
          <a:chExt cx="0" cy="0"/>
        </a:xfrm>
      </p:grpSpPr>
      <p:sp>
        <p:nvSpPr>
          <p:cNvPr id="970" name="Google Shape;970;p1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1" name="Google Shape;971;p1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6"/>
        <p:cNvGrpSpPr/>
        <p:nvPr/>
      </p:nvGrpSpPr>
      <p:grpSpPr>
        <a:xfrm>
          <a:off x="0" y="0"/>
          <a:ext cx="0" cy="0"/>
          <a:chOff x="0" y="0"/>
          <a:chExt cx="0" cy="0"/>
        </a:xfrm>
      </p:grpSpPr>
      <p:sp>
        <p:nvSpPr>
          <p:cNvPr id="977" name="Google Shape;977;p1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8" name="Google Shape;978;p1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6"/>
        <p:cNvGrpSpPr/>
        <p:nvPr/>
      </p:nvGrpSpPr>
      <p:grpSpPr>
        <a:xfrm>
          <a:off x="0" y="0"/>
          <a:ext cx="0" cy="0"/>
          <a:chOff x="0" y="0"/>
          <a:chExt cx="0" cy="0"/>
        </a:xfrm>
      </p:grpSpPr>
      <p:sp>
        <p:nvSpPr>
          <p:cNvPr id="987" name="Google Shape;987;p1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8" name="Google Shape;988;p1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4"/>
        <p:cNvGrpSpPr/>
        <p:nvPr/>
      </p:nvGrpSpPr>
      <p:grpSpPr>
        <a:xfrm>
          <a:off x="0" y="0"/>
          <a:ext cx="0" cy="0"/>
          <a:chOff x="0" y="0"/>
          <a:chExt cx="0" cy="0"/>
        </a:xfrm>
      </p:grpSpPr>
      <p:sp>
        <p:nvSpPr>
          <p:cNvPr id="995" name="Google Shape;995;p1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6" name="Google Shape;996;p1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0"/>
        <p:cNvGrpSpPr/>
        <p:nvPr/>
      </p:nvGrpSpPr>
      <p:grpSpPr>
        <a:xfrm>
          <a:off x="0" y="0"/>
          <a:ext cx="0" cy="0"/>
          <a:chOff x="0" y="0"/>
          <a:chExt cx="0" cy="0"/>
        </a:xfrm>
      </p:grpSpPr>
      <p:sp>
        <p:nvSpPr>
          <p:cNvPr id="1001" name="Google Shape;1001;p1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2" name="Google Shape;1002;p1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5"/>
        <p:cNvGrpSpPr/>
        <p:nvPr/>
      </p:nvGrpSpPr>
      <p:grpSpPr>
        <a:xfrm>
          <a:off x="0" y="0"/>
          <a:ext cx="0" cy="0"/>
          <a:chOff x="0" y="0"/>
          <a:chExt cx="0" cy="0"/>
        </a:xfrm>
      </p:grpSpPr>
      <p:sp>
        <p:nvSpPr>
          <p:cNvPr id="1006" name="Google Shape;1006;p1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7" name="Google Shape;1007;p1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0"/>
        <p:cNvGrpSpPr/>
        <p:nvPr/>
      </p:nvGrpSpPr>
      <p:grpSpPr>
        <a:xfrm>
          <a:off x="0" y="0"/>
          <a:ext cx="0" cy="0"/>
          <a:chOff x="0" y="0"/>
          <a:chExt cx="0" cy="0"/>
        </a:xfrm>
      </p:grpSpPr>
      <p:sp>
        <p:nvSpPr>
          <p:cNvPr id="1011" name="Google Shape;1011;p1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2" name="Google Shape;1012;p1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5"/>
        <p:cNvGrpSpPr/>
        <p:nvPr/>
      </p:nvGrpSpPr>
      <p:grpSpPr>
        <a:xfrm>
          <a:off x="0" y="0"/>
          <a:ext cx="0" cy="0"/>
          <a:chOff x="0" y="0"/>
          <a:chExt cx="0" cy="0"/>
        </a:xfrm>
      </p:grpSpPr>
      <p:sp>
        <p:nvSpPr>
          <p:cNvPr id="1016" name="Google Shape;1016;p1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7" name="Google Shape;1017;p1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2"/>
        <p:cNvGrpSpPr/>
        <p:nvPr/>
      </p:nvGrpSpPr>
      <p:grpSpPr>
        <a:xfrm>
          <a:off x="0" y="0"/>
          <a:ext cx="0" cy="0"/>
          <a:chOff x="0" y="0"/>
          <a:chExt cx="0" cy="0"/>
        </a:xfrm>
      </p:grpSpPr>
      <p:sp>
        <p:nvSpPr>
          <p:cNvPr id="1023" name="Google Shape;1023;p1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4" name="Google Shape;1024;p1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9"/>
        <p:cNvGrpSpPr/>
        <p:nvPr/>
      </p:nvGrpSpPr>
      <p:grpSpPr>
        <a:xfrm>
          <a:off x="0" y="0"/>
          <a:ext cx="0" cy="0"/>
          <a:chOff x="0" y="0"/>
          <a:chExt cx="0" cy="0"/>
        </a:xfrm>
      </p:grpSpPr>
      <p:sp>
        <p:nvSpPr>
          <p:cNvPr id="1030" name="Google Shape;1030;p1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1" name="Google Shape;1031;p1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6"/>
        <p:cNvGrpSpPr/>
        <p:nvPr/>
      </p:nvGrpSpPr>
      <p:grpSpPr>
        <a:xfrm>
          <a:off x="0" y="0"/>
          <a:ext cx="0" cy="0"/>
          <a:chOff x="0" y="0"/>
          <a:chExt cx="0" cy="0"/>
        </a:xfrm>
      </p:grpSpPr>
      <p:sp>
        <p:nvSpPr>
          <p:cNvPr id="1037" name="Google Shape;1037;p14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8" name="Google Shape;1038;p1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2"/>
        <p:cNvGrpSpPr/>
        <p:nvPr/>
      </p:nvGrpSpPr>
      <p:grpSpPr>
        <a:xfrm>
          <a:off x="0" y="0"/>
          <a:ext cx="0" cy="0"/>
          <a:chOff x="0" y="0"/>
          <a:chExt cx="0" cy="0"/>
        </a:xfrm>
      </p:grpSpPr>
      <p:sp>
        <p:nvSpPr>
          <p:cNvPr id="1043" name="Google Shape;1043;p1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4" name="Google Shape;1044;p1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7"/>
        <p:cNvGrpSpPr/>
        <p:nvPr/>
      </p:nvGrpSpPr>
      <p:grpSpPr>
        <a:xfrm>
          <a:off x="0" y="0"/>
          <a:ext cx="0" cy="0"/>
          <a:chOff x="0" y="0"/>
          <a:chExt cx="0" cy="0"/>
        </a:xfrm>
      </p:grpSpPr>
      <p:sp>
        <p:nvSpPr>
          <p:cNvPr id="1048" name="Google Shape;1048;p1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9" name="Google Shape;1049;p1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2"/>
        <p:cNvGrpSpPr/>
        <p:nvPr/>
      </p:nvGrpSpPr>
      <p:grpSpPr>
        <a:xfrm>
          <a:off x="0" y="0"/>
          <a:ext cx="0" cy="0"/>
          <a:chOff x="0" y="0"/>
          <a:chExt cx="0" cy="0"/>
        </a:xfrm>
      </p:grpSpPr>
      <p:sp>
        <p:nvSpPr>
          <p:cNvPr id="1053" name="Google Shape;1053;p1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4" name="Google Shape;1054;p1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8"/>
        <p:cNvGrpSpPr/>
        <p:nvPr/>
      </p:nvGrpSpPr>
      <p:grpSpPr>
        <a:xfrm>
          <a:off x="0" y="0"/>
          <a:ext cx="0" cy="0"/>
          <a:chOff x="0" y="0"/>
          <a:chExt cx="0" cy="0"/>
        </a:xfrm>
      </p:grpSpPr>
      <p:sp>
        <p:nvSpPr>
          <p:cNvPr id="1059" name="Google Shape;1059;p1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0" name="Google Shape;1060;p1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
        <p:cNvGrpSpPr/>
        <p:nvPr/>
      </p:nvGrpSpPr>
      <p:grpSpPr>
        <a:xfrm>
          <a:off x="0" y="0"/>
          <a:ext cx="0" cy="0"/>
          <a:chOff x="0" y="0"/>
          <a:chExt cx="0" cy="0"/>
        </a:xfrm>
      </p:grpSpPr>
      <p:sp>
        <p:nvSpPr>
          <p:cNvPr id="1064" name="Google Shape;1064;p14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5" name="Google Shape;1065;p1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0"/>
        <p:cNvGrpSpPr/>
        <p:nvPr/>
      </p:nvGrpSpPr>
      <p:grpSpPr>
        <a:xfrm>
          <a:off x="0" y="0"/>
          <a:ext cx="0" cy="0"/>
          <a:chOff x="0" y="0"/>
          <a:chExt cx="0" cy="0"/>
        </a:xfrm>
      </p:grpSpPr>
      <p:sp>
        <p:nvSpPr>
          <p:cNvPr id="1071" name="Google Shape;1071;p14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2" name="Google Shape;1072;p1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7"/>
        <p:cNvGrpSpPr/>
        <p:nvPr/>
      </p:nvGrpSpPr>
      <p:grpSpPr>
        <a:xfrm>
          <a:off x="0" y="0"/>
          <a:ext cx="0" cy="0"/>
          <a:chOff x="0" y="0"/>
          <a:chExt cx="0" cy="0"/>
        </a:xfrm>
      </p:grpSpPr>
      <p:sp>
        <p:nvSpPr>
          <p:cNvPr id="1078" name="Google Shape;1078;p14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9" name="Google Shape;1079;p1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1" name="Google Shape;22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2"/>
        <p:cNvGrpSpPr/>
        <p:nvPr/>
      </p:nvGrpSpPr>
      <p:grpSpPr>
        <a:xfrm>
          <a:off x="0" y="0"/>
          <a:ext cx="0" cy="0"/>
          <a:chOff x="0" y="0"/>
          <a:chExt cx="0" cy="0"/>
        </a:xfrm>
      </p:grpSpPr>
      <p:sp>
        <p:nvSpPr>
          <p:cNvPr id="1083" name="Google Shape;1083;p15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4" name="Google Shape;1084;p1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9"/>
        <p:cNvGrpSpPr/>
        <p:nvPr/>
      </p:nvGrpSpPr>
      <p:grpSpPr>
        <a:xfrm>
          <a:off x="0" y="0"/>
          <a:ext cx="0" cy="0"/>
          <a:chOff x="0" y="0"/>
          <a:chExt cx="0" cy="0"/>
        </a:xfrm>
      </p:grpSpPr>
      <p:sp>
        <p:nvSpPr>
          <p:cNvPr id="1090" name="Google Shape;1090;p15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1" name="Google Shape;1091;p1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5"/>
        <p:cNvGrpSpPr/>
        <p:nvPr/>
      </p:nvGrpSpPr>
      <p:grpSpPr>
        <a:xfrm>
          <a:off x="0" y="0"/>
          <a:ext cx="0" cy="0"/>
          <a:chOff x="0" y="0"/>
          <a:chExt cx="0" cy="0"/>
        </a:xfrm>
      </p:grpSpPr>
      <p:sp>
        <p:nvSpPr>
          <p:cNvPr id="1096" name="Google Shape;1096;p15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7" name="Google Shape;1097;p1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0"/>
        <p:cNvGrpSpPr/>
        <p:nvPr/>
      </p:nvGrpSpPr>
      <p:grpSpPr>
        <a:xfrm>
          <a:off x="0" y="0"/>
          <a:ext cx="0" cy="0"/>
          <a:chOff x="0" y="0"/>
          <a:chExt cx="0" cy="0"/>
        </a:xfrm>
      </p:grpSpPr>
      <p:sp>
        <p:nvSpPr>
          <p:cNvPr id="1101" name="Google Shape;1101;p15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2" name="Google Shape;1102;p1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5"/>
        <p:cNvGrpSpPr/>
        <p:nvPr/>
      </p:nvGrpSpPr>
      <p:grpSpPr>
        <a:xfrm>
          <a:off x="0" y="0"/>
          <a:ext cx="0" cy="0"/>
          <a:chOff x="0" y="0"/>
          <a:chExt cx="0" cy="0"/>
        </a:xfrm>
      </p:grpSpPr>
      <p:sp>
        <p:nvSpPr>
          <p:cNvPr id="1106" name="Google Shape;1106;p15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7" name="Google Shape;1107;p1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2"/>
        <p:cNvGrpSpPr/>
        <p:nvPr/>
      </p:nvGrpSpPr>
      <p:grpSpPr>
        <a:xfrm>
          <a:off x="0" y="0"/>
          <a:ext cx="0" cy="0"/>
          <a:chOff x="0" y="0"/>
          <a:chExt cx="0" cy="0"/>
        </a:xfrm>
      </p:grpSpPr>
      <p:sp>
        <p:nvSpPr>
          <p:cNvPr id="1113" name="Google Shape;1113;p15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4" name="Google Shape;1114;p1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8"/>
        <p:cNvGrpSpPr/>
        <p:nvPr/>
      </p:nvGrpSpPr>
      <p:grpSpPr>
        <a:xfrm>
          <a:off x="0" y="0"/>
          <a:ext cx="0" cy="0"/>
          <a:chOff x="0" y="0"/>
          <a:chExt cx="0" cy="0"/>
        </a:xfrm>
      </p:grpSpPr>
      <p:sp>
        <p:nvSpPr>
          <p:cNvPr id="1119" name="Google Shape;1119;p15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0" name="Google Shape;1120;p1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p:cNvGrpSpPr/>
        <p:nvPr/>
      </p:nvGrpSpPr>
      <p:grpSpPr>
        <a:xfrm>
          <a:off x="0" y="0"/>
          <a:ext cx="0" cy="0"/>
          <a:chOff x="0" y="0"/>
          <a:chExt cx="0" cy="0"/>
        </a:xfrm>
      </p:grpSpPr>
      <p:sp>
        <p:nvSpPr>
          <p:cNvPr id="1124" name="Google Shape;1124;p15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5" name="Google Shape;1125;p1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8"/>
        <p:cNvGrpSpPr/>
        <p:nvPr/>
      </p:nvGrpSpPr>
      <p:grpSpPr>
        <a:xfrm>
          <a:off x="0" y="0"/>
          <a:ext cx="0" cy="0"/>
          <a:chOff x="0" y="0"/>
          <a:chExt cx="0" cy="0"/>
        </a:xfrm>
      </p:grpSpPr>
      <p:sp>
        <p:nvSpPr>
          <p:cNvPr id="1129" name="Google Shape;1129;p15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0" name="Google Shape;1130;p1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6"/>
        <p:cNvGrpSpPr/>
        <p:nvPr/>
      </p:nvGrpSpPr>
      <p:grpSpPr>
        <a:xfrm>
          <a:off x="0" y="0"/>
          <a:ext cx="0" cy="0"/>
          <a:chOff x="0" y="0"/>
          <a:chExt cx="0" cy="0"/>
        </a:xfrm>
      </p:grpSpPr>
      <p:sp>
        <p:nvSpPr>
          <p:cNvPr id="1137" name="Google Shape;1137;p15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8" name="Google Shape;1138;p1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3"/>
        <p:cNvGrpSpPr/>
        <p:nvPr/>
      </p:nvGrpSpPr>
      <p:grpSpPr>
        <a:xfrm>
          <a:off x="0" y="0"/>
          <a:ext cx="0" cy="0"/>
          <a:chOff x="0" y="0"/>
          <a:chExt cx="0" cy="0"/>
        </a:xfrm>
      </p:grpSpPr>
      <p:sp>
        <p:nvSpPr>
          <p:cNvPr id="1144" name="Google Shape;1144;p16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5" name="Google Shape;1145;p1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0"/>
        <p:cNvGrpSpPr/>
        <p:nvPr/>
      </p:nvGrpSpPr>
      <p:grpSpPr>
        <a:xfrm>
          <a:off x="0" y="0"/>
          <a:ext cx="0" cy="0"/>
          <a:chOff x="0" y="0"/>
          <a:chExt cx="0" cy="0"/>
        </a:xfrm>
      </p:grpSpPr>
      <p:sp>
        <p:nvSpPr>
          <p:cNvPr id="1151" name="Google Shape;1151;p16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2" name="Google Shape;1152;p1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6"/>
        <p:cNvGrpSpPr/>
        <p:nvPr/>
      </p:nvGrpSpPr>
      <p:grpSpPr>
        <a:xfrm>
          <a:off x="0" y="0"/>
          <a:ext cx="0" cy="0"/>
          <a:chOff x="0" y="0"/>
          <a:chExt cx="0" cy="0"/>
        </a:xfrm>
      </p:grpSpPr>
      <p:sp>
        <p:nvSpPr>
          <p:cNvPr id="1157" name="Google Shape;1157;p16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8" name="Google Shape;1158;p1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1"/>
        <p:cNvGrpSpPr/>
        <p:nvPr/>
      </p:nvGrpSpPr>
      <p:grpSpPr>
        <a:xfrm>
          <a:off x="0" y="0"/>
          <a:ext cx="0" cy="0"/>
          <a:chOff x="0" y="0"/>
          <a:chExt cx="0" cy="0"/>
        </a:xfrm>
      </p:grpSpPr>
      <p:sp>
        <p:nvSpPr>
          <p:cNvPr id="1162" name="Google Shape;1162;p16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3" name="Google Shape;1163;p1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7"/>
        <p:cNvGrpSpPr/>
        <p:nvPr/>
      </p:nvGrpSpPr>
      <p:grpSpPr>
        <a:xfrm>
          <a:off x="0" y="0"/>
          <a:ext cx="0" cy="0"/>
          <a:chOff x="0" y="0"/>
          <a:chExt cx="0" cy="0"/>
        </a:xfrm>
      </p:grpSpPr>
      <p:sp>
        <p:nvSpPr>
          <p:cNvPr id="1168" name="Google Shape;1168;p16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9" name="Google Shape;1169;p1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2"/>
        <p:cNvGrpSpPr/>
        <p:nvPr/>
      </p:nvGrpSpPr>
      <p:grpSpPr>
        <a:xfrm>
          <a:off x="0" y="0"/>
          <a:ext cx="0" cy="0"/>
          <a:chOff x="0" y="0"/>
          <a:chExt cx="0" cy="0"/>
        </a:xfrm>
      </p:grpSpPr>
      <p:sp>
        <p:nvSpPr>
          <p:cNvPr id="1173" name="Google Shape;1173;p16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4" name="Google Shape;1174;p1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7"/>
        <p:cNvGrpSpPr/>
        <p:nvPr/>
      </p:nvGrpSpPr>
      <p:grpSpPr>
        <a:xfrm>
          <a:off x="0" y="0"/>
          <a:ext cx="0" cy="0"/>
          <a:chOff x="0" y="0"/>
          <a:chExt cx="0" cy="0"/>
        </a:xfrm>
      </p:grpSpPr>
      <p:sp>
        <p:nvSpPr>
          <p:cNvPr id="1178" name="Google Shape;1178;p16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9" name="Google Shape;1179;p1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4"/>
        <p:cNvGrpSpPr/>
        <p:nvPr/>
      </p:nvGrpSpPr>
      <p:grpSpPr>
        <a:xfrm>
          <a:off x="0" y="0"/>
          <a:ext cx="0" cy="0"/>
          <a:chOff x="0" y="0"/>
          <a:chExt cx="0" cy="0"/>
        </a:xfrm>
      </p:grpSpPr>
      <p:sp>
        <p:nvSpPr>
          <p:cNvPr id="1185" name="Google Shape;1185;p16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6" name="Google Shape;1186;p1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0"/>
        <p:cNvGrpSpPr/>
        <p:nvPr/>
      </p:nvGrpSpPr>
      <p:grpSpPr>
        <a:xfrm>
          <a:off x="0" y="0"/>
          <a:ext cx="0" cy="0"/>
          <a:chOff x="0" y="0"/>
          <a:chExt cx="0" cy="0"/>
        </a:xfrm>
      </p:grpSpPr>
      <p:sp>
        <p:nvSpPr>
          <p:cNvPr id="1191" name="Google Shape;1191;p16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2" name="Google Shape;1192;p1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6"/>
        <p:cNvGrpSpPr/>
        <p:nvPr/>
      </p:nvGrpSpPr>
      <p:grpSpPr>
        <a:xfrm>
          <a:off x="0" y="0"/>
          <a:ext cx="0" cy="0"/>
          <a:chOff x="0" y="0"/>
          <a:chExt cx="0" cy="0"/>
        </a:xfrm>
      </p:grpSpPr>
      <p:sp>
        <p:nvSpPr>
          <p:cNvPr id="1197" name="Google Shape;1197;p16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8" name="Google Shape;1198;p1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3"/>
        <p:cNvGrpSpPr/>
        <p:nvPr/>
      </p:nvGrpSpPr>
      <p:grpSpPr>
        <a:xfrm>
          <a:off x="0" y="0"/>
          <a:ext cx="0" cy="0"/>
          <a:chOff x="0" y="0"/>
          <a:chExt cx="0" cy="0"/>
        </a:xfrm>
      </p:grpSpPr>
      <p:sp>
        <p:nvSpPr>
          <p:cNvPr id="1204" name="Google Shape;1204;p17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5" name="Google Shape;1205;p1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8"/>
        <p:cNvGrpSpPr/>
        <p:nvPr/>
      </p:nvGrpSpPr>
      <p:grpSpPr>
        <a:xfrm>
          <a:off x="0" y="0"/>
          <a:ext cx="0" cy="0"/>
          <a:chOff x="0" y="0"/>
          <a:chExt cx="0" cy="0"/>
        </a:xfrm>
      </p:grpSpPr>
      <p:sp>
        <p:nvSpPr>
          <p:cNvPr id="1209" name="Google Shape;1209;p17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0" name="Google Shape;1210;p1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5"/>
        <p:cNvGrpSpPr/>
        <p:nvPr/>
      </p:nvGrpSpPr>
      <p:grpSpPr>
        <a:xfrm>
          <a:off x="0" y="0"/>
          <a:ext cx="0" cy="0"/>
          <a:chOff x="0" y="0"/>
          <a:chExt cx="0" cy="0"/>
        </a:xfrm>
      </p:grpSpPr>
      <p:sp>
        <p:nvSpPr>
          <p:cNvPr id="1216" name="Google Shape;1216;p17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7" name="Google Shape;1217;p1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1"/>
        <p:cNvGrpSpPr/>
        <p:nvPr/>
      </p:nvGrpSpPr>
      <p:grpSpPr>
        <a:xfrm>
          <a:off x="0" y="0"/>
          <a:ext cx="0" cy="0"/>
          <a:chOff x="0" y="0"/>
          <a:chExt cx="0" cy="0"/>
        </a:xfrm>
      </p:grpSpPr>
      <p:sp>
        <p:nvSpPr>
          <p:cNvPr id="1222" name="Google Shape;1222;p17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3" name="Google Shape;1223;p1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7"/>
        <p:cNvGrpSpPr/>
        <p:nvPr/>
      </p:nvGrpSpPr>
      <p:grpSpPr>
        <a:xfrm>
          <a:off x="0" y="0"/>
          <a:ext cx="0" cy="0"/>
          <a:chOff x="0" y="0"/>
          <a:chExt cx="0" cy="0"/>
        </a:xfrm>
      </p:grpSpPr>
      <p:sp>
        <p:nvSpPr>
          <p:cNvPr id="1228" name="Google Shape;1228;p17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9" name="Google Shape;1229;p1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3"/>
        <p:cNvGrpSpPr/>
        <p:nvPr/>
      </p:nvGrpSpPr>
      <p:grpSpPr>
        <a:xfrm>
          <a:off x="0" y="0"/>
          <a:ext cx="0" cy="0"/>
          <a:chOff x="0" y="0"/>
          <a:chExt cx="0" cy="0"/>
        </a:xfrm>
      </p:grpSpPr>
      <p:sp>
        <p:nvSpPr>
          <p:cNvPr id="1234" name="Google Shape;1234;p17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5" name="Google Shape;1235;p1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0"/>
        <p:cNvGrpSpPr/>
        <p:nvPr/>
      </p:nvGrpSpPr>
      <p:grpSpPr>
        <a:xfrm>
          <a:off x="0" y="0"/>
          <a:ext cx="0" cy="0"/>
          <a:chOff x="0" y="0"/>
          <a:chExt cx="0" cy="0"/>
        </a:xfrm>
      </p:grpSpPr>
      <p:sp>
        <p:nvSpPr>
          <p:cNvPr id="1241" name="Google Shape;1241;p17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2" name="Google Shape;1242;p1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4"/>
        <p:cNvGrpSpPr/>
        <p:nvPr/>
      </p:nvGrpSpPr>
      <p:grpSpPr>
        <a:xfrm>
          <a:off x="0" y="0"/>
          <a:ext cx="0" cy="0"/>
          <a:chOff x="0" y="0"/>
          <a:chExt cx="0" cy="0"/>
        </a:xfrm>
      </p:grpSpPr>
      <p:sp>
        <p:nvSpPr>
          <p:cNvPr id="1255" name="Google Shape;1255;p17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6" name="Google Shape;1256;p1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0"/>
        <p:cNvGrpSpPr/>
        <p:nvPr/>
      </p:nvGrpSpPr>
      <p:grpSpPr>
        <a:xfrm>
          <a:off x="0" y="0"/>
          <a:ext cx="0" cy="0"/>
          <a:chOff x="0" y="0"/>
          <a:chExt cx="0" cy="0"/>
        </a:xfrm>
      </p:grpSpPr>
      <p:sp>
        <p:nvSpPr>
          <p:cNvPr id="1261" name="Google Shape;1261;p17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2" name="Google Shape;1262;p1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8"/>
        <p:cNvGrpSpPr/>
        <p:nvPr/>
      </p:nvGrpSpPr>
      <p:grpSpPr>
        <a:xfrm>
          <a:off x="0" y="0"/>
          <a:ext cx="0" cy="0"/>
          <a:chOff x="0" y="0"/>
          <a:chExt cx="0" cy="0"/>
        </a:xfrm>
      </p:grpSpPr>
      <p:sp>
        <p:nvSpPr>
          <p:cNvPr id="1269" name="Google Shape;1269;p17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0" name="Google Shape;1270;p1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4"/>
        <p:cNvGrpSpPr/>
        <p:nvPr/>
      </p:nvGrpSpPr>
      <p:grpSpPr>
        <a:xfrm>
          <a:off x="0" y="0"/>
          <a:ext cx="0" cy="0"/>
          <a:chOff x="0" y="0"/>
          <a:chExt cx="0" cy="0"/>
        </a:xfrm>
      </p:grpSpPr>
      <p:sp>
        <p:nvSpPr>
          <p:cNvPr id="1275" name="Google Shape;1275;p18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6" name="Google Shape;1276;p1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0"/>
        <p:cNvGrpSpPr/>
        <p:nvPr/>
      </p:nvGrpSpPr>
      <p:grpSpPr>
        <a:xfrm>
          <a:off x="0" y="0"/>
          <a:ext cx="0" cy="0"/>
          <a:chOff x="0" y="0"/>
          <a:chExt cx="0" cy="0"/>
        </a:xfrm>
      </p:grpSpPr>
      <p:sp>
        <p:nvSpPr>
          <p:cNvPr id="1281" name="Google Shape;1281;p18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2" name="Google Shape;1282;p1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7"/>
        <p:cNvGrpSpPr/>
        <p:nvPr/>
      </p:nvGrpSpPr>
      <p:grpSpPr>
        <a:xfrm>
          <a:off x="0" y="0"/>
          <a:ext cx="0" cy="0"/>
          <a:chOff x="0" y="0"/>
          <a:chExt cx="0" cy="0"/>
        </a:xfrm>
      </p:grpSpPr>
      <p:sp>
        <p:nvSpPr>
          <p:cNvPr id="1288" name="Google Shape;1288;p18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9" name="Google Shape;1289;p1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3"/>
        <p:cNvGrpSpPr/>
        <p:nvPr/>
      </p:nvGrpSpPr>
      <p:grpSpPr>
        <a:xfrm>
          <a:off x="0" y="0"/>
          <a:ext cx="0" cy="0"/>
          <a:chOff x="0" y="0"/>
          <a:chExt cx="0" cy="0"/>
        </a:xfrm>
      </p:grpSpPr>
      <p:sp>
        <p:nvSpPr>
          <p:cNvPr id="1294" name="Google Shape;1294;p18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5" name="Google Shape;1295;p1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6"/>
        <p:cNvGrpSpPr/>
        <p:nvPr/>
      </p:nvGrpSpPr>
      <p:grpSpPr>
        <a:xfrm>
          <a:off x="0" y="0"/>
          <a:ext cx="0" cy="0"/>
          <a:chOff x="0" y="0"/>
          <a:chExt cx="0" cy="0"/>
        </a:xfrm>
      </p:grpSpPr>
      <p:sp>
        <p:nvSpPr>
          <p:cNvPr id="1317" name="Google Shape;1317;p18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8" name="Google Shape;1318;p1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2"/>
        <p:cNvGrpSpPr/>
        <p:nvPr/>
      </p:nvGrpSpPr>
      <p:grpSpPr>
        <a:xfrm>
          <a:off x="0" y="0"/>
          <a:ext cx="0" cy="0"/>
          <a:chOff x="0" y="0"/>
          <a:chExt cx="0" cy="0"/>
        </a:xfrm>
      </p:grpSpPr>
      <p:sp>
        <p:nvSpPr>
          <p:cNvPr id="1323" name="Google Shape;1323;p18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4" name="Google Shape;1324;p1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7"/>
        <p:cNvGrpSpPr/>
        <p:nvPr/>
      </p:nvGrpSpPr>
      <p:grpSpPr>
        <a:xfrm>
          <a:off x="0" y="0"/>
          <a:ext cx="0" cy="0"/>
          <a:chOff x="0" y="0"/>
          <a:chExt cx="0" cy="0"/>
        </a:xfrm>
      </p:grpSpPr>
      <p:sp>
        <p:nvSpPr>
          <p:cNvPr id="1328" name="Google Shape;1328;p18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9" name="Google Shape;1329;p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4"/>
        <p:cNvGrpSpPr/>
        <p:nvPr/>
      </p:nvGrpSpPr>
      <p:grpSpPr>
        <a:xfrm>
          <a:off x="0" y="0"/>
          <a:ext cx="0" cy="0"/>
          <a:chOff x="0" y="0"/>
          <a:chExt cx="0" cy="0"/>
        </a:xfrm>
      </p:grpSpPr>
      <p:sp>
        <p:nvSpPr>
          <p:cNvPr id="1335" name="Google Shape;1335;p18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6" name="Google Shape;1336;p1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1"/>
        <p:cNvGrpSpPr/>
        <p:nvPr/>
      </p:nvGrpSpPr>
      <p:grpSpPr>
        <a:xfrm>
          <a:off x="0" y="0"/>
          <a:ext cx="0" cy="0"/>
          <a:chOff x="0" y="0"/>
          <a:chExt cx="0" cy="0"/>
        </a:xfrm>
      </p:grpSpPr>
      <p:sp>
        <p:nvSpPr>
          <p:cNvPr id="1342" name="Google Shape;1342;p18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3" name="Google Shape;1343;p1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8"/>
        <p:cNvGrpSpPr/>
        <p:nvPr/>
      </p:nvGrpSpPr>
      <p:grpSpPr>
        <a:xfrm>
          <a:off x="0" y="0"/>
          <a:ext cx="0" cy="0"/>
          <a:chOff x="0" y="0"/>
          <a:chExt cx="0" cy="0"/>
        </a:xfrm>
      </p:grpSpPr>
      <p:sp>
        <p:nvSpPr>
          <p:cNvPr id="1349" name="Google Shape;1349;p18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0" name="Google Shape;1350;p1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4"/>
        <p:cNvGrpSpPr/>
        <p:nvPr/>
      </p:nvGrpSpPr>
      <p:grpSpPr>
        <a:xfrm>
          <a:off x="0" y="0"/>
          <a:ext cx="0" cy="0"/>
          <a:chOff x="0" y="0"/>
          <a:chExt cx="0" cy="0"/>
        </a:xfrm>
      </p:grpSpPr>
      <p:sp>
        <p:nvSpPr>
          <p:cNvPr id="1355" name="Google Shape;1355;p19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6" name="Google Shape;1356;p1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1"/>
        <p:cNvGrpSpPr/>
        <p:nvPr/>
      </p:nvGrpSpPr>
      <p:grpSpPr>
        <a:xfrm>
          <a:off x="0" y="0"/>
          <a:ext cx="0" cy="0"/>
          <a:chOff x="0" y="0"/>
          <a:chExt cx="0" cy="0"/>
        </a:xfrm>
      </p:grpSpPr>
      <p:sp>
        <p:nvSpPr>
          <p:cNvPr id="1362" name="Google Shape;1362;p19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3" name="Google Shape;1363;p1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5"/>
        <p:cNvGrpSpPr/>
        <p:nvPr/>
      </p:nvGrpSpPr>
      <p:grpSpPr>
        <a:xfrm>
          <a:off x="0" y="0"/>
          <a:ext cx="0" cy="0"/>
          <a:chOff x="0" y="0"/>
          <a:chExt cx="0" cy="0"/>
        </a:xfrm>
      </p:grpSpPr>
      <p:sp>
        <p:nvSpPr>
          <p:cNvPr id="1386" name="Google Shape;1386;p19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7" name="Google Shape;1387;p1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0"/>
        <p:cNvGrpSpPr/>
        <p:nvPr/>
      </p:nvGrpSpPr>
      <p:grpSpPr>
        <a:xfrm>
          <a:off x="0" y="0"/>
          <a:ext cx="0" cy="0"/>
          <a:chOff x="0" y="0"/>
          <a:chExt cx="0" cy="0"/>
        </a:xfrm>
      </p:grpSpPr>
      <p:sp>
        <p:nvSpPr>
          <p:cNvPr id="1391" name="Google Shape;1391;p19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2" name="Google Shape;1392;p1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7"/>
        <p:cNvGrpSpPr/>
        <p:nvPr/>
      </p:nvGrpSpPr>
      <p:grpSpPr>
        <a:xfrm>
          <a:off x="0" y="0"/>
          <a:ext cx="0" cy="0"/>
          <a:chOff x="0" y="0"/>
          <a:chExt cx="0" cy="0"/>
        </a:xfrm>
      </p:grpSpPr>
      <p:sp>
        <p:nvSpPr>
          <p:cNvPr id="1398" name="Google Shape;1398;p19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9" name="Google Shape;1399;p1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6"/>
        <p:cNvGrpSpPr/>
        <p:nvPr/>
      </p:nvGrpSpPr>
      <p:grpSpPr>
        <a:xfrm>
          <a:off x="0" y="0"/>
          <a:ext cx="0" cy="0"/>
          <a:chOff x="0" y="0"/>
          <a:chExt cx="0" cy="0"/>
        </a:xfrm>
      </p:grpSpPr>
      <p:sp>
        <p:nvSpPr>
          <p:cNvPr id="1407" name="Google Shape;1407;p19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8" name="Google Shape;1408;p1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2"/>
        <p:cNvGrpSpPr/>
        <p:nvPr/>
      </p:nvGrpSpPr>
      <p:grpSpPr>
        <a:xfrm>
          <a:off x="0" y="0"/>
          <a:ext cx="0" cy="0"/>
          <a:chOff x="0" y="0"/>
          <a:chExt cx="0" cy="0"/>
        </a:xfrm>
      </p:grpSpPr>
      <p:sp>
        <p:nvSpPr>
          <p:cNvPr id="1413" name="Google Shape;1413;p19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4" name="Google Shape;1414;p1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9"/>
        <p:cNvGrpSpPr/>
        <p:nvPr/>
      </p:nvGrpSpPr>
      <p:grpSpPr>
        <a:xfrm>
          <a:off x="0" y="0"/>
          <a:ext cx="0" cy="0"/>
          <a:chOff x="0" y="0"/>
          <a:chExt cx="0" cy="0"/>
        </a:xfrm>
      </p:grpSpPr>
      <p:sp>
        <p:nvSpPr>
          <p:cNvPr id="1420" name="Google Shape;1420;p19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1" name="Google Shape;1421;p1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5"/>
        <p:cNvGrpSpPr/>
        <p:nvPr/>
      </p:nvGrpSpPr>
      <p:grpSpPr>
        <a:xfrm>
          <a:off x="0" y="0"/>
          <a:ext cx="0" cy="0"/>
          <a:chOff x="0" y="0"/>
          <a:chExt cx="0" cy="0"/>
        </a:xfrm>
      </p:grpSpPr>
      <p:sp>
        <p:nvSpPr>
          <p:cNvPr id="1426" name="Google Shape;1426;p19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7" name="Google Shape;1427;p1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4"/>
        <p:cNvGrpSpPr/>
        <p:nvPr/>
      </p:nvGrpSpPr>
      <p:grpSpPr>
        <a:xfrm>
          <a:off x="0" y="0"/>
          <a:ext cx="0" cy="0"/>
          <a:chOff x="0" y="0"/>
          <a:chExt cx="0" cy="0"/>
        </a:xfrm>
      </p:grpSpPr>
      <p:sp>
        <p:nvSpPr>
          <p:cNvPr id="1435" name="Google Shape;1435;p19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6" name="Google Shape;1436;p1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1"/>
        <p:cNvGrpSpPr/>
        <p:nvPr/>
      </p:nvGrpSpPr>
      <p:grpSpPr>
        <a:xfrm>
          <a:off x="0" y="0"/>
          <a:ext cx="0" cy="0"/>
          <a:chOff x="0" y="0"/>
          <a:chExt cx="0" cy="0"/>
        </a:xfrm>
      </p:grpSpPr>
      <p:sp>
        <p:nvSpPr>
          <p:cNvPr id="1442" name="Google Shape;1442;p20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3" name="Google Shape;1443;p2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7"/>
        <p:cNvGrpSpPr/>
        <p:nvPr/>
      </p:nvGrpSpPr>
      <p:grpSpPr>
        <a:xfrm>
          <a:off x="0" y="0"/>
          <a:ext cx="0" cy="0"/>
          <a:chOff x="0" y="0"/>
          <a:chExt cx="0" cy="0"/>
        </a:xfrm>
      </p:grpSpPr>
      <p:sp>
        <p:nvSpPr>
          <p:cNvPr id="1448" name="Google Shape;1448;p20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9" name="Google Shape;1449;p2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3"/>
        <p:cNvGrpSpPr/>
        <p:nvPr/>
      </p:nvGrpSpPr>
      <p:grpSpPr>
        <a:xfrm>
          <a:off x="0" y="0"/>
          <a:ext cx="0" cy="0"/>
          <a:chOff x="0" y="0"/>
          <a:chExt cx="0" cy="0"/>
        </a:xfrm>
      </p:grpSpPr>
      <p:sp>
        <p:nvSpPr>
          <p:cNvPr id="1454" name="Google Shape;1454;p20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5" name="Google Shape;1455;p2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8"/>
        <p:cNvGrpSpPr/>
        <p:nvPr/>
      </p:nvGrpSpPr>
      <p:grpSpPr>
        <a:xfrm>
          <a:off x="0" y="0"/>
          <a:ext cx="0" cy="0"/>
          <a:chOff x="0" y="0"/>
          <a:chExt cx="0" cy="0"/>
        </a:xfrm>
      </p:grpSpPr>
      <p:sp>
        <p:nvSpPr>
          <p:cNvPr id="1459" name="Google Shape;1459;p20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0" name="Google Shape;1460;p2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5"/>
        <p:cNvGrpSpPr/>
        <p:nvPr/>
      </p:nvGrpSpPr>
      <p:grpSpPr>
        <a:xfrm>
          <a:off x="0" y="0"/>
          <a:ext cx="0" cy="0"/>
          <a:chOff x="0" y="0"/>
          <a:chExt cx="0" cy="0"/>
        </a:xfrm>
      </p:grpSpPr>
      <p:sp>
        <p:nvSpPr>
          <p:cNvPr id="1466" name="Google Shape;1466;p20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7" name="Google Shape;1467;p2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2"/>
        <p:cNvGrpSpPr/>
        <p:nvPr/>
      </p:nvGrpSpPr>
      <p:grpSpPr>
        <a:xfrm>
          <a:off x="0" y="0"/>
          <a:ext cx="0" cy="0"/>
          <a:chOff x="0" y="0"/>
          <a:chExt cx="0" cy="0"/>
        </a:xfrm>
      </p:grpSpPr>
      <p:sp>
        <p:nvSpPr>
          <p:cNvPr id="1473" name="Google Shape;1473;p20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4" name="Google Shape;1474;p2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9"/>
        <p:cNvGrpSpPr/>
        <p:nvPr/>
      </p:nvGrpSpPr>
      <p:grpSpPr>
        <a:xfrm>
          <a:off x="0" y="0"/>
          <a:ext cx="0" cy="0"/>
          <a:chOff x="0" y="0"/>
          <a:chExt cx="0" cy="0"/>
        </a:xfrm>
      </p:grpSpPr>
      <p:sp>
        <p:nvSpPr>
          <p:cNvPr id="1480" name="Google Shape;1480;p20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1" name="Google Shape;1481;p2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6"/>
        <p:cNvGrpSpPr/>
        <p:nvPr/>
      </p:nvGrpSpPr>
      <p:grpSpPr>
        <a:xfrm>
          <a:off x="0" y="0"/>
          <a:ext cx="0" cy="0"/>
          <a:chOff x="0" y="0"/>
          <a:chExt cx="0" cy="0"/>
        </a:xfrm>
      </p:grpSpPr>
      <p:sp>
        <p:nvSpPr>
          <p:cNvPr id="1487" name="Google Shape;1487;p20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8" name="Google Shape;1488;p2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3"/>
        <p:cNvGrpSpPr/>
        <p:nvPr/>
      </p:nvGrpSpPr>
      <p:grpSpPr>
        <a:xfrm>
          <a:off x="0" y="0"/>
          <a:ext cx="0" cy="0"/>
          <a:chOff x="0" y="0"/>
          <a:chExt cx="0" cy="0"/>
        </a:xfrm>
      </p:grpSpPr>
      <p:sp>
        <p:nvSpPr>
          <p:cNvPr id="1494" name="Google Shape;1494;p20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5" name="Google Shape;1495;p2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0"/>
        <p:cNvGrpSpPr/>
        <p:nvPr/>
      </p:nvGrpSpPr>
      <p:grpSpPr>
        <a:xfrm>
          <a:off x="0" y="0"/>
          <a:ext cx="0" cy="0"/>
          <a:chOff x="0" y="0"/>
          <a:chExt cx="0" cy="0"/>
        </a:xfrm>
      </p:grpSpPr>
      <p:sp>
        <p:nvSpPr>
          <p:cNvPr id="1501" name="Google Shape;1501;p20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2" name="Google Shape;1502;p2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9" name="Google Shape;259;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6"/>
        <p:cNvGrpSpPr/>
        <p:nvPr/>
      </p:nvGrpSpPr>
      <p:grpSpPr>
        <a:xfrm>
          <a:off x="0" y="0"/>
          <a:ext cx="0" cy="0"/>
          <a:chOff x="0" y="0"/>
          <a:chExt cx="0" cy="0"/>
        </a:xfrm>
      </p:grpSpPr>
      <p:sp>
        <p:nvSpPr>
          <p:cNvPr id="1507" name="Google Shape;1507;p2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8" name="Google Shape;1508;p2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3"/>
        <p:cNvGrpSpPr/>
        <p:nvPr/>
      </p:nvGrpSpPr>
      <p:grpSpPr>
        <a:xfrm>
          <a:off x="0" y="0"/>
          <a:ext cx="0" cy="0"/>
          <a:chOff x="0" y="0"/>
          <a:chExt cx="0" cy="0"/>
        </a:xfrm>
      </p:grpSpPr>
      <p:sp>
        <p:nvSpPr>
          <p:cNvPr id="1514" name="Google Shape;1514;p2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5" name="Google Shape;1515;p2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0"/>
        <p:cNvGrpSpPr/>
        <p:nvPr/>
      </p:nvGrpSpPr>
      <p:grpSpPr>
        <a:xfrm>
          <a:off x="0" y="0"/>
          <a:ext cx="0" cy="0"/>
          <a:chOff x="0" y="0"/>
          <a:chExt cx="0" cy="0"/>
        </a:xfrm>
      </p:grpSpPr>
      <p:sp>
        <p:nvSpPr>
          <p:cNvPr id="1521" name="Google Shape;1521;p2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2" name="Google Shape;1522;p2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6" name="Google Shape;266;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0" name="Google Shape;280;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6" name="Google Shape;286;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7" name="Google Shape;297;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3" name="Google Shape;313;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9" name="Google Shape;319;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5" name="Google Shape;325;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1" name="Google Shape;331;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8" name="Google Shape;338;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4" name="Google Shape;344;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1" name="Google Shape;351;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2" name="Google Shape;352;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9" name="Google Shape;359;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5" name="Google Shape;365;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2" name="Google Shape;372;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9" name="Google Shape;379;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5" name="Google Shape;385;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2" name="Google Shape;392;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3" name="Google Shape;393;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4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9" name="Google Shape;409;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6" name="Google Shape;416;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4" name="Google Shape;424;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0" name="Google Shape;430;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7" name="Google Shape;437;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4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3" name="Google Shape;443;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9" name="Google Shape;449;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0" name="Google Shape;450;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4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6" name="Google Shape;456;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5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2" name="Google Shape;462;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5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8" name="Google Shape;468;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5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5" name="Google Shape;475;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5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2" name="Google Shape;482;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5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8" name="Google Shape;488;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5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5" name="Google Shape;495;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p5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2" name="Google Shape;502;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p5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9" name="Google Shape;509;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5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6" name="Google Shape;516;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5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3" name="Google Shape;523;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6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0" name="Google Shape;530;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6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7" name="Google Shape;537;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6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4" name="Google Shape;544;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6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0" name="Google Shape;550;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p6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6" name="Google Shape;556;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p6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2" name="Google Shape;562;p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p6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9" name="Google Shape;569;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p6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6" name="Google Shape;576;p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p6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3" name="Google Shape;583;p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p6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0" name="Google Shape;590;p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p7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8" name="Google Shape;598;p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p7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4" name="Google Shape;604;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p7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9" name="Google Shape;609;p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p7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4" name="Google Shape;614;p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p7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9" name="Google Shape;619;p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p7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6" name="Google Shape;626;p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p7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2" name="Google Shape;632;p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p7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9" name="Google Shape;639;p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7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6" name="Google Shape;646;p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p7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2" name="Google Shape;652;p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p8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7" name="Google Shape;657;p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p8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3" name="Google Shape;663;p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p8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8" name="Google Shape;668;p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p8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5" name="Google Shape;675;p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p8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2" name="Google Shape;682;p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p8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8" name="Google Shape;688;p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Google Shape;692;p8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3" name="Google Shape;693;p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p8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1" name="Google Shape;701;p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p8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7" name="Google Shape;707;p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p8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2" name="Google Shape;712;p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p9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7" name="Google Shape;717;p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Google Shape;722;p9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3" name="Google Shape;723;p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Google Shape;729;p9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0" name="Google Shape;730;p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p9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7" name="Google Shape;737;p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Google Shape;742;p9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3" name="Google Shape;743;p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p9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8" name="Google Shape;748;p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Google Shape;752;p9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3" name="Google Shape;753;p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p9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8" name="Google Shape;758;p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p9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4" name="Google Shape;764;p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p9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1" name="Google Shape;771;p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chemeClr val="accent1"/>
        </a:solidFill>
        <a:effectLst/>
      </p:bgPr>
    </p:bg>
    <p:spTree>
      <p:nvGrpSpPr>
        <p:cNvPr id="1" name="Shape 17"/>
        <p:cNvGrpSpPr/>
        <p:nvPr/>
      </p:nvGrpSpPr>
      <p:grpSpPr>
        <a:xfrm>
          <a:off x="0" y="0"/>
          <a:ext cx="0" cy="0"/>
          <a:chOff x="0" y="0"/>
          <a:chExt cx="0" cy="0"/>
        </a:xfrm>
      </p:grpSpPr>
      <p:sp>
        <p:nvSpPr>
          <p:cNvPr id="18" name="Google Shape;18;p216" title="Page Number Shape"/>
          <p:cNvSpPr/>
          <p:nvPr/>
        </p:nvSpPr>
        <p:spPr>
          <a:xfrm>
            <a:off x="11784011" y="1189204"/>
            <a:ext cx="407988" cy="819150"/>
          </a:xfrm>
          <a:custGeom>
            <a:avLst/>
            <a:gdLst/>
            <a:ahLst/>
            <a:cxnLst/>
            <a:rect l="l" t="t" r="r" b="b"/>
            <a:pathLst>
              <a:path w="1799" h="3612" extrusionOk="0">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lt2"/>
          </a:solidFill>
          <a:ln>
            <a:noFill/>
          </a:ln>
        </p:spPr>
      </p:sp>
      <p:sp>
        <p:nvSpPr>
          <p:cNvPr id="19" name="Google Shape;19;p216"/>
          <p:cNvSpPr txBox="1">
            <a:spLocks noGrp="1"/>
          </p:cNvSpPr>
          <p:nvPr>
            <p:ph type="ctrTitle"/>
          </p:nvPr>
        </p:nvSpPr>
        <p:spPr>
          <a:xfrm>
            <a:off x="1088913" y="1143293"/>
            <a:ext cx="7034362" cy="4268965"/>
          </a:xfrm>
          <a:prstGeom prst="rect">
            <a:avLst/>
          </a:prstGeom>
          <a:noFill/>
          <a:ln>
            <a:noFill/>
          </a:ln>
        </p:spPr>
        <p:txBody>
          <a:bodyPr spcFirstLastPara="1" wrap="square" lIns="91425" tIns="45700" rIns="91425" bIns="45700" anchor="t" anchorCtr="0">
            <a:normAutofit/>
          </a:bodyPr>
          <a:lstStyle>
            <a:lvl1pPr lvl="0" algn="l">
              <a:lnSpc>
                <a:spcPct val="85000"/>
              </a:lnSpc>
              <a:spcBef>
                <a:spcPts val="0"/>
              </a:spcBef>
              <a:spcAft>
                <a:spcPts val="0"/>
              </a:spcAft>
              <a:buClr>
                <a:schemeClr val="lt2"/>
              </a:buClr>
              <a:buSzPts val="7700"/>
              <a:buFont typeface="Century Schoolbook"/>
              <a:buNone/>
              <a:defRPr sz="7700" cap="none">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216"/>
          <p:cNvSpPr txBox="1">
            <a:spLocks noGrp="1"/>
          </p:cNvSpPr>
          <p:nvPr>
            <p:ph type="subTitle" idx="1"/>
          </p:nvPr>
        </p:nvSpPr>
        <p:spPr>
          <a:xfrm>
            <a:off x="1088914" y="5537925"/>
            <a:ext cx="7034362" cy="706355"/>
          </a:xfrm>
          <a:prstGeom prst="rect">
            <a:avLst/>
          </a:prstGeom>
          <a:noFill/>
          <a:ln>
            <a:noFill/>
          </a:ln>
        </p:spPr>
        <p:txBody>
          <a:bodyPr spcFirstLastPara="1" wrap="square" lIns="91425" tIns="45700" rIns="91425" bIns="45700" anchor="t" anchorCtr="0">
            <a:normAutofit/>
          </a:bodyPr>
          <a:lstStyle>
            <a:lvl1pPr lvl="0" algn="l">
              <a:lnSpc>
                <a:spcPct val="114000"/>
              </a:lnSpc>
              <a:spcBef>
                <a:spcPts val="0"/>
              </a:spcBef>
              <a:spcAft>
                <a:spcPts val="0"/>
              </a:spcAft>
              <a:buClr>
                <a:schemeClr val="lt2"/>
              </a:buClr>
              <a:buSzPts val="2000"/>
              <a:buNone/>
              <a:defRPr sz="2000" b="0" i="1">
                <a:solidFill>
                  <a:schemeClr val="lt2"/>
                </a:solidFill>
              </a:defRPr>
            </a:lvl1pPr>
            <a:lvl2pPr lvl="1" algn="ctr">
              <a:lnSpc>
                <a:spcPct val="112000"/>
              </a:lnSpc>
              <a:spcBef>
                <a:spcPts val="900"/>
              </a:spcBef>
              <a:spcAft>
                <a:spcPts val="0"/>
              </a:spcAft>
              <a:buClr>
                <a:srgbClr val="FEFEFE"/>
              </a:buClr>
              <a:buSzPts val="2000"/>
              <a:buNone/>
              <a:defRPr sz="2000"/>
            </a:lvl2pPr>
            <a:lvl3pPr lvl="2" algn="ctr">
              <a:lnSpc>
                <a:spcPct val="112000"/>
              </a:lnSpc>
              <a:spcBef>
                <a:spcPts val="900"/>
              </a:spcBef>
              <a:spcAft>
                <a:spcPts val="0"/>
              </a:spcAft>
              <a:buClr>
                <a:srgbClr val="FEFEFE"/>
              </a:buClr>
              <a:buSzPts val="1800"/>
              <a:buNone/>
              <a:defRPr sz="1800"/>
            </a:lvl3pPr>
            <a:lvl4pPr lvl="3" algn="ctr">
              <a:lnSpc>
                <a:spcPct val="112000"/>
              </a:lnSpc>
              <a:spcBef>
                <a:spcPts val="900"/>
              </a:spcBef>
              <a:spcAft>
                <a:spcPts val="0"/>
              </a:spcAft>
              <a:buClr>
                <a:srgbClr val="FEFEFE"/>
              </a:buClr>
              <a:buSzPts val="1600"/>
              <a:buNone/>
              <a:defRPr sz="1600"/>
            </a:lvl4pPr>
            <a:lvl5pPr lvl="4" algn="ctr">
              <a:lnSpc>
                <a:spcPct val="112000"/>
              </a:lnSpc>
              <a:spcBef>
                <a:spcPts val="900"/>
              </a:spcBef>
              <a:spcAft>
                <a:spcPts val="0"/>
              </a:spcAft>
              <a:buClr>
                <a:srgbClr val="FEFEFE"/>
              </a:buClr>
              <a:buSzPts val="1600"/>
              <a:buNone/>
              <a:defRPr sz="1600"/>
            </a:lvl5pPr>
            <a:lvl6pPr lvl="5" algn="ctr">
              <a:lnSpc>
                <a:spcPct val="112000"/>
              </a:lnSpc>
              <a:spcBef>
                <a:spcPts val="1300"/>
              </a:spcBef>
              <a:spcAft>
                <a:spcPts val="0"/>
              </a:spcAft>
              <a:buClr>
                <a:srgbClr val="FEFEFE"/>
              </a:buClr>
              <a:buSzPts val="1600"/>
              <a:buNone/>
              <a:defRPr sz="1600"/>
            </a:lvl6pPr>
            <a:lvl7pPr lvl="6" algn="ctr">
              <a:lnSpc>
                <a:spcPct val="112000"/>
              </a:lnSpc>
              <a:spcBef>
                <a:spcPts val="1300"/>
              </a:spcBef>
              <a:spcAft>
                <a:spcPts val="0"/>
              </a:spcAft>
              <a:buClr>
                <a:srgbClr val="FEFEFE"/>
              </a:buClr>
              <a:buSzPts val="1600"/>
              <a:buNone/>
              <a:defRPr sz="1600"/>
            </a:lvl7pPr>
            <a:lvl8pPr lvl="7" algn="ctr">
              <a:lnSpc>
                <a:spcPct val="112000"/>
              </a:lnSpc>
              <a:spcBef>
                <a:spcPts val="1300"/>
              </a:spcBef>
              <a:spcAft>
                <a:spcPts val="0"/>
              </a:spcAft>
              <a:buClr>
                <a:srgbClr val="FEFEFE"/>
              </a:buClr>
              <a:buSzPts val="1600"/>
              <a:buNone/>
              <a:defRPr sz="1600"/>
            </a:lvl8pPr>
            <a:lvl9pPr lvl="8" algn="ctr">
              <a:lnSpc>
                <a:spcPct val="112000"/>
              </a:lnSpc>
              <a:spcBef>
                <a:spcPts val="1300"/>
              </a:spcBef>
              <a:spcAft>
                <a:spcPts val="0"/>
              </a:spcAft>
              <a:buClr>
                <a:srgbClr val="FEFEFE"/>
              </a:buClr>
              <a:buSzPts val="1600"/>
              <a:buNone/>
              <a:defRPr sz="1600"/>
            </a:lvl9pPr>
          </a:lstStyle>
          <a:p>
            <a:endParaRPr/>
          </a:p>
        </p:txBody>
      </p:sp>
      <p:sp>
        <p:nvSpPr>
          <p:cNvPr id="21" name="Google Shape;21;p216"/>
          <p:cNvSpPr txBox="1">
            <a:spLocks noGrp="1"/>
          </p:cNvSpPr>
          <p:nvPr>
            <p:ph type="dt" idx="10"/>
          </p:nvPr>
        </p:nvSpPr>
        <p:spPr>
          <a:xfrm>
            <a:off x="1088913" y="6314440"/>
            <a:ext cx="1596622"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1200">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16"/>
          <p:cNvSpPr txBox="1">
            <a:spLocks noGrp="1"/>
          </p:cNvSpPr>
          <p:nvPr>
            <p:ph type="ftr" idx="11"/>
          </p:nvPr>
        </p:nvSpPr>
        <p:spPr>
          <a:xfrm>
            <a:off x="3000591" y="6314440"/>
            <a:ext cx="5122683"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b="0">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16"/>
          <p:cNvSpPr txBox="1">
            <a:spLocks noGrp="1"/>
          </p:cNvSpPr>
          <p:nvPr>
            <p:ph type="sldNum" idx="12"/>
          </p:nvPr>
        </p:nvSpPr>
        <p:spPr>
          <a:xfrm>
            <a:off x="11784011" y="1416216"/>
            <a:ext cx="40798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1" u="none" strike="noStrike" cap="none">
                <a:solidFill>
                  <a:schemeClr val="accent1"/>
                </a:solidFill>
                <a:latin typeface="Century Schoolbook"/>
                <a:ea typeface="Century Schoolbook"/>
                <a:cs typeface="Century Schoolbook"/>
                <a:sym typeface="Century Schoolbook"/>
              </a:defRPr>
            </a:lvl1pPr>
            <a:lvl2pPr marL="0" lvl="1" indent="0" algn="r">
              <a:spcBef>
                <a:spcPts val="0"/>
              </a:spcBef>
              <a:buNone/>
              <a:defRPr sz="1200" b="0" i="1" u="none" strike="noStrike" cap="none">
                <a:solidFill>
                  <a:schemeClr val="accent1"/>
                </a:solidFill>
                <a:latin typeface="Century Schoolbook"/>
                <a:ea typeface="Century Schoolbook"/>
                <a:cs typeface="Century Schoolbook"/>
                <a:sym typeface="Century Schoolbook"/>
              </a:defRPr>
            </a:lvl2pPr>
            <a:lvl3pPr marL="0" lvl="2" indent="0" algn="r">
              <a:spcBef>
                <a:spcPts val="0"/>
              </a:spcBef>
              <a:buNone/>
              <a:defRPr sz="1200" b="0" i="1" u="none" strike="noStrike" cap="none">
                <a:solidFill>
                  <a:schemeClr val="accent1"/>
                </a:solidFill>
                <a:latin typeface="Century Schoolbook"/>
                <a:ea typeface="Century Schoolbook"/>
                <a:cs typeface="Century Schoolbook"/>
                <a:sym typeface="Century Schoolbook"/>
              </a:defRPr>
            </a:lvl3pPr>
            <a:lvl4pPr marL="0" lvl="3" indent="0" algn="r">
              <a:spcBef>
                <a:spcPts val="0"/>
              </a:spcBef>
              <a:buNone/>
              <a:defRPr sz="1200" b="0" i="1" u="none" strike="noStrike" cap="none">
                <a:solidFill>
                  <a:schemeClr val="accent1"/>
                </a:solidFill>
                <a:latin typeface="Century Schoolbook"/>
                <a:ea typeface="Century Schoolbook"/>
                <a:cs typeface="Century Schoolbook"/>
                <a:sym typeface="Century Schoolbook"/>
              </a:defRPr>
            </a:lvl4pPr>
            <a:lvl5pPr marL="0" lvl="4" indent="0" algn="r">
              <a:spcBef>
                <a:spcPts val="0"/>
              </a:spcBef>
              <a:buNone/>
              <a:defRPr sz="1200" b="0" i="1" u="none" strike="noStrike" cap="none">
                <a:solidFill>
                  <a:schemeClr val="accent1"/>
                </a:solidFill>
                <a:latin typeface="Century Schoolbook"/>
                <a:ea typeface="Century Schoolbook"/>
                <a:cs typeface="Century Schoolbook"/>
                <a:sym typeface="Century Schoolbook"/>
              </a:defRPr>
            </a:lvl5pPr>
            <a:lvl6pPr marL="0" lvl="5" indent="0" algn="r">
              <a:spcBef>
                <a:spcPts val="0"/>
              </a:spcBef>
              <a:buNone/>
              <a:defRPr sz="1200" b="0" i="1" u="none" strike="noStrike" cap="none">
                <a:solidFill>
                  <a:schemeClr val="accent1"/>
                </a:solidFill>
                <a:latin typeface="Century Schoolbook"/>
                <a:ea typeface="Century Schoolbook"/>
                <a:cs typeface="Century Schoolbook"/>
                <a:sym typeface="Century Schoolbook"/>
              </a:defRPr>
            </a:lvl6pPr>
            <a:lvl7pPr marL="0" lvl="6" indent="0" algn="r">
              <a:spcBef>
                <a:spcPts val="0"/>
              </a:spcBef>
              <a:buNone/>
              <a:defRPr sz="1200" b="0" i="1" u="none" strike="noStrike" cap="none">
                <a:solidFill>
                  <a:schemeClr val="accent1"/>
                </a:solidFill>
                <a:latin typeface="Century Schoolbook"/>
                <a:ea typeface="Century Schoolbook"/>
                <a:cs typeface="Century Schoolbook"/>
                <a:sym typeface="Century Schoolbook"/>
              </a:defRPr>
            </a:lvl7pPr>
            <a:lvl8pPr marL="0" lvl="7" indent="0" algn="r">
              <a:spcBef>
                <a:spcPts val="0"/>
              </a:spcBef>
              <a:buNone/>
              <a:defRPr sz="1200" b="0" i="1" u="none" strike="noStrike" cap="none">
                <a:solidFill>
                  <a:schemeClr val="accent1"/>
                </a:solidFill>
                <a:latin typeface="Century Schoolbook"/>
                <a:ea typeface="Century Schoolbook"/>
                <a:cs typeface="Century Schoolbook"/>
                <a:sym typeface="Century Schoolbook"/>
              </a:defRPr>
            </a:lvl8pPr>
            <a:lvl9pPr marL="0" lvl="8" indent="0" algn="r">
              <a:spcBef>
                <a:spcPts val="0"/>
              </a:spcBef>
              <a:buNone/>
              <a:defRPr sz="1200" b="0" i="1" u="none" strike="noStrike" cap="none">
                <a:solidFill>
                  <a:schemeClr val="accent1"/>
                </a:solidFill>
                <a:latin typeface="Century Schoolbook"/>
                <a:ea typeface="Century Schoolbook"/>
                <a:cs typeface="Century Schoolbook"/>
                <a:sym typeface="Century Schoolbook"/>
              </a:defRPr>
            </a:lvl9pPr>
          </a:lstStyle>
          <a:p>
            <a:pPr marL="0" lvl="0" indent="0" algn="r" rtl="0">
              <a:spcBef>
                <a:spcPts val="0"/>
              </a:spcBef>
              <a:spcAft>
                <a:spcPts val="0"/>
              </a:spcAft>
              <a:buNone/>
            </a:pPr>
            <a:fld id="{00000000-1234-1234-1234-123412341234}" type="slidenum">
              <a:rPr lang="en-US"/>
              <a:t>‹#›</a:t>
            </a:fld>
            <a:endParaRPr/>
          </a:p>
        </p:txBody>
      </p:sp>
      <p:cxnSp>
        <p:nvCxnSpPr>
          <p:cNvPr id="24" name="Google Shape;24;p216" title="Verticle Rule Line"/>
          <p:cNvCxnSpPr/>
          <p:nvPr/>
        </p:nvCxnSpPr>
        <p:spPr>
          <a:xfrm>
            <a:off x="773855" y="1257300"/>
            <a:ext cx="0" cy="5600700"/>
          </a:xfrm>
          <a:prstGeom prst="straightConnector1">
            <a:avLst/>
          </a:prstGeom>
          <a:noFill/>
          <a:ln w="25400" cap="flat" cmpd="sng">
            <a:solidFill>
              <a:schemeClr val="lt2"/>
            </a:solidFill>
            <a:prstDash val="solid"/>
            <a:round/>
            <a:headEnd type="none" w="sm" len="sm"/>
            <a:tailEnd type="none" w="sm" len="sm"/>
          </a:ln>
        </p:spPr>
      </p:cxnSp>
    </p:spTree>
  </p:cSld>
  <p:clrMapOvr>
    <a:masterClrMapping/>
  </p:clrMapOvr>
  <p:transition>
    <p:split orient="vert"/>
  </p:transition>
  <p:extLst>
    <p:ext uri="{DCECCB84-F9BA-43D5-87BE-67443E8EF086}">
      <p15:sldGuideLst xmlns:p15="http://schemas.microsoft.com/office/powerpoint/2012/main">
        <p15:guide id="1" orient="horz" pos="7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chemeClr val="accent1"/>
        </a:solidFill>
        <a:effectLst/>
      </p:bgPr>
    </p:bg>
    <p:spTree>
      <p:nvGrpSpPr>
        <p:cNvPr id="1" name="Shape 83"/>
        <p:cNvGrpSpPr/>
        <p:nvPr/>
      </p:nvGrpSpPr>
      <p:grpSpPr>
        <a:xfrm>
          <a:off x="0" y="0"/>
          <a:ext cx="0" cy="0"/>
          <a:chOff x="0" y="0"/>
          <a:chExt cx="0" cy="0"/>
        </a:xfrm>
      </p:grpSpPr>
      <p:sp>
        <p:nvSpPr>
          <p:cNvPr id="84" name="Google Shape;84;p215" title="Page Number Shape"/>
          <p:cNvSpPr/>
          <p:nvPr/>
        </p:nvSpPr>
        <p:spPr>
          <a:xfrm>
            <a:off x="11784011" y="1189204"/>
            <a:ext cx="407988" cy="819150"/>
          </a:xfrm>
          <a:custGeom>
            <a:avLst/>
            <a:gdLst/>
            <a:ahLst/>
            <a:cxnLst/>
            <a:rect l="l" t="t" r="r" b="b"/>
            <a:pathLst>
              <a:path w="1799" h="3612" extrusionOk="0">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lt2"/>
          </a:solidFill>
          <a:ln>
            <a:noFill/>
          </a:ln>
        </p:spPr>
      </p:sp>
      <p:sp>
        <p:nvSpPr>
          <p:cNvPr id="85" name="Google Shape;85;p215"/>
          <p:cNvSpPr txBox="1">
            <a:spLocks noGrp="1"/>
          </p:cNvSpPr>
          <p:nvPr>
            <p:ph type="ctrTitle"/>
          </p:nvPr>
        </p:nvSpPr>
        <p:spPr>
          <a:xfrm>
            <a:off x="1088913" y="1143293"/>
            <a:ext cx="7034362" cy="4268965"/>
          </a:xfrm>
          <a:prstGeom prst="rect">
            <a:avLst/>
          </a:prstGeom>
          <a:noFill/>
          <a:ln>
            <a:noFill/>
          </a:ln>
        </p:spPr>
        <p:txBody>
          <a:bodyPr spcFirstLastPara="1" wrap="square" lIns="91425" tIns="45700" rIns="91425" bIns="45700" anchor="t" anchorCtr="0">
            <a:normAutofit/>
          </a:bodyPr>
          <a:lstStyle>
            <a:lvl1pPr lvl="0" algn="l">
              <a:lnSpc>
                <a:spcPct val="85000"/>
              </a:lnSpc>
              <a:spcBef>
                <a:spcPts val="0"/>
              </a:spcBef>
              <a:spcAft>
                <a:spcPts val="0"/>
              </a:spcAft>
              <a:buClr>
                <a:schemeClr val="lt2"/>
              </a:buClr>
              <a:buSzPts val="7700"/>
              <a:buFont typeface="Century Schoolbook"/>
              <a:buNone/>
              <a:defRPr sz="7700" cap="none">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215"/>
          <p:cNvSpPr txBox="1">
            <a:spLocks noGrp="1"/>
          </p:cNvSpPr>
          <p:nvPr>
            <p:ph type="subTitle" idx="1"/>
          </p:nvPr>
        </p:nvSpPr>
        <p:spPr>
          <a:xfrm>
            <a:off x="1088914" y="5537925"/>
            <a:ext cx="7034362" cy="706355"/>
          </a:xfrm>
          <a:prstGeom prst="rect">
            <a:avLst/>
          </a:prstGeom>
          <a:noFill/>
          <a:ln>
            <a:noFill/>
          </a:ln>
        </p:spPr>
        <p:txBody>
          <a:bodyPr spcFirstLastPara="1" wrap="square" lIns="91425" tIns="45700" rIns="91425" bIns="45700" anchor="t" anchorCtr="0">
            <a:normAutofit/>
          </a:bodyPr>
          <a:lstStyle>
            <a:lvl1pPr lvl="0" algn="l">
              <a:lnSpc>
                <a:spcPct val="114000"/>
              </a:lnSpc>
              <a:spcBef>
                <a:spcPts val="0"/>
              </a:spcBef>
              <a:spcAft>
                <a:spcPts val="0"/>
              </a:spcAft>
              <a:buClr>
                <a:schemeClr val="lt2"/>
              </a:buClr>
              <a:buSzPts val="2000"/>
              <a:buNone/>
              <a:defRPr sz="2000" b="0" i="1">
                <a:solidFill>
                  <a:schemeClr val="lt2"/>
                </a:solidFill>
              </a:defRPr>
            </a:lvl1pPr>
            <a:lvl2pPr lvl="1" algn="ctr">
              <a:lnSpc>
                <a:spcPct val="112000"/>
              </a:lnSpc>
              <a:spcBef>
                <a:spcPts val="900"/>
              </a:spcBef>
              <a:spcAft>
                <a:spcPts val="0"/>
              </a:spcAft>
              <a:buClr>
                <a:srgbClr val="FEFEFE"/>
              </a:buClr>
              <a:buSzPts val="2000"/>
              <a:buNone/>
              <a:defRPr sz="2000"/>
            </a:lvl2pPr>
            <a:lvl3pPr lvl="2" algn="ctr">
              <a:lnSpc>
                <a:spcPct val="112000"/>
              </a:lnSpc>
              <a:spcBef>
                <a:spcPts val="900"/>
              </a:spcBef>
              <a:spcAft>
                <a:spcPts val="0"/>
              </a:spcAft>
              <a:buClr>
                <a:srgbClr val="FEFEFE"/>
              </a:buClr>
              <a:buSzPts val="1800"/>
              <a:buNone/>
              <a:defRPr sz="1800"/>
            </a:lvl3pPr>
            <a:lvl4pPr lvl="3" algn="ctr">
              <a:lnSpc>
                <a:spcPct val="112000"/>
              </a:lnSpc>
              <a:spcBef>
                <a:spcPts val="900"/>
              </a:spcBef>
              <a:spcAft>
                <a:spcPts val="0"/>
              </a:spcAft>
              <a:buClr>
                <a:srgbClr val="FEFEFE"/>
              </a:buClr>
              <a:buSzPts val="1600"/>
              <a:buNone/>
              <a:defRPr sz="1600"/>
            </a:lvl4pPr>
            <a:lvl5pPr lvl="4" algn="ctr">
              <a:lnSpc>
                <a:spcPct val="112000"/>
              </a:lnSpc>
              <a:spcBef>
                <a:spcPts val="900"/>
              </a:spcBef>
              <a:spcAft>
                <a:spcPts val="0"/>
              </a:spcAft>
              <a:buClr>
                <a:srgbClr val="FEFEFE"/>
              </a:buClr>
              <a:buSzPts val="1600"/>
              <a:buNone/>
              <a:defRPr sz="1600"/>
            </a:lvl5pPr>
            <a:lvl6pPr lvl="5" algn="ctr">
              <a:lnSpc>
                <a:spcPct val="112000"/>
              </a:lnSpc>
              <a:spcBef>
                <a:spcPts val="1300"/>
              </a:spcBef>
              <a:spcAft>
                <a:spcPts val="0"/>
              </a:spcAft>
              <a:buClr>
                <a:srgbClr val="FEFEFE"/>
              </a:buClr>
              <a:buSzPts val="1600"/>
              <a:buNone/>
              <a:defRPr sz="1600"/>
            </a:lvl6pPr>
            <a:lvl7pPr lvl="6" algn="ctr">
              <a:lnSpc>
                <a:spcPct val="112000"/>
              </a:lnSpc>
              <a:spcBef>
                <a:spcPts val="1300"/>
              </a:spcBef>
              <a:spcAft>
                <a:spcPts val="0"/>
              </a:spcAft>
              <a:buClr>
                <a:srgbClr val="FEFEFE"/>
              </a:buClr>
              <a:buSzPts val="1600"/>
              <a:buNone/>
              <a:defRPr sz="1600"/>
            </a:lvl7pPr>
            <a:lvl8pPr lvl="7" algn="ctr">
              <a:lnSpc>
                <a:spcPct val="112000"/>
              </a:lnSpc>
              <a:spcBef>
                <a:spcPts val="1300"/>
              </a:spcBef>
              <a:spcAft>
                <a:spcPts val="0"/>
              </a:spcAft>
              <a:buClr>
                <a:srgbClr val="FEFEFE"/>
              </a:buClr>
              <a:buSzPts val="1600"/>
              <a:buNone/>
              <a:defRPr sz="1600"/>
            </a:lvl8pPr>
            <a:lvl9pPr lvl="8" algn="ctr">
              <a:lnSpc>
                <a:spcPct val="112000"/>
              </a:lnSpc>
              <a:spcBef>
                <a:spcPts val="1300"/>
              </a:spcBef>
              <a:spcAft>
                <a:spcPts val="0"/>
              </a:spcAft>
              <a:buClr>
                <a:srgbClr val="FEFEFE"/>
              </a:buClr>
              <a:buSzPts val="1600"/>
              <a:buNone/>
              <a:defRPr sz="1600"/>
            </a:lvl9pPr>
          </a:lstStyle>
          <a:p>
            <a:endParaRPr/>
          </a:p>
        </p:txBody>
      </p:sp>
      <p:sp>
        <p:nvSpPr>
          <p:cNvPr id="87" name="Google Shape;87;p215"/>
          <p:cNvSpPr txBox="1">
            <a:spLocks noGrp="1"/>
          </p:cNvSpPr>
          <p:nvPr>
            <p:ph type="dt" idx="10"/>
          </p:nvPr>
        </p:nvSpPr>
        <p:spPr>
          <a:xfrm>
            <a:off x="1088913" y="6314440"/>
            <a:ext cx="1596622"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1200">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215"/>
          <p:cNvSpPr txBox="1">
            <a:spLocks noGrp="1"/>
          </p:cNvSpPr>
          <p:nvPr>
            <p:ph type="ftr" idx="11"/>
          </p:nvPr>
        </p:nvSpPr>
        <p:spPr>
          <a:xfrm>
            <a:off x="3000591" y="6314440"/>
            <a:ext cx="5122683"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b="0">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215"/>
          <p:cNvSpPr txBox="1">
            <a:spLocks noGrp="1"/>
          </p:cNvSpPr>
          <p:nvPr>
            <p:ph type="sldNum" idx="12"/>
          </p:nvPr>
        </p:nvSpPr>
        <p:spPr>
          <a:xfrm>
            <a:off x="11784011" y="1416216"/>
            <a:ext cx="40798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1" u="none" strike="noStrike" cap="none">
                <a:solidFill>
                  <a:schemeClr val="accent1"/>
                </a:solidFill>
                <a:latin typeface="Century Schoolbook"/>
                <a:ea typeface="Century Schoolbook"/>
                <a:cs typeface="Century Schoolbook"/>
                <a:sym typeface="Century Schoolbook"/>
              </a:defRPr>
            </a:lvl1pPr>
            <a:lvl2pPr marL="0" lvl="1" indent="0" algn="r">
              <a:spcBef>
                <a:spcPts val="0"/>
              </a:spcBef>
              <a:buNone/>
              <a:defRPr sz="1200" b="0" i="1" u="none" strike="noStrike" cap="none">
                <a:solidFill>
                  <a:schemeClr val="accent1"/>
                </a:solidFill>
                <a:latin typeface="Century Schoolbook"/>
                <a:ea typeface="Century Schoolbook"/>
                <a:cs typeface="Century Schoolbook"/>
                <a:sym typeface="Century Schoolbook"/>
              </a:defRPr>
            </a:lvl2pPr>
            <a:lvl3pPr marL="0" lvl="2" indent="0" algn="r">
              <a:spcBef>
                <a:spcPts val="0"/>
              </a:spcBef>
              <a:buNone/>
              <a:defRPr sz="1200" b="0" i="1" u="none" strike="noStrike" cap="none">
                <a:solidFill>
                  <a:schemeClr val="accent1"/>
                </a:solidFill>
                <a:latin typeface="Century Schoolbook"/>
                <a:ea typeface="Century Schoolbook"/>
                <a:cs typeface="Century Schoolbook"/>
                <a:sym typeface="Century Schoolbook"/>
              </a:defRPr>
            </a:lvl3pPr>
            <a:lvl4pPr marL="0" lvl="3" indent="0" algn="r">
              <a:spcBef>
                <a:spcPts val="0"/>
              </a:spcBef>
              <a:buNone/>
              <a:defRPr sz="1200" b="0" i="1" u="none" strike="noStrike" cap="none">
                <a:solidFill>
                  <a:schemeClr val="accent1"/>
                </a:solidFill>
                <a:latin typeface="Century Schoolbook"/>
                <a:ea typeface="Century Schoolbook"/>
                <a:cs typeface="Century Schoolbook"/>
                <a:sym typeface="Century Schoolbook"/>
              </a:defRPr>
            </a:lvl4pPr>
            <a:lvl5pPr marL="0" lvl="4" indent="0" algn="r">
              <a:spcBef>
                <a:spcPts val="0"/>
              </a:spcBef>
              <a:buNone/>
              <a:defRPr sz="1200" b="0" i="1" u="none" strike="noStrike" cap="none">
                <a:solidFill>
                  <a:schemeClr val="accent1"/>
                </a:solidFill>
                <a:latin typeface="Century Schoolbook"/>
                <a:ea typeface="Century Schoolbook"/>
                <a:cs typeface="Century Schoolbook"/>
                <a:sym typeface="Century Schoolbook"/>
              </a:defRPr>
            </a:lvl5pPr>
            <a:lvl6pPr marL="0" lvl="5" indent="0" algn="r">
              <a:spcBef>
                <a:spcPts val="0"/>
              </a:spcBef>
              <a:buNone/>
              <a:defRPr sz="1200" b="0" i="1" u="none" strike="noStrike" cap="none">
                <a:solidFill>
                  <a:schemeClr val="accent1"/>
                </a:solidFill>
                <a:latin typeface="Century Schoolbook"/>
                <a:ea typeface="Century Schoolbook"/>
                <a:cs typeface="Century Schoolbook"/>
                <a:sym typeface="Century Schoolbook"/>
              </a:defRPr>
            </a:lvl6pPr>
            <a:lvl7pPr marL="0" lvl="6" indent="0" algn="r">
              <a:spcBef>
                <a:spcPts val="0"/>
              </a:spcBef>
              <a:buNone/>
              <a:defRPr sz="1200" b="0" i="1" u="none" strike="noStrike" cap="none">
                <a:solidFill>
                  <a:schemeClr val="accent1"/>
                </a:solidFill>
                <a:latin typeface="Century Schoolbook"/>
                <a:ea typeface="Century Schoolbook"/>
                <a:cs typeface="Century Schoolbook"/>
                <a:sym typeface="Century Schoolbook"/>
              </a:defRPr>
            </a:lvl7pPr>
            <a:lvl8pPr marL="0" lvl="7" indent="0" algn="r">
              <a:spcBef>
                <a:spcPts val="0"/>
              </a:spcBef>
              <a:buNone/>
              <a:defRPr sz="1200" b="0" i="1" u="none" strike="noStrike" cap="none">
                <a:solidFill>
                  <a:schemeClr val="accent1"/>
                </a:solidFill>
                <a:latin typeface="Century Schoolbook"/>
                <a:ea typeface="Century Schoolbook"/>
                <a:cs typeface="Century Schoolbook"/>
                <a:sym typeface="Century Schoolbook"/>
              </a:defRPr>
            </a:lvl8pPr>
            <a:lvl9pPr marL="0" lvl="8" indent="0" algn="r">
              <a:spcBef>
                <a:spcPts val="0"/>
              </a:spcBef>
              <a:buNone/>
              <a:defRPr sz="1200" b="0" i="1" u="none" strike="noStrike" cap="none">
                <a:solidFill>
                  <a:schemeClr val="accent1"/>
                </a:solidFill>
                <a:latin typeface="Century Schoolbook"/>
                <a:ea typeface="Century Schoolbook"/>
                <a:cs typeface="Century Schoolbook"/>
                <a:sym typeface="Century Schoolbook"/>
              </a:defRPr>
            </a:lvl9pPr>
          </a:lstStyle>
          <a:p>
            <a:pPr marL="0" lvl="0" indent="0" algn="r" rtl="0">
              <a:spcBef>
                <a:spcPts val="0"/>
              </a:spcBef>
              <a:spcAft>
                <a:spcPts val="0"/>
              </a:spcAft>
              <a:buNone/>
            </a:pPr>
            <a:fld id="{00000000-1234-1234-1234-123412341234}" type="slidenum">
              <a:rPr lang="en-US"/>
              <a:t>‹#›</a:t>
            </a:fld>
            <a:endParaRPr/>
          </a:p>
        </p:txBody>
      </p:sp>
      <p:cxnSp>
        <p:nvCxnSpPr>
          <p:cNvPr id="90" name="Google Shape;90;p215" title="Verticle Rule Line"/>
          <p:cNvCxnSpPr/>
          <p:nvPr/>
        </p:nvCxnSpPr>
        <p:spPr>
          <a:xfrm>
            <a:off x="773855" y="1257300"/>
            <a:ext cx="0" cy="5600700"/>
          </a:xfrm>
          <a:prstGeom prst="straightConnector1">
            <a:avLst/>
          </a:prstGeom>
          <a:noFill/>
          <a:ln w="25400" cap="flat" cmpd="sng">
            <a:solidFill>
              <a:schemeClr val="lt2"/>
            </a:solidFill>
            <a:prstDash val="solid"/>
            <a:round/>
            <a:headEnd type="none" w="sm" len="sm"/>
            <a:tailEnd type="none" w="sm" len="sm"/>
          </a:ln>
        </p:spPr>
      </p:cxnSp>
    </p:spTree>
  </p:cSld>
  <p:clrMapOvr>
    <a:masterClrMapping/>
  </p:clrMapOvr>
  <p:transition>
    <p:split orient="vert"/>
  </p:transition>
  <p:extLst>
    <p:ext uri="{DCECCB84-F9BA-43D5-87BE-67443E8EF086}">
      <p15:sldGuideLst xmlns:p15="http://schemas.microsoft.com/office/powerpoint/2012/main">
        <p15:guide id="1" orient="horz" pos="79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lt2"/>
        </a:solidFill>
        <a:effectLst/>
      </p:bgPr>
    </p:bg>
    <p:spTree>
      <p:nvGrpSpPr>
        <p:cNvPr id="1" name="Shape 91"/>
        <p:cNvGrpSpPr/>
        <p:nvPr/>
      </p:nvGrpSpPr>
      <p:grpSpPr>
        <a:xfrm>
          <a:off x="0" y="0"/>
          <a:ext cx="0" cy="0"/>
          <a:chOff x="0" y="0"/>
          <a:chExt cx="0" cy="0"/>
        </a:xfrm>
      </p:grpSpPr>
      <p:sp>
        <p:nvSpPr>
          <p:cNvPr id="92" name="Google Shape;92;p225" title="Page Number Shape"/>
          <p:cNvSpPr/>
          <p:nvPr/>
        </p:nvSpPr>
        <p:spPr>
          <a:xfrm>
            <a:off x="11784011" y="1393748"/>
            <a:ext cx="407988" cy="819150"/>
          </a:xfrm>
          <a:custGeom>
            <a:avLst/>
            <a:gdLst/>
            <a:ahLst/>
            <a:cxnLst/>
            <a:rect l="l" t="t" r="r" b="b"/>
            <a:pathLst>
              <a:path w="1799" h="3612" extrusionOk="0">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a:noFill/>
          </a:ln>
        </p:spPr>
      </p:sp>
      <p:sp>
        <p:nvSpPr>
          <p:cNvPr id="93" name="Google Shape;93;p225"/>
          <p:cNvSpPr txBox="1">
            <a:spLocks noGrp="1"/>
          </p:cNvSpPr>
          <p:nvPr>
            <p:ph type="title"/>
          </p:nvPr>
        </p:nvSpPr>
        <p:spPr>
          <a:xfrm>
            <a:off x="1947673" y="2571722"/>
            <a:ext cx="8296654" cy="3286153"/>
          </a:xfrm>
          <a:prstGeom prst="rect">
            <a:avLst/>
          </a:prstGeom>
          <a:noFill/>
          <a:ln>
            <a:noFill/>
          </a:ln>
        </p:spPr>
        <p:txBody>
          <a:bodyPr spcFirstLastPara="1" wrap="square" lIns="91425" tIns="45700" rIns="91425" bIns="45700" anchor="t" anchorCtr="0">
            <a:normAutofit/>
          </a:bodyPr>
          <a:lstStyle>
            <a:lvl1pPr lvl="0" algn="r">
              <a:lnSpc>
                <a:spcPct val="85000"/>
              </a:lnSpc>
              <a:spcBef>
                <a:spcPts val="0"/>
              </a:spcBef>
              <a:spcAft>
                <a:spcPts val="0"/>
              </a:spcAft>
              <a:buClr>
                <a:schemeClr val="accent1"/>
              </a:buClr>
              <a:buSzPts val="7700"/>
              <a:buFont typeface="Century Schoolbook"/>
              <a:buNone/>
              <a:defRPr sz="7700" cap="none">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225"/>
          <p:cNvSpPr txBox="1">
            <a:spLocks noGrp="1"/>
          </p:cNvSpPr>
          <p:nvPr>
            <p:ph type="body" idx="1"/>
          </p:nvPr>
        </p:nvSpPr>
        <p:spPr>
          <a:xfrm>
            <a:off x="1947673" y="1393748"/>
            <a:ext cx="8401429" cy="819150"/>
          </a:xfrm>
          <a:prstGeom prst="rect">
            <a:avLst/>
          </a:prstGeom>
          <a:noFill/>
          <a:ln>
            <a:noFill/>
          </a:ln>
        </p:spPr>
        <p:txBody>
          <a:bodyPr spcFirstLastPara="1" wrap="square" lIns="91425" tIns="45700" rIns="91425" bIns="45700" anchor="ctr" anchorCtr="0">
            <a:normAutofit/>
          </a:bodyPr>
          <a:lstStyle>
            <a:lvl1pPr marL="457200" lvl="0" indent="-228600" algn="r">
              <a:lnSpc>
                <a:spcPct val="113000"/>
              </a:lnSpc>
              <a:spcBef>
                <a:spcPts val="0"/>
              </a:spcBef>
              <a:spcAft>
                <a:spcPts val="0"/>
              </a:spcAft>
              <a:buClr>
                <a:schemeClr val="accent1"/>
              </a:buClr>
              <a:buSzPts val="2000"/>
              <a:buNone/>
              <a:defRPr sz="2000" b="0" i="1">
                <a:solidFill>
                  <a:schemeClr val="accent1"/>
                </a:solidFill>
              </a:defRPr>
            </a:lvl1pPr>
            <a:lvl2pPr marL="914400" lvl="1" indent="-228600" algn="l">
              <a:lnSpc>
                <a:spcPct val="112000"/>
              </a:lnSpc>
              <a:spcBef>
                <a:spcPts val="900"/>
              </a:spcBef>
              <a:spcAft>
                <a:spcPts val="0"/>
              </a:spcAft>
              <a:buClr>
                <a:srgbClr val="888888"/>
              </a:buClr>
              <a:buSzPts val="2000"/>
              <a:buNone/>
              <a:defRPr sz="2000">
                <a:solidFill>
                  <a:srgbClr val="888888"/>
                </a:solidFill>
              </a:defRPr>
            </a:lvl2pPr>
            <a:lvl3pPr marL="1371600" lvl="2" indent="-228600" algn="l">
              <a:lnSpc>
                <a:spcPct val="112000"/>
              </a:lnSpc>
              <a:spcBef>
                <a:spcPts val="900"/>
              </a:spcBef>
              <a:spcAft>
                <a:spcPts val="0"/>
              </a:spcAft>
              <a:buClr>
                <a:srgbClr val="888888"/>
              </a:buClr>
              <a:buSzPts val="1800"/>
              <a:buNone/>
              <a:defRPr sz="1800">
                <a:solidFill>
                  <a:srgbClr val="888888"/>
                </a:solidFill>
              </a:defRPr>
            </a:lvl3pPr>
            <a:lvl4pPr marL="1828800" lvl="3" indent="-228600" algn="l">
              <a:lnSpc>
                <a:spcPct val="112000"/>
              </a:lnSpc>
              <a:spcBef>
                <a:spcPts val="900"/>
              </a:spcBef>
              <a:spcAft>
                <a:spcPts val="0"/>
              </a:spcAft>
              <a:buClr>
                <a:srgbClr val="888888"/>
              </a:buClr>
              <a:buSzPts val="1600"/>
              <a:buNone/>
              <a:defRPr sz="1600">
                <a:solidFill>
                  <a:srgbClr val="888888"/>
                </a:solidFill>
              </a:defRPr>
            </a:lvl4pPr>
            <a:lvl5pPr marL="2286000" lvl="4" indent="-228600" algn="l">
              <a:lnSpc>
                <a:spcPct val="112000"/>
              </a:lnSpc>
              <a:spcBef>
                <a:spcPts val="900"/>
              </a:spcBef>
              <a:spcAft>
                <a:spcPts val="0"/>
              </a:spcAft>
              <a:buClr>
                <a:srgbClr val="888888"/>
              </a:buClr>
              <a:buSzPts val="1600"/>
              <a:buNone/>
              <a:defRPr sz="1600">
                <a:solidFill>
                  <a:srgbClr val="888888"/>
                </a:solidFill>
              </a:defRPr>
            </a:lvl5pPr>
            <a:lvl6pPr marL="2743200" lvl="5" indent="-228600" algn="l">
              <a:lnSpc>
                <a:spcPct val="112000"/>
              </a:lnSpc>
              <a:spcBef>
                <a:spcPts val="1300"/>
              </a:spcBef>
              <a:spcAft>
                <a:spcPts val="0"/>
              </a:spcAft>
              <a:buClr>
                <a:srgbClr val="888888"/>
              </a:buClr>
              <a:buSzPts val="1600"/>
              <a:buNone/>
              <a:defRPr sz="1600">
                <a:solidFill>
                  <a:srgbClr val="888888"/>
                </a:solidFill>
              </a:defRPr>
            </a:lvl6pPr>
            <a:lvl7pPr marL="3200400" lvl="6" indent="-228600" algn="l">
              <a:lnSpc>
                <a:spcPct val="112000"/>
              </a:lnSpc>
              <a:spcBef>
                <a:spcPts val="1300"/>
              </a:spcBef>
              <a:spcAft>
                <a:spcPts val="0"/>
              </a:spcAft>
              <a:buClr>
                <a:srgbClr val="888888"/>
              </a:buClr>
              <a:buSzPts val="1600"/>
              <a:buNone/>
              <a:defRPr sz="1600">
                <a:solidFill>
                  <a:srgbClr val="888888"/>
                </a:solidFill>
              </a:defRPr>
            </a:lvl7pPr>
            <a:lvl8pPr marL="3657600" lvl="7" indent="-228600" algn="l">
              <a:lnSpc>
                <a:spcPct val="112000"/>
              </a:lnSpc>
              <a:spcBef>
                <a:spcPts val="1300"/>
              </a:spcBef>
              <a:spcAft>
                <a:spcPts val="0"/>
              </a:spcAft>
              <a:buClr>
                <a:srgbClr val="888888"/>
              </a:buClr>
              <a:buSzPts val="1600"/>
              <a:buNone/>
              <a:defRPr sz="1600">
                <a:solidFill>
                  <a:srgbClr val="888888"/>
                </a:solidFill>
              </a:defRPr>
            </a:lvl8pPr>
            <a:lvl9pPr marL="4114800" lvl="8" indent="-228600" algn="l">
              <a:lnSpc>
                <a:spcPct val="112000"/>
              </a:lnSpc>
              <a:spcBef>
                <a:spcPts val="1300"/>
              </a:spcBef>
              <a:spcAft>
                <a:spcPts val="0"/>
              </a:spcAft>
              <a:buClr>
                <a:srgbClr val="888888"/>
              </a:buClr>
              <a:buSzPts val="1600"/>
              <a:buNone/>
              <a:defRPr sz="1600">
                <a:solidFill>
                  <a:srgbClr val="888888"/>
                </a:solidFill>
              </a:defRPr>
            </a:lvl9pPr>
          </a:lstStyle>
          <a:p>
            <a:endParaRPr/>
          </a:p>
        </p:txBody>
      </p:sp>
      <p:sp>
        <p:nvSpPr>
          <p:cNvPr id="95" name="Google Shape;95;p225"/>
          <p:cNvSpPr txBox="1">
            <a:spLocks noGrp="1"/>
          </p:cNvSpPr>
          <p:nvPr>
            <p:ph type="dt" idx="10"/>
          </p:nvPr>
        </p:nvSpPr>
        <p:spPr>
          <a:xfrm>
            <a:off x="8742955" y="6314439"/>
            <a:ext cx="1596622"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sz="12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225"/>
          <p:cNvSpPr txBox="1">
            <a:spLocks noGrp="1"/>
          </p:cNvSpPr>
          <p:nvPr>
            <p:ph type="ftr" idx="11"/>
          </p:nvPr>
        </p:nvSpPr>
        <p:spPr>
          <a:xfrm>
            <a:off x="1947673" y="6314440"/>
            <a:ext cx="6480226"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b="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225"/>
          <p:cNvSpPr txBox="1">
            <a:spLocks noGrp="1"/>
          </p:cNvSpPr>
          <p:nvPr>
            <p:ph type="sldNum" idx="12"/>
          </p:nvPr>
        </p:nvSpPr>
        <p:spPr>
          <a:xfrm>
            <a:off x="11784011" y="1620760"/>
            <a:ext cx="40798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1">
                <a:solidFill>
                  <a:schemeClr val="lt2"/>
                </a:solidFill>
                <a:latin typeface="Century Schoolbook"/>
                <a:ea typeface="Century Schoolbook"/>
                <a:cs typeface="Century Schoolbook"/>
                <a:sym typeface="Century Schoolbook"/>
              </a:defRPr>
            </a:lvl1pPr>
            <a:lvl2pPr marL="0" lvl="1" indent="0" algn="r">
              <a:spcBef>
                <a:spcPts val="0"/>
              </a:spcBef>
              <a:buNone/>
              <a:defRPr sz="1200" b="0" i="1">
                <a:solidFill>
                  <a:schemeClr val="lt2"/>
                </a:solidFill>
                <a:latin typeface="Century Schoolbook"/>
                <a:ea typeface="Century Schoolbook"/>
                <a:cs typeface="Century Schoolbook"/>
                <a:sym typeface="Century Schoolbook"/>
              </a:defRPr>
            </a:lvl2pPr>
            <a:lvl3pPr marL="0" lvl="2" indent="0" algn="r">
              <a:spcBef>
                <a:spcPts val="0"/>
              </a:spcBef>
              <a:buNone/>
              <a:defRPr sz="1200" b="0" i="1">
                <a:solidFill>
                  <a:schemeClr val="lt2"/>
                </a:solidFill>
                <a:latin typeface="Century Schoolbook"/>
                <a:ea typeface="Century Schoolbook"/>
                <a:cs typeface="Century Schoolbook"/>
                <a:sym typeface="Century Schoolbook"/>
              </a:defRPr>
            </a:lvl3pPr>
            <a:lvl4pPr marL="0" lvl="3" indent="0" algn="r">
              <a:spcBef>
                <a:spcPts val="0"/>
              </a:spcBef>
              <a:buNone/>
              <a:defRPr sz="1200" b="0" i="1">
                <a:solidFill>
                  <a:schemeClr val="lt2"/>
                </a:solidFill>
                <a:latin typeface="Century Schoolbook"/>
                <a:ea typeface="Century Schoolbook"/>
                <a:cs typeface="Century Schoolbook"/>
                <a:sym typeface="Century Schoolbook"/>
              </a:defRPr>
            </a:lvl4pPr>
            <a:lvl5pPr marL="0" lvl="4" indent="0" algn="r">
              <a:spcBef>
                <a:spcPts val="0"/>
              </a:spcBef>
              <a:buNone/>
              <a:defRPr sz="1200" b="0" i="1">
                <a:solidFill>
                  <a:schemeClr val="lt2"/>
                </a:solidFill>
                <a:latin typeface="Century Schoolbook"/>
                <a:ea typeface="Century Schoolbook"/>
                <a:cs typeface="Century Schoolbook"/>
                <a:sym typeface="Century Schoolbook"/>
              </a:defRPr>
            </a:lvl5pPr>
            <a:lvl6pPr marL="0" lvl="5" indent="0" algn="r">
              <a:spcBef>
                <a:spcPts val="0"/>
              </a:spcBef>
              <a:buNone/>
              <a:defRPr sz="1200" b="0" i="1">
                <a:solidFill>
                  <a:schemeClr val="lt2"/>
                </a:solidFill>
                <a:latin typeface="Century Schoolbook"/>
                <a:ea typeface="Century Schoolbook"/>
                <a:cs typeface="Century Schoolbook"/>
                <a:sym typeface="Century Schoolbook"/>
              </a:defRPr>
            </a:lvl6pPr>
            <a:lvl7pPr marL="0" lvl="6" indent="0" algn="r">
              <a:spcBef>
                <a:spcPts val="0"/>
              </a:spcBef>
              <a:buNone/>
              <a:defRPr sz="1200" b="0" i="1">
                <a:solidFill>
                  <a:schemeClr val="lt2"/>
                </a:solidFill>
                <a:latin typeface="Century Schoolbook"/>
                <a:ea typeface="Century Schoolbook"/>
                <a:cs typeface="Century Schoolbook"/>
                <a:sym typeface="Century Schoolbook"/>
              </a:defRPr>
            </a:lvl7pPr>
            <a:lvl8pPr marL="0" lvl="7" indent="0" algn="r">
              <a:spcBef>
                <a:spcPts val="0"/>
              </a:spcBef>
              <a:buNone/>
              <a:defRPr sz="1200" b="0" i="1">
                <a:solidFill>
                  <a:schemeClr val="lt2"/>
                </a:solidFill>
                <a:latin typeface="Century Schoolbook"/>
                <a:ea typeface="Century Schoolbook"/>
                <a:cs typeface="Century Schoolbook"/>
                <a:sym typeface="Century Schoolbook"/>
              </a:defRPr>
            </a:lvl8pPr>
            <a:lvl9pPr marL="0" lvl="8" indent="0" algn="r">
              <a:spcBef>
                <a:spcPts val="0"/>
              </a:spcBef>
              <a:buNone/>
              <a:defRPr sz="1200" b="0" i="1">
                <a:solidFill>
                  <a:schemeClr val="lt2"/>
                </a:solidFill>
                <a:latin typeface="Century Schoolbook"/>
                <a:ea typeface="Century Schoolbook"/>
                <a:cs typeface="Century Schoolbook"/>
                <a:sym typeface="Century Schoolbook"/>
              </a:defRPr>
            </a:lvl9pPr>
          </a:lstStyle>
          <a:p>
            <a:pPr marL="0" lvl="0" indent="0" algn="r" rtl="0">
              <a:spcBef>
                <a:spcPts val="0"/>
              </a:spcBef>
              <a:spcAft>
                <a:spcPts val="0"/>
              </a:spcAft>
              <a:buNone/>
            </a:pPr>
            <a:fld id="{00000000-1234-1234-1234-123412341234}" type="slidenum">
              <a:rPr lang="en-US"/>
              <a:t>‹#›</a:t>
            </a:fld>
            <a:endParaRPr/>
          </a:p>
        </p:txBody>
      </p:sp>
      <p:cxnSp>
        <p:nvCxnSpPr>
          <p:cNvPr id="98" name="Google Shape;98;p225" title="Horizontal Rule Line"/>
          <p:cNvCxnSpPr/>
          <p:nvPr/>
        </p:nvCxnSpPr>
        <p:spPr>
          <a:xfrm rot="10800000">
            <a:off x="1" y="6178167"/>
            <a:ext cx="10244326" cy="0"/>
          </a:xfrm>
          <a:prstGeom prst="straightConnector1">
            <a:avLst/>
          </a:prstGeom>
          <a:noFill/>
          <a:ln w="25400" cap="flat" cmpd="sng">
            <a:solidFill>
              <a:schemeClr val="accent1"/>
            </a:solidFill>
            <a:prstDash val="solid"/>
            <a:round/>
            <a:headEnd type="none" w="sm" len="sm"/>
            <a:tailEnd type="none" w="sm" len="sm"/>
          </a:ln>
        </p:spPr>
      </p:cxnSp>
    </p:spTree>
  </p:cSld>
  <p:clrMapOvr>
    <a:masterClrMapping/>
  </p:clrMapOvr>
  <p:transition>
    <p:split orient="vert"/>
  </p:transition>
  <p:extLst>
    <p:ext uri="{DCECCB84-F9BA-43D5-87BE-67443E8EF086}">
      <p15:sldGuideLst xmlns:p15="http://schemas.microsoft.com/office/powerpoint/2012/main">
        <p15:guide id="1" pos="645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9"/>
        <p:cNvGrpSpPr/>
        <p:nvPr/>
      </p:nvGrpSpPr>
      <p:grpSpPr>
        <a:xfrm>
          <a:off x="0" y="0"/>
          <a:ext cx="0" cy="0"/>
          <a:chOff x="0" y="0"/>
          <a:chExt cx="0" cy="0"/>
        </a:xfrm>
      </p:grpSpPr>
      <p:sp>
        <p:nvSpPr>
          <p:cNvPr id="100" name="Google Shape;100;p226"/>
          <p:cNvSpPr txBox="1">
            <a:spLocks noGrp="1"/>
          </p:cNvSpPr>
          <p:nvPr>
            <p:ph type="title"/>
          </p:nvPr>
        </p:nvSpPr>
        <p:spPr>
          <a:xfrm>
            <a:off x="762000" y="555479"/>
            <a:ext cx="3838776" cy="1921022"/>
          </a:xfrm>
          <a:prstGeom prst="rect">
            <a:avLst/>
          </a:prstGeom>
          <a:noFill/>
          <a:ln>
            <a:noFill/>
          </a:ln>
        </p:spPr>
        <p:txBody>
          <a:bodyPr spcFirstLastPara="1" wrap="square" lIns="91425" tIns="45700" rIns="91425" bIns="45700" anchor="t" anchorCtr="0">
            <a:noAutofit/>
          </a:bodyPr>
          <a:lstStyle>
            <a:lvl1pPr lvl="0" algn="r">
              <a:lnSpc>
                <a:spcPct val="93000"/>
              </a:lnSpc>
              <a:spcBef>
                <a:spcPts val="0"/>
              </a:spcBef>
              <a:spcAft>
                <a:spcPts val="0"/>
              </a:spcAft>
              <a:buClr>
                <a:schemeClr val="accent1"/>
              </a:buClr>
              <a:buSzPts val="4000"/>
              <a:buFont typeface="Century Schoolbook"/>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 name="Google Shape;101;p226"/>
          <p:cNvSpPr txBox="1">
            <a:spLocks noGrp="1"/>
          </p:cNvSpPr>
          <p:nvPr>
            <p:ph type="body" idx="1"/>
          </p:nvPr>
        </p:nvSpPr>
        <p:spPr>
          <a:xfrm>
            <a:off x="5181600" y="564147"/>
            <a:ext cx="6248400" cy="5622644"/>
          </a:xfrm>
          <a:prstGeom prst="rect">
            <a:avLst/>
          </a:prstGeom>
          <a:noFill/>
          <a:ln>
            <a:noFill/>
          </a:ln>
        </p:spPr>
        <p:txBody>
          <a:bodyPr spcFirstLastPara="1" wrap="square" lIns="91425" tIns="45700" rIns="91425" bIns="45700" anchor="t" anchorCtr="0">
            <a:normAutofit/>
          </a:bodyPr>
          <a:lstStyle>
            <a:lvl1pPr marL="457200" lvl="0" indent="-355600" algn="l">
              <a:lnSpc>
                <a:spcPct val="112000"/>
              </a:lnSpc>
              <a:spcBef>
                <a:spcPts val="900"/>
              </a:spcBef>
              <a:spcAft>
                <a:spcPts val="0"/>
              </a:spcAft>
              <a:buClr>
                <a:srgbClr val="262626"/>
              </a:buClr>
              <a:buSzPts val="2000"/>
              <a:buChar char="•"/>
              <a:defRPr sz="2000"/>
            </a:lvl1pPr>
            <a:lvl2pPr marL="914400" lvl="1" indent="-342900" algn="l">
              <a:lnSpc>
                <a:spcPct val="112000"/>
              </a:lnSpc>
              <a:spcBef>
                <a:spcPts val="900"/>
              </a:spcBef>
              <a:spcAft>
                <a:spcPts val="0"/>
              </a:spcAft>
              <a:buClr>
                <a:srgbClr val="262626"/>
              </a:buClr>
              <a:buSzPts val="1800"/>
              <a:buChar char="–"/>
              <a:defRPr sz="1800"/>
            </a:lvl2pPr>
            <a:lvl3pPr marL="1371600" lvl="2" indent="-330200" algn="l">
              <a:lnSpc>
                <a:spcPct val="112000"/>
              </a:lnSpc>
              <a:spcBef>
                <a:spcPts val="900"/>
              </a:spcBef>
              <a:spcAft>
                <a:spcPts val="0"/>
              </a:spcAft>
              <a:buClr>
                <a:srgbClr val="262626"/>
              </a:buClr>
              <a:buSzPts val="1600"/>
              <a:buChar char="•"/>
              <a:defRPr sz="1600"/>
            </a:lvl3pPr>
            <a:lvl4pPr marL="1828800" lvl="3" indent="-317500" algn="l">
              <a:lnSpc>
                <a:spcPct val="112000"/>
              </a:lnSpc>
              <a:spcBef>
                <a:spcPts val="900"/>
              </a:spcBef>
              <a:spcAft>
                <a:spcPts val="0"/>
              </a:spcAft>
              <a:buClr>
                <a:srgbClr val="262626"/>
              </a:buClr>
              <a:buSzPts val="1400"/>
              <a:buChar char="–"/>
              <a:defRPr sz="1400"/>
            </a:lvl4pPr>
            <a:lvl5pPr marL="2286000" lvl="4" indent="-317500" algn="l">
              <a:lnSpc>
                <a:spcPct val="112000"/>
              </a:lnSpc>
              <a:spcBef>
                <a:spcPts val="900"/>
              </a:spcBef>
              <a:spcAft>
                <a:spcPts val="0"/>
              </a:spcAft>
              <a:buClr>
                <a:srgbClr val="262626"/>
              </a:buClr>
              <a:buSzPts val="1400"/>
              <a:buChar char="•"/>
              <a:defRPr sz="1400"/>
            </a:lvl5pPr>
            <a:lvl6pPr marL="2743200" lvl="5" indent="-317500" algn="l">
              <a:lnSpc>
                <a:spcPct val="112000"/>
              </a:lnSpc>
              <a:spcBef>
                <a:spcPts val="1300"/>
              </a:spcBef>
              <a:spcAft>
                <a:spcPts val="0"/>
              </a:spcAft>
              <a:buClr>
                <a:srgbClr val="262626"/>
              </a:buClr>
              <a:buSzPts val="1400"/>
              <a:buChar char="–"/>
              <a:defRPr sz="1400"/>
            </a:lvl6pPr>
            <a:lvl7pPr marL="3200400" lvl="6" indent="-317500" algn="l">
              <a:lnSpc>
                <a:spcPct val="112000"/>
              </a:lnSpc>
              <a:spcBef>
                <a:spcPts val="1300"/>
              </a:spcBef>
              <a:spcAft>
                <a:spcPts val="0"/>
              </a:spcAft>
              <a:buClr>
                <a:srgbClr val="262626"/>
              </a:buClr>
              <a:buSzPts val="1400"/>
              <a:buChar char="•"/>
              <a:defRPr sz="1400"/>
            </a:lvl7pPr>
            <a:lvl8pPr marL="3657600" lvl="7" indent="-317500" algn="l">
              <a:lnSpc>
                <a:spcPct val="112000"/>
              </a:lnSpc>
              <a:spcBef>
                <a:spcPts val="1300"/>
              </a:spcBef>
              <a:spcAft>
                <a:spcPts val="0"/>
              </a:spcAft>
              <a:buClr>
                <a:srgbClr val="262626"/>
              </a:buClr>
              <a:buSzPts val="1400"/>
              <a:buChar char="–"/>
              <a:defRPr sz="1400"/>
            </a:lvl8pPr>
            <a:lvl9pPr marL="4114800" lvl="8" indent="-317500" algn="l">
              <a:lnSpc>
                <a:spcPct val="112000"/>
              </a:lnSpc>
              <a:spcBef>
                <a:spcPts val="1300"/>
              </a:spcBef>
              <a:spcAft>
                <a:spcPts val="0"/>
              </a:spcAft>
              <a:buClr>
                <a:srgbClr val="262626"/>
              </a:buClr>
              <a:buSzPts val="1400"/>
              <a:buChar char="•"/>
              <a:defRPr sz="1400"/>
            </a:lvl9pPr>
          </a:lstStyle>
          <a:p>
            <a:endParaRPr/>
          </a:p>
        </p:txBody>
      </p:sp>
      <p:sp>
        <p:nvSpPr>
          <p:cNvPr id="102" name="Google Shape;102;p226"/>
          <p:cNvSpPr txBox="1">
            <a:spLocks noGrp="1"/>
          </p:cNvSpPr>
          <p:nvPr>
            <p:ph type="body" idx="2"/>
          </p:nvPr>
        </p:nvSpPr>
        <p:spPr>
          <a:xfrm>
            <a:off x="762000" y="2621512"/>
            <a:ext cx="3838776" cy="3239537"/>
          </a:xfrm>
          <a:prstGeom prst="rect">
            <a:avLst/>
          </a:prstGeom>
          <a:noFill/>
          <a:ln>
            <a:noFill/>
          </a:ln>
        </p:spPr>
        <p:txBody>
          <a:bodyPr spcFirstLastPara="1" wrap="square" lIns="91425" tIns="45700" rIns="91425" bIns="45700" anchor="t" anchorCtr="0">
            <a:normAutofit/>
          </a:bodyPr>
          <a:lstStyle>
            <a:lvl1pPr marL="457200" lvl="0" indent="-228600" algn="r">
              <a:lnSpc>
                <a:spcPct val="125000"/>
              </a:lnSpc>
              <a:spcBef>
                <a:spcPts val="900"/>
              </a:spcBef>
              <a:spcAft>
                <a:spcPts val="0"/>
              </a:spcAft>
              <a:buClr>
                <a:srgbClr val="262626"/>
              </a:buClr>
              <a:buSzPts val="1600"/>
              <a:buNone/>
              <a:defRPr sz="1600"/>
            </a:lvl1pPr>
            <a:lvl2pPr marL="914400" lvl="1" indent="-228600" algn="l">
              <a:lnSpc>
                <a:spcPct val="112000"/>
              </a:lnSpc>
              <a:spcBef>
                <a:spcPts val="900"/>
              </a:spcBef>
              <a:spcAft>
                <a:spcPts val="0"/>
              </a:spcAft>
              <a:buClr>
                <a:srgbClr val="262626"/>
              </a:buClr>
              <a:buSzPts val="1400"/>
              <a:buNone/>
              <a:defRPr sz="1400"/>
            </a:lvl2pPr>
            <a:lvl3pPr marL="1371600" lvl="2" indent="-228600" algn="l">
              <a:lnSpc>
                <a:spcPct val="112000"/>
              </a:lnSpc>
              <a:spcBef>
                <a:spcPts val="900"/>
              </a:spcBef>
              <a:spcAft>
                <a:spcPts val="0"/>
              </a:spcAft>
              <a:buClr>
                <a:srgbClr val="262626"/>
              </a:buClr>
              <a:buSzPts val="1200"/>
              <a:buNone/>
              <a:defRPr sz="1200"/>
            </a:lvl3pPr>
            <a:lvl4pPr marL="1828800" lvl="3" indent="-228600" algn="l">
              <a:lnSpc>
                <a:spcPct val="112000"/>
              </a:lnSpc>
              <a:spcBef>
                <a:spcPts val="900"/>
              </a:spcBef>
              <a:spcAft>
                <a:spcPts val="0"/>
              </a:spcAft>
              <a:buClr>
                <a:srgbClr val="262626"/>
              </a:buClr>
              <a:buSzPts val="1000"/>
              <a:buNone/>
              <a:defRPr sz="1000"/>
            </a:lvl4pPr>
            <a:lvl5pPr marL="2286000" lvl="4" indent="-228600" algn="l">
              <a:lnSpc>
                <a:spcPct val="112000"/>
              </a:lnSpc>
              <a:spcBef>
                <a:spcPts val="900"/>
              </a:spcBef>
              <a:spcAft>
                <a:spcPts val="0"/>
              </a:spcAft>
              <a:buClr>
                <a:srgbClr val="262626"/>
              </a:buClr>
              <a:buSzPts val="1000"/>
              <a:buNone/>
              <a:defRPr sz="1000"/>
            </a:lvl5pPr>
            <a:lvl6pPr marL="2743200" lvl="5" indent="-228600" algn="l">
              <a:lnSpc>
                <a:spcPct val="112000"/>
              </a:lnSpc>
              <a:spcBef>
                <a:spcPts val="1300"/>
              </a:spcBef>
              <a:spcAft>
                <a:spcPts val="0"/>
              </a:spcAft>
              <a:buClr>
                <a:srgbClr val="262626"/>
              </a:buClr>
              <a:buSzPts val="1000"/>
              <a:buNone/>
              <a:defRPr sz="1000"/>
            </a:lvl6pPr>
            <a:lvl7pPr marL="3200400" lvl="6" indent="-228600" algn="l">
              <a:lnSpc>
                <a:spcPct val="112000"/>
              </a:lnSpc>
              <a:spcBef>
                <a:spcPts val="1300"/>
              </a:spcBef>
              <a:spcAft>
                <a:spcPts val="0"/>
              </a:spcAft>
              <a:buClr>
                <a:srgbClr val="262626"/>
              </a:buClr>
              <a:buSzPts val="1000"/>
              <a:buNone/>
              <a:defRPr sz="1000"/>
            </a:lvl7pPr>
            <a:lvl8pPr marL="3657600" lvl="7" indent="-228600" algn="l">
              <a:lnSpc>
                <a:spcPct val="112000"/>
              </a:lnSpc>
              <a:spcBef>
                <a:spcPts val="1300"/>
              </a:spcBef>
              <a:spcAft>
                <a:spcPts val="0"/>
              </a:spcAft>
              <a:buClr>
                <a:srgbClr val="262626"/>
              </a:buClr>
              <a:buSzPts val="1000"/>
              <a:buNone/>
              <a:defRPr sz="1000"/>
            </a:lvl8pPr>
            <a:lvl9pPr marL="4114800" lvl="8" indent="-228600" algn="l">
              <a:lnSpc>
                <a:spcPct val="112000"/>
              </a:lnSpc>
              <a:spcBef>
                <a:spcPts val="1300"/>
              </a:spcBef>
              <a:spcAft>
                <a:spcPts val="0"/>
              </a:spcAft>
              <a:buClr>
                <a:srgbClr val="262626"/>
              </a:buClr>
              <a:buSzPts val="1000"/>
              <a:buNone/>
              <a:defRPr sz="1000"/>
            </a:lvl9pPr>
          </a:lstStyle>
          <a:p>
            <a:endParaRPr/>
          </a:p>
        </p:txBody>
      </p:sp>
      <p:sp>
        <p:nvSpPr>
          <p:cNvPr id="103" name="Google Shape;103;p226"/>
          <p:cNvSpPr txBox="1">
            <a:spLocks noGrp="1"/>
          </p:cNvSpPr>
          <p:nvPr>
            <p:ph type="dt" idx="10"/>
          </p:nvPr>
        </p:nvSpPr>
        <p:spPr>
          <a:xfrm>
            <a:off x="762001" y="5930060"/>
            <a:ext cx="3814856"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226"/>
          <p:cNvSpPr txBox="1">
            <a:spLocks noGrp="1"/>
          </p:cNvSpPr>
          <p:nvPr>
            <p:ph type="ftr" idx="11"/>
          </p:nvPr>
        </p:nvSpPr>
        <p:spPr>
          <a:xfrm>
            <a:off x="762001" y="6314440"/>
            <a:ext cx="3814856"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226"/>
          <p:cNvSpPr txBox="1">
            <a:spLocks noGrp="1"/>
          </p:cNvSpPr>
          <p:nvPr>
            <p:ph type="sldNum" idx="12"/>
          </p:nvPr>
        </p:nvSpPr>
        <p:spPr>
          <a:xfrm>
            <a:off x="11784011" y="5607592"/>
            <a:ext cx="40798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split orient="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6"/>
        <p:cNvGrpSpPr/>
        <p:nvPr/>
      </p:nvGrpSpPr>
      <p:grpSpPr>
        <a:xfrm>
          <a:off x="0" y="0"/>
          <a:ext cx="0" cy="0"/>
          <a:chOff x="0" y="0"/>
          <a:chExt cx="0" cy="0"/>
        </a:xfrm>
      </p:grpSpPr>
      <p:sp>
        <p:nvSpPr>
          <p:cNvPr id="107" name="Google Shape;107;p227"/>
          <p:cNvSpPr txBox="1">
            <a:spLocks noGrp="1"/>
          </p:cNvSpPr>
          <p:nvPr>
            <p:ph type="title"/>
          </p:nvPr>
        </p:nvSpPr>
        <p:spPr>
          <a:xfrm>
            <a:off x="758952" y="557261"/>
            <a:ext cx="3840480" cy="1919239"/>
          </a:xfrm>
          <a:prstGeom prst="rect">
            <a:avLst/>
          </a:prstGeom>
          <a:noFill/>
          <a:ln>
            <a:noFill/>
          </a:ln>
        </p:spPr>
        <p:txBody>
          <a:bodyPr spcFirstLastPara="1" wrap="square" lIns="91425" tIns="45700" rIns="91425" bIns="45700" anchor="t" anchorCtr="0">
            <a:noAutofit/>
          </a:bodyPr>
          <a:lstStyle>
            <a:lvl1pPr lvl="0" algn="r">
              <a:lnSpc>
                <a:spcPct val="93000"/>
              </a:lnSpc>
              <a:spcBef>
                <a:spcPts val="0"/>
              </a:spcBef>
              <a:spcAft>
                <a:spcPts val="0"/>
              </a:spcAft>
              <a:buClr>
                <a:schemeClr val="accent1"/>
              </a:buClr>
              <a:buSzPts val="4000"/>
              <a:buFont typeface="Century Schoolbook"/>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227"/>
          <p:cNvSpPr>
            <a:spLocks noGrp="1"/>
          </p:cNvSpPr>
          <p:nvPr>
            <p:ph type="pic" idx="2"/>
          </p:nvPr>
        </p:nvSpPr>
        <p:spPr>
          <a:xfrm>
            <a:off x="5257800" y="0"/>
            <a:ext cx="6172200" cy="6857999"/>
          </a:xfrm>
          <a:prstGeom prst="rect">
            <a:avLst/>
          </a:prstGeom>
          <a:noFill/>
          <a:ln>
            <a:noFill/>
          </a:ln>
        </p:spPr>
      </p:sp>
      <p:sp>
        <p:nvSpPr>
          <p:cNvPr id="109" name="Google Shape;109;p227"/>
          <p:cNvSpPr txBox="1">
            <a:spLocks noGrp="1"/>
          </p:cNvSpPr>
          <p:nvPr>
            <p:ph type="body" idx="1"/>
          </p:nvPr>
        </p:nvSpPr>
        <p:spPr>
          <a:xfrm>
            <a:off x="758952" y="2621512"/>
            <a:ext cx="3840480" cy="3236976"/>
          </a:xfrm>
          <a:prstGeom prst="rect">
            <a:avLst/>
          </a:prstGeom>
          <a:noFill/>
          <a:ln>
            <a:noFill/>
          </a:ln>
        </p:spPr>
        <p:txBody>
          <a:bodyPr spcFirstLastPara="1" wrap="square" lIns="91425" tIns="45700" rIns="91425" bIns="45700" anchor="t" anchorCtr="0">
            <a:normAutofit/>
          </a:bodyPr>
          <a:lstStyle>
            <a:lvl1pPr marL="457200" lvl="0" indent="-228600" algn="r">
              <a:lnSpc>
                <a:spcPct val="125000"/>
              </a:lnSpc>
              <a:spcBef>
                <a:spcPts val="900"/>
              </a:spcBef>
              <a:spcAft>
                <a:spcPts val="0"/>
              </a:spcAft>
              <a:buClr>
                <a:srgbClr val="262626"/>
              </a:buClr>
              <a:buSzPts val="1600"/>
              <a:buNone/>
              <a:defRPr sz="1600"/>
            </a:lvl1pPr>
            <a:lvl2pPr marL="914400" lvl="1" indent="-228600" algn="l">
              <a:lnSpc>
                <a:spcPct val="112000"/>
              </a:lnSpc>
              <a:spcBef>
                <a:spcPts val="900"/>
              </a:spcBef>
              <a:spcAft>
                <a:spcPts val="0"/>
              </a:spcAft>
              <a:buClr>
                <a:srgbClr val="262626"/>
              </a:buClr>
              <a:buSzPts val="1400"/>
              <a:buNone/>
              <a:defRPr sz="1400"/>
            </a:lvl2pPr>
            <a:lvl3pPr marL="1371600" lvl="2" indent="-228600" algn="l">
              <a:lnSpc>
                <a:spcPct val="112000"/>
              </a:lnSpc>
              <a:spcBef>
                <a:spcPts val="900"/>
              </a:spcBef>
              <a:spcAft>
                <a:spcPts val="0"/>
              </a:spcAft>
              <a:buClr>
                <a:srgbClr val="262626"/>
              </a:buClr>
              <a:buSzPts val="1200"/>
              <a:buNone/>
              <a:defRPr sz="1200"/>
            </a:lvl3pPr>
            <a:lvl4pPr marL="1828800" lvl="3" indent="-228600" algn="l">
              <a:lnSpc>
                <a:spcPct val="112000"/>
              </a:lnSpc>
              <a:spcBef>
                <a:spcPts val="900"/>
              </a:spcBef>
              <a:spcAft>
                <a:spcPts val="0"/>
              </a:spcAft>
              <a:buClr>
                <a:srgbClr val="262626"/>
              </a:buClr>
              <a:buSzPts val="1000"/>
              <a:buNone/>
              <a:defRPr sz="1000"/>
            </a:lvl4pPr>
            <a:lvl5pPr marL="2286000" lvl="4" indent="-228600" algn="l">
              <a:lnSpc>
                <a:spcPct val="112000"/>
              </a:lnSpc>
              <a:spcBef>
                <a:spcPts val="900"/>
              </a:spcBef>
              <a:spcAft>
                <a:spcPts val="0"/>
              </a:spcAft>
              <a:buClr>
                <a:srgbClr val="262626"/>
              </a:buClr>
              <a:buSzPts val="1000"/>
              <a:buNone/>
              <a:defRPr sz="1000"/>
            </a:lvl5pPr>
            <a:lvl6pPr marL="2743200" lvl="5" indent="-228600" algn="l">
              <a:lnSpc>
                <a:spcPct val="112000"/>
              </a:lnSpc>
              <a:spcBef>
                <a:spcPts val="1300"/>
              </a:spcBef>
              <a:spcAft>
                <a:spcPts val="0"/>
              </a:spcAft>
              <a:buClr>
                <a:srgbClr val="262626"/>
              </a:buClr>
              <a:buSzPts val="1000"/>
              <a:buNone/>
              <a:defRPr sz="1000"/>
            </a:lvl6pPr>
            <a:lvl7pPr marL="3200400" lvl="6" indent="-228600" algn="l">
              <a:lnSpc>
                <a:spcPct val="112000"/>
              </a:lnSpc>
              <a:spcBef>
                <a:spcPts val="1300"/>
              </a:spcBef>
              <a:spcAft>
                <a:spcPts val="0"/>
              </a:spcAft>
              <a:buClr>
                <a:srgbClr val="262626"/>
              </a:buClr>
              <a:buSzPts val="1000"/>
              <a:buNone/>
              <a:defRPr sz="1000"/>
            </a:lvl7pPr>
            <a:lvl8pPr marL="3657600" lvl="7" indent="-228600" algn="l">
              <a:lnSpc>
                <a:spcPct val="112000"/>
              </a:lnSpc>
              <a:spcBef>
                <a:spcPts val="1300"/>
              </a:spcBef>
              <a:spcAft>
                <a:spcPts val="0"/>
              </a:spcAft>
              <a:buClr>
                <a:srgbClr val="262626"/>
              </a:buClr>
              <a:buSzPts val="1000"/>
              <a:buNone/>
              <a:defRPr sz="1000"/>
            </a:lvl8pPr>
            <a:lvl9pPr marL="4114800" lvl="8" indent="-228600" algn="l">
              <a:lnSpc>
                <a:spcPct val="112000"/>
              </a:lnSpc>
              <a:spcBef>
                <a:spcPts val="1300"/>
              </a:spcBef>
              <a:spcAft>
                <a:spcPts val="0"/>
              </a:spcAft>
              <a:buClr>
                <a:srgbClr val="262626"/>
              </a:buClr>
              <a:buSzPts val="1000"/>
              <a:buNone/>
              <a:defRPr sz="1000"/>
            </a:lvl9pPr>
          </a:lstStyle>
          <a:p>
            <a:endParaRPr/>
          </a:p>
        </p:txBody>
      </p:sp>
      <p:sp>
        <p:nvSpPr>
          <p:cNvPr id="110" name="Google Shape;110;p227"/>
          <p:cNvSpPr txBox="1">
            <a:spLocks noGrp="1"/>
          </p:cNvSpPr>
          <p:nvPr>
            <p:ph type="dt" idx="10"/>
          </p:nvPr>
        </p:nvSpPr>
        <p:spPr>
          <a:xfrm>
            <a:off x="762001" y="5930060"/>
            <a:ext cx="3814856"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227"/>
          <p:cNvSpPr txBox="1">
            <a:spLocks noGrp="1"/>
          </p:cNvSpPr>
          <p:nvPr>
            <p:ph type="ftr" idx="11"/>
          </p:nvPr>
        </p:nvSpPr>
        <p:spPr>
          <a:xfrm>
            <a:off x="762001" y="6314440"/>
            <a:ext cx="3814856"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227"/>
          <p:cNvSpPr txBox="1">
            <a:spLocks noGrp="1"/>
          </p:cNvSpPr>
          <p:nvPr>
            <p:ph type="sldNum" idx="12"/>
          </p:nvPr>
        </p:nvSpPr>
        <p:spPr>
          <a:xfrm>
            <a:off x="11784011" y="5607592"/>
            <a:ext cx="40798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split orient="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3"/>
        <p:cNvGrpSpPr/>
        <p:nvPr/>
      </p:nvGrpSpPr>
      <p:grpSpPr>
        <a:xfrm>
          <a:off x="0" y="0"/>
          <a:ext cx="0" cy="0"/>
          <a:chOff x="0" y="0"/>
          <a:chExt cx="0" cy="0"/>
        </a:xfrm>
      </p:grpSpPr>
      <p:sp>
        <p:nvSpPr>
          <p:cNvPr id="114" name="Google Shape;114;p228"/>
          <p:cNvSpPr txBox="1">
            <a:spLocks noGrp="1"/>
          </p:cNvSpPr>
          <p:nvPr>
            <p:ph type="title"/>
          </p:nvPr>
        </p:nvSpPr>
        <p:spPr>
          <a:xfrm>
            <a:off x="762000" y="559678"/>
            <a:ext cx="3833906" cy="4952492"/>
          </a:xfrm>
          <a:prstGeom prst="rect">
            <a:avLst/>
          </a:prstGeom>
          <a:noFill/>
          <a:ln>
            <a:noFill/>
          </a:ln>
        </p:spPr>
        <p:txBody>
          <a:bodyPr spcFirstLastPara="1" wrap="square" lIns="91425" tIns="45700" rIns="91425" bIns="45700" anchor="t" anchorCtr="0">
            <a:normAutofit/>
          </a:bodyPr>
          <a:lstStyle>
            <a:lvl1pPr lvl="0" algn="r">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 name="Google Shape;115;p228"/>
          <p:cNvSpPr txBox="1">
            <a:spLocks noGrp="1"/>
          </p:cNvSpPr>
          <p:nvPr>
            <p:ph type="body" idx="1"/>
          </p:nvPr>
        </p:nvSpPr>
        <p:spPr>
          <a:xfrm rot="5400000">
            <a:off x="5513727" y="307952"/>
            <a:ext cx="5584142" cy="6248398"/>
          </a:xfrm>
          <a:prstGeom prst="rect">
            <a:avLst/>
          </a:prstGeom>
          <a:noFill/>
          <a:ln>
            <a:noFill/>
          </a:ln>
        </p:spPr>
        <p:txBody>
          <a:bodyPr spcFirstLastPara="1" wrap="square" lIns="91425" tIns="45700" rIns="91425" bIns="45700" anchor="t" anchorCtr="0">
            <a:normAutofit/>
          </a:bodyPr>
          <a:lstStyle>
            <a:lvl1pPr marL="457200" lvl="0" indent="-342900" algn="l">
              <a:lnSpc>
                <a:spcPct val="112000"/>
              </a:lnSpc>
              <a:spcBef>
                <a:spcPts val="900"/>
              </a:spcBef>
              <a:spcAft>
                <a:spcPts val="0"/>
              </a:spcAft>
              <a:buClr>
                <a:srgbClr val="262626"/>
              </a:buClr>
              <a:buSzPts val="1800"/>
              <a:buChar char="•"/>
              <a:defRPr/>
            </a:lvl1pPr>
            <a:lvl2pPr marL="914400" lvl="1" indent="-342900" algn="l">
              <a:lnSpc>
                <a:spcPct val="112000"/>
              </a:lnSpc>
              <a:spcBef>
                <a:spcPts val="900"/>
              </a:spcBef>
              <a:spcAft>
                <a:spcPts val="0"/>
              </a:spcAft>
              <a:buClr>
                <a:srgbClr val="262626"/>
              </a:buClr>
              <a:buSzPts val="1800"/>
              <a:buChar char="–"/>
              <a:defRPr/>
            </a:lvl2pPr>
            <a:lvl3pPr marL="1371600" lvl="2" indent="-342900" algn="l">
              <a:lnSpc>
                <a:spcPct val="112000"/>
              </a:lnSpc>
              <a:spcBef>
                <a:spcPts val="900"/>
              </a:spcBef>
              <a:spcAft>
                <a:spcPts val="0"/>
              </a:spcAft>
              <a:buClr>
                <a:srgbClr val="262626"/>
              </a:buClr>
              <a:buSzPts val="1800"/>
              <a:buChar char="•"/>
              <a:defRPr/>
            </a:lvl3pPr>
            <a:lvl4pPr marL="1828800" lvl="3" indent="-342900" algn="l">
              <a:lnSpc>
                <a:spcPct val="112000"/>
              </a:lnSpc>
              <a:spcBef>
                <a:spcPts val="900"/>
              </a:spcBef>
              <a:spcAft>
                <a:spcPts val="0"/>
              </a:spcAft>
              <a:buClr>
                <a:srgbClr val="262626"/>
              </a:buClr>
              <a:buSzPts val="1800"/>
              <a:buChar char="–"/>
              <a:defRPr/>
            </a:lvl4pPr>
            <a:lvl5pPr marL="2286000" lvl="4" indent="-342900" algn="l">
              <a:lnSpc>
                <a:spcPct val="112000"/>
              </a:lnSpc>
              <a:spcBef>
                <a:spcPts val="900"/>
              </a:spcBef>
              <a:spcAft>
                <a:spcPts val="0"/>
              </a:spcAft>
              <a:buClr>
                <a:srgbClr val="262626"/>
              </a:buClr>
              <a:buSzPts val="1800"/>
              <a:buChar char="•"/>
              <a:defRPr/>
            </a:lvl5pPr>
            <a:lvl6pPr marL="2743200" lvl="5" indent="-342900" algn="l">
              <a:lnSpc>
                <a:spcPct val="112000"/>
              </a:lnSpc>
              <a:spcBef>
                <a:spcPts val="1300"/>
              </a:spcBef>
              <a:spcAft>
                <a:spcPts val="0"/>
              </a:spcAft>
              <a:buClr>
                <a:srgbClr val="262626"/>
              </a:buClr>
              <a:buSzPts val="1800"/>
              <a:buChar char="–"/>
              <a:defRPr/>
            </a:lvl6pPr>
            <a:lvl7pPr marL="3200400" lvl="6" indent="-342900" algn="l">
              <a:lnSpc>
                <a:spcPct val="112000"/>
              </a:lnSpc>
              <a:spcBef>
                <a:spcPts val="1300"/>
              </a:spcBef>
              <a:spcAft>
                <a:spcPts val="0"/>
              </a:spcAft>
              <a:buClr>
                <a:srgbClr val="262626"/>
              </a:buClr>
              <a:buSzPts val="1800"/>
              <a:buChar char="•"/>
              <a:defRPr/>
            </a:lvl7pPr>
            <a:lvl8pPr marL="3657600" lvl="7" indent="-342900" algn="l">
              <a:lnSpc>
                <a:spcPct val="112000"/>
              </a:lnSpc>
              <a:spcBef>
                <a:spcPts val="1300"/>
              </a:spcBef>
              <a:spcAft>
                <a:spcPts val="0"/>
              </a:spcAft>
              <a:buClr>
                <a:srgbClr val="262626"/>
              </a:buClr>
              <a:buSzPts val="1800"/>
              <a:buChar char="–"/>
              <a:defRPr/>
            </a:lvl8pPr>
            <a:lvl9pPr marL="4114800" lvl="8" indent="-342900" algn="l">
              <a:lnSpc>
                <a:spcPct val="112000"/>
              </a:lnSpc>
              <a:spcBef>
                <a:spcPts val="1300"/>
              </a:spcBef>
              <a:spcAft>
                <a:spcPts val="0"/>
              </a:spcAft>
              <a:buClr>
                <a:srgbClr val="262626"/>
              </a:buClr>
              <a:buSzPts val="1800"/>
              <a:buChar char="•"/>
              <a:defRPr/>
            </a:lvl9pPr>
          </a:lstStyle>
          <a:p>
            <a:endParaRPr/>
          </a:p>
        </p:txBody>
      </p:sp>
      <p:sp>
        <p:nvSpPr>
          <p:cNvPr id="116" name="Google Shape;116;p228"/>
          <p:cNvSpPr txBox="1">
            <a:spLocks noGrp="1"/>
          </p:cNvSpPr>
          <p:nvPr>
            <p:ph type="dt" idx="10"/>
          </p:nvPr>
        </p:nvSpPr>
        <p:spPr>
          <a:xfrm>
            <a:off x="762001" y="5930060"/>
            <a:ext cx="3814856"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228"/>
          <p:cNvSpPr txBox="1">
            <a:spLocks noGrp="1"/>
          </p:cNvSpPr>
          <p:nvPr>
            <p:ph type="ftr" idx="11"/>
          </p:nvPr>
        </p:nvSpPr>
        <p:spPr>
          <a:xfrm>
            <a:off x="762001" y="6314440"/>
            <a:ext cx="3814856"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228"/>
          <p:cNvSpPr txBox="1">
            <a:spLocks noGrp="1"/>
          </p:cNvSpPr>
          <p:nvPr>
            <p:ph type="sldNum" idx="12"/>
          </p:nvPr>
        </p:nvSpPr>
        <p:spPr>
          <a:xfrm>
            <a:off x="11784011" y="5607592"/>
            <a:ext cx="40798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split orient="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119"/>
        <p:cNvGrpSpPr/>
        <p:nvPr/>
      </p:nvGrpSpPr>
      <p:grpSpPr>
        <a:xfrm>
          <a:off x="0" y="0"/>
          <a:ext cx="0" cy="0"/>
          <a:chOff x="0" y="0"/>
          <a:chExt cx="0" cy="0"/>
        </a:xfrm>
      </p:grpSpPr>
      <p:sp>
        <p:nvSpPr>
          <p:cNvPr id="120" name="Google Shape;120;p229" title="Page Number Shape"/>
          <p:cNvSpPr/>
          <p:nvPr/>
        </p:nvSpPr>
        <p:spPr>
          <a:xfrm>
            <a:off x="11784011" y="5380580"/>
            <a:ext cx="407988" cy="819150"/>
          </a:xfrm>
          <a:custGeom>
            <a:avLst/>
            <a:gdLst/>
            <a:ahLst/>
            <a:cxnLst/>
            <a:rect l="l" t="t" r="r" b="b"/>
            <a:pathLst>
              <a:path w="1799" h="3612" extrusionOk="0">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a:noFill/>
          </a:ln>
        </p:spPr>
      </p:sp>
      <p:sp>
        <p:nvSpPr>
          <p:cNvPr id="121" name="Google Shape;121;p229"/>
          <p:cNvSpPr txBox="1">
            <a:spLocks noGrp="1"/>
          </p:cNvSpPr>
          <p:nvPr>
            <p:ph type="title"/>
          </p:nvPr>
        </p:nvSpPr>
        <p:spPr>
          <a:xfrm rot="5400000">
            <a:off x="6875047" y="1758649"/>
            <a:ext cx="4678106" cy="244667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1"/>
              </a:buClr>
              <a:buSzPts val="5000"/>
              <a:buFont typeface="Century Schoolboo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2" name="Google Shape;122;p229"/>
          <p:cNvSpPr txBox="1">
            <a:spLocks noGrp="1"/>
          </p:cNvSpPr>
          <p:nvPr>
            <p:ph type="body" idx="1"/>
          </p:nvPr>
        </p:nvSpPr>
        <p:spPr>
          <a:xfrm rot="5400000">
            <a:off x="2034487" y="-553354"/>
            <a:ext cx="4678105" cy="7070678"/>
          </a:xfrm>
          <a:prstGeom prst="rect">
            <a:avLst/>
          </a:prstGeom>
          <a:noFill/>
          <a:ln>
            <a:noFill/>
          </a:ln>
        </p:spPr>
        <p:txBody>
          <a:bodyPr spcFirstLastPara="1" wrap="square" lIns="91425" tIns="45700" rIns="91425" bIns="45700" anchor="t" anchorCtr="0">
            <a:normAutofit/>
          </a:bodyPr>
          <a:lstStyle>
            <a:lvl1pPr marL="457200" lvl="0" indent="-342900" algn="l">
              <a:lnSpc>
                <a:spcPct val="112000"/>
              </a:lnSpc>
              <a:spcBef>
                <a:spcPts val="900"/>
              </a:spcBef>
              <a:spcAft>
                <a:spcPts val="0"/>
              </a:spcAft>
              <a:buClr>
                <a:srgbClr val="262626"/>
              </a:buClr>
              <a:buSzPts val="1800"/>
              <a:buChar char="•"/>
              <a:defRPr/>
            </a:lvl1pPr>
            <a:lvl2pPr marL="914400" lvl="1" indent="-342900" algn="l">
              <a:lnSpc>
                <a:spcPct val="112000"/>
              </a:lnSpc>
              <a:spcBef>
                <a:spcPts val="900"/>
              </a:spcBef>
              <a:spcAft>
                <a:spcPts val="0"/>
              </a:spcAft>
              <a:buClr>
                <a:srgbClr val="262626"/>
              </a:buClr>
              <a:buSzPts val="1800"/>
              <a:buChar char="–"/>
              <a:defRPr/>
            </a:lvl2pPr>
            <a:lvl3pPr marL="1371600" lvl="2" indent="-342900" algn="l">
              <a:lnSpc>
                <a:spcPct val="112000"/>
              </a:lnSpc>
              <a:spcBef>
                <a:spcPts val="900"/>
              </a:spcBef>
              <a:spcAft>
                <a:spcPts val="0"/>
              </a:spcAft>
              <a:buClr>
                <a:srgbClr val="262626"/>
              </a:buClr>
              <a:buSzPts val="1800"/>
              <a:buChar char="•"/>
              <a:defRPr/>
            </a:lvl3pPr>
            <a:lvl4pPr marL="1828800" lvl="3" indent="-342900" algn="l">
              <a:lnSpc>
                <a:spcPct val="112000"/>
              </a:lnSpc>
              <a:spcBef>
                <a:spcPts val="900"/>
              </a:spcBef>
              <a:spcAft>
                <a:spcPts val="0"/>
              </a:spcAft>
              <a:buClr>
                <a:srgbClr val="262626"/>
              </a:buClr>
              <a:buSzPts val="1800"/>
              <a:buChar char="–"/>
              <a:defRPr/>
            </a:lvl4pPr>
            <a:lvl5pPr marL="2286000" lvl="4" indent="-342900" algn="l">
              <a:lnSpc>
                <a:spcPct val="112000"/>
              </a:lnSpc>
              <a:spcBef>
                <a:spcPts val="900"/>
              </a:spcBef>
              <a:spcAft>
                <a:spcPts val="0"/>
              </a:spcAft>
              <a:buClr>
                <a:srgbClr val="262626"/>
              </a:buClr>
              <a:buSzPts val="1800"/>
              <a:buChar char="•"/>
              <a:defRPr/>
            </a:lvl5pPr>
            <a:lvl6pPr marL="2743200" lvl="5" indent="-342900" algn="l">
              <a:lnSpc>
                <a:spcPct val="112000"/>
              </a:lnSpc>
              <a:spcBef>
                <a:spcPts val="1300"/>
              </a:spcBef>
              <a:spcAft>
                <a:spcPts val="0"/>
              </a:spcAft>
              <a:buClr>
                <a:srgbClr val="262626"/>
              </a:buClr>
              <a:buSzPts val="1800"/>
              <a:buChar char="–"/>
              <a:defRPr/>
            </a:lvl6pPr>
            <a:lvl7pPr marL="3200400" lvl="6" indent="-342900" algn="l">
              <a:lnSpc>
                <a:spcPct val="112000"/>
              </a:lnSpc>
              <a:spcBef>
                <a:spcPts val="1300"/>
              </a:spcBef>
              <a:spcAft>
                <a:spcPts val="0"/>
              </a:spcAft>
              <a:buClr>
                <a:srgbClr val="262626"/>
              </a:buClr>
              <a:buSzPts val="1800"/>
              <a:buChar char="•"/>
              <a:defRPr/>
            </a:lvl7pPr>
            <a:lvl8pPr marL="3657600" lvl="7" indent="-342900" algn="l">
              <a:lnSpc>
                <a:spcPct val="112000"/>
              </a:lnSpc>
              <a:spcBef>
                <a:spcPts val="1300"/>
              </a:spcBef>
              <a:spcAft>
                <a:spcPts val="0"/>
              </a:spcAft>
              <a:buClr>
                <a:srgbClr val="262626"/>
              </a:buClr>
              <a:buSzPts val="1800"/>
              <a:buChar char="–"/>
              <a:defRPr/>
            </a:lvl8pPr>
            <a:lvl9pPr marL="4114800" lvl="8" indent="-342900" algn="l">
              <a:lnSpc>
                <a:spcPct val="112000"/>
              </a:lnSpc>
              <a:spcBef>
                <a:spcPts val="1300"/>
              </a:spcBef>
              <a:spcAft>
                <a:spcPts val="0"/>
              </a:spcAft>
              <a:buClr>
                <a:srgbClr val="262626"/>
              </a:buClr>
              <a:buSzPts val="1800"/>
              <a:buChar char="•"/>
              <a:defRPr/>
            </a:lvl9pPr>
          </a:lstStyle>
          <a:p>
            <a:endParaRPr/>
          </a:p>
        </p:txBody>
      </p:sp>
      <p:sp>
        <p:nvSpPr>
          <p:cNvPr id="123" name="Google Shape;123;p229"/>
          <p:cNvSpPr txBox="1">
            <a:spLocks noGrp="1"/>
          </p:cNvSpPr>
          <p:nvPr>
            <p:ph type="dt" idx="10"/>
          </p:nvPr>
        </p:nvSpPr>
        <p:spPr>
          <a:xfrm>
            <a:off x="6536187" y="5927131"/>
            <a:ext cx="3814856"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229"/>
          <p:cNvSpPr txBox="1">
            <a:spLocks noGrp="1"/>
          </p:cNvSpPr>
          <p:nvPr>
            <p:ph type="ftr" idx="11"/>
          </p:nvPr>
        </p:nvSpPr>
        <p:spPr>
          <a:xfrm>
            <a:off x="6536187" y="6315949"/>
            <a:ext cx="3814856"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229"/>
          <p:cNvSpPr txBox="1">
            <a:spLocks noGrp="1"/>
          </p:cNvSpPr>
          <p:nvPr>
            <p:ph type="sldNum" idx="12"/>
          </p:nvPr>
        </p:nvSpPr>
        <p:spPr>
          <a:xfrm>
            <a:off x="11784011" y="5607592"/>
            <a:ext cx="40798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126" name="Google Shape;126;p229" title="Horizontal Rule Line"/>
          <p:cNvCxnSpPr/>
          <p:nvPr/>
        </p:nvCxnSpPr>
        <p:spPr>
          <a:xfrm>
            <a:off x="0" y="6199730"/>
            <a:ext cx="10260011" cy="0"/>
          </a:xfrm>
          <a:prstGeom prst="straightConnector1">
            <a:avLst/>
          </a:prstGeom>
          <a:noFill/>
          <a:ln w="25400" cap="flat" cmpd="sng">
            <a:solidFill>
              <a:schemeClr val="accent1"/>
            </a:solidFill>
            <a:prstDash val="solid"/>
            <a:round/>
            <a:headEnd type="none" w="sm" len="sm"/>
            <a:tailEnd type="none" w="sm" len="sm"/>
          </a:ln>
        </p:spPr>
      </p:cxnSp>
    </p:spTree>
  </p:cSld>
  <p:clrMapOvr>
    <a:masterClrMapping/>
  </p:clrMapOvr>
  <p:transition>
    <p:split orient="vert"/>
  </p:transition>
  <p:extLst>
    <p:ext uri="{DCECCB84-F9BA-43D5-87BE-67443E8EF086}">
      <p15:sldGuideLst xmlns:p15="http://schemas.microsoft.com/office/powerpoint/2012/main">
        <p15:guide id="1" pos="645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
        <p:cNvGrpSpPr/>
        <p:nvPr/>
      </p:nvGrpSpPr>
      <p:grpSpPr>
        <a:xfrm>
          <a:off x="0" y="0"/>
          <a:ext cx="0" cy="0"/>
          <a:chOff x="0" y="0"/>
          <a:chExt cx="0" cy="0"/>
        </a:xfrm>
      </p:grpSpPr>
      <p:sp>
        <p:nvSpPr>
          <p:cNvPr id="34" name="Google Shape;34;p217"/>
          <p:cNvSpPr txBox="1">
            <a:spLocks noGrp="1"/>
          </p:cNvSpPr>
          <p:nvPr>
            <p:ph type="title"/>
          </p:nvPr>
        </p:nvSpPr>
        <p:spPr>
          <a:xfrm>
            <a:off x="762000" y="559678"/>
            <a:ext cx="3833906" cy="4952492"/>
          </a:xfrm>
          <a:prstGeom prst="rect">
            <a:avLst/>
          </a:prstGeom>
          <a:noFill/>
          <a:ln>
            <a:noFill/>
          </a:ln>
        </p:spPr>
        <p:txBody>
          <a:bodyPr spcFirstLastPara="1" wrap="square" lIns="91425" tIns="45700" rIns="91425" bIns="45700" anchor="t" anchorCtr="0">
            <a:normAutofit/>
          </a:bodyPr>
          <a:lstStyle>
            <a:lvl1pPr lvl="0" algn="r">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17"/>
          <p:cNvSpPr txBox="1">
            <a:spLocks noGrp="1"/>
          </p:cNvSpPr>
          <p:nvPr>
            <p:ph type="dt" idx="10"/>
          </p:nvPr>
        </p:nvSpPr>
        <p:spPr>
          <a:xfrm>
            <a:off x="762001" y="5930060"/>
            <a:ext cx="3814856"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17"/>
          <p:cNvSpPr txBox="1">
            <a:spLocks noGrp="1"/>
          </p:cNvSpPr>
          <p:nvPr>
            <p:ph type="ftr" idx="11"/>
          </p:nvPr>
        </p:nvSpPr>
        <p:spPr>
          <a:xfrm>
            <a:off x="762001" y="6314440"/>
            <a:ext cx="3814856"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17"/>
          <p:cNvSpPr txBox="1">
            <a:spLocks noGrp="1"/>
          </p:cNvSpPr>
          <p:nvPr>
            <p:ph type="sldNum" idx="12"/>
          </p:nvPr>
        </p:nvSpPr>
        <p:spPr>
          <a:xfrm>
            <a:off x="11784011" y="5607592"/>
            <a:ext cx="40798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8"/>
        <p:cNvGrpSpPr/>
        <p:nvPr/>
      </p:nvGrpSpPr>
      <p:grpSpPr>
        <a:xfrm>
          <a:off x="0" y="0"/>
          <a:ext cx="0" cy="0"/>
          <a:chOff x="0" y="0"/>
          <a:chExt cx="0" cy="0"/>
        </a:xfrm>
      </p:grpSpPr>
      <p:sp>
        <p:nvSpPr>
          <p:cNvPr id="39" name="Google Shape;39;p218"/>
          <p:cNvSpPr txBox="1">
            <a:spLocks noGrp="1"/>
          </p:cNvSpPr>
          <p:nvPr>
            <p:ph type="title"/>
          </p:nvPr>
        </p:nvSpPr>
        <p:spPr>
          <a:xfrm>
            <a:off x="762000" y="559678"/>
            <a:ext cx="3833906" cy="4952492"/>
          </a:xfrm>
          <a:prstGeom prst="rect">
            <a:avLst/>
          </a:prstGeom>
          <a:noFill/>
          <a:ln>
            <a:noFill/>
          </a:ln>
        </p:spPr>
        <p:txBody>
          <a:bodyPr spcFirstLastPara="1" wrap="square" lIns="91425" tIns="45700" rIns="91425" bIns="45700" anchor="t" anchorCtr="0">
            <a:normAutofit/>
          </a:bodyPr>
          <a:lstStyle>
            <a:lvl1pPr lvl="0" algn="r">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218"/>
          <p:cNvSpPr txBox="1">
            <a:spLocks noGrp="1"/>
          </p:cNvSpPr>
          <p:nvPr>
            <p:ph type="body" idx="1"/>
          </p:nvPr>
        </p:nvSpPr>
        <p:spPr>
          <a:xfrm>
            <a:off x="5181600" y="569066"/>
            <a:ext cx="6248398" cy="5655156"/>
          </a:xfrm>
          <a:prstGeom prst="rect">
            <a:avLst/>
          </a:prstGeom>
          <a:noFill/>
          <a:ln>
            <a:noFill/>
          </a:ln>
        </p:spPr>
        <p:txBody>
          <a:bodyPr spcFirstLastPara="1" wrap="square" lIns="91425" tIns="45700" rIns="91425" bIns="45700" anchor="t" anchorCtr="0">
            <a:normAutofit/>
          </a:bodyPr>
          <a:lstStyle>
            <a:lvl1pPr marL="457200" lvl="0" indent="-342900" algn="l">
              <a:lnSpc>
                <a:spcPct val="112000"/>
              </a:lnSpc>
              <a:spcBef>
                <a:spcPts val="900"/>
              </a:spcBef>
              <a:spcAft>
                <a:spcPts val="0"/>
              </a:spcAft>
              <a:buClr>
                <a:srgbClr val="262626"/>
              </a:buClr>
              <a:buSzPts val="1800"/>
              <a:buChar char="•"/>
              <a:defRPr/>
            </a:lvl1pPr>
            <a:lvl2pPr marL="914400" lvl="1" indent="-342900" algn="l">
              <a:lnSpc>
                <a:spcPct val="112000"/>
              </a:lnSpc>
              <a:spcBef>
                <a:spcPts val="900"/>
              </a:spcBef>
              <a:spcAft>
                <a:spcPts val="0"/>
              </a:spcAft>
              <a:buClr>
                <a:srgbClr val="262626"/>
              </a:buClr>
              <a:buSzPts val="1800"/>
              <a:buChar char="–"/>
              <a:defRPr/>
            </a:lvl2pPr>
            <a:lvl3pPr marL="1371600" lvl="2" indent="-342900" algn="l">
              <a:lnSpc>
                <a:spcPct val="112000"/>
              </a:lnSpc>
              <a:spcBef>
                <a:spcPts val="900"/>
              </a:spcBef>
              <a:spcAft>
                <a:spcPts val="0"/>
              </a:spcAft>
              <a:buClr>
                <a:srgbClr val="262626"/>
              </a:buClr>
              <a:buSzPts val="1800"/>
              <a:buChar char="•"/>
              <a:defRPr/>
            </a:lvl3pPr>
            <a:lvl4pPr marL="1828800" lvl="3" indent="-342900" algn="l">
              <a:lnSpc>
                <a:spcPct val="112000"/>
              </a:lnSpc>
              <a:spcBef>
                <a:spcPts val="900"/>
              </a:spcBef>
              <a:spcAft>
                <a:spcPts val="0"/>
              </a:spcAft>
              <a:buClr>
                <a:srgbClr val="262626"/>
              </a:buClr>
              <a:buSzPts val="1800"/>
              <a:buChar char="–"/>
              <a:defRPr/>
            </a:lvl4pPr>
            <a:lvl5pPr marL="2286000" lvl="4" indent="-342900" algn="l">
              <a:lnSpc>
                <a:spcPct val="112000"/>
              </a:lnSpc>
              <a:spcBef>
                <a:spcPts val="900"/>
              </a:spcBef>
              <a:spcAft>
                <a:spcPts val="0"/>
              </a:spcAft>
              <a:buClr>
                <a:srgbClr val="262626"/>
              </a:buClr>
              <a:buSzPts val="1800"/>
              <a:buChar char="•"/>
              <a:defRPr/>
            </a:lvl5pPr>
            <a:lvl6pPr marL="2743200" lvl="5" indent="-342900" algn="l">
              <a:lnSpc>
                <a:spcPct val="112000"/>
              </a:lnSpc>
              <a:spcBef>
                <a:spcPts val="1300"/>
              </a:spcBef>
              <a:spcAft>
                <a:spcPts val="0"/>
              </a:spcAft>
              <a:buClr>
                <a:srgbClr val="262626"/>
              </a:buClr>
              <a:buSzPts val="1800"/>
              <a:buChar char="–"/>
              <a:defRPr/>
            </a:lvl6pPr>
            <a:lvl7pPr marL="3200400" lvl="6" indent="-342900" algn="l">
              <a:lnSpc>
                <a:spcPct val="112000"/>
              </a:lnSpc>
              <a:spcBef>
                <a:spcPts val="1300"/>
              </a:spcBef>
              <a:spcAft>
                <a:spcPts val="0"/>
              </a:spcAft>
              <a:buClr>
                <a:srgbClr val="262626"/>
              </a:buClr>
              <a:buSzPts val="1800"/>
              <a:buChar char="•"/>
              <a:defRPr/>
            </a:lvl7pPr>
            <a:lvl8pPr marL="3657600" lvl="7" indent="-342900" algn="l">
              <a:lnSpc>
                <a:spcPct val="112000"/>
              </a:lnSpc>
              <a:spcBef>
                <a:spcPts val="1300"/>
              </a:spcBef>
              <a:spcAft>
                <a:spcPts val="0"/>
              </a:spcAft>
              <a:buClr>
                <a:srgbClr val="262626"/>
              </a:buClr>
              <a:buSzPts val="1800"/>
              <a:buChar char="–"/>
              <a:defRPr/>
            </a:lvl8pPr>
            <a:lvl9pPr marL="4114800" lvl="8" indent="-342900" algn="l">
              <a:lnSpc>
                <a:spcPct val="112000"/>
              </a:lnSpc>
              <a:spcBef>
                <a:spcPts val="1300"/>
              </a:spcBef>
              <a:spcAft>
                <a:spcPts val="0"/>
              </a:spcAft>
              <a:buClr>
                <a:srgbClr val="262626"/>
              </a:buClr>
              <a:buSzPts val="1800"/>
              <a:buChar char="•"/>
              <a:defRPr/>
            </a:lvl9pPr>
          </a:lstStyle>
          <a:p>
            <a:endParaRPr/>
          </a:p>
        </p:txBody>
      </p:sp>
      <p:sp>
        <p:nvSpPr>
          <p:cNvPr id="41" name="Google Shape;41;p218"/>
          <p:cNvSpPr txBox="1">
            <a:spLocks noGrp="1"/>
          </p:cNvSpPr>
          <p:nvPr>
            <p:ph type="dt" idx="10"/>
          </p:nvPr>
        </p:nvSpPr>
        <p:spPr>
          <a:xfrm>
            <a:off x="762001" y="5930060"/>
            <a:ext cx="3814856"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18"/>
          <p:cNvSpPr txBox="1">
            <a:spLocks noGrp="1"/>
          </p:cNvSpPr>
          <p:nvPr>
            <p:ph type="ftr" idx="11"/>
          </p:nvPr>
        </p:nvSpPr>
        <p:spPr>
          <a:xfrm>
            <a:off x="762001" y="6314440"/>
            <a:ext cx="3814856"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18"/>
          <p:cNvSpPr txBox="1">
            <a:spLocks noGrp="1"/>
          </p:cNvSpPr>
          <p:nvPr>
            <p:ph type="sldNum" idx="12"/>
          </p:nvPr>
        </p:nvSpPr>
        <p:spPr>
          <a:xfrm>
            <a:off x="11784011" y="5607592"/>
            <a:ext cx="40798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4"/>
        <p:cNvGrpSpPr/>
        <p:nvPr/>
      </p:nvGrpSpPr>
      <p:grpSpPr>
        <a:xfrm>
          <a:off x="0" y="0"/>
          <a:ext cx="0" cy="0"/>
          <a:chOff x="0" y="0"/>
          <a:chExt cx="0" cy="0"/>
        </a:xfrm>
      </p:grpSpPr>
      <p:sp>
        <p:nvSpPr>
          <p:cNvPr id="45" name="Google Shape;45;p219"/>
          <p:cNvSpPr txBox="1">
            <a:spLocks noGrp="1"/>
          </p:cNvSpPr>
          <p:nvPr>
            <p:ph type="title"/>
          </p:nvPr>
        </p:nvSpPr>
        <p:spPr>
          <a:xfrm>
            <a:off x="762000" y="559678"/>
            <a:ext cx="3833906" cy="4952492"/>
          </a:xfrm>
          <a:prstGeom prst="rect">
            <a:avLst/>
          </a:prstGeom>
          <a:noFill/>
          <a:ln>
            <a:noFill/>
          </a:ln>
        </p:spPr>
        <p:txBody>
          <a:bodyPr spcFirstLastPara="1" wrap="square" lIns="91425" tIns="45700" rIns="91425" bIns="45700" anchor="t" anchorCtr="0">
            <a:normAutofit/>
          </a:bodyPr>
          <a:lstStyle>
            <a:lvl1pPr lvl="0" algn="r">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19"/>
          <p:cNvSpPr txBox="1">
            <a:spLocks noGrp="1"/>
          </p:cNvSpPr>
          <p:nvPr>
            <p:ph type="body" idx="1"/>
          </p:nvPr>
        </p:nvSpPr>
        <p:spPr>
          <a:xfrm>
            <a:off x="5181600" y="540628"/>
            <a:ext cx="6248400" cy="2488946"/>
          </a:xfrm>
          <a:prstGeom prst="rect">
            <a:avLst/>
          </a:prstGeom>
          <a:noFill/>
          <a:ln>
            <a:noFill/>
          </a:ln>
        </p:spPr>
        <p:txBody>
          <a:bodyPr spcFirstLastPara="1" wrap="square" lIns="91425" tIns="45700" rIns="91425" bIns="45700" anchor="t" anchorCtr="0">
            <a:normAutofit/>
          </a:bodyPr>
          <a:lstStyle>
            <a:lvl1pPr marL="457200" lvl="0" indent="-342900" algn="l">
              <a:lnSpc>
                <a:spcPct val="112000"/>
              </a:lnSpc>
              <a:spcBef>
                <a:spcPts val="900"/>
              </a:spcBef>
              <a:spcAft>
                <a:spcPts val="0"/>
              </a:spcAft>
              <a:buClr>
                <a:srgbClr val="262626"/>
              </a:buClr>
              <a:buSzPts val="1800"/>
              <a:buChar char="•"/>
              <a:defRPr/>
            </a:lvl1pPr>
            <a:lvl2pPr marL="914400" lvl="1" indent="-342900" algn="l">
              <a:lnSpc>
                <a:spcPct val="112000"/>
              </a:lnSpc>
              <a:spcBef>
                <a:spcPts val="900"/>
              </a:spcBef>
              <a:spcAft>
                <a:spcPts val="0"/>
              </a:spcAft>
              <a:buClr>
                <a:srgbClr val="262626"/>
              </a:buClr>
              <a:buSzPts val="1800"/>
              <a:buChar char="–"/>
              <a:defRPr/>
            </a:lvl2pPr>
            <a:lvl3pPr marL="1371600" lvl="2" indent="-342900" algn="l">
              <a:lnSpc>
                <a:spcPct val="112000"/>
              </a:lnSpc>
              <a:spcBef>
                <a:spcPts val="900"/>
              </a:spcBef>
              <a:spcAft>
                <a:spcPts val="0"/>
              </a:spcAft>
              <a:buClr>
                <a:srgbClr val="262626"/>
              </a:buClr>
              <a:buSzPts val="1800"/>
              <a:buChar char="•"/>
              <a:defRPr/>
            </a:lvl3pPr>
            <a:lvl4pPr marL="1828800" lvl="3" indent="-342900" algn="l">
              <a:lnSpc>
                <a:spcPct val="112000"/>
              </a:lnSpc>
              <a:spcBef>
                <a:spcPts val="900"/>
              </a:spcBef>
              <a:spcAft>
                <a:spcPts val="0"/>
              </a:spcAft>
              <a:buClr>
                <a:srgbClr val="262626"/>
              </a:buClr>
              <a:buSzPts val="1800"/>
              <a:buChar char="–"/>
              <a:defRPr/>
            </a:lvl4pPr>
            <a:lvl5pPr marL="2286000" lvl="4" indent="-342900" algn="l">
              <a:lnSpc>
                <a:spcPct val="112000"/>
              </a:lnSpc>
              <a:spcBef>
                <a:spcPts val="900"/>
              </a:spcBef>
              <a:spcAft>
                <a:spcPts val="0"/>
              </a:spcAft>
              <a:buClr>
                <a:srgbClr val="262626"/>
              </a:buClr>
              <a:buSzPts val="1800"/>
              <a:buChar char="•"/>
              <a:defRPr/>
            </a:lvl5pPr>
            <a:lvl6pPr marL="2743200" lvl="5" indent="-342900" algn="l">
              <a:lnSpc>
                <a:spcPct val="112000"/>
              </a:lnSpc>
              <a:spcBef>
                <a:spcPts val="1300"/>
              </a:spcBef>
              <a:spcAft>
                <a:spcPts val="0"/>
              </a:spcAft>
              <a:buClr>
                <a:srgbClr val="262626"/>
              </a:buClr>
              <a:buSzPts val="1800"/>
              <a:buChar char="–"/>
              <a:defRPr/>
            </a:lvl6pPr>
            <a:lvl7pPr marL="3200400" lvl="6" indent="-342900" algn="l">
              <a:lnSpc>
                <a:spcPct val="112000"/>
              </a:lnSpc>
              <a:spcBef>
                <a:spcPts val="1300"/>
              </a:spcBef>
              <a:spcAft>
                <a:spcPts val="0"/>
              </a:spcAft>
              <a:buClr>
                <a:srgbClr val="262626"/>
              </a:buClr>
              <a:buSzPts val="1800"/>
              <a:buChar char="•"/>
              <a:defRPr/>
            </a:lvl7pPr>
            <a:lvl8pPr marL="3657600" lvl="7" indent="-342900" algn="l">
              <a:lnSpc>
                <a:spcPct val="112000"/>
              </a:lnSpc>
              <a:spcBef>
                <a:spcPts val="1300"/>
              </a:spcBef>
              <a:spcAft>
                <a:spcPts val="0"/>
              </a:spcAft>
              <a:buClr>
                <a:srgbClr val="262626"/>
              </a:buClr>
              <a:buSzPts val="1800"/>
              <a:buChar char="–"/>
              <a:defRPr/>
            </a:lvl8pPr>
            <a:lvl9pPr marL="4114800" lvl="8" indent="-342900" algn="l">
              <a:lnSpc>
                <a:spcPct val="112000"/>
              </a:lnSpc>
              <a:spcBef>
                <a:spcPts val="1300"/>
              </a:spcBef>
              <a:spcAft>
                <a:spcPts val="0"/>
              </a:spcAft>
              <a:buClr>
                <a:srgbClr val="262626"/>
              </a:buClr>
              <a:buSzPts val="1800"/>
              <a:buChar char="•"/>
              <a:defRPr/>
            </a:lvl9pPr>
          </a:lstStyle>
          <a:p>
            <a:endParaRPr/>
          </a:p>
        </p:txBody>
      </p:sp>
      <p:sp>
        <p:nvSpPr>
          <p:cNvPr id="47" name="Google Shape;47;p219"/>
          <p:cNvSpPr txBox="1">
            <a:spLocks noGrp="1"/>
          </p:cNvSpPr>
          <p:nvPr>
            <p:ph type="body" idx="2"/>
          </p:nvPr>
        </p:nvSpPr>
        <p:spPr>
          <a:xfrm>
            <a:off x="5181600" y="3712467"/>
            <a:ext cx="6248400" cy="2482228"/>
          </a:xfrm>
          <a:prstGeom prst="rect">
            <a:avLst/>
          </a:prstGeom>
          <a:noFill/>
          <a:ln>
            <a:noFill/>
          </a:ln>
        </p:spPr>
        <p:txBody>
          <a:bodyPr spcFirstLastPara="1" wrap="square" lIns="91425" tIns="45700" rIns="91425" bIns="45700" anchor="t" anchorCtr="0">
            <a:normAutofit/>
          </a:bodyPr>
          <a:lstStyle>
            <a:lvl1pPr marL="457200" lvl="0" indent="-342900" algn="l">
              <a:lnSpc>
                <a:spcPct val="112000"/>
              </a:lnSpc>
              <a:spcBef>
                <a:spcPts val="900"/>
              </a:spcBef>
              <a:spcAft>
                <a:spcPts val="0"/>
              </a:spcAft>
              <a:buClr>
                <a:srgbClr val="262626"/>
              </a:buClr>
              <a:buSzPts val="1800"/>
              <a:buChar char="•"/>
              <a:defRPr/>
            </a:lvl1pPr>
            <a:lvl2pPr marL="914400" lvl="1" indent="-342900" algn="l">
              <a:lnSpc>
                <a:spcPct val="112000"/>
              </a:lnSpc>
              <a:spcBef>
                <a:spcPts val="900"/>
              </a:spcBef>
              <a:spcAft>
                <a:spcPts val="0"/>
              </a:spcAft>
              <a:buClr>
                <a:srgbClr val="262626"/>
              </a:buClr>
              <a:buSzPts val="1800"/>
              <a:buChar char="–"/>
              <a:defRPr/>
            </a:lvl2pPr>
            <a:lvl3pPr marL="1371600" lvl="2" indent="-342900" algn="l">
              <a:lnSpc>
                <a:spcPct val="112000"/>
              </a:lnSpc>
              <a:spcBef>
                <a:spcPts val="900"/>
              </a:spcBef>
              <a:spcAft>
                <a:spcPts val="0"/>
              </a:spcAft>
              <a:buClr>
                <a:srgbClr val="262626"/>
              </a:buClr>
              <a:buSzPts val="1800"/>
              <a:buChar char="•"/>
              <a:defRPr/>
            </a:lvl3pPr>
            <a:lvl4pPr marL="1828800" lvl="3" indent="-342900" algn="l">
              <a:lnSpc>
                <a:spcPct val="112000"/>
              </a:lnSpc>
              <a:spcBef>
                <a:spcPts val="900"/>
              </a:spcBef>
              <a:spcAft>
                <a:spcPts val="0"/>
              </a:spcAft>
              <a:buClr>
                <a:srgbClr val="262626"/>
              </a:buClr>
              <a:buSzPts val="1800"/>
              <a:buChar char="–"/>
              <a:defRPr/>
            </a:lvl4pPr>
            <a:lvl5pPr marL="2286000" lvl="4" indent="-342900" algn="l">
              <a:lnSpc>
                <a:spcPct val="112000"/>
              </a:lnSpc>
              <a:spcBef>
                <a:spcPts val="900"/>
              </a:spcBef>
              <a:spcAft>
                <a:spcPts val="0"/>
              </a:spcAft>
              <a:buClr>
                <a:srgbClr val="262626"/>
              </a:buClr>
              <a:buSzPts val="1800"/>
              <a:buChar char="•"/>
              <a:defRPr/>
            </a:lvl5pPr>
            <a:lvl6pPr marL="2743200" lvl="5" indent="-342900" algn="l">
              <a:lnSpc>
                <a:spcPct val="112000"/>
              </a:lnSpc>
              <a:spcBef>
                <a:spcPts val="1300"/>
              </a:spcBef>
              <a:spcAft>
                <a:spcPts val="0"/>
              </a:spcAft>
              <a:buClr>
                <a:srgbClr val="262626"/>
              </a:buClr>
              <a:buSzPts val="1800"/>
              <a:buChar char="–"/>
              <a:defRPr/>
            </a:lvl6pPr>
            <a:lvl7pPr marL="3200400" lvl="6" indent="-342900" algn="l">
              <a:lnSpc>
                <a:spcPct val="112000"/>
              </a:lnSpc>
              <a:spcBef>
                <a:spcPts val="1300"/>
              </a:spcBef>
              <a:spcAft>
                <a:spcPts val="0"/>
              </a:spcAft>
              <a:buClr>
                <a:srgbClr val="262626"/>
              </a:buClr>
              <a:buSzPts val="1800"/>
              <a:buChar char="•"/>
              <a:defRPr/>
            </a:lvl7pPr>
            <a:lvl8pPr marL="3657600" lvl="7" indent="-342900" algn="l">
              <a:lnSpc>
                <a:spcPct val="112000"/>
              </a:lnSpc>
              <a:spcBef>
                <a:spcPts val="1300"/>
              </a:spcBef>
              <a:spcAft>
                <a:spcPts val="0"/>
              </a:spcAft>
              <a:buClr>
                <a:srgbClr val="262626"/>
              </a:buClr>
              <a:buSzPts val="1800"/>
              <a:buChar char="–"/>
              <a:defRPr/>
            </a:lvl8pPr>
            <a:lvl9pPr marL="4114800" lvl="8" indent="-342900" algn="l">
              <a:lnSpc>
                <a:spcPct val="112000"/>
              </a:lnSpc>
              <a:spcBef>
                <a:spcPts val="1300"/>
              </a:spcBef>
              <a:spcAft>
                <a:spcPts val="0"/>
              </a:spcAft>
              <a:buClr>
                <a:srgbClr val="262626"/>
              </a:buClr>
              <a:buSzPts val="1800"/>
              <a:buChar char="•"/>
              <a:defRPr/>
            </a:lvl9pPr>
          </a:lstStyle>
          <a:p>
            <a:endParaRPr/>
          </a:p>
        </p:txBody>
      </p:sp>
      <p:sp>
        <p:nvSpPr>
          <p:cNvPr id="48" name="Google Shape;48;p219"/>
          <p:cNvSpPr txBox="1">
            <a:spLocks noGrp="1"/>
          </p:cNvSpPr>
          <p:nvPr>
            <p:ph type="dt" idx="10"/>
          </p:nvPr>
        </p:nvSpPr>
        <p:spPr>
          <a:xfrm>
            <a:off x="762001" y="5930060"/>
            <a:ext cx="3814856"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19"/>
          <p:cNvSpPr txBox="1">
            <a:spLocks noGrp="1"/>
          </p:cNvSpPr>
          <p:nvPr>
            <p:ph type="ftr" idx="11"/>
          </p:nvPr>
        </p:nvSpPr>
        <p:spPr>
          <a:xfrm>
            <a:off x="762001" y="6314440"/>
            <a:ext cx="3814856"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219"/>
          <p:cNvSpPr txBox="1">
            <a:spLocks noGrp="1"/>
          </p:cNvSpPr>
          <p:nvPr>
            <p:ph type="sldNum" idx="12"/>
          </p:nvPr>
        </p:nvSpPr>
        <p:spPr>
          <a:xfrm>
            <a:off x="11784011" y="5607592"/>
            <a:ext cx="40798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type="objOnly">
  <p:cSld name="OBJECT_ONLY">
    <p:spTree>
      <p:nvGrpSpPr>
        <p:cNvPr id="1" name="Shape 51"/>
        <p:cNvGrpSpPr/>
        <p:nvPr/>
      </p:nvGrpSpPr>
      <p:grpSpPr>
        <a:xfrm>
          <a:off x="0" y="0"/>
          <a:ext cx="0" cy="0"/>
          <a:chOff x="0" y="0"/>
          <a:chExt cx="0" cy="0"/>
        </a:xfrm>
      </p:grpSpPr>
      <p:sp>
        <p:nvSpPr>
          <p:cNvPr id="52" name="Google Shape;52;p220"/>
          <p:cNvSpPr txBox="1">
            <a:spLocks noGrp="1"/>
          </p:cNvSpPr>
          <p:nvPr>
            <p:ph type="body" idx="1"/>
          </p:nvPr>
        </p:nvSpPr>
        <p:spPr>
          <a:xfrm>
            <a:off x="609600" y="277813"/>
            <a:ext cx="10972800" cy="5853112"/>
          </a:xfrm>
          <a:prstGeom prst="rect">
            <a:avLst/>
          </a:prstGeom>
          <a:noFill/>
          <a:ln>
            <a:noFill/>
          </a:ln>
        </p:spPr>
        <p:txBody>
          <a:bodyPr spcFirstLastPara="1" wrap="square" lIns="91425" tIns="45700" rIns="91425" bIns="45700" anchor="t" anchorCtr="0">
            <a:normAutofit/>
          </a:bodyPr>
          <a:lstStyle>
            <a:lvl1pPr marL="457200" lvl="0" indent="-342900" algn="l">
              <a:lnSpc>
                <a:spcPct val="112000"/>
              </a:lnSpc>
              <a:spcBef>
                <a:spcPts val="900"/>
              </a:spcBef>
              <a:spcAft>
                <a:spcPts val="0"/>
              </a:spcAft>
              <a:buClr>
                <a:srgbClr val="262626"/>
              </a:buClr>
              <a:buSzPts val="1800"/>
              <a:buChar char="•"/>
              <a:defRPr/>
            </a:lvl1pPr>
            <a:lvl2pPr marL="914400" lvl="1" indent="-342900" algn="l">
              <a:lnSpc>
                <a:spcPct val="112000"/>
              </a:lnSpc>
              <a:spcBef>
                <a:spcPts val="900"/>
              </a:spcBef>
              <a:spcAft>
                <a:spcPts val="0"/>
              </a:spcAft>
              <a:buClr>
                <a:srgbClr val="262626"/>
              </a:buClr>
              <a:buSzPts val="1800"/>
              <a:buChar char="–"/>
              <a:defRPr/>
            </a:lvl2pPr>
            <a:lvl3pPr marL="1371600" lvl="2" indent="-342900" algn="l">
              <a:lnSpc>
                <a:spcPct val="112000"/>
              </a:lnSpc>
              <a:spcBef>
                <a:spcPts val="900"/>
              </a:spcBef>
              <a:spcAft>
                <a:spcPts val="0"/>
              </a:spcAft>
              <a:buClr>
                <a:srgbClr val="262626"/>
              </a:buClr>
              <a:buSzPts val="1800"/>
              <a:buChar char="•"/>
              <a:defRPr/>
            </a:lvl3pPr>
            <a:lvl4pPr marL="1828800" lvl="3" indent="-342900" algn="l">
              <a:lnSpc>
                <a:spcPct val="112000"/>
              </a:lnSpc>
              <a:spcBef>
                <a:spcPts val="900"/>
              </a:spcBef>
              <a:spcAft>
                <a:spcPts val="0"/>
              </a:spcAft>
              <a:buClr>
                <a:srgbClr val="262626"/>
              </a:buClr>
              <a:buSzPts val="1800"/>
              <a:buChar char="–"/>
              <a:defRPr/>
            </a:lvl4pPr>
            <a:lvl5pPr marL="2286000" lvl="4" indent="-342900" algn="l">
              <a:lnSpc>
                <a:spcPct val="112000"/>
              </a:lnSpc>
              <a:spcBef>
                <a:spcPts val="900"/>
              </a:spcBef>
              <a:spcAft>
                <a:spcPts val="0"/>
              </a:spcAft>
              <a:buClr>
                <a:srgbClr val="262626"/>
              </a:buClr>
              <a:buSzPts val="1800"/>
              <a:buChar char="•"/>
              <a:defRPr/>
            </a:lvl5pPr>
            <a:lvl6pPr marL="2743200" lvl="5" indent="-342900" algn="l">
              <a:lnSpc>
                <a:spcPct val="112000"/>
              </a:lnSpc>
              <a:spcBef>
                <a:spcPts val="1300"/>
              </a:spcBef>
              <a:spcAft>
                <a:spcPts val="0"/>
              </a:spcAft>
              <a:buClr>
                <a:srgbClr val="262626"/>
              </a:buClr>
              <a:buSzPts val="1800"/>
              <a:buChar char="–"/>
              <a:defRPr/>
            </a:lvl6pPr>
            <a:lvl7pPr marL="3200400" lvl="6" indent="-342900" algn="l">
              <a:lnSpc>
                <a:spcPct val="112000"/>
              </a:lnSpc>
              <a:spcBef>
                <a:spcPts val="1300"/>
              </a:spcBef>
              <a:spcAft>
                <a:spcPts val="0"/>
              </a:spcAft>
              <a:buClr>
                <a:srgbClr val="262626"/>
              </a:buClr>
              <a:buSzPts val="1800"/>
              <a:buChar char="•"/>
              <a:defRPr/>
            </a:lvl7pPr>
            <a:lvl8pPr marL="3657600" lvl="7" indent="-342900" algn="l">
              <a:lnSpc>
                <a:spcPct val="112000"/>
              </a:lnSpc>
              <a:spcBef>
                <a:spcPts val="1300"/>
              </a:spcBef>
              <a:spcAft>
                <a:spcPts val="0"/>
              </a:spcAft>
              <a:buClr>
                <a:srgbClr val="262626"/>
              </a:buClr>
              <a:buSzPts val="1800"/>
              <a:buChar char="–"/>
              <a:defRPr/>
            </a:lvl8pPr>
            <a:lvl9pPr marL="4114800" lvl="8" indent="-342900" algn="l">
              <a:lnSpc>
                <a:spcPct val="112000"/>
              </a:lnSpc>
              <a:spcBef>
                <a:spcPts val="1300"/>
              </a:spcBef>
              <a:spcAft>
                <a:spcPts val="0"/>
              </a:spcAft>
              <a:buClr>
                <a:srgbClr val="262626"/>
              </a:buClr>
              <a:buSzPts val="1800"/>
              <a:buChar char="•"/>
              <a:defRPr/>
            </a:lvl9pPr>
          </a:lstStyle>
          <a:p>
            <a:endParaRPr/>
          </a:p>
        </p:txBody>
      </p:sp>
      <p:sp>
        <p:nvSpPr>
          <p:cNvPr id="53" name="Google Shape;53;p220"/>
          <p:cNvSpPr txBox="1">
            <a:spLocks noGrp="1"/>
          </p:cNvSpPr>
          <p:nvPr>
            <p:ph type="dt" idx="10"/>
          </p:nvPr>
        </p:nvSpPr>
        <p:spPr>
          <a:xfrm>
            <a:off x="609600" y="6243638"/>
            <a:ext cx="2844800" cy="4572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20"/>
          <p:cNvSpPr txBox="1">
            <a:spLocks noGrp="1"/>
          </p:cNvSpPr>
          <p:nvPr>
            <p:ph type="ftr" idx="11"/>
          </p:nvPr>
        </p:nvSpPr>
        <p:spPr>
          <a:xfrm>
            <a:off x="4165600" y="6248400"/>
            <a:ext cx="3860800" cy="4572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220"/>
          <p:cNvSpPr txBox="1">
            <a:spLocks noGrp="1"/>
          </p:cNvSpPr>
          <p:nvPr>
            <p:ph type="sldNum" idx="12"/>
          </p:nvPr>
        </p:nvSpPr>
        <p:spPr>
          <a:xfrm>
            <a:off x="8737600" y="6243638"/>
            <a:ext cx="2844800" cy="4572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1" u="none" strike="noStrike" cap="none">
                <a:solidFill>
                  <a:schemeClr val="lt2"/>
                </a:solidFill>
                <a:latin typeface="Century Schoolbook"/>
                <a:ea typeface="Century Schoolbook"/>
                <a:cs typeface="Century Schoolbook"/>
                <a:sym typeface="Century Schoolbook"/>
              </a:defRPr>
            </a:lvl1pPr>
            <a:lvl2pPr marL="0" lvl="1" indent="0" algn="r">
              <a:spcBef>
                <a:spcPts val="0"/>
              </a:spcBef>
              <a:buNone/>
              <a:defRPr sz="1200" b="0" i="1" u="none" strike="noStrike" cap="none">
                <a:solidFill>
                  <a:schemeClr val="lt2"/>
                </a:solidFill>
                <a:latin typeface="Century Schoolbook"/>
                <a:ea typeface="Century Schoolbook"/>
                <a:cs typeface="Century Schoolbook"/>
                <a:sym typeface="Century Schoolbook"/>
              </a:defRPr>
            </a:lvl2pPr>
            <a:lvl3pPr marL="0" lvl="2" indent="0" algn="r">
              <a:spcBef>
                <a:spcPts val="0"/>
              </a:spcBef>
              <a:buNone/>
              <a:defRPr sz="1200" b="0" i="1" u="none" strike="noStrike" cap="none">
                <a:solidFill>
                  <a:schemeClr val="lt2"/>
                </a:solidFill>
                <a:latin typeface="Century Schoolbook"/>
                <a:ea typeface="Century Schoolbook"/>
                <a:cs typeface="Century Schoolbook"/>
                <a:sym typeface="Century Schoolbook"/>
              </a:defRPr>
            </a:lvl3pPr>
            <a:lvl4pPr marL="0" lvl="3" indent="0" algn="r">
              <a:spcBef>
                <a:spcPts val="0"/>
              </a:spcBef>
              <a:buNone/>
              <a:defRPr sz="1200" b="0" i="1" u="none" strike="noStrike" cap="none">
                <a:solidFill>
                  <a:schemeClr val="lt2"/>
                </a:solidFill>
                <a:latin typeface="Century Schoolbook"/>
                <a:ea typeface="Century Schoolbook"/>
                <a:cs typeface="Century Schoolbook"/>
                <a:sym typeface="Century Schoolbook"/>
              </a:defRPr>
            </a:lvl4pPr>
            <a:lvl5pPr marL="0" lvl="4" indent="0" algn="r">
              <a:spcBef>
                <a:spcPts val="0"/>
              </a:spcBef>
              <a:buNone/>
              <a:defRPr sz="1200" b="0" i="1" u="none" strike="noStrike" cap="none">
                <a:solidFill>
                  <a:schemeClr val="lt2"/>
                </a:solidFill>
                <a:latin typeface="Century Schoolbook"/>
                <a:ea typeface="Century Schoolbook"/>
                <a:cs typeface="Century Schoolbook"/>
                <a:sym typeface="Century Schoolbook"/>
              </a:defRPr>
            </a:lvl5pPr>
            <a:lvl6pPr marL="0" lvl="5" indent="0" algn="r">
              <a:spcBef>
                <a:spcPts val="0"/>
              </a:spcBef>
              <a:buNone/>
              <a:defRPr sz="1200" b="0" i="1" u="none" strike="noStrike" cap="none">
                <a:solidFill>
                  <a:schemeClr val="lt2"/>
                </a:solidFill>
                <a:latin typeface="Century Schoolbook"/>
                <a:ea typeface="Century Schoolbook"/>
                <a:cs typeface="Century Schoolbook"/>
                <a:sym typeface="Century Schoolbook"/>
              </a:defRPr>
            </a:lvl6pPr>
            <a:lvl7pPr marL="0" lvl="6" indent="0" algn="r">
              <a:spcBef>
                <a:spcPts val="0"/>
              </a:spcBef>
              <a:buNone/>
              <a:defRPr sz="1200" b="0" i="1" u="none" strike="noStrike" cap="none">
                <a:solidFill>
                  <a:schemeClr val="lt2"/>
                </a:solidFill>
                <a:latin typeface="Century Schoolbook"/>
                <a:ea typeface="Century Schoolbook"/>
                <a:cs typeface="Century Schoolbook"/>
                <a:sym typeface="Century Schoolbook"/>
              </a:defRPr>
            </a:lvl7pPr>
            <a:lvl8pPr marL="0" lvl="7" indent="0" algn="r">
              <a:spcBef>
                <a:spcPts val="0"/>
              </a:spcBef>
              <a:buNone/>
              <a:defRPr sz="1200" b="0" i="1" u="none" strike="noStrike" cap="none">
                <a:solidFill>
                  <a:schemeClr val="lt2"/>
                </a:solidFill>
                <a:latin typeface="Century Schoolbook"/>
                <a:ea typeface="Century Schoolbook"/>
                <a:cs typeface="Century Schoolbook"/>
                <a:sym typeface="Century Schoolbook"/>
              </a:defRPr>
            </a:lvl8pPr>
            <a:lvl9pPr marL="0" lvl="8" indent="0" algn="r">
              <a:spcBef>
                <a:spcPts val="0"/>
              </a:spcBef>
              <a:buNone/>
              <a:defRPr sz="1200" b="0" i="1" u="none" strike="noStrike" cap="none">
                <a:solidFill>
                  <a:schemeClr val="lt2"/>
                </a:solidFill>
                <a:latin typeface="Century Schoolbook"/>
                <a:ea typeface="Century Schoolbook"/>
                <a:cs typeface="Century Schoolbook"/>
                <a:sym typeface="Century Schoolbook"/>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221"/>
          <p:cNvSpPr txBox="1">
            <a:spLocks noGrp="1"/>
          </p:cNvSpPr>
          <p:nvPr>
            <p:ph type="dt" idx="10"/>
          </p:nvPr>
        </p:nvSpPr>
        <p:spPr>
          <a:xfrm>
            <a:off x="762001" y="5930060"/>
            <a:ext cx="3814856"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221"/>
          <p:cNvSpPr txBox="1">
            <a:spLocks noGrp="1"/>
          </p:cNvSpPr>
          <p:nvPr>
            <p:ph type="ftr" idx="11"/>
          </p:nvPr>
        </p:nvSpPr>
        <p:spPr>
          <a:xfrm>
            <a:off x="762001" y="6314440"/>
            <a:ext cx="3814856"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21"/>
          <p:cNvSpPr txBox="1">
            <a:spLocks noGrp="1"/>
          </p:cNvSpPr>
          <p:nvPr>
            <p:ph type="sldNum" idx="12"/>
          </p:nvPr>
        </p:nvSpPr>
        <p:spPr>
          <a:xfrm>
            <a:off x="11784011" y="5607592"/>
            <a:ext cx="40798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Content and Text" type="objAndTx">
  <p:cSld name="OBJECT_AND_TEXT">
    <p:spTree>
      <p:nvGrpSpPr>
        <p:cNvPr id="1" name="Shape 60"/>
        <p:cNvGrpSpPr/>
        <p:nvPr/>
      </p:nvGrpSpPr>
      <p:grpSpPr>
        <a:xfrm>
          <a:off x="0" y="0"/>
          <a:ext cx="0" cy="0"/>
          <a:chOff x="0" y="0"/>
          <a:chExt cx="0" cy="0"/>
        </a:xfrm>
      </p:grpSpPr>
      <p:sp>
        <p:nvSpPr>
          <p:cNvPr id="61" name="Google Shape;61;p222"/>
          <p:cNvSpPr txBox="1">
            <a:spLocks noGrp="1"/>
          </p:cNvSpPr>
          <p:nvPr>
            <p:ph type="title"/>
          </p:nvPr>
        </p:nvSpPr>
        <p:spPr>
          <a:xfrm>
            <a:off x="609601" y="244476"/>
            <a:ext cx="11180233" cy="1431925"/>
          </a:xfrm>
          <a:prstGeom prst="rect">
            <a:avLst/>
          </a:prstGeom>
          <a:noFill/>
          <a:ln>
            <a:noFill/>
          </a:ln>
        </p:spPr>
        <p:txBody>
          <a:bodyPr spcFirstLastPara="1" wrap="square" lIns="91425" tIns="45700" rIns="91425" bIns="45700" anchor="t" anchorCtr="0">
            <a:normAutofit/>
          </a:bodyPr>
          <a:lstStyle>
            <a:lvl1pPr lvl="0" algn="r">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222"/>
          <p:cNvSpPr txBox="1">
            <a:spLocks noGrp="1"/>
          </p:cNvSpPr>
          <p:nvPr>
            <p:ph type="body" idx="1"/>
          </p:nvPr>
        </p:nvSpPr>
        <p:spPr>
          <a:xfrm>
            <a:off x="1117601" y="1905000"/>
            <a:ext cx="5236633" cy="4191000"/>
          </a:xfrm>
          <a:prstGeom prst="rect">
            <a:avLst/>
          </a:prstGeom>
          <a:noFill/>
          <a:ln>
            <a:noFill/>
          </a:ln>
        </p:spPr>
        <p:txBody>
          <a:bodyPr spcFirstLastPara="1" wrap="square" lIns="91425" tIns="45700" rIns="91425" bIns="45700" anchor="t" anchorCtr="0">
            <a:normAutofit/>
          </a:bodyPr>
          <a:lstStyle>
            <a:lvl1pPr marL="457200" lvl="0" indent="-342900" algn="l">
              <a:lnSpc>
                <a:spcPct val="112000"/>
              </a:lnSpc>
              <a:spcBef>
                <a:spcPts val="900"/>
              </a:spcBef>
              <a:spcAft>
                <a:spcPts val="0"/>
              </a:spcAft>
              <a:buClr>
                <a:srgbClr val="262626"/>
              </a:buClr>
              <a:buSzPts val="1800"/>
              <a:buChar char="•"/>
              <a:defRPr/>
            </a:lvl1pPr>
            <a:lvl2pPr marL="914400" lvl="1" indent="-342900" algn="l">
              <a:lnSpc>
                <a:spcPct val="112000"/>
              </a:lnSpc>
              <a:spcBef>
                <a:spcPts val="900"/>
              </a:spcBef>
              <a:spcAft>
                <a:spcPts val="0"/>
              </a:spcAft>
              <a:buClr>
                <a:srgbClr val="262626"/>
              </a:buClr>
              <a:buSzPts val="1800"/>
              <a:buChar char="–"/>
              <a:defRPr/>
            </a:lvl2pPr>
            <a:lvl3pPr marL="1371600" lvl="2" indent="-342900" algn="l">
              <a:lnSpc>
                <a:spcPct val="112000"/>
              </a:lnSpc>
              <a:spcBef>
                <a:spcPts val="900"/>
              </a:spcBef>
              <a:spcAft>
                <a:spcPts val="0"/>
              </a:spcAft>
              <a:buClr>
                <a:srgbClr val="262626"/>
              </a:buClr>
              <a:buSzPts val="1800"/>
              <a:buChar char="•"/>
              <a:defRPr/>
            </a:lvl3pPr>
            <a:lvl4pPr marL="1828800" lvl="3" indent="-342900" algn="l">
              <a:lnSpc>
                <a:spcPct val="112000"/>
              </a:lnSpc>
              <a:spcBef>
                <a:spcPts val="900"/>
              </a:spcBef>
              <a:spcAft>
                <a:spcPts val="0"/>
              </a:spcAft>
              <a:buClr>
                <a:srgbClr val="262626"/>
              </a:buClr>
              <a:buSzPts val="1800"/>
              <a:buChar char="–"/>
              <a:defRPr/>
            </a:lvl4pPr>
            <a:lvl5pPr marL="2286000" lvl="4" indent="-342900" algn="l">
              <a:lnSpc>
                <a:spcPct val="112000"/>
              </a:lnSpc>
              <a:spcBef>
                <a:spcPts val="900"/>
              </a:spcBef>
              <a:spcAft>
                <a:spcPts val="0"/>
              </a:spcAft>
              <a:buClr>
                <a:srgbClr val="262626"/>
              </a:buClr>
              <a:buSzPts val="1800"/>
              <a:buChar char="•"/>
              <a:defRPr/>
            </a:lvl5pPr>
            <a:lvl6pPr marL="2743200" lvl="5" indent="-342900" algn="l">
              <a:lnSpc>
                <a:spcPct val="112000"/>
              </a:lnSpc>
              <a:spcBef>
                <a:spcPts val="1300"/>
              </a:spcBef>
              <a:spcAft>
                <a:spcPts val="0"/>
              </a:spcAft>
              <a:buClr>
                <a:srgbClr val="262626"/>
              </a:buClr>
              <a:buSzPts val="1800"/>
              <a:buChar char="–"/>
              <a:defRPr/>
            </a:lvl6pPr>
            <a:lvl7pPr marL="3200400" lvl="6" indent="-342900" algn="l">
              <a:lnSpc>
                <a:spcPct val="112000"/>
              </a:lnSpc>
              <a:spcBef>
                <a:spcPts val="1300"/>
              </a:spcBef>
              <a:spcAft>
                <a:spcPts val="0"/>
              </a:spcAft>
              <a:buClr>
                <a:srgbClr val="262626"/>
              </a:buClr>
              <a:buSzPts val="1800"/>
              <a:buChar char="•"/>
              <a:defRPr/>
            </a:lvl7pPr>
            <a:lvl8pPr marL="3657600" lvl="7" indent="-342900" algn="l">
              <a:lnSpc>
                <a:spcPct val="112000"/>
              </a:lnSpc>
              <a:spcBef>
                <a:spcPts val="1300"/>
              </a:spcBef>
              <a:spcAft>
                <a:spcPts val="0"/>
              </a:spcAft>
              <a:buClr>
                <a:srgbClr val="262626"/>
              </a:buClr>
              <a:buSzPts val="1800"/>
              <a:buChar char="–"/>
              <a:defRPr/>
            </a:lvl8pPr>
            <a:lvl9pPr marL="4114800" lvl="8" indent="-342900" algn="l">
              <a:lnSpc>
                <a:spcPct val="112000"/>
              </a:lnSpc>
              <a:spcBef>
                <a:spcPts val="1300"/>
              </a:spcBef>
              <a:spcAft>
                <a:spcPts val="0"/>
              </a:spcAft>
              <a:buClr>
                <a:srgbClr val="262626"/>
              </a:buClr>
              <a:buSzPts val="1800"/>
              <a:buChar char="•"/>
              <a:defRPr/>
            </a:lvl9pPr>
          </a:lstStyle>
          <a:p>
            <a:endParaRPr/>
          </a:p>
        </p:txBody>
      </p:sp>
      <p:sp>
        <p:nvSpPr>
          <p:cNvPr id="63" name="Google Shape;63;p222"/>
          <p:cNvSpPr txBox="1">
            <a:spLocks noGrp="1"/>
          </p:cNvSpPr>
          <p:nvPr>
            <p:ph type="body" idx="2"/>
          </p:nvPr>
        </p:nvSpPr>
        <p:spPr>
          <a:xfrm>
            <a:off x="6557434" y="1905000"/>
            <a:ext cx="5236633" cy="4191000"/>
          </a:xfrm>
          <a:prstGeom prst="rect">
            <a:avLst/>
          </a:prstGeom>
          <a:noFill/>
          <a:ln>
            <a:noFill/>
          </a:ln>
        </p:spPr>
        <p:txBody>
          <a:bodyPr spcFirstLastPara="1" wrap="square" lIns="91425" tIns="45700" rIns="91425" bIns="45700" anchor="t" anchorCtr="0">
            <a:normAutofit/>
          </a:bodyPr>
          <a:lstStyle>
            <a:lvl1pPr marL="457200" lvl="0" indent="-342900" algn="l">
              <a:lnSpc>
                <a:spcPct val="112000"/>
              </a:lnSpc>
              <a:spcBef>
                <a:spcPts val="900"/>
              </a:spcBef>
              <a:spcAft>
                <a:spcPts val="0"/>
              </a:spcAft>
              <a:buClr>
                <a:srgbClr val="262626"/>
              </a:buClr>
              <a:buSzPts val="1800"/>
              <a:buChar char="•"/>
              <a:defRPr/>
            </a:lvl1pPr>
            <a:lvl2pPr marL="914400" lvl="1" indent="-342900" algn="l">
              <a:lnSpc>
                <a:spcPct val="112000"/>
              </a:lnSpc>
              <a:spcBef>
                <a:spcPts val="900"/>
              </a:spcBef>
              <a:spcAft>
                <a:spcPts val="0"/>
              </a:spcAft>
              <a:buClr>
                <a:srgbClr val="262626"/>
              </a:buClr>
              <a:buSzPts val="1800"/>
              <a:buChar char="–"/>
              <a:defRPr/>
            </a:lvl2pPr>
            <a:lvl3pPr marL="1371600" lvl="2" indent="-342900" algn="l">
              <a:lnSpc>
                <a:spcPct val="112000"/>
              </a:lnSpc>
              <a:spcBef>
                <a:spcPts val="900"/>
              </a:spcBef>
              <a:spcAft>
                <a:spcPts val="0"/>
              </a:spcAft>
              <a:buClr>
                <a:srgbClr val="262626"/>
              </a:buClr>
              <a:buSzPts val="1800"/>
              <a:buChar char="•"/>
              <a:defRPr/>
            </a:lvl3pPr>
            <a:lvl4pPr marL="1828800" lvl="3" indent="-342900" algn="l">
              <a:lnSpc>
                <a:spcPct val="112000"/>
              </a:lnSpc>
              <a:spcBef>
                <a:spcPts val="900"/>
              </a:spcBef>
              <a:spcAft>
                <a:spcPts val="0"/>
              </a:spcAft>
              <a:buClr>
                <a:srgbClr val="262626"/>
              </a:buClr>
              <a:buSzPts val="1800"/>
              <a:buChar char="–"/>
              <a:defRPr/>
            </a:lvl4pPr>
            <a:lvl5pPr marL="2286000" lvl="4" indent="-342900" algn="l">
              <a:lnSpc>
                <a:spcPct val="112000"/>
              </a:lnSpc>
              <a:spcBef>
                <a:spcPts val="900"/>
              </a:spcBef>
              <a:spcAft>
                <a:spcPts val="0"/>
              </a:spcAft>
              <a:buClr>
                <a:srgbClr val="262626"/>
              </a:buClr>
              <a:buSzPts val="1800"/>
              <a:buChar char="•"/>
              <a:defRPr/>
            </a:lvl5pPr>
            <a:lvl6pPr marL="2743200" lvl="5" indent="-342900" algn="l">
              <a:lnSpc>
                <a:spcPct val="112000"/>
              </a:lnSpc>
              <a:spcBef>
                <a:spcPts val="1300"/>
              </a:spcBef>
              <a:spcAft>
                <a:spcPts val="0"/>
              </a:spcAft>
              <a:buClr>
                <a:srgbClr val="262626"/>
              </a:buClr>
              <a:buSzPts val="1800"/>
              <a:buChar char="–"/>
              <a:defRPr/>
            </a:lvl6pPr>
            <a:lvl7pPr marL="3200400" lvl="6" indent="-342900" algn="l">
              <a:lnSpc>
                <a:spcPct val="112000"/>
              </a:lnSpc>
              <a:spcBef>
                <a:spcPts val="1300"/>
              </a:spcBef>
              <a:spcAft>
                <a:spcPts val="0"/>
              </a:spcAft>
              <a:buClr>
                <a:srgbClr val="262626"/>
              </a:buClr>
              <a:buSzPts val="1800"/>
              <a:buChar char="•"/>
              <a:defRPr/>
            </a:lvl7pPr>
            <a:lvl8pPr marL="3657600" lvl="7" indent="-342900" algn="l">
              <a:lnSpc>
                <a:spcPct val="112000"/>
              </a:lnSpc>
              <a:spcBef>
                <a:spcPts val="1300"/>
              </a:spcBef>
              <a:spcAft>
                <a:spcPts val="0"/>
              </a:spcAft>
              <a:buClr>
                <a:srgbClr val="262626"/>
              </a:buClr>
              <a:buSzPts val="1800"/>
              <a:buChar char="–"/>
              <a:defRPr/>
            </a:lvl8pPr>
            <a:lvl9pPr marL="4114800" lvl="8" indent="-342900" algn="l">
              <a:lnSpc>
                <a:spcPct val="112000"/>
              </a:lnSpc>
              <a:spcBef>
                <a:spcPts val="1300"/>
              </a:spcBef>
              <a:spcAft>
                <a:spcPts val="0"/>
              </a:spcAft>
              <a:buClr>
                <a:srgbClr val="262626"/>
              </a:buClr>
              <a:buSzPts val="1800"/>
              <a:buChar char="•"/>
              <a:defRPr/>
            </a:lvl9pPr>
          </a:lstStyle>
          <a:p>
            <a:endParaRPr/>
          </a:p>
        </p:txBody>
      </p:sp>
      <p:sp>
        <p:nvSpPr>
          <p:cNvPr id="64" name="Google Shape;64;p222"/>
          <p:cNvSpPr txBox="1">
            <a:spLocks noGrp="1"/>
          </p:cNvSpPr>
          <p:nvPr>
            <p:ph type="dt" idx="10"/>
          </p:nvPr>
        </p:nvSpPr>
        <p:spPr>
          <a:xfrm>
            <a:off x="1117601" y="6245225"/>
            <a:ext cx="2535767" cy="47625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222"/>
          <p:cNvSpPr txBox="1">
            <a:spLocks noGrp="1"/>
          </p:cNvSpPr>
          <p:nvPr>
            <p:ph type="ftr" idx="11"/>
          </p:nvPr>
        </p:nvSpPr>
        <p:spPr>
          <a:xfrm>
            <a:off x="4572000" y="6245225"/>
            <a:ext cx="3860800" cy="47625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22"/>
          <p:cNvSpPr txBox="1">
            <a:spLocks noGrp="1"/>
          </p:cNvSpPr>
          <p:nvPr>
            <p:ph type="sldNum" idx="12"/>
          </p:nvPr>
        </p:nvSpPr>
        <p:spPr>
          <a:xfrm>
            <a:off x="9249834" y="6245225"/>
            <a:ext cx="2535767" cy="47625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1">
                <a:solidFill>
                  <a:schemeClr val="lt2"/>
                </a:solidFill>
                <a:latin typeface="Century Schoolbook"/>
                <a:ea typeface="Century Schoolbook"/>
                <a:cs typeface="Century Schoolbook"/>
                <a:sym typeface="Century Schoolbook"/>
              </a:defRPr>
            </a:lvl1pPr>
            <a:lvl2pPr marL="0" lvl="1" indent="0" algn="r">
              <a:spcBef>
                <a:spcPts val="0"/>
              </a:spcBef>
              <a:buNone/>
              <a:defRPr sz="1200" b="0" i="1">
                <a:solidFill>
                  <a:schemeClr val="lt2"/>
                </a:solidFill>
                <a:latin typeface="Century Schoolbook"/>
                <a:ea typeface="Century Schoolbook"/>
                <a:cs typeface="Century Schoolbook"/>
                <a:sym typeface="Century Schoolbook"/>
              </a:defRPr>
            </a:lvl2pPr>
            <a:lvl3pPr marL="0" lvl="2" indent="0" algn="r">
              <a:spcBef>
                <a:spcPts val="0"/>
              </a:spcBef>
              <a:buNone/>
              <a:defRPr sz="1200" b="0" i="1">
                <a:solidFill>
                  <a:schemeClr val="lt2"/>
                </a:solidFill>
                <a:latin typeface="Century Schoolbook"/>
                <a:ea typeface="Century Schoolbook"/>
                <a:cs typeface="Century Schoolbook"/>
                <a:sym typeface="Century Schoolbook"/>
              </a:defRPr>
            </a:lvl3pPr>
            <a:lvl4pPr marL="0" lvl="3" indent="0" algn="r">
              <a:spcBef>
                <a:spcPts val="0"/>
              </a:spcBef>
              <a:buNone/>
              <a:defRPr sz="1200" b="0" i="1">
                <a:solidFill>
                  <a:schemeClr val="lt2"/>
                </a:solidFill>
                <a:latin typeface="Century Schoolbook"/>
                <a:ea typeface="Century Schoolbook"/>
                <a:cs typeface="Century Schoolbook"/>
                <a:sym typeface="Century Schoolbook"/>
              </a:defRPr>
            </a:lvl4pPr>
            <a:lvl5pPr marL="0" lvl="4" indent="0" algn="r">
              <a:spcBef>
                <a:spcPts val="0"/>
              </a:spcBef>
              <a:buNone/>
              <a:defRPr sz="1200" b="0" i="1">
                <a:solidFill>
                  <a:schemeClr val="lt2"/>
                </a:solidFill>
                <a:latin typeface="Century Schoolbook"/>
                <a:ea typeface="Century Schoolbook"/>
                <a:cs typeface="Century Schoolbook"/>
                <a:sym typeface="Century Schoolbook"/>
              </a:defRPr>
            </a:lvl5pPr>
            <a:lvl6pPr marL="0" lvl="5" indent="0" algn="r">
              <a:spcBef>
                <a:spcPts val="0"/>
              </a:spcBef>
              <a:buNone/>
              <a:defRPr sz="1200" b="0" i="1">
                <a:solidFill>
                  <a:schemeClr val="lt2"/>
                </a:solidFill>
                <a:latin typeface="Century Schoolbook"/>
                <a:ea typeface="Century Schoolbook"/>
                <a:cs typeface="Century Schoolbook"/>
                <a:sym typeface="Century Schoolbook"/>
              </a:defRPr>
            </a:lvl6pPr>
            <a:lvl7pPr marL="0" lvl="6" indent="0" algn="r">
              <a:spcBef>
                <a:spcPts val="0"/>
              </a:spcBef>
              <a:buNone/>
              <a:defRPr sz="1200" b="0" i="1">
                <a:solidFill>
                  <a:schemeClr val="lt2"/>
                </a:solidFill>
                <a:latin typeface="Century Schoolbook"/>
                <a:ea typeface="Century Schoolbook"/>
                <a:cs typeface="Century Schoolbook"/>
                <a:sym typeface="Century Schoolbook"/>
              </a:defRPr>
            </a:lvl7pPr>
            <a:lvl8pPr marL="0" lvl="7" indent="0" algn="r">
              <a:spcBef>
                <a:spcPts val="0"/>
              </a:spcBef>
              <a:buNone/>
              <a:defRPr sz="1200" b="0" i="1">
                <a:solidFill>
                  <a:schemeClr val="lt2"/>
                </a:solidFill>
                <a:latin typeface="Century Schoolbook"/>
                <a:ea typeface="Century Schoolbook"/>
                <a:cs typeface="Century Schoolbook"/>
                <a:sym typeface="Century Schoolbook"/>
              </a:defRPr>
            </a:lvl8pPr>
            <a:lvl9pPr marL="0" lvl="8" indent="0" algn="r">
              <a:spcBef>
                <a:spcPts val="0"/>
              </a:spcBef>
              <a:buNone/>
              <a:defRPr sz="1200" b="0" i="1">
                <a:solidFill>
                  <a:schemeClr val="lt2"/>
                </a:solidFill>
                <a:latin typeface="Century Schoolbook"/>
                <a:ea typeface="Century Schoolbook"/>
                <a:cs typeface="Century Schoolbook"/>
                <a:sym typeface="Century Schoolbook"/>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7"/>
        <p:cNvGrpSpPr/>
        <p:nvPr/>
      </p:nvGrpSpPr>
      <p:grpSpPr>
        <a:xfrm>
          <a:off x="0" y="0"/>
          <a:ext cx="0" cy="0"/>
          <a:chOff x="0" y="0"/>
          <a:chExt cx="0" cy="0"/>
        </a:xfrm>
      </p:grpSpPr>
      <p:sp>
        <p:nvSpPr>
          <p:cNvPr id="68" name="Google Shape;68;p223"/>
          <p:cNvSpPr txBox="1">
            <a:spLocks noGrp="1"/>
          </p:cNvSpPr>
          <p:nvPr>
            <p:ph type="title"/>
          </p:nvPr>
        </p:nvSpPr>
        <p:spPr>
          <a:xfrm>
            <a:off x="762000" y="557784"/>
            <a:ext cx="3831336" cy="4956048"/>
          </a:xfrm>
          <a:prstGeom prst="rect">
            <a:avLst/>
          </a:prstGeom>
          <a:noFill/>
          <a:ln>
            <a:noFill/>
          </a:ln>
        </p:spPr>
        <p:txBody>
          <a:bodyPr spcFirstLastPara="1" wrap="square" lIns="91425" tIns="45700" rIns="91425" bIns="45700" anchor="t" anchorCtr="0">
            <a:normAutofit/>
          </a:bodyPr>
          <a:lstStyle>
            <a:lvl1pPr lvl="0" algn="r">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223"/>
          <p:cNvSpPr txBox="1">
            <a:spLocks noGrp="1"/>
          </p:cNvSpPr>
          <p:nvPr>
            <p:ph type="body" idx="1"/>
          </p:nvPr>
        </p:nvSpPr>
        <p:spPr>
          <a:xfrm>
            <a:off x="5181600" y="558065"/>
            <a:ext cx="6245352" cy="914400"/>
          </a:xfrm>
          <a:prstGeom prst="rect">
            <a:avLst/>
          </a:prstGeom>
          <a:noFill/>
          <a:ln>
            <a:noFill/>
          </a:ln>
        </p:spPr>
        <p:txBody>
          <a:bodyPr spcFirstLastPara="1" wrap="square" lIns="91425" tIns="45700" rIns="91425" bIns="45700" anchor="b" anchorCtr="0">
            <a:normAutofit/>
          </a:bodyPr>
          <a:lstStyle>
            <a:lvl1pPr marL="457200" lvl="0" indent="-228600" algn="l">
              <a:lnSpc>
                <a:spcPct val="113000"/>
              </a:lnSpc>
              <a:spcBef>
                <a:spcPts val="0"/>
              </a:spcBef>
              <a:spcAft>
                <a:spcPts val="0"/>
              </a:spcAft>
              <a:buClr>
                <a:srgbClr val="262626"/>
              </a:buClr>
              <a:buSzPts val="2400"/>
              <a:buNone/>
              <a:defRPr sz="2400" b="0" i="1">
                <a:solidFill>
                  <a:srgbClr val="262626"/>
                </a:solidFill>
              </a:defRPr>
            </a:lvl1pPr>
            <a:lvl2pPr marL="914400" lvl="1" indent="-228600" algn="l">
              <a:lnSpc>
                <a:spcPct val="112000"/>
              </a:lnSpc>
              <a:spcBef>
                <a:spcPts val="900"/>
              </a:spcBef>
              <a:spcAft>
                <a:spcPts val="0"/>
              </a:spcAft>
              <a:buClr>
                <a:srgbClr val="262626"/>
              </a:buClr>
              <a:buSzPts val="2000"/>
              <a:buNone/>
              <a:defRPr sz="2000" b="1"/>
            </a:lvl2pPr>
            <a:lvl3pPr marL="1371600" lvl="2" indent="-228600" algn="l">
              <a:lnSpc>
                <a:spcPct val="112000"/>
              </a:lnSpc>
              <a:spcBef>
                <a:spcPts val="900"/>
              </a:spcBef>
              <a:spcAft>
                <a:spcPts val="0"/>
              </a:spcAft>
              <a:buClr>
                <a:srgbClr val="262626"/>
              </a:buClr>
              <a:buSzPts val="1800"/>
              <a:buNone/>
              <a:defRPr sz="1800" b="1"/>
            </a:lvl3pPr>
            <a:lvl4pPr marL="1828800" lvl="3" indent="-228600" algn="l">
              <a:lnSpc>
                <a:spcPct val="112000"/>
              </a:lnSpc>
              <a:spcBef>
                <a:spcPts val="900"/>
              </a:spcBef>
              <a:spcAft>
                <a:spcPts val="0"/>
              </a:spcAft>
              <a:buClr>
                <a:srgbClr val="262626"/>
              </a:buClr>
              <a:buSzPts val="1600"/>
              <a:buNone/>
              <a:defRPr sz="1600" b="1"/>
            </a:lvl4pPr>
            <a:lvl5pPr marL="2286000" lvl="4" indent="-228600" algn="l">
              <a:lnSpc>
                <a:spcPct val="112000"/>
              </a:lnSpc>
              <a:spcBef>
                <a:spcPts val="900"/>
              </a:spcBef>
              <a:spcAft>
                <a:spcPts val="0"/>
              </a:spcAft>
              <a:buClr>
                <a:srgbClr val="262626"/>
              </a:buClr>
              <a:buSzPts val="1600"/>
              <a:buNone/>
              <a:defRPr sz="1600" b="1"/>
            </a:lvl5pPr>
            <a:lvl6pPr marL="2743200" lvl="5" indent="-228600" algn="l">
              <a:lnSpc>
                <a:spcPct val="112000"/>
              </a:lnSpc>
              <a:spcBef>
                <a:spcPts val="1300"/>
              </a:spcBef>
              <a:spcAft>
                <a:spcPts val="0"/>
              </a:spcAft>
              <a:buClr>
                <a:srgbClr val="262626"/>
              </a:buClr>
              <a:buSzPts val="1600"/>
              <a:buNone/>
              <a:defRPr sz="1600" b="1"/>
            </a:lvl6pPr>
            <a:lvl7pPr marL="3200400" lvl="6" indent="-228600" algn="l">
              <a:lnSpc>
                <a:spcPct val="112000"/>
              </a:lnSpc>
              <a:spcBef>
                <a:spcPts val="1300"/>
              </a:spcBef>
              <a:spcAft>
                <a:spcPts val="0"/>
              </a:spcAft>
              <a:buClr>
                <a:srgbClr val="262626"/>
              </a:buClr>
              <a:buSzPts val="1600"/>
              <a:buNone/>
              <a:defRPr sz="1600" b="1"/>
            </a:lvl7pPr>
            <a:lvl8pPr marL="3657600" lvl="7" indent="-228600" algn="l">
              <a:lnSpc>
                <a:spcPct val="112000"/>
              </a:lnSpc>
              <a:spcBef>
                <a:spcPts val="1300"/>
              </a:spcBef>
              <a:spcAft>
                <a:spcPts val="0"/>
              </a:spcAft>
              <a:buClr>
                <a:srgbClr val="262626"/>
              </a:buClr>
              <a:buSzPts val="1600"/>
              <a:buNone/>
              <a:defRPr sz="1600" b="1"/>
            </a:lvl8pPr>
            <a:lvl9pPr marL="4114800" lvl="8" indent="-228600" algn="l">
              <a:lnSpc>
                <a:spcPct val="112000"/>
              </a:lnSpc>
              <a:spcBef>
                <a:spcPts val="1300"/>
              </a:spcBef>
              <a:spcAft>
                <a:spcPts val="0"/>
              </a:spcAft>
              <a:buClr>
                <a:srgbClr val="262626"/>
              </a:buClr>
              <a:buSzPts val="1600"/>
              <a:buNone/>
              <a:defRPr sz="1600" b="1"/>
            </a:lvl9pPr>
          </a:lstStyle>
          <a:p>
            <a:endParaRPr/>
          </a:p>
        </p:txBody>
      </p:sp>
      <p:sp>
        <p:nvSpPr>
          <p:cNvPr id="70" name="Google Shape;70;p223"/>
          <p:cNvSpPr txBox="1">
            <a:spLocks noGrp="1"/>
          </p:cNvSpPr>
          <p:nvPr>
            <p:ph type="body" idx="2"/>
          </p:nvPr>
        </p:nvSpPr>
        <p:spPr>
          <a:xfrm>
            <a:off x="5181600" y="1526671"/>
            <a:ext cx="6245352" cy="1755648"/>
          </a:xfrm>
          <a:prstGeom prst="rect">
            <a:avLst/>
          </a:prstGeom>
          <a:noFill/>
          <a:ln>
            <a:noFill/>
          </a:ln>
        </p:spPr>
        <p:txBody>
          <a:bodyPr spcFirstLastPara="1" wrap="square" lIns="91425" tIns="45700" rIns="91425" bIns="45700" anchor="t" anchorCtr="0">
            <a:normAutofit/>
          </a:bodyPr>
          <a:lstStyle>
            <a:lvl1pPr marL="457200" lvl="0" indent="-342900" algn="l">
              <a:lnSpc>
                <a:spcPct val="112000"/>
              </a:lnSpc>
              <a:spcBef>
                <a:spcPts val="900"/>
              </a:spcBef>
              <a:spcAft>
                <a:spcPts val="0"/>
              </a:spcAft>
              <a:buClr>
                <a:srgbClr val="262626"/>
              </a:buClr>
              <a:buSzPts val="1800"/>
              <a:buChar char="•"/>
              <a:defRPr/>
            </a:lvl1pPr>
            <a:lvl2pPr marL="914400" lvl="1" indent="-342900" algn="l">
              <a:lnSpc>
                <a:spcPct val="112000"/>
              </a:lnSpc>
              <a:spcBef>
                <a:spcPts val="900"/>
              </a:spcBef>
              <a:spcAft>
                <a:spcPts val="0"/>
              </a:spcAft>
              <a:buClr>
                <a:srgbClr val="262626"/>
              </a:buClr>
              <a:buSzPts val="1800"/>
              <a:buChar char="–"/>
              <a:defRPr/>
            </a:lvl2pPr>
            <a:lvl3pPr marL="1371600" lvl="2" indent="-342900" algn="l">
              <a:lnSpc>
                <a:spcPct val="112000"/>
              </a:lnSpc>
              <a:spcBef>
                <a:spcPts val="900"/>
              </a:spcBef>
              <a:spcAft>
                <a:spcPts val="0"/>
              </a:spcAft>
              <a:buClr>
                <a:srgbClr val="262626"/>
              </a:buClr>
              <a:buSzPts val="1800"/>
              <a:buChar char="•"/>
              <a:defRPr/>
            </a:lvl3pPr>
            <a:lvl4pPr marL="1828800" lvl="3" indent="-342900" algn="l">
              <a:lnSpc>
                <a:spcPct val="112000"/>
              </a:lnSpc>
              <a:spcBef>
                <a:spcPts val="900"/>
              </a:spcBef>
              <a:spcAft>
                <a:spcPts val="0"/>
              </a:spcAft>
              <a:buClr>
                <a:srgbClr val="262626"/>
              </a:buClr>
              <a:buSzPts val="1800"/>
              <a:buChar char="–"/>
              <a:defRPr/>
            </a:lvl4pPr>
            <a:lvl5pPr marL="2286000" lvl="4" indent="-342900" algn="l">
              <a:lnSpc>
                <a:spcPct val="112000"/>
              </a:lnSpc>
              <a:spcBef>
                <a:spcPts val="900"/>
              </a:spcBef>
              <a:spcAft>
                <a:spcPts val="0"/>
              </a:spcAft>
              <a:buClr>
                <a:srgbClr val="262626"/>
              </a:buClr>
              <a:buSzPts val="1800"/>
              <a:buChar char="•"/>
              <a:defRPr/>
            </a:lvl5pPr>
            <a:lvl6pPr marL="2743200" lvl="5" indent="-342900" algn="l">
              <a:lnSpc>
                <a:spcPct val="112000"/>
              </a:lnSpc>
              <a:spcBef>
                <a:spcPts val="1300"/>
              </a:spcBef>
              <a:spcAft>
                <a:spcPts val="0"/>
              </a:spcAft>
              <a:buClr>
                <a:srgbClr val="262626"/>
              </a:buClr>
              <a:buSzPts val="1800"/>
              <a:buChar char="–"/>
              <a:defRPr/>
            </a:lvl6pPr>
            <a:lvl7pPr marL="3200400" lvl="6" indent="-342900" algn="l">
              <a:lnSpc>
                <a:spcPct val="112000"/>
              </a:lnSpc>
              <a:spcBef>
                <a:spcPts val="1300"/>
              </a:spcBef>
              <a:spcAft>
                <a:spcPts val="0"/>
              </a:spcAft>
              <a:buClr>
                <a:srgbClr val="262626"/>
              </a:buClr>
              <a:buSzPts val="1800"/>
              <a:buChar char="•"/>
              <a:defRPr/>
            </a:lvl7pPr>
            <a:lvl8pPr marL="3657600" lvl="7" indent="-342900" algn="l">
              <a:lnSpc>
                <a:spcPct val="112000"/>
              </a:lnSpc>
              <a:spcBef>
                <a:spcPts val="1300"/>
              </a:spcBef>
              <a:spcAft>
                <a:spcPts val="0"/>
              </a:spcAft>
              <a:buClr>
                <a:srgbClr val="262626"/>
              </a:buClr>
              <a:buSzPts val="1800"/>
              <a:buChar char="–"/>
              <a:defRPr/>
            </a:lvl8pPr>
            <a:lvl9pPr marL="4114800" lvl="8" indent="-342900" algn="l">
              <a:lnSpc>
                <a:spcPct val="112000"/>
              </a:lnSpc>
              <a:spcBef>
                <a:spcPts val="1300"/>
              </a:spcBef>
              <a:spcAft>
                <a:spcPts val="0"/>
              </a:spcAft>
              <a:buClr>
                <a:srgbClr val="262626"/>
              </a:buClr>
              <a:buSzPts val="1800"/>
              <a:buChar char="•"/>
              <a:defRPr/>
            </a:lvl9pPr>
          </a:lstStyle>
          <a:p>
            <a:endParaRPr/>
          </a:p>
        </p:txBody>
      </p:sp>
      <p:sp>
        <p:nvSpPr>
          <p:cNvPr id="71" name="Google Shape;71;p223"/>
          <p:cNvSpPr txBox="1">
            <a:spLocks noGrp="1"/>
          </p:cNvSpPr>
          <p:nvPr>
            <p:ph type="body" idx="3"/>
          </p:nvPr>
        </p:nvSpPr>
        <p:spPr>
          <a:xfrm>
            <a:off x="5181600" y="3700826"/>
            <a:ext cx="6248400" cy="914400"/>
          </a:xfrm>
          <a:prstGeom prst="rect">
            <a:avLst/>
          </a:prstGeom>
          <a:noFill/>
          <a:ln>
            <a:noFill/>
          </a:ln>
        </p:spPr>
        <p:txBody>
          <a:bodyPr spcFirstLastPara="1" wrap="square" lIns="91425" tIns="45700" rIns="91425" bIns="45700" anchor="b" anchorCtr="0">
            <a:normAutofit/>
          </a:bodyPr>
          <a:lstStyle>
            <a:lvl1pPr marL="457200" lvl="0" indent="-228600" algn="l">
              <a:lnSpc>
                <a:spcPct val="112000"/>
              </a:lnSpc>
              <a:spcBef>
                <a:spcPts val="900"/>
              </a:spcBef>
              <a:spcAft>
                <a:spcPts val="0"/>
              </a:spcAft>
              <a:buClr>
                <a:srgbClr val="262626"/>
              </a:buClr>
              <a:buSzPts val="2400"/>
              <a:buNone/>
              <a:defRPr sz="2400" b="0" i="1">
                <a:solidFill>
                  <a:srgbClr val="262626"/>
                </a:solidFill>
              </a:defRPr>
            </a:lvl1pPr>
            <a:lvl2pPr marL="914400" lvl="1" indent="-228600" algn="l">
              <a:lnSpc>
                <a:spcPct val="112000"/>
              </a:lnSpc>
              <a:spcBef>
                <a:spcPts val="900"/>
              </a:spcBef>
              <a:spcAft>
                <a:spcPts val="0"/>
              </a:spcAft>
              <a:buClr>
                <a:srgbClr val="262626"/>
              </a:buClr>
              <a:buSzPts val="2000"/>
              <a:buNone/>
              <a:defRPr sz="2000" b="1"/>
            </a:lvl2pPr>
            <a:lvl3pPr marL="1371600" lvl="2" indent="-228600" algn="l">
              <a:lnSpc>
                <a:spcPct val="112000"/>
              </a:lnSpc>
              <a:spcBef>
                <a:spcPts val="900"/>
              </a:spcBef>
              <a:spcAft>
                <a:spcPts val="0"/>
              </a:spcAft>
              <a:buClr>
                <a:srgbClr val="262626"/>
              </a:buClr>
              <a:buSzPts val="1800"/>
              <a:buNone/>
              <a:defRPr sz="1800" b="1"/>
            </a:lvl3pPr>
            <a:lvl4pPr marL="1828800" lvl="3" indent="-228600" algn="l">
              <a:lnSpc>
                <a:spcPct val="112000"/>
              </a:lnSpc>
              <a:spcBef>
                <a:spcPts val="900"/>
              </a:spcBef>
              <a:spcAft>
                <a:spcPts val="0"/>
              </a:spcAft>
              <a:buClr>
                <a:srgbClr val="262626"/>
              </a:buClr>
              <a:buSzPts val="1600"/>
              <a:buNone/>
              <a:defRPr sz="1600" b="1"/>
            </a:lvl4pPr>
            <a:lvl5pPr marL="2286000" lvl="4" indent="-228600" algn="l">
              <a:lnSpc>
                <a:spcPct val="112000"/>
              </a:lnSpc>
              <a:spcBef>
                <a:spcPts val="900"/>
              </a:spcBef>
              <a:spcAft>
                <a:spcPts val="0"/>
              </a:spcAft>
              <a:buClr>
                <a:srgbClr val="262626"/>
              </a:buClr>
              <a:buSzPts val="1600"/>
              <a:buNone/>
              <a:defRPr sz="1600" b="1"/>
            </a:lvl5pPr>
            <a:lvl6pPr marL="2743200" lvl="5" indent="-228600" algn="l">
              <a:lnSpc>
                <a:spcPct val="112000"/>
              </a:lnSpc>
              <a:spcBef>
                <a:spcPts val="1300"/>
              </a:spcBef>
              <a:spcAft>
                <a:spcPts val="0"/>
              </a:spcAft>
              <a:buClr>
                <a:srgbClr val="262626"/>
              </a:buClr>
              <a:buSzPts val="1600"/>
              <a:buNone/>
              <a:defRPr sz="1600" b="1"/>
            </a:lvl6pPr>
            <a:lvl7pPr marL="3200400" lvl="6" indent="-228600" algn="l">
              <a:lnSpc>
                <a:spcPct val="112000"/>
              </a:lnSpc>
              <a:spcBef>
                <a:spcPts val="1300"/>
              </a:spcBef>
              <a:spcAft>
                <a:spcPts val="0"/>
              </a:spcAft>
              <a:buClr>
                <a:srgbClr val="262626"/>
              </a:buClr>
              <a:buSzPts val="1600"/>
              <a:buNone/>
              <a:defRPr sz="1600" b="1"/>
            </a:lvl7pPr>
            <a:lvl8pPr marL="3657600" lvl="7" indent="-228600" algn="l">
              <a:lnSpc>
                <a:spcPct val="112000"/>
              </a:lnSpc>
              <a:spcBef>
                <a:spcPts val="1300"/>
              </a:spcBef>
              <a:spcAft>
                <a:spcPts val="0"/>
              </a:spcAft>
              <a:buClr>
                <a:srgbClr val="262626"/>
              </a:buClr>
              <a:buSzPts val="1600"/>
              <a:buNone/>
              <a:defRPr sz="1600" b="1"/>
            </a:lvl8pPr>
            <a:lvl9pPr marL="4114800" lvl="8" indent="-228600" algn="l">
              <a:lnSpc>
                <a:spcPct val="112000"/>
              </a:lnSpc>
              <a:spcBef>
                <a:spcPts val="1300"/>
              </a:spcBef>
              <a:spcAft>
                <a:spcPts val="0"/>
              </a:spcAft>
              <a:buClr>
                <a:srgbClr val="262626"/>
              </a:buClr>
              <a:buSzPts val="1600"/>
              <a:buNone/>
              <a:defRPr sz="1600" b="1"/>
            </a:lvl9pPr>
          </a:lstStyle>
          <a:p>
            <a:endParaRPr/>
          </a:p>
        </p:txBody>
      </p:sp>
      <p:sp>
        <p:nvSpPr>
          <p:cNvPr id="72" name="Google Shape;72;p223"/>
          <p:cNvSpPr txBox="1">
            <a:spLocks noGrp="1"/>
          </p:cNvSpPr>
          <p:nvPr>
            <p:ph type="body" idx="4"/>
          </p:nvPr>
        </p:nvSpPr>
        <p:spPr>
          <a:xfrm>
            <a:off x="5181600" y="4669432"/>
            <a:ext cx="6245352" cy="1755648"/>
          </a:xfrm>
          <a:prstGeom prst="rect">
            <a:avLst/>
          </a:prstGeom>
          <a:noFill/>
          <a:ln>
            <a:noFill/>
          </a:ln>
        </p:spPr>
        <p:txBody>
          <a:bodyPr spcFirstLastPara="1" wrap="square" lIns="91425" tIns="45700" rIns="91425" bIns="45700" anchor="t" anchorCtr="0">
            <a:normAutofit/>
          </a:bodyPr>
          <a:lstStyle>
            <a:lvl1pPr marL="457200" lvl="0" indent="-342900" algn="l">
              <a:lnSpc>
                <a:spcPct val="112000"/>
              </a:lnSpc>
              <a:spcBef>
                <a:spcPts val="900"/>
              </a:spcBef>
              <a:spcAft>
                <a:spcPts val="0"/>
              </a:spcAft>
              <a:buClr>
                <a:srgbClr val="262626"/>
              </a:buClr>
              <a:buSzPts val="1800"/>
              <a:buChar char="•"/>
              <a:defRPr/>
            </a:lvl1pPr>
            <a:lvl2pPr marL="914400" lvl="1" indent="-342900" algn="l">
              <a:lnSpc>
                <a:spcPct val="112000"/>
              </a:lnSpc>
              <a:spcBef>
                <a:spcPts val="900"/>
              </a:spcBef>
              <a:spcAft>
                <a:spcPts val="0"/>
              </a:spcAft>
              <a:buClr>
                <a:srgbClr val="262626"/>
              </a:buClr>
              <a:buSzPts val="1800"/>
              <a:buChar char="–"/>
              <a:defRPr/>
            </a:lvl2pPr>
            <a:lvl3pPr marL="1371600" lvl="2" indent="-342900" algn="l">
              <a:lnSpc>
                <a:spcPct val="112000"/>
              </a:lnSpc>
              <a:spcBef>
                <a:spcPts val="900"/>
              </a:spcBef>
              <a:spcAft>
                <a:spcPts val="0"/>
              </a:spcAft>
              <a:buClr>
                <a:srgbClr val="262626"/>
              </a:buClr>
              <a:buSzPts val="1800"/>
              <a:buChar char="•"/>
              <a:defRPr/>
            </a:lvl3pPr>
            <a:lvl4pPr marL="1828800" lvl="3" indent="-342900" algn="l">
              <a:lnSpc>
                <a:spcPct val="112000"/>
              </a:lnSpc>
              <a:spcBef>
                <a:spcPts val="900"/>
              </a:spcBef>
              <a:spcAft>
                <a:spcPts val="0"/>
              </a:spcAft>
              <a:buClr>
                <a:srgbClr val="262626"/>
              </a:buClr>
              <a:buSzPts val="1800"/>
              <a:buChar char="–"/>
              <a:defRPr/>
            </a:lvl4pPr>
            <a:lvl5pPr marL="2286000" lvl="4" indent="-342900" algn="l">
              <a:lnSpc>
                <a:spcPct val="112000"/>
              </a:lnSpc>
              <a:spcBef>
                <a:spcPts val="900"/>
              </a:spcBef>
              <a:spcAft>
                <a:spcPts val="0"/>
              </a:spcAft>
              <a:buClr>
                <a:srgbClr val="262626"/>
              </a:buClr>
              <a:buSzPts val="1800"/>
              <a:buChar char="•"/>
              <a:defRPr/>
            </a:lvl5pPr>
            <a:lvl6pPr marL="2743200" lvl="5" indent="-342900" algn="l">
              <a:lnSpc>
                <a:spcPct val="112000"/>
              </a:lnSpc>
              <a:spcBef>
                <a:spcPts val="1300"/>
              </a:spcBef>
              <a:spcAft>
                <a:spcPts val="0"/>
              </a:spcAft>
              <a:buClr>
                <a:srgbClr val="262626"/>
              </a:buClr>
              <a:buSzPts val="1800"/>
              <a:buChar char="–"/>
              <a:defRPr/>
            </a:lvl6pPr>
            <a:lvl7pPr marL="3200400" lvl="6" indent="-342900" algn="l">
              <a:lnSpc>
                <a:spcPct val="112000"/>
              </a:lnSpc>
              <a:spcBef>
                <a:spcPts val="1300"/>
              </a:spcBef>
              <a:spcAft>
                <a:spcPts val="0"/>
              </a:spcAft>
              <a:buClr>
                <a:srgbClr val="262626"/>
              </a:buClr>
              <a:buSzPts val="1800"/>
              <a:buChar char="•"/>
              <a:defRPr/>
            </a:lvl7pPr>
            <a:lvl8pPr marL="3657600" lvl="7" indent="-342900" algn="l">
              <a:lnSpc>
                <a:spcPct val="112000"/>
              </a:lnSpc>
              <a:spcBef>
                <a:spcPts val="1300"/>
              </a:spcBef>
              <a:spcAft>
                <a:spcPts val="0"/>
              </a:spcAft>
              <a:buClr>
                <a:srgbClr val="262626"/>
              </a:buClr>
              <a:buSzPts val="1800"/>
              <a:buChar char="–"/>
              <a:defRPr/>
            </a:lvl8pPr>
            <a:lvl9pPr marL="4114800" lvl="8" indent="-342900" algn="l">
              <a:lnSpc>
                <a:spcPct val="112000"/>
              </a:lnSpc>
              <a:spcBef>
                <a:spcPts val="1300"/>
              </a:spcBef>
              <a:spcAft>
                <a:spcPts val="0"/>
              </a:spcAft>
              <a:buClr>
                <a:srgbClr val="262626"/>
              </a:buClr>
              <a:buSzPts val="1800"/>
              <a:buChar char="•"/>
              <a:defRPr/>
            </a:lvl9pPr>
          </a:lstStyle>
          <a:p>
            <a:endParaRPr/>
          </a:p>
        </p:txBody>
      </p:sp>
      <p:sp>
        <p:nvSpPr>
          <p:cNvPr id="73" name="Google Shape;73;p223"/>
          <p:cNvSpPr txBox="1">
            <a:spLocks noGrp="1"/>
          </p:cNvSpPr>
          <p:nvPr>
            <p:ph type="dt" idx="10"/>
          </p:nvPr>
        </p:nvSpPr>
        <p:spPr>
          <a:xfrm>
            <a:off x="762001" y="5930060"/>
            <a:ext cx="3814856"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23"/>
          <p:cNvSpPr txBox="1">
            <a:spLocks noGrp="1"/>
          </p:cNvSpPr>
          <p:nvPr>
            <p:ph type="ftr" idx="11"/>
          </p:nvPr>
        </p:nvSpPr>
        <p:spPr>
          <a:xfrm>
            <a:off x="762001" y="6314440"/>
            <a:ext cx="3814856"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223"/>
          <p:cNvSpPr txBox="1">
            <a:spLocks noGrp="1"/>
          </p:cNvSpPr>
          <p:nvPr>
            <p:ph type="sldNum" idx="12"/>
          </p:nvPr>
        </p:nvSpPr>
        <p:spPr>
          <a:xfrm>
            <a:off x="11784011" y="5607592"/>
            <a:ext cx="40798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76"/>
        <p:cNvGrpSpPr/>
        <p:nvPr/>
      </p:nvGrpSpPr>
      <p:grpSpPr>
        <a:xfrm>
          <a:off x="0" y="0"/>
          <a:ext cx="0" cy="0"/>
          <a:chOff x="0" y="0"/>
          <a:chExt cx="0" cy="0"/>
        </a:xfrm>
      </p:grpSpPr>
      <p:sp>
        <p:nvSpPr>
          <p:cNvPr id="77" name="Google Shape;77;p224"/>
          <p:cNvSpPr txBox="1">
            <a:spLocks noGrp="1"/>
          </p:cNvSpPr>
          <p:nvPr>
            <p:ph type="title"/>
          </p:nvPr>
        </p:nvSpPr>
        <p:spPr>
          <a:xfrm>
            <a:off x="609600" y="277813"/>
            <a:ext cx="10972800" cy="1143000"/>
          </a:xfrm>
          <a:prstGeom prst="rect">
            <a:avLst/>
          </a:prstGeom>
          <a:noFill/>
          <a:ln>
            <a:noFill/>
          </a:ln>
        </p:spPr>
        <p:txBody>
          <a:bodyPr spcFirstLastPara="1" wrap="square" lIns="91425" tIns="45700" rIns="91425" bIns="45700" anchor="t" anchorCtr="0">
            <a:normAutofit/>
          </a:bodyPr>
          <a:lstStyle>
            <a:lvl1pPr lvl="0" algn="r">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224"/>
          <p:cNvSpPr txBox="1">
            <a:spLocks noGrp="1"/>
          </p:cNvSpPr>
          <p:nvPr>
            <p:ph type="body" idx="1"/>
          </p:nvPr>
        </p:nvSpPr>
        <p:spPr>
          <a:xfrm>
            <a:off x="609600" y="1600201"/>
            <a:ext cx="5384800" cy="4530725"/>
          </a:xfrm>
          <a:prstGeom prst="rect">
            <a:avLst/>
          </a:prstGeom>
          <a:noFill/>
          <a:ln>
            <a:noFill/>
          </a:ln>
        </p:spPr>
        <p:txBody>
          <a:bodyPr spcFirstLastPara="1" wrap="square" lIns="91425" tIns="45700" rIns="91425" bIns="45700" anchor="t" anchorCtr="0">
            <a:normAutofit/>
          </a:bodyPr>
          <a:lstStyle>
            <a:lvl1pPr marL="457200" lvl="0" indent="-342900" algn="l">
              <a:lnSpc>
                <a:spcPct val="112000"/>
              </a:lnSpc>
              <a:spcBef>
                <a:spcPts val="900"/>
              </a:spcBef>
              <a:spcAft>
                <a:spcPts val="0"/>
              </a:spcAft>
              <a:buClr>
                <a:srgbClr val="262626"/>
              </a:buClr>
              <a:buSzPts val="1800"/>
              <a:buChar char="•"/>
              <a:defRPr/>
            </a:lvl1pPr>
            <a:lvl2pPr marL="914400" lvl="1" indent="-342900" algn="l">
              <a:lnSpc>
                <a:spcPct val="112000"/>
              </a:lnSpc>
              <a:spcBef>
                <a:spcPts val="900"/>
              </a:spcBef>
              <a:spcAft>
                <a:spcPts val="0"/>
              </a:spcAft>
              <a:buClr>
                <a:srgbClr val="262626"/>
              </a:buClr>
              <a:buSzPts val="1800"/>
              <a:buChar char="–"/>
              <a:defRPr/>
            </a:lvl2pPr>
            <a:lvl3pPr marL="1371600" lvl="2" indent="-342900" algn="l">
              <a:lnSpc>
                <a:spcPct val="112000"/>
              </a:lnSpc>
              <a:spcBef>
                <a:spcPts val="900"/>
              </a:spcBef>
              <a:spcAft>
                <a:spcPts val="0"/>
              </a:spcAft>
              <a:buClr>
                <a:srgbClr val="262626"/>
              </a:buClr>
              <a:buSzPts val="1800"/>
              <a:buChar char="•"/>
              <a:defRPr/>
            </a:lvl3pPr>
            <a:lvl4pPr marL="1828800" lvl="3" indent="-342900" algn="l">
              <a:lnSpc>
                <a:spcPct val="112000"/>
              </a:lnSpc>
              <a:spcBef>
                <a:spcPts val="900"/>
              </a:spcBef>
              <a:spcAft>
                <a:spcPts val="0"/>
              </a:spcAft>
              <a:buClr>
                <a:srgbClr val="262626"/>
              </a:buClr>
              <a:buSzPts val="1800"/>
              <a:buChar char="–"/>
              <a:defRPr/>
            </a:lvl4pPr>
            <a:lvl5pPr marL="2286000" lvl="4" indent="-342900" algn="l">
              <a:lnSpc>
                <a:spcPct val="112000"/>
              </a:lnSpc>
              <a:spcBef>
                <a:spcPts val="900"/>
              </a:spcBef>
              <a:spcAft>
                <a:spcPts val="0"/>
              </a:spcAft>
              <a:buClr>
                <a:srgbClr val="262626"/>
              </a:buClr>
              <a:buSzPts val="1800"/>
              <a:buChar char="•"/>
              <a:defRPr/>
            </a:lvl5pPr>
            <a:lvl6pPr marL="2743200" lvl="5" indent="-342900" algn="l">
              <a:lnSpc>
                <a:spcPct val="112000"/>
              </a:lnSpc>
              <a:spcBef>
                <a:spcPts val="1300"/>
              </a:spcBef>
              <a:spcAft>
                <a:spcPts val="0"/>
              </a:spcAft>
              <a:buClr>
                <a:srgbClr val="262626"/>
              </a:buClr>
              <a:buSzPts val="1800"/>
              <a:buChar char="–"/>
              <a:defRPr/>
            </a:lvl6pPr>
            <a:lvl7pPr marL="3200400" lvl="6" indent="-342900" algn="l">
              <a:lnSpc>
                <a:spcPct val="112000"/>
              </a:lnSpc>
              <a:spcBef>
                <a:spcPts val="1300"/>
              </a:spcBef>
              <a:spcAft>
                <a:spcPts val="0"/>
              </a:spcAft>
              <a:buClr>
                <a:srgbClr val="262626"/>
              </a:buClr>
              <a:buSzPts val="1800"/>
              <a:buChar char="•"/>
              <a:defRPr/>
            </a:lvl7pPr>
            <a:lvl8pPr marL="3657600" lvl="7" indent="-342900" algn="l">
              <a:lnSpc>
                <a:spcPct val="112000"/>
              </a:lnSpc>
              <a:spcBef>
                <a:spcPts val="1300"/>
              </a:spcBef>
              <a:spcAft>
                <a:spcPts val="0"/>
              </a:spcAft>
              <a:buClr>
                <a:srgbClr val="262626"/>
              </a:buClr>
              <a:buSzPts val="1800"/>
              <a:buChar char="–"/>
              <a:defRPr/>
            </a:lvl8pPr>
            <a:lvl9pPr marL="4114800" lvl="8" indent="-342900" algn="l">
              <a:lnSpc>
                <a:spcPct val="112000"/>
              </a:lnSpc>
              <a:spcBef>
                <a:spcPts val="1300"/>
              </a:spcBef>
              <a:spcAft>
                <a:spcPts val="0"/>
              </a:spcAft>
              <a:buClr>
                <a:srgbClr val="262626"/>
              </a:buClr>
              <a:buSzPts val="1800"/>
              <a:buChar char="•"/>
              <a:defRPr/>
            </a:lvl9pPr>
          </a:lstStyle>
          <a:p>
            <a:endParaRPr/>
          </a:p>
        </p:txBody>
      </p:sp>
      <p:sp>
        <p:nvSpPr>
          <p:cNvPr id="79" name="Google Shape;79;p224"/>
          <p:cNvSpPr txBox="1">
            <a:spLocks noGrp="1"/>
          </p:cNvSpPr>
          <p:nvPr>
            <p:ph type="body" idx="2"/>
          </p:nvPr>
        </p:nvSpPr>
        <p:spPr>
          <a:xfrm>
            <a:off x="6197600" y="1600201"/>
            <a:ext cx="5384800" cy="4530725"/>
          </a:xfrm>
          <a:prstGeom prst="rect">
            <a:avLst/>
          </a:prstGeom>
          <a:noFill/>
          <a:ln>
            <a:noFill/>
          </a:ln>
        </p:spPr>
        <p:txBody>
          <a:bodyPr spcFirstLastPara="1" wrap="square" lIns="91425" tIns="45700" rIns="91425" bIns="45700" anchor="t" anchorCtr="0">
            <a:normAutofit/>
          </a:bodyPr>
          <a:lstStyle>
            <a:lvl1pPr marL="457200" lvl="0" indent="-342900" algn="l">
              <a:lnSpc>
                <a:spcPct val="112000"/>
              </a:lnSpc>
              <a:spcBef>
                <a:spcPts val="900"/>
              </a:spcBef>
              <a:spcAft>
                <a:spcPts val="0"/>
              </a:spcAft>
              <a:buClr>
                <a:srgbClr val="262626"/>
              </a:buClr>
              <a:buSzPts val="1800"/>
              <a:buChar char="•"/>
              <a:defRPr/>
            </a:lvl1pPr>
            <a:lvl2pPr marL="914400" lvl="1" indent="-342900" algn="l">
              <a:lnSpc>
                <a:spcPct val="112000"/>
              </a:lnSpc>
              <a:spcBef>
                <a:spcPts val="900"/>
              </a:spcBef>
              <a:spcAft>
                <a:spcPts val="0"/>
              </a:spcAft>
              <a:buClr>
                <a:srgbClr val="262626"/>
              </a:buClr>
              <a:buSzPts val="1800"/>
              <a:buChar char="–"/>
              <a:defRPr/>
            </a:lvl2pPr>
            <a:lvl3pPr marL="1371600" lvl="2" indent="-342900" algn="l">
              <a:lnSpc>
                <a:spcPct val="112000"/>
              </a:lnSpc>
              <a:spcBef>
                <a:spcPts val="900"/>
              </a:spcBef>
              <a:spcAft>
                <a:spcPts val="0"/>
              </a:spcAft>
              <a:buClr>
                <a:srgbClr val="262626"/>
              </a:buClr>
              <a:buSzPts val="1800"/>
              <a:buChar char="•"/>
              <a:defRPr/>
            </a:lvl3pPr>
            <a:lvl4pPr marL="1828800" lvl="3" indent="-342900" algn="l">
              <a:lnSpc>
                <a:spcPct val="112000"/>
              </a:lnSpc>
              <a:spcBef>
                <a:spcPts val="900"/>
              </a:spcBef>
              <a:spcAft>
                <a:spcPts val="0"/>
              </a:spcAft>
              <a:buClr>
                <a:srgbClr val="262626"/>
              </a:buClr>
              <a:buSzPts val="1800"/>
              <a:buChar char="–"/>
              <a:defRPr/>
            </a:lvl4pPr>
            <a:lvl5pPr marL="2286000" lvl="4" indent="-342900" algn="l">
              <a:lnSpc>
                <a:spcPct val="112000"/>
              </a:lnSpc>
              <a:spcBef>
                <a:spcPts val="900"/>
              </a:spcBef>
              <a:spcAft>
                <a:spcPts val="0"/>
              </a:spcAft>
              <a:buClr>
                <a:srgbClr val="262626"/>
              </a:buClr>
              <a:buSzPts val="1800"/>
              <a:buChar char="•"/>
              <a:defRPr/>
            </a:lvl5pPr>
            <a:lvl6pPr marL="2743200" lvl="5" indent="-342900" algn="l">
              <a:lnSpc>
                <a:spcPct val="112000"/>
              </a:lnSpc>
              <a:spcBef>
                <a:spcPts val="1300"/>
              </a:spcBef>
              <a:spcAft>
                <a:spcPts val="0"/>
              </a:spcAft>
              <a:buClr>
                <a:srgbClr val="262626"/>
              </a:buClr>
              <a:buSzPts val="1800"/>
              <a:buChar char="–"/>
              <a:defRPr/>
            </a:lvl6pPr>
            <a:lvl7pPr marL="3200400" lvl="6" indent="-342900" algn="l">
              <a:lnSpc>
                <a:spcPct val="112000"/>
              </a:lnSpc>
              <a:spcBef>
                <a:spcPts val="1300"/>
              </a:spcBef>
              <a:spcAft>
                <a:spcPts val="0"/>
              </a:spcAft>
              <a:buClr>
                <a:srgbClr val="262626"/>
              </a:buClr>
              <a:buSzPts val="1800"/>
              <a:buChar char="•"/>
              <a:defRPr/>
            </a:lvl7pPr>
            <a:lvl8pPr marL="3657600" lvl="7" indent="-342900" algn="l">
              <a:lnSpc>
                <a:spcPct val="112000"/>
              </a:lnSpc>
              <a:spcBef>
                <a:spcPts val="1300"/>
              </a:spcBef>
              <a:spcAft>
                <a:spcPts val="0"/>
              </a:spcAft>
              <a:buClr>
                <a:srgbClr val="262626"/>
              </a:buClr>
              <a:buSzPts val="1800"/>
              <a:buChar char="–"/>
              <a:defRPr/>
            </a:lvl8pPr>
            <a:lvl9pPr marL="4114800" lvl="8" indent="-342900" algn="l">
              <a:lnSpc>
                <a:spcPct val="112000"/>
              </a:lnSpc>
              <a:spcBef>
                <a:spcPts val="1300"/>
              </a:spcBef>
              <a:spcAft>
                <a:spcPts val="0"/>
              </a:spcAft>
              <a:buClr>
                <a:srgbClr val="262626"/>
              </a:buClr>
              <a:buSzPts val="1800"/>
              <a:buChar char="•"/>
              <a:defRPr/>
            </a:lvl9pPr>
          </a:lstStyle>
          <a:p>
            <a:endParaRPr/>
          </a:p>
        </p:txBody>
      </p:sp>
      <p:sp>
        <p:nvSpPr>
          <p:cNvPr id="80" name="Google Shape;80;p224"/>
          <p:cNvSpPr txBox="1">
            <a:spLocks noGrp="1"/>
          </p:cNvSpPr>
          <p:nvPr>
            <p:ph type="dt" idx="10"/>
          </p:nvPr>
        </p:nvSpPr>
        <p:spPr>
          <a:xfrm>
            <a:off x="609600" y="6243638"/>
            <a:ext cx="2844800" cy="4572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224"/>
          <p:cNvSpPr txBox="1">
            <a:spLocks noGrp="1"/>
          </p:cNvSpPr>
          <p:nvPr>
            <p:ph type="ftr" idx="11"/>
          </p:nvPr>
        </p:nvSpPr>
        <p:spPr>
          <a:xfrm>
            <a:off x="4165600" y="6248400"/>
            <a:ext cx="3860800" cy="4572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24"/>
          <p:cNvSpPr txBox="1">
            <a:spLocks noGrp="1"/>
          </p:cNvSpPr>
          <p:nvPr>
            <p:ph type="sldNum" idx="12"/>
          </p:nvPr>
        </p:nvSpPr>
        <p:spPr>
          <a:xfrm>
            <a:off x="8737600" y="6243638"/>
            <a:ext cx="2844800" cy="4572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1">
                <a:solidFill>
                  <a:schemeClr val="lt2"/>
                </a:solidFill>
                <a:latin typeface="Century Schoolbook"/>
                <a:ea typeface="Century Schoolbook"/>
                <a:cs typeface="Century Schoolbook"/>
                <a:sym typeface="Century Schoolbook"/>
              </a:defRPr>
            </a:lvl1pPr>
            <a:lvl2pPr marL="0" lvl="1" indent="0" algn="r">
              <a:spcBef>
                <a:spcPts val="0"/>
              </a:spcBef>
              <a:buNone/>
              <a:defRPr sz="1200" b="0" i="1">
                <a:solidFill>
                  <a:schemeClr val="lt2"/>
                </a:solidFill>
                <a:latin typeface="Century Schoolbook"/>
                <a:ea typeface="Century Schoolbook"/>
                <a:cs typeface="Century Schoolbook"/>
                <a:sym typeface="Century Schoolbook"/>
              </a:defRPr>
            </a:lvl2pPr>
            <a:lvl3pPr marL="0" lvl="2" indent="0" algn="r">
              <a:spcBef>
                <a:spcPts val="0"/>
              </a:spcBef>
              <a:buNone/>
              <a:defRPr sz="1200" b="0" i="1">
                <a:solidFill>
                  <a:schemeClr val="lt2"/>
                </a:solidFill>
                <a:latin typeface="Century Schoolbook"/>
                <a:ea typeface="Century Schoolbook"/>
                <a:cs typeface="Century Schoolbook"/>
                <a:sym typeface="Century Schoolbook"/>
              </a:defRPr>
            </a:lvl3pPr>
            <a:lvl4pPr marL="0" lvl="3" indent="0" algn="r">
              <a:spcBef>
                <a:spcPts val="0"/>
              </a:spcBef>
              <a:buNone/>
              <a:defRPr sz="1200" b="0" i="1">
                <a:solidFill>
                  <a:schemeClr val="lt2"/>
                </a:solidFill>
                <a:latin typeface="Century Schoolbook"/>
                <a:ea typeface="Century Schoolbook"/>
                <a:cs typeface="Century Schoolbook"/>
                <a:sym typeface="Century Schoolbook"/>
              </a:defRPr>
            </a:lvl4pPr>
            <a:lvl5pPr marL="0" lvl="4" indent="0" algn="r">
              <a:spcBef>
                <a:spcPts val="0"/>
              </a:spcBef>
              <a:buNone/>
              <a:defRPr sz="1200" b="0" i="1">
                <a:solidFill>
                  <a:schemeClr val="lt2"/>
                </a:solidFill>
                <a:latin typeface="Century Schoolbook"/>
                <a:ea typeface="Century Schoolbook"/>
                <a:cs typeface="Century Schoolbook"/>
                <a:sym typeface="Century Schoolbook"/>
              </a:defRPr>
            </a:lvl5pPr>
            <a:lvl6pPr marL="0" lvl="5" indent="0" algn="r">
              <a:spcBef>
                <a:spcPts val="0"/>
              </a:spcBef>
              <a:buNone/>
              <a:defRPr sz="1200" b="0" i="1">
                <a:solidFill>
                  <a:schemeClr val="lt2"/>
                </a:solidFill>
                <a:latin typeface="Century Schoolbook"/>
                <a:ea typeface="Century Schoolbook"/>
                <a:cs typeface="Century Schoolbook"/>
                <a:sym typeface="Century Schoolbook"/>
              </a:defRPr>
            </a:lvl6pPr>
            <a:lvl7pPr marL="0" lvl="6" indent="0" algn="r">
              <a:spcBef>
                <a:spcPts val="0"/>
              </a:spcBef>
              <a:buNone/>
              <a:defRPr sz="1200" b="0" i="1">
                <a:solidFill>
                  <a:schemeClr val="lt2"/>
                </a:solidFill>
                <a:latin typeface="Century Schoolbook"/>
                <a:ea typeface="Century Schoolbook"/>
                <a:cs typeface="Century Schoolbook"/>
                <a:sym typeface="Century Schoolbook"/>
              </a:defRPr>
            </a:lvl7pPr>
            <a:lvl8pPr marL="0" lvl="7" indent="0" algn="r">
              <a:spcBef>
                <a:spcPts val="0"/>
              </a:spcBef>
              <a:buNone/>
              <a:defRPr sz="1200" b="0" i="1">
                <a:solidFill>
                  <a:schemeClr val="lt2"/>
                </a:solidFill>
                <a:latin typeface="Century Schoolbook"/>
                <a:ea typeface="Century Schoolbook"/>
                <a:cs typeface="Century Schoolbook"/>
                <a:sym typeface="Century Schoolbook"/>
              </a:defRPr>
            </a:lvl8pPr>
            <a:lvl9pPr marL="0" lvl="8" indent="0" algn="r">
              <a:spcBef>
                <a:spcPts val="0"/>
              </a:spcBef>
              <a:buNone/>
              <a:defRPr sz="1200" b="0" i="1">
                <a:solidFill>
                  <a:schemeClr val="lt2"/>
                </a:solidFill>
                <a:latin typeface="Century Schoolbook"/>
                <a:ea typeface="Century Schoolbook"/>
                <a:cs typeface="Century Schoolbook"/>
                <a:sym typeface="Century Schoolbook"/>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split orient="vert"/>
  </p:transition>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theme" Target="../theme/theme2.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9"/>
        <p:cNvGrpSpPr/>
        <p:nvPr/>
      </p:nvGrpSpPr>
      <p:grpSpPr>
        <a:xfrm>
          <a:off x="0" y="0"/>
          <a:ext cx="0" cy="0"/>
          <a:chOff x="0" y="0"/>
          <a:chExt cx="0" cy="0"/>
        </a:xfrm>
      </p:grpSpPr>
      <p:sp>
        <p:nvSpPr>
          <p:cNvPr id="10" name="Google Shape;10;p214" title="Page Number Shape"/>
          <p:cNvSpPr/>
          <p:nvPr/>
        </p:nvSpPr>
        <p:spPr>
          <a:xfrm>
            <a:off x="11784011" y="5380580"/>
            <a:ext cx="407988" cy="819150"/>
          </a:xfrm>
          <a:custGeom>
            <a:avLst/>
            <a:gdLst/>
            <a:ahLst/>
            <a:cxnLst/>
            <a:rect l="l" t="t" r="r" b="b"/>
            <a:pathLst>
              <a:path w="1799" h="3612" extrusionOk="0">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a:noFill/>
          </a:ln>
        </p:spPr>
      </p:sp>
      <p:sp>
        <p:nvSpPr>
          <p:cNvPr id="11" name="Google Shape;11;p214"/>
          <p:cNvSpPr txBox="1">
            <a:spLocks noGrp="1"/>
          </p:cNvSpPr>
          <p:nvPr>
            <p:ph type="title"/>
          </p:nvPr>
        </p:nvSpPr>
        <p:spPr>
          <a:xfrm>
            <a:off x="762000" y="559678"/>
            <a:ext cx="3833906" cy="4952492"/>
          </a:xfrm>
          <a:prstGeom prst="rect">
            <a:avLst/>
          </a:prstGeom>
          <a:noFill/>
          <a:ln>
            <a:noFill/>
          </a:ln>
        </p:spPr>
        <p:txBody>
          <a:bodyPr spcFirstLastPara="1" wrap="square" lIns="91425" tIns="45700" rIns="91425" bIns="45700" anchor="t" anchorCtr="0">
            <a:normAutofit/>
          </a:bodyPr>
          <a:lstStyle>
            <a:lvl1pPr marR="0" lvl="0" algn="r" rtl="0">
              <a:lnSpc>
                <a:spcPct val="90000"/>
              </a:lnSpc>
              <a:spcBef>
                <a:spcPts val="0"/>
              </a:spcBef>
              <a:spcAft>
                <a:spcPts val="0"/>
              </a:spcAft>
              <a:buClr>
                <a:schemeClr val="accent1"/>
              </a:buClr>
              <a:buSzPts val="5000"/>
              <a:buFont typeface="Century Schoolbook"/>
              <a:buNone/>
              <a:defRPr sz="5000" b="0" i="1" u="none" strike="noStrike" cap="none">
                <a:solidFill>
                  <a:schemeClr val="accent1"/>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214"/>
          <p:cNvSpPr txBox="1">
            <a:spLocks noGrp="1"/>
          </p:cNvSpPr>
          <p:nvPr>
            <p:ph type="body" idx="1"/>
          </p:nvPr>
        </p:nvSpPr>
        <p:spPr>
          <a:xfrm>
            <a:off x="5181600" y="569066"/>
            <a:ext cx="6248398" cy="5655156"/>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12000"/>
              </a:lnSpc>
              <a:spcBef>
                <a:spcPts val="900"/>
              </a:spcBef>
              <a:spcAft>
                <a:spcPts val="0"/>
              </a:spcAft>
              <a:buClr>
                <a:srgbClr val="FEFEFE"/>
              </a:buClr>
              <a:buSzPts val="2000"/>
              <a:buFont typeface="Arial"/>
              <a:buChar char="•"/>
              <a:defRPr sz="2000" b="0" i="0" u="none" strike="noStrike" cap="none">
                <a:solidFill>
                  <a:srgbClr val="FEFEFE"/>
                </a:solidFill>
                <a:latin typeface="Corbel"/>
                <a:ea typeface="Corbel"/>
                <a:cs typeface="Corbel"/>
                <a:sym typeface="Corbel"/>
              </a:defRPr>
            </a:lvl1pPr>
            <a:lvl2pPr marL="914400" marR="0" lvl="1" indent="-342900" algn="l" rtl="0">
              <a:lnSpc>
                <a:spcPct val="112000"/>
              </a:lnSpc>
              <a:spcBef>
                <a:spcPts val="900"/>
              </a:spcBef>
              <a:spcAft>
                <a:spcPts val="0"/>
              </a:spcAft>
              <a:buClr>
                <a:srgbClr val="FEFEFE"/>
              </a:buClr>
              <a:buSzPts val="1800"/>
              <a:buFont typeface="Corbel"/>
              <a:buChar char="–"/>
              <a:defRPr sz="1800" b="0" i="0" u="none" strike="noStrike" cap="none">
                <a:solidFill>
                  <a:srgbClr val="FEFEFE"/>
                </a:solidFill>
                <a:latin typeface="Corbel"/>
                <a:ea typeface="Corbel"/>
                <a:cs typeface="Corbel"/>
                <a:sym typeface="Corbel"/>
              </a:defRPr>
            </a:lvl2pPr>
            <a:lvl3pPr marL="1371600" marR="0" lvl="2" indent="-330200" algn="l" rtl="0">
              <a:lnSpc>
                <a:spcPct val="112000"/>
              </a:lnSpc>
              <a:spcBef>
                <a:spcPts val="900"/>
              </a:spcBef>
              <a:spcAft>
                <a:spcPts val="0"/>
              </a:spcAft>
              <a:buClr>
                <a:srgbClr val="FEFEFE"/>
              </a:buClr>
              <a:buSzPts val="1600"/>
              <a:buFont typeface="Arial"/>
              <a:buChar char="•"/>
              <a:defRPr sz="1600" b="0" i="0" u="none" strike="noStrike" cap="none">
                <a:solidFill>
                  <a:srgbClr val="FEFEFE"/>
                </a:solidFill>
                <a:latin typeface="Corbel"/>
                <a:ea typeface="Corbel"/>
                <a:cs typeface="Corbel"/>
                <a:sym typeface="Corbel"/>
              </a:defRPr>
            </a:lvl3pPr>
            <a:lvl4pPr marL="1828800" marR="0" lvl="3" indent="-317500" algn="l" rtl="0">
              <a:lnSpc>
                <a:spcPct val="112000"/>
              </a:lnSpc>
              <a:spcBef>
                <a:spcPts val="900"/>
              </a:spcBef>
              <a:spcAft>
                <a:spcPts val="0"/>
              </a:spcAft>
              <a:buClr>
                <a:srgbClr val="FEFEFE"/>
              </a:buClr>
              <a:buSzPts val="1400"/>
              <a:buFont typeface="Corbel"/>
              <a:buChar char="–"/>
              <a:defRPr sz="1400" b="0" i="0" u="none" strike="noStrike" cap="none">
                <a:solidFill>
                  <a:srgbClr val="FEFEFE"/>
                </a:solidFill>
                <a:latin typeface="Corbel"/>
                <a:ea typeface="Corbel"/>
                <a:cs typeface="Corbel"/>
                <a:sym typeface="Corbel"/>
              </a:defRPr>
            </a:lvl4pPr>
            <a:lvl5pPr marL="2286000" marR="0" lvl="4" indent="-317500" algn="l" rtl="0">
              <a:lnSpc>
                <a:spcPct val="112000"/>
              </a:lnSpc>
              <a:spcBef>
                <a:spcPts val="900"/>
              </a:spcBef>
              <a:spcAft>
                <a:spcPts val="0"/>
              </a:spcAft>
              <a:buClr>
                <a:srgbClr val="FEFEFE"/>
              </a:buClr>
              <a:buSzPts val="1400"/>
              <a:buFont typeface="Arial"/>
              <a:buChar char="•"/>
              <a:defRPr sz="1400" b="0" i="1" u="none" strike="noStrike" cap="none">
                <a:solidFill>
                  <a:srgbClr val="FEFEFE"/>
                </a:solidFill>
                <a:latin typeface="Corbel"/>
                <a:ea typeface="Corbel"/>
                <a:cs typeface="Corbel"/>
                <a:sym typeface="Corbel"/>
              </a:defRPr>
            </a:lvl5pPr>
            <a:lvl6pPr marL="2743200" marR="0" lvl="5" indent="-317500" algn="l" rtl="0">
              <a:lnSpc>
                <a:spcPct val="112000"/>
              </a:lnSpc>
              <a:spcBef>
                <a:spcPts val="1300"/>
              </a:spcBef>
              <a:spcAft>
                <a:spcPts val="0"/>
              </a:spcAft>
              <a:buClr>
                <a:srgbClr val="FEFEFE"/>
              </a:buClr>
              <a:buSzPts val="1400"/>
              <a:buFont typeface="Corbel"/>
              <a:buChar char="–"/>
              <a:defRPr sz="1400" b="0" i="0" u="none" strike="noStrike" cap="none">
                <a:solidFill>
                  <a:srgbClr val="FEFEFE"/>
                </a:solidFill>
                <a:latin typeface="Corbel"/>
                <a:ea typeface="Corbel"/>
                <a:cs typeface="Corbel"/>
                <a:sym typeface="Corbel"/>
              </a:defRPr>
            </a:lvl6pPr>
            <a:lvl7pPr marL="3200400" marR="0" lvl="6" indent="-317500" algn="l" rtl="0">
              <a:lnSpc>
                <a:spcPct val="112000"/>
              </a:lnSpc>
              <a:spcBef>
                <a:spcPts val="1300"/>
              </a:spcBef>
              <a:spcAft>
                <a:spcPts val="0"/>
              </a:spcAft>
              <a:buClr>
                <a:srgbClr val="FEFEFE"/>
              </a:buClr>
              <a:buSzPts val="1400"/>
              <a:buFont typeface="Arial"/>
              <a:buChar char="•"/>
              <a:defRPr sz="1400" b="0" i="1" u="none" strike="noStrike" cap="none">
                <a:solidFill>
                  <a:srgbClr val="FEFEFE"/>
                </a:solidFill>
                <a:latin typeface="Corbel"/>
                <a:ea typeface="Corbel"/>
                <a:cs typeface="Corbel"/>
                <a:sym typeface="Corbel"/>
              </a:defRPr>
            </a:lvl7pPr>
            <a:lvl8pPr marL="3657600" marR="0" lvl="7" indent="-317500" algn="l" rtl="0">
              <a:lnSpc>
                <a:spcPct val="112000"/>
              </a:lnSpc>
              <a:spcBef>
                <a:spcPts val="1300"/>
              </a:spcBef>
              <a:spcAft>
                <a:spcPts val="0"/>
              </a:spcAft>
              <a:buClr>
                <a:srgbClr val="FEFEFE"/>
              </a:buClr>
              <a:buSzPts val="1400"/>
              <a:buFont typeface="Corbel"/>
              <a:buChar char="–"/>
              <a:defRPr sz="1400" b="0" i="0" u="none" strike="noStrike" cap="none">
                <a:solidFill>
                  <a:srgbClr val="FEFEFE"/>
                </a:solidFill>
                <a:latin typeface="Corbel"/>
                <a:ea typeface="Corbel"/>
                <a:cs typeface="Corbel"/>
                <a:sym typeface="Corbel"/>
              </a:defRPr>
            </a:lvl8pPr>
            <a:lvl9pPr marL="4114800" marR="0" lvl="8" indent="-317500" algn="l" rtl="0">
              <a:lnSpc>
                <a:spcPct val="112000"/>
              </a:lnSpc>
              <a:spcBef>
                <a:spcPts val="1300"/>
              </a:spcBef>
              <a:spcAft>
                <a:spcPts val="0"/>
              </a:spcAft>
              <a:buClr>
                <a:srgbClr val="FEFEFE"/>
              </a:buClr>
              <a:buSzPts val="1400"/>
              <a:buFont typeface="Arial"/>
              <a:buChar char="•"/>
              <a:defRPr sz="1400" b="0" i="1" u="none" strike="noStrike" cap="none">
                <a:solidFill>
                  <a:srgbClr val="FEFEFE"/>
                </a:solidFill>
                <a:latin typeface="Corbel"/>
                <a:ea typeface="Corbel"/>
                <a:cs typeface="Corbel"/>
                <a:sym typeface="Corbel"/>
              </a:defRPr>
            </a:lvl9pPr>
          </a:lstStyle>
          <a:p>
            <a:endParaRPr/>
          </a:p>
        </p:txBody>
      </p:sp>
      <p:sp>
        <p:nvSpPr>
          <p:cNvPr id="13" name="Google Shape;13;p214"/>
          <p:cNvSpPr txBox="1">
            <a:spLocks noGrp="1"/>
          </p:cNvSpPr>
          <p:nvPr>
            <p:ph type="dt" idx="10"/>
          </p:nvPr>
        </p:nvSpPr>
        <p:spPr>
          <a:xfrm>
            <a:off x="762001" y="5930060"/>
            <a:ext cx="3814856" cy="365125"/>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000" b="0" i="1" u="none" strike="noStrike" cap="none">
                <a:solidFill>
                  <a:schemeClr val="accent1"/>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14" name="Google Shape;14;p214"/>
          <p:cNvSpPr txBox="1">
            <a:spLocks noGrp="1"/>
          </p:cNvSpPr>
          <p:nvPr>
            <p:ph type="ftr" idx="11"/>
          </p:nvPr>
        </p:nvSpPr>
        <p:spPr>
          <a:xfrm>
            <a:off x="762001" y="6314440"/>
            <a:ext cx="3814856" cy="365125"/>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1" i="1" u="none" strike="noStrike" cap="none">
                <a:solidFill>
                  <a:schemeClr val="accent1"/>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15" name="Google Shape;15;p214"/>
          <p:cNvSpPr txBox="1">
            <a:spLocks noGrp="1"/>
          </p:cNvSpPr>
          <p:nvPr>
            <p:ph type="sldNum" idx="12"/>
          </p:nvPr>
        </p:nvSpPr>
        <p:spPr>
          <a:xfrm>
            <a:off x="11784011" y="5607592"/>
            <a:ext cx="407988"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1" u="none" strike="noStrike" cap="none">
                <a:solidFill>
                  <a:schemeClr val="dk2"/>
                </a:solidFill>
                <a:latin typeface="Century Schoolbook"/>
                <a:ea typeface="Century Schoolbook"/>
                <a:cs typeface="Century Schoolbook"/>
                <a:sym typeface="Century Schoolbook"/>
              </a:defRPr>
            </a:lvl1pPr>
            <a:lvl2pPr marL="0" marR="0" lvl="1" indent="0" algn="r" rtl="0">
              <a:spcBef>
                <a:spcPts val="0"/>
              </a:spcBef>
              <a:buNone/>
              <a:defRPr sz="1200" b="0" i="1" u="none" strike="noStrike" cap="none">
                <a:solidFill>
                  <a:schemeClr val="dk2"/>
                </a:solidFill>
                <a:latin typeface="Century Schoolbook"/>
                <a:ea typeface="Century Schoolbook"/>
                <a:cs typeface="Century Schoolbook"/>
                <a:sym typeface="Century Schoolbook"/>
              </a:defRPr>
            </a:lvl2pPr>
            <a:lvl3pPr marL="0" marR="0" lvl="2" indent="0" algn="r" rtl="0">
              <a:spcBef>
                <a:spcPts val="0"/>
              </a:spcBef>
              <a:buNone/>
              <a:defRPr sz="1200" b="0" i="1" u="none" strike="noStrike" cap="none">
                <a:solidFill>
                  <a:schemeClr val="dk2"/>
                </a:solidFill>
                <a:latin typeface="Century Schoolbook"/>
                <a:ea typeface="Century Schoolbook"/>
                <a:cs typeface="Century Schoolbook"/>
                <a:sym typeface="Century Schoolbook"/>
              </a:defRPr>
            </a:lvl3pPr>
            <a:lvl4pPr marL="0" marR="0" lvl="3" indent="0" algn="r" rtl="0">
              <a:spcBef>
                <a:spcPts val="0"/>
              </a:spcBef>
              <a:buNone/>
              <a:defRPr sz="1200" b="0" i="1" u="none" strike="noStrike" cap="none">
                <a:solidFill>
                  <a:schemeClr val="dk2"/>
                </a:solidFill>
                <a:latin typeface="Century Schoolbook"/>
                <a:ea typeface="Century Schoolbook"/>
                <a:cs typeface="Century Schoolbook"/>
                <a:sym typeface="Century Schoolbook"/>
              </a:defRPr>
            </a:lvl4pPr>
            <a:lvl5pPr marL="0" marR="0" lvl="4" indent="0" algn="r" rtl="0">
              <a:spcBef>
                <a:spcPts val="0"/>
              </a:spcBef>
              <a:buNone/>
              <a:defRPr sz="1200" b="0" i="1" u="none" strike="noStrike" cap="none">
                <a:solidFill>
                  <a:schemeClr val="dk2"/>
                </a:solidFill>
                <a:latin typeface="Century Schoolbook"/>
                <a:ea typeface="Century Schoolbook"/>
                <a:cs typeface="Century Schoolbook"/>
                <a:sym typeface="Century Schoolbook"/>
              </a:defRPr>
            </a:lvl5pPr>
            <a:lvl6pPr marL="0" marR="0" lvl="5" indent="0" algn="r" rtl="0">
              <a:spcBef>
                <a:spcPts val="0"/>
              </a:spcBef>
              <a:buNone/>
              <a:defRPr sz="1200" b="0" i="1" u="none" strike="noStrike" cap="none">
                <a:solidFill>
                  <a:schemeClr val="dk2"/>
                </a:solidFill>
                <a:latin typeface="Century Schoolbook"/>
                <a:ea typeface="Century Schoolbook"/>
                <a:cs typeface="Century Schoolbook"/>
                <a:sym typeface="Century Schoolbook"/>
              </a:defRPr>
            </a:lvl6pPr>
            <a:lvl7pPr marL="0" marR="0" lvl="6" indent="0" algn="r" rtl="0">
              <a:spcBef>
                <a:spcPts val="0"/>
              </a:spcBef>
              <a:buNone/>
              <a:defRPr sz="1200" b="0" i="1" u="none" strike="noStrike" cap="none">
                <a:solidFill>
                  <a:schemeClr val="dk2"/>
                </a:solidFill>
                <a:latin typeface="Century Schoolbook"/>
                <a:ea typeface="Century Schoolbook"/>
                <a:cs typeface="Century Schoolbook"/>
                <a:sym typeface="Century Schoolbook"/>
              </a:defRPr>
            </a:lvl7pPr>
            <a:lvl8pPr marL="0" marR="0" lvl="7" indent="0" algn="r" rtl="0">
              <a:spcBef>
                <a:spcPts val="0"/>
              </a:spcBef>
              <a:buNone/>
              <a:defRPr sz="1200" b="0" i="1" u="none" strike="noStrike" cap="none">
                <a:solidFill>
                  <a:schemeClr val="dk2"/>
                </a:solidFill>
                <a:latin typeface="Century Schoolbook"/>
                <a:ea typeface="Century Schoolbook"/>
                <a:cs typeface="Century Schoolbook"/>
                <a:sym typeface="Century Schoolbook"/>
              </a:defRPr>
            </a:lvl8pPr>
            <a:lvl9pPr marL="0" marR="0" lvl="8" indent="0" algn="r" rtl="0">
              <a:spcBef>
                <a:spcPts val="0"/>
              </a:spcBef>
              <a:buNone/>
              <a:defRPr sz="1200" b="0" i="1" u="none" strike="noStrike" cap="none">
                <a:solidFill>
                  <a:schemeClr val="dk2"/>
                </a:solidFill>
                <a:latin typeface="Century Schoolbook"/>
                <a:ea typeface="Century Schoolbook"/>
                <a:cs typeface="Century Schoolbook"/>
                <a:sym typeface="Century Schoolbook"/>
              </a:defRPr>
            </a:lvl9pPr>
          </a:lstStyle>
          <a:p>
            <a:pPr marL="0" lvl="0" indent="0" algn="r" rtl="0">
              <a:spcBef>
                <a:spcPts val="0"/>
              </a:spcBef>
              <a:spcAft>
                <a:spcPts val="0"/>
              </a:spcAft>
              <a:buNone/>
            </a:pPr>
            <a:fld id="{00000000-1234-1234-1234-123412341234}" type="slidenum">
              <a:rPr lang="en-US"/>
              <a:t>‹#›</a:t>
            </a:fld>
            <a:endParaRPr/>
          </a:p>
        </p:txBody>
      </p:sp>
      <p:cxnSp>
        <p:nvCxnSpPr>
          <p:cNvPr id="16" name="Google Shape;16;p214" title="Horizontal Rule Line"/>
          <p:cNvCxnSpPr/>
          <p:nvPr/>
        </p:nvCxnSpPr>
        <p:spPr>
          <a:xfrm>
            <a:off x="0" y="6199730"/>
            <a:ext cx="4495800" cy="0"/>
          </a:xfrm>
          <a:prstGeom prst="straightConnector1">
            <a:avLst/>
          </a:prstGeom>
          <a:noFill/>
          <a:ln w="25400" cap="flat" cmpd="sng">
            <a:solidFill>
              <a:schemeClr val="accent1"/>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Lst>
  <p:transition>
    <p:split orient="vert"/>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32">
          <p15:clr>
            <a:srgbClr val="F26B43"/>
          </p15:clr>
        </p15:guide>
        <p15:guide id="2" pos="480">
          <p15:clr>
            <a:srgbClr val="F26B43"/>
          </p15:clr>
        </p15:guide>
        <p15:guide id="3" orient="horz" pos="432">
          <p15:clr>
            <a:srgbClr val="F26B43"/>
          </p15:clr>
        </p15:guide>
        <p15:guide id="4" pos="7200">
          <p15:clr>
            <a:srgbClr val="F26B43"/>
          </p15:clr>
        </p15:guide>
        <p15:guide id="5" pos="32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5"/>
        <p:cNvGrpSpPr/>
        <p:nvPr/>
      </p:nvGrpSpPr>
      <p:grpSpPr>
        <a:xfrm>
          <a:off x="0" y="0"/>
          <a:ext cx="0" cy="0"/>
          <a:chOff x="0" y="0"/>
          <a:chExt cx="0" cy="0"/>
        </a:xfrm>
      </p:grpSpPr>
      <p:sp>
        <p:nvSpPr>
          <p:cNvPr id="26" name="Google Shape;26;p213" title="Page Number Shape"/>
          <p:cNvSpPr/>
          <p:nvPr/>
        </p:nvSpPr>
        <p:spPr>
          <a:xfrm>
            <a:off x="11784011" y="5380580"/>
            <a:ext cx="407988" cy="819150"/>
          </a:xfrm>
          <a:custGeom>
            <a:avLst/>
            <a:gdLst/>
            <a:ahLst/>
            <a:cxnLst/>
            <a:rect l="l" t="t" r="r" b="b"/>
            <a:pathLst>
              <a:path w="1799" h="3612" extrusionOk="0">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a:noFill/>
          </a:ln>
        </p:spPr>
      </p:sp>
      <p:sp>
        <p:nvSpPr>
          <p:cNvPr id="27" name="Google Shape;27;p213"/>
          <p:cNvSpPr txBox="1">
            <a:spLocks noGrp="1"/>
          </p:cNvSpPr>
          <p:nvPr>
            <p:ph type="title"/>
          </p:nvPr>
        </p:nvSpPr>
        <p:spPr>
          <a:xfrm>
            <a:off x="762000" y="559678"/>
            <a:ext cx="3833906" cy="4952492"/>
          </a:xfrm>
          <a:prstGeom prst="rect">
            <a:avLst/>
          </a:prstGeom>
          <a:noFill/>
          <a:ln>
            <a:noFill/>
          </a:ln>
        </p:spPr>
        <p:txBody>
          <a:bodyPr spcFirstLastPara="1" wrap="square" lIns="91425" tIns="45700" rIns="91425" bIns="45700" anchor="t" anchorCtr="0">
            <a:normAutofit/>
          </a:bodyPr>
          <a:lstStyle>
            <a:lvl1pPr marR="0" lvl="0" algn="r" rtl="0">
              <a:lnSpc>
                <a:spcPct val="90000"/>
              </a:lnSpc>
              <a:spcBef>
                <a:spcPts val="0"/>
              </a:spcBef>
              <a:spcAft>
                <a:spcPts val="0"/>
              </a:spcAft>
              <a:buClr>
                <a:schemeClr val="accent1"/>
              </a:buClr>
              <a:buSzPts val="5000"/>
              <a:buFont typeface="Century Schoolbook"/>
              <a:buNone/>
              <a:defRPr sz="5000" b="0" i="1" u="none" strike="noStrike" cap="none">
                <a:solidFill>
                  <a:schemeClr val="accent1"/>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8" name="Google Shape;28;p213"/>
          <p:cNvSpPr txBox="1">
            <a:spLocks noGrp="1"/>
          </p:cNvSpPr>
          <p:nvPr>
            <p:ph type="body" idx="1"/>
          </p:nvPr>
        </p:nvSpPr>
        <p:spPr>
          <a:xfrm>
            <a:off x="5181600" y="569066"/>
            <a:ext cx="6248398" cy="5655156"/>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12000"/>
              </a:lnSpc>
              <a:spcBef>
                <a:spcPts val="900"/>
              </a:spcBef>
              <a:spcAft>
                <a:spcPts val="0"/>
              </a:spcAft>
              <a:buClr>
                <a:srgbClr val="262626"/>
              </a:buClr>
              <a:buSzPts val="2000"/>
              <a:buFont typeface="Arial"/>
              <a:buChar char="•"/>
              <a:defRPr sz="2000" b="0" i="0" u="none" strike="noStrike" cap="none">
                <a:solidFill>
                  <a:srgbClr val="262626"/>
                </a:solidFill>
                <a:latin typeface="Corbel"/>
                <a:ea typeface="Corbel"/>
                <a:cs typeface="Corbel"/>
                <a:sym typeface="Corbel"/>
              </a:defRPr>
            </a:lvl1pPr>
            <a:lvl2pPr marL="914400" marR="0" lvl="1" indent="-342900" algn="l" rtl="0">
              <a:lnSpc>
                <a:spcPct val="112000"/>
              </a:lnSpc>
              <a:spcBef>
                <a:spcPts val="900"/>
              </a:spcBef>
              <a:spcAft>
                <a:spcPts val="0"/>
              </a:spcAft>
              <a:buClr>
                <a:srgbClr val="262626"/>
              </a:buClr>
              <a:buSzPts val="1800"/>
              <a:buFont typeface="Corbel"/>
              <a:buChar char="–"/>
              <a:defRPr sz="1800" b="0" i="0" u="none" strike="noStrike" cap="none">
                <a:solidFill>
                  <a:srgbClr val="262626"/>
                </a:solidFill>
                <a:latin typeface="Corbel"/>
                <a:ea typeface="Corbel"/>
                <a:cs typeface="Corbel"/>
                <a:sym typeface="Corbel"/>
              </a:defRPr>
            </a:lvl2pPr>
            <a:lvl3pPr marL="1371600" marR="0" lvl="2" indent="-330200" algn="l" rtl="0">
              <a:lnSpc>
                <a:spcPct val="112000"/>
              </a:lnSpc>
              <a:spcBef>
                <a:spcPts val="900"/>
              </a:spcBef>
              <a:spcAft>
                <a:spcPts val="0"/>
              </a:spcAft>
              <a:buClr>
                <a:srgbClr val="262626"/>
              </a:buClr>
              <a:buSzPts val="1600"/>
              <a:buFont typeface="Arial"/>
              <a:buChar char="•"/>
              <a:defRPr sz="1600" b="0" i="0" u="none" strike="noStrike" cap="none">
                <a:solidFill>
                  <a:srgbClr val="262626"/>
                </a:solidFill>
                <a:latin typeface="Corbel"/>
                <a:ea typeface="Corbel"/>
                <a:cs typeface="Corbel"/>
                <a:sym typeface="Corbel"/>
              </a:defRPr>
            </a:lvl3pPr>
            <a:lvl4pPr marL="1828800" marR="0" lvl="3" indent="-317500" algn="l" rtl="0">
              <a:lnSpc>
                <a:spcPct val="112000"/>
              </a:lnSpc>
              <a:spcBef>
                <a:spcPts val="900"/>
              </a:spcBef>
              <a:spcAft>
                <a:spcPts val="0"/>
              </a:spcAft>
              <a:buClr>
                <a:srgbClr val="262626"/>
              </a:buClr>
              <a:buSzPts val="1400"/>
              <a:buFont typeface="Corbel"/>
              <a:buChar char="–"/>
              <a:defRPr sz="1400" b="0" i="0" u="none" strike="noStrike" cap="none">
                <a:solidFill>
                  <a:srgbClr val="262626"/>
                </a:solidFill>
                <a:latin typeface="Corbel"/>
                <a:ea typeface="Corbel"/>
                <a:cs typeface="Corbel"/>
                <a:sym typeface="Corbel"/>
              </a:defRPr>
            </a:lvl4pPr>
            <a:lvl5pPr marL="2286000" marR="0" lvl="4" indent="-317500" algn="l" rtl="0">
              <a:lnSpc>
                <a:spcPct val="112000"/>
              </a:lnSpc>
              <a:spcBef>
                <a:spcPts val="900"/>
              </a:spcBef>
              <a:spcAft>
                <a:spcPts val="0"/>
              </a:spcAft>
              <a:buClr>
                <a:srgbClr val="262626"/>
              </a:buClr>
              <a:buSzPts val="1400"/>
              <a:buFont typeface="Arial"/>
              <a:buChar char="•"/>
              <a:defRPr sz="1400" b="0" i="1" u="none" strike="noStrike" cap="none">
                <a:solidFill>
                  <a:srgbClr val="262626"/>
                </a:solidFill>
                <a:latin typeface="Corbel"/>
                <a:ea typeface="Corbel"/>
                <a:cs typeface="Corbel"/>
                <a:sym typeface="Corbel"/>
              </a:defRPr>
            </a:lvl5pPr>
            <a:lvl6pPr marL="2743200" marR="0" lvl="5" indent="-317500" algn="l" rtl="0">
              <a:lnSpc>
                <a:spcPct val="112000"/>
              </a:lnSpc>
              <a:spcBef>
                <a:spcPts val="1300"/>
              </a:spcBef>
              <a:spcAft>
                <a:spcPts val="0"/>
              </a:spcAft>
              <a:buClr>
                <a:srgbClr val="262626"/>
              </a:buClr>
              <a:buSzPts val="1400"/>
              <a:buFont typeface="Corbel"/>
              <a:buChar char="–"/>
              <a:defRPr sz="1400" b="0" i="0" u="none" strike="noStrike" cap="none">
                <a:solidFill>
                  <a:srgbClr val="262626"/>
                </a:solidFill>
                <a:latin typeface="Corbel"/>
                <a:ea typeface="Corbel"/>
                <a:cs typeface="Corbel"/>
                <a:sym typeface="Corbel"/>
              </a:defRPr>
            </a:lvl6pPr>
            <a:lvl7pPr marL="3200400" marR="0" lvl="6" indent="-317500" algn="l" rtl="0">
              <a:lnSpc>
                <a:spcPct val="112000"/>
              </a:lnSpc>
              <a:spcBef>
                <a:spcPts val="1300"/>
              </a:spcBef>
              <a:spcAft>
                <a:spcPts val="0"/>
              </a:spcAft>
              <a:buClr>
                <a:srgbClr val="262626"/>
              </a:buClr>
              <a:buSzPts val="1400"/>
              <a:buFont typeface="Arial"/>
              <a:buChar char="•"/>
              <a:defRPr sz="1400" b="0" i="1" u="none" strike="noStrike" cap="none">
                <a:solidFill>
                  <a:srgbClr val="262626"/>
                </a:solidFill>
                <a:latin typeface="Corbel"/>
                <a:ea typeface="Corbel"/>
                <a:cs typeface="Corbel"/>
                <a:sym typeface="Corbel"/>
              </a:defRPr>
            </a:lvl7pPr>
            <a:lvl8pPr marL="3657600" marR="0" lvl="7" indent="-317500" algn="l" rtl="0">
              <a:lnSpc>
                <a:spcPct val="112000"/>
              </a:lnSpc>
              <a:spcBef>
                <a:spcPts val="1300"/>
              </a:spcBef>
              <a:spcAft>
                <a:spcPts val="0"/>
              </a:spcAft>
              <a:buClr>
                <a:srgbClr val="262626"/>
              </a:buClr>
              <a:buSzPts val="1400"/>
              <a:buFont typeface="Corbel"/>
              <a:buChar char="–"/>
              <a:defRPr sz="1400" b="0" i="0" u="none" strike="noStrike" cap="none">
                <a:solidFill>
                  <a:srgbClr val="262626"/>
                </a:solidFill>
                <a:latin typeface="Corbel"/>
                <a:ea typeface="Corbel"/>
                <a:cs typeface="Corbel"/>
                <a:sym typeface="Corbel"/>
              </a:defRPr>
            </a:lvl8pPr>
            <a:lvl9pPr marL="4114800" marR="0" lvl="8" indent="-317500" algn="l" rtl="0">
              <a:lnSpc>
                <a:spcPct val="112000"/>
              </a:lnSpc>
              <a:spcBef>
                <a:spcPts val="1300"/>
              </a:spcBef>
              <a:spcAft>
                <a:spcPts val="0"/>
              </a:spcAft>
              <a:buClr>
                <a:srgbClr val="262626"/>
              </a:buClr>
              <a:buSzPts val="1400"/>
              <a:buFont typeface="Arial"/>
              <a:buChar char="•"/>
              <a:defRPr sz="1400" b="0" i="1" u="none" strike="noStrike" cap="none">
                <a:solidFill>
                  <a:srgbClr val="262626"/>
                </a:solidFill>
                <a:latin typeface="Corbel"/>
                <a:ea typeface="Corbel"/>
                <a:cs typeface="Corbel"/>
                <a:sym typeface="Corbel"/>
              </a:defRPr>
            </a:lvl9pPr>
          </a:lstStyle>
          <a:p>
            <a:endParaRPr/>
          </a:p>
        </p:txBody>
      </p:sp>
      <p:sp>
        <p:nvSpPr>
          <p:cNvPr id="29" name="Google Shape;29;p213"/>
          <p:cNvSpPr txBox="1">
            <a:spLocks noGrp="1"/>
          </p:cNvSpPr>
          <p:nvPr>
            <p:ph type="dt" idx="10"/>
          </p:nvPr>
        </p:nvSpPr>
        <p:spPr>
          <a:xfrm>
            <a:off x="762001" y="5930060"/>
            <a:ext cx="3814856" cy="365125"/>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000" b="0" i="1" u="none" strike="noStrike" cap="none">
                <a:solidFill>
                  <a:schemeClr val="accent1"/>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30" name="Google Shape;30;p213"/>
          <p:cNvSpPr txBox="1">
            <a:spLocks noGrp="1"/>
          </p:cNvSpPr>
          <p:nvPr>
            <p:ph type="ftr" idx="11"/>
          </p:nvPr>
        </p:nvSpPr>
        <p:spPr>
          <a:xfrm>
            <a:off x="762001" y="6314440"/>
            <a:ext cx="3814856" cy="365125"/>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1" i="1" u="none" strike="noStrike" cap="none">
                <a:solidFill>
                  <a:schemeClr val="accent1"/>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31" name="Google Shape;31;p213"/>
          <p:cNvSpPr txBox="1">
            <a:spLocks noGrp="1"/>
          </p:cNvSpPr>
          <p:nvPr>
            <p:ph type="sldNum" idx="12"/>
          </p:nvPr>
        </p:nvSpPr>
        <p:spPr>
          <a:xfrm>
            <a:off x="11784011" y="5607592"/>
            <a:ext cx="407988"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1" u="none" strike="noStrike" cap="none">
                <a:solidFill>
                  <a:schemeClr val="lt2"/>
                </a:solidFill>
                <a:latin typeface="Century Schoolbook"/>
                <a:ea typeface="Century Schoolbook"/>
                <a:cs typeface="Century Schoolbook"/>
                <a:sym typeface="Century Schoolbook"/>
              </a:defRPr>
            </a:lvl1pPr>
            <a:lvl2pPr marL="0" marR="0" lvl="1" indent="0" algn="r" rtl="0">
              <a:spcBef>
                <a:spcPts val="0"/>
              </a:spcBef>
              <a:buNone/>
              <a:defRPr sz="1200" b="0" i="1" u="none" strike="noStrike" cap="none">
                <a:solidFill>
                  <a:schemeClr val="lt2"/>
                </a:solidFill>
                <a:latin typeface="Century Schoolbook"/>
                <a:ea typeface="Century Schoolbook"/>
                <a:cs typeface="Century Schoolbook"/>
                <a:sym typeface="Century Schoolbook"/>
              </a:defRPr>
            </a:lvl2pPr>
            <a:lvl3pPr marL="0" marR="0" lvl="2" indent="0" algn="r" rtl="0">
              <a:spcBef>
                <a:spcPts val="0"/>
              </a:spcBef>
              <a:buNone/>
              <a:defRPr sz="1200" b="0" i="1" u="none" strike="noStrike" cap="none">
                <a:solidFill>
                  <a:schemeClr val="lt2"/>
                </a:solidFill>
                <a:latin typeface="Century Schoolbook"/>
                <a:ea typeface="Century Schoolbook"/>
                <a:cs typeface="Century Schoolbook"/>
                <a:sym typeface="Century Schoolbook"/>
              </a:defRPr>
            </a:lvl3pPr>
            <a:lvl4pPr marL="0" marR="0" lvl="3" indent="0" algn="r" rtl="0">
              <a:spcBef>
                <a:spcPts val="0"/>
              </a:spcBef>
              <a:buNone/>
              <a:defRPr sz="1200" b="0" i="1" u="none" strike="noStrike" cap="none">
                <a:solidFill>
                  <a:schemeClr val="lt2"/>
                </a:solidFill>
                <a:latin typeface="Century Schoolbook"/>
                <a:ea typeface="Century Schoolbook"/>
                <a:cs typeface="Century Schoolbook"/>
                <a:sym typeface="Century Schoolbook"/>
              </a:defRPr>
            </a:lvl4pPr>
            <a:lvl5pPr marL="0" marR="0" lvl="4" indent="0" algn="r" rtl="0">
              <a:spcBef>
                <a:spcPts val="0"/>
              </a:spcBef>
              <a:buNone/>
              <a:defRPr sz="1200" b="0" i="1" u="none" strike="noStrike" cap="none">
                <a:solidFill>
                  <a:schemeClr val="lt2"/>
                </a:solidFill>
                <a:latin typeface="Century Schoolbook"/>
                <a:ea typeface="Century Schoolbook"/>
                <a:cs typeface="Century Schoolbook"/>
                <a:sym typeface="Century Schoolbook"/>
              </a:defRPr>
            </a:lvl5pPr>
            <a:lvl6pPr marL="0" marR="0" lvl="5" indent="0" algn="r" rtl="0">
              <a:spcBef>
                <a:spcPts val="0"/>
              </a:spcBef>
              <a:buNone/>
              <a:defRPr sz="1200" b="0" i="1" u="none" strike="noStrike" cap="none">
                <a:solidFill>
                  <a:schemeClr val="lt2"/>
                </a:solidFill>
                <a:latin typeface="Century Schoolbook"/>
                <a:ea typeface="Century Schoolbook"/>
                <a:cs typeface="Century Schoolbook"/>
                <a:sym typeface="Century Schoolbook"/>
              </a:defRPr>
            </a:lvl6pPr>
            <a:lvl7pPr marL="0" marR="0" lvl="6" indent="0" algn="r" rtl="0">
              <a:spcBef>
                <a:spcPts val="0"/>
              </a:spcBef>
              <a:buNone/>
              <a:defRPr sz="1200" b="0" i="1" u="none" strike="noStrike" cap="none">
                <a:solidFill>
                  <a:schemeClr val="lt2"/>
                </a:solidFill>
                <a:latin typeface="Century Schoolbook"/>
                <a:ea typeface="Century Schoolbook"/>
                <a:cs typeface="Century Schoolbook"/>
                <a:sym typeface="Century Schoolbook"/>
              </a:defRPr>
            </a:lvl7pPr>
            <a:lvl8pPr marL="0" marR="0" lvl="7" indent="0" algn="r" rtl="0">
              <a:spcBef>
                <a:spcPts val="0"/>
              </a:spcBef>
              <a:buNone/>
              <a:defRPr sz="1200" b="0" i="1" u="none" strike="noStrike" cap="none">
                <a:solidFill>
                  <a:schemeClr val="lt2"/>
                </a:solidFill>
                <a:latin typeface="Century Schoolbook"/>
                <a:ea typeface="Century Schoolbook"/>
                <a:cs typeface="Century Schoolbook"/>
                <a:sym typeface="Century Schoolbook"/>
              </a:defRPr>
            </a:lvl8pPr>
            <a:lvl9pPr marL="0" marR="0" lvl="8" indent="0" algn="r" rtl="0">
              <a:spcBef>
                <a:spcPts val="0"/>
              </a:spcBef>
              <a:buNone/>
              <a:defRPr sz="1200" b="0" i="1" u="none" strike="noStrike" cap="none">
                <a:solidFill>
                  <a:schemeClr val="lt2"/>
                </a:solidFill>
                <a:latin typeface="Century Schoolbook"/>
                <a:ea typeface="Century Schoolbook"/>
                <a:cs typeface="Century Schoolbook"/>
                <a:sym typeface="Century Schoolbook"/>
              </a:defRPr>
            </a:lvl9pPr>
          </a:lstStyle>
          <a:p>
            <a:pPr marL="0" lvl="0" indent="0" algn="r" rtl="0">
              <a:spcBef>
                <a:spcPts val="0"/>
              </a:spcBef>
              <a:spcAft>
                <a:spcPts val="0"/>
              </a:spcAft>
              <a:buNone/>
            </a:pPr>
            <a:fld id="{00000000-1234-1234-1234-123412341234}" type="slidenum">
              <a:rPr lang="en-US"/>
              <a:t>‹#›</a:t>
            </a:fld>
            <a:endParaRPr/>
          </a:p>
        </p:txBody>
      </p:sp>
      <p:cxnSp>
        <p:nvCxnSpPr>
          <p:cNvPr id="32" name="Google Shape;32;p213" title="Horizontal Rule Line"/>
          <p:cNvCxnSpPr/>
          <p:nvPr/>
        </p:nvCxnSpPr>
        <p:spPr>
          <a:xfrm>
            <a:off x="0" y="6199730"/>
            <a:ext cx="4495800" cy="0"/>
          </a:xfrm>
          <a:prstGeom prst="straightConnector1">
            <a:avLst/>
          </a:prstGeom>
          <a:noFill/>
          <a:ln w="25400" cap="flat" cmpd="sng">
            <a:solidFill>
              <a:schemeClr val="accent1"/>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Lst>
  <p:transition>
    <p:split orient="vert"/>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32">
          <p15:clr>
            <a:srgbClr val="F26B43"/>
          </p15:clr>
        </p15:guide>
        <p15:guide id="2" pos="480">
          <p15:clr>
            <a:srgbClr val="F26B43"/>
          </p15:clr>
        </p15:guide>
        <p15:guide id="3" orient="horz" pos="432">
          <p15:clr>
            <a:srgbClr val="F26B43"/>
          </p15:clr>
        </p15:guide>
        <p15:guide id="4" pos="7200">
          <p15:clr>
            <a:srgbClr val="F26B43"/>
          </p15:clr>
        </p15:guide>
        <p15:guide id="5" pos="32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10.xml"/><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8.xml"/><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20.xml"/><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3" Type="http://schemas.openxmlformats.org/officeDocument/2006/relationships/hyperlink" Target="http://earlybible.com/images/p46eph1.jpg" TargetMode="External"/><Relationship Id="rId2" Type="http://schemas.openxmlformats.org/officeDocument/2006/relationships/notesSlide" Target="../notesSlides/notesSlide133.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1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4.xml"/><Relationship Id="rId1" Type="http://schemas.openxmlformats.org/officeDocument/2006/relationships/slideLayout" Target="../slideLayouts/slideLayout6.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3.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3.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3.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3.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3.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4.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3.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3.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3.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3.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3.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3.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3.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3.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3.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3.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3.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3.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3.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3.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3.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3.xml"/></Relationships>
</file>

<file path=ppt/slides/_rels/slide18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81.xml"/><Relationship Id="rId1" Type="http://schemas.openxmlformats.org/officeDocument/2006/relationships/slideLayout" Target="../slideLayouts/slideLayout3.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3.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3.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3.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3.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3.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3.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3.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6.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3.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3.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3.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3.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3.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4.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3.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3.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3.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3.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3.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9.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3.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3.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3.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3.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7.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21C24"/>
        </a:solidFill>
        <a:effectLst/>
      </p:bgPr>
    </p:bg>
    <p:spTree>
      <p:nvGrpSpPr>
        <p:cNvPr id="1" name="Shape 130"/>
        <p:cNvGrpSpPr/>
        <p:nvPr/>
      </p:nvGrpSpPr>
      <p:grpSpPr>
        <a:xfrm>
          <a:off x="0" y="0"/>
          <a:ext cx="0" cy="0"/>
          <a:chOff x="0" y="0"/>
          <a:chExt cx="0" cy="0"/>
        </a:xfrm>
      </p:grpSpPr>
      <p:sp>
        <p:nvSpPr>
          <p:cNvPr id="131" name="Google Shape;131;p1"/>
          <p:cNvSpPr txBox="1">
            <a:spLocks noGrp="1"/>
          </p:cNvSpPr>
          <p:nvPr>
            <p:ph type="ctrTitle"/>
          </p:nvPr>
        </p:nvSpPr>
        <p:spPr>
          <a:xfrm>
            <a:off x="1088913" y="1143293"/>
            <a:ext cx="7034362" cy="4268965"/>
          </a:xfrm>
          <a:prstGeom prst="rect">
            <a:avLst/>
          </a:prstGeom>
          <a:noFill/>
          <a:ln>
            <a:noFill/>
          </a:ln>
        </p:spPr>
        <p:txBody>
          <a:bodyPr spcFirstLastPara="1" wrap="square" lIns="91425" tIns="45700" rIns="91425" bIns="45700" anchor="t" anchorCtr="0">
            <a:normAutofit/>
          </a:bodyPr>
          <a:lstStyle/>
          <a:p>
            <a:pPr marL="0" lvl="0" indent="0" algn="l" rtl="0">
              <a:lnSpc>
                <a:spcPct val="85000"/>
              </a:lnSpc>
              <a:spcBef>
                <a:spcPts val="0"/>
              </a:spcBef>
              <a:spcAft>
                <a:spcPts val="0"/>
              </a:spcAft>
              <a:buClr>
                <a:srgbClr val="FFC000"/>
              </a:buClr>
              <a:buSzPts val="9600"/>
              <a:buFont typeface="Century Schoolbook"/>
              <a:buNone/>
            </a:pPr>
            <a:r>
              <a:rPr lang="en-US" sz="9600" b="1">
                <a:solidFill>
                  <a:srgbClr val="FFC000"/>
                </a:solidFill>
              </a:rPr>
              <a:t>PABLO</a:t>
            </a:r>
            <a:endParaRPr/>
          </a:p>
        </p:txBody>
      </p:sp>
      <p:sp>
        <p:nvSpPr>
          <p:cNvPr id="132" name="Google Shape;132;p1"/>
          <p:cNvSpPr txBox="1">
            <a:spLocks noGrp="1"/>
          </p:cNvSpPr>
          <p:nvPr>
            <p:ph type="subTitle" idx="1"/>
          </p:nvPr>
        </p:nvSpPr>
        <p:spPr>
          <a:xfrm>
            <a:off x="1088914" y="5537925"/>
            <a:ext cx="7034362" cy="706355"/>
          </a:xfrm>
          <a:prstGeom prst="rect">
            <a:avLst/>
          </a:prstGeom>
          <a:noFill/>
          <a:ln>
            <a:noFill/>
          </a:ln>
        </p:spPr>
        <p:txBody>
          <a:bodyPr spcFirstLastPara="1" wrap="square" lIns="91425" tIns="45700" rIns="91425" bIns="45700" anchor="t" anchorCtr="0">
            <a:normAutofit fontScale="92500"/>
          </a:bodyPr>
          <a:lstStyle/>
          <a:p>
            <a:pPr marL="0" lvl="0" indent="0" algn="l" rtl="0">
              <a:lnSpc>
                <a:spcPct val="114000"/>
              </a:lnSpc>
              <a:spcBef>
                <a:spcPts val="0"/>
              </a:spcBef>
              <a:spcAft>
                <a:spcPts val="0"/>
              </a:spcAft>
              <a:buClr>
                <a:schemeClr val="lt2"/>
              </a:buClr>
              <a:buSzPct val="100000"/>
              <a:buNone/>
            </a:pPr>
            <a:r>
              <a:rPr lang="en-US" sz="3200"/>
              <a:t>La vida, las cartas y la teología de San Pablo</a:t>
            </a:r>
            <a:endParaRPr sz="3200"/>
          </a:p>
        </p:txBody>
      </p:sp>
    </p:spTree>
  </p:cSld>
  <p:clrMapOvr>
    <a:masterClrMapping/>
  </p:clrMapOvr>
  <p:transition>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0"/>
          <p:cNvSpPr txBox="1">
            <a:spLocks noGrp="1"/>
          </p:cNvSpPr>
          <p:nvPr>
            <p:ph type="title"/>
          </p:nvPr>
        </p:nvSpPr>
        <p:spPr>
          <a:xfrm>
            <a:off x="762000" y="559678"/>
            <a:ext cx="3833906" cy="4952492"/>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chemeClr val="dk1"/>
              </a:buClr>
              <a:buSzPts val="1100"/>
              <a:buFont typeface="Arial"/>
              <a:buNone/>
            </a:pPr>
            <a:r>
              <a:rPr lang="en-US" b="1">
                <a:solidFill>
                  <a:srgbClr val="FFC000"/>
                </a:solidFill>
              </a:rPr>
              <a:t>Bernabé lleva a Saulo a Antioquía</a:t>
            </a:r>
            <a:endParaRPr b="1">
              <a:solidFill>
                <a:srgbClr val="FFC000"/>
              </a:solidFill>
            </a:endParaRPr>
          </a:p>
          <a:p>
            <a:pPr marL="0" lvl="0" indent="0" algn="r" rtl="0">
              <a:lnSpc>
                <a:spcPct val="90000"/>
              </a:lnSpc>
              <a:spcBef>
                <a:spcPts val="0"/>
              </a:spcBef>
              <a:spcAft>
                <a:spcPts val="0"/>
              </a:spcAft>
              <a:buClr>
                <a:schemeClr val="dk1"/>
              </a:buClr>
              <a:buSzPts val="1100"/>
              <a:buFont typeface="Arial"/>
              <a:buNone/>
            </a:pPr>
            <a:endParaRPr b="1">
              <a:solidFill>
                <a:srgbClr val="FFC000"/>
              </a:solidFill>
            </a:endParaRPr>
          </a:p>
          <a:p>
            <a:pPr marL="0" lvl="0" indent="0" algn="r" rtl="0">
              <a:lnSpc>
                <a:spcPct val="90000"/>
              </a:lnSpc>
              <a:spcBef>
                <a:spcPts val="0"/>
              </a:spcBef>
              <a:spcAft>
                <a:spcPts val="0"/>
              </a:spcAft>
              <a:buClr>
                <a:srgbClr val="FFC000"/>
              </a:buClr>
              <a:buSzPts val="5000"/>
              <a:buFont typeface="Century Schoolbook"/>
              <a:buNone/>
            </a:pPr>
            <a:endParaRPr b="1">
              <a:solidFill>
                <a:srgbClr val="FFC000"/>
              </a:solidFill>
            </a:endParaRPr>
          </a:p>
        </p:txBody>
      </p:sp>
      <p:sp>
        <p:nvSpPr>
          <p:cNvPr id="194" name="Google Shape;194;p10"/>
          <p:cNvSpPr txBox="1">
            <a:spLocks noGrp="1"/>
          </p:cNvSpPr>
          <p:nvPr>
            <p:ph type="body" idx="1"/>
          </p:nvPr>
        </p:nvSpPr>
        <p:spPr>
          <a:xfrm>
            <a:off x="5181600" y="569066"/>
            <a:ext cx="6248398" cy="5655156"/>
          </a:xfrm>
          <a:prstGeom prst="rect">
            <a:avLst/>
          </a:prstGeom>
          <a:noFill/>
          <a:ln>
            <a:noFill/>
          </a:ln>
        </p:spPr>
        <p:txBody>
          <a:bodyPr spcFirstLastPara="1" wrap="square" lIns="91425" tIns="45700" rIns="91425" bIns="45700" anchor="t" anchorCtr="0">
            <a:normAutofit/>
          </a:bodyPr>
          <a:lstStyle/>
          <a:p>
            <a:pPr marL="0" lvl="0" indent="0" algn="l" rtl="0">
              <a:lnSpc>
                <a:spcPct val="112000"/>
              </a:lnSpc>
              <a:spcBef>
                <a:spcPts val="0"/>
              </a:spcBef>
              <a:spcAft>
                <a:spcPts val="0"/>
              </a:spcAft>
              <a:buNone/>
            </a:pPr>
            <a:r>
              <a:rPr lang="en-US" sz="2800" b="1">
                <a:solidFill>
                  <a:srgbClr val="FF0000"/>
                </a:solidFill>
                <a:latin typeface="Calibri"/>
                <a:ea typeface="Calibri"/>
                <a:cs typeface="Calibri"/>
                <a:sym typeface="Calibri"/>
              </a:rPr>
              <a:t>Bernabé, conociendo la habilidad de Pablo para debatir con los judíos helenos, lo consideró un candidato ideal para llegar a los griegos.</a:t>
            </a:r>
            <a:endParaRPr sz="2800" b="1">
              <a:solidFill>
                <a:srgbClr val="FF0000"/>
              </a:solidFill>
              <a:latin typeface="Calibri"/>
              <a:ea typeface="Calibri"/>
              <a:cs typeface="Calibri"/>
              <a:sym typeface="Calibri"/>
            </a:endParaRPr>
          </a:p>
          <a:p>
            <a:pPr marL="283464" lvl="0" indent="-283464" algn="l" rtl="0">
              <a:lnSpc>
                <a:spcPct val="112000"/>
              </a:lnSpc>
              <a:spcBef>
                <a:spcPts val="900"/>
              </a:spcBef>
              <a:spcAft>
                <a:spcPts val="0"/>
              </a:spcAft>
              <a:buClr>
                <a:srgbClr val="262626"/>
              </a:buClr>
              <a:buSzPts val="2400"/>
              <a:buChar char="•"/>
            </a:pPr>
            <a:r>
              <a:rPr lang="en-US" sz="2400" i="1"/>
              <a:t>Viajando a Tarso, Cilicia, encontró a Pablo y lo llevó a Antioquía, Siria.</a:t>
            </a:r>
            <a:endParaRPr sz="2400" i="1"/>
          </a:p>
          <a:p>
            <a:pPr marL="283464" lvl="0" indent="-283464" algn="l" rtl="0">
              <a:lnSpc>
                <a:spcPct val="112000"/>
              </a:lnSpc>
              <a:spcBef>
                <a:spcPts val="900"/>
              </a:spcBef>
              <a:spcAft>
                <a:spcPts val="0"/>
              </a:spcAft>
              <a:buClr>
                <a:srgbClr val="262626"/>
              </a:buClr>
              <a:buSzPts val="2400"/>
              <a:buChar char="•"/>
            </a:pPr>
            <a:r>
              <a:rPr lang="en-US" sz="2400" i="1"/>
              <a:t>Aquí, los creyentes fueron apodados por primera vez con la acuñación latina "cristianos", aunque antes se les conocía simplemente como "seguidores del Camino" (Hch. 9:2; cf. 19:9, 23; 22:4; 24:14, 22).</a:t>
            </a:r>
            <a:endParaRPr sz="2400" i="1"/>
          </a:p>
        </p:txBody>
      </p:sp>
      <p:sp>
        <p:nvSpPr>
          <p:cNvPr id="195" name="Google Shape;195;p10"/>
          <p:cNvSpPr txBox="1">
            <a:spLocks noGrp="1"/>
          </p:cNvSpPr>
          <p:nvPr>
            <p:ph type="sldNum" idx="12"/>
          </p:nvPr>
        </p:nvSpPr>
        <p:spPr>
          <a:xfrm>
            <a:off x="11784011" y="5607592"/>
            <a:ext cx="40798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94">
                                            <p:txEl>
                                              <p:pRg st="0" end="0"/>
                                            </p:txEl>
                                          </p:spTgt>
                                        </p:tgtEl>
                                        <p:attrNameLst>
                                          <p:attrName>style.visibility</p:attrName>
                                        </p:attrNameLst>
                                      </p:cBhvr>
                                      <p:to>
                                        <p:strVal val="visible"/>
                                      </p:to>
                                    </p:set>
                                    <p:anim calcmode="lin" valueType="num">
                                      <p:cBhvr additive="base">
                                        <p:cTn id="7" dur="500"/>
                                        <p:tgtEl>
                                          <p:spTgt spid="194">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194">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94">
                                            <p:txEl>
                                              <p:pRg st="1" end="1"/>
                                            </p:txEl>
                                          </p:spTgt>
                                        </p:tgtEl>
                                        <p:attrNameLst>
                                          <p:attrName>style.visibility</p:attrName>
                                        </p:attrNameLst>
                                      </p:cBhvr>
                                      <p:to>
                                        <p:strVal val="visible"/>
                                      </p:to>
                                    </p:set>
                                    <p:anim calcmode="lin" valueType="num">
                                      <p:cBhvr additive="base">
                                        <p:cTn id="11" dur="500"/>
                                        <p:tgtEl>
                                          <p:spTgt spid="194">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194">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94">
                                            <p:txEl>
                                              <p:pRg st="2" end="2"/>
                                            </p:txEl>
                                          </p:spTgt>
                                        </p:tgtEl>
                                        <p:attrNameLst>
                                          <p:attrName>style.visibility</p:attrName>
                                        </p:attrNameLst>
                                      </p:cBhvr>
                                      <p:to>
                                        <p:strVal val="visible"/>
                                      </p:to>
                                    </p:set>
                                    <p:anim calcmode="lin" valueType="num">
                                      <p:cBhvr additive="base">
                                        <p:cTn id="15" dur="500"/>
                                        <p:tgtEl>
                                          <p:spTgt spid="194">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194">
                                            <p:txEl>
                                              <p:pRg st="2" end="2"/>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779"/>
        <p:cNvGrpSpPr/>
        <p:nvPr/>
      </p:nvGrpSpPr>
      <p:grpSpPr>
        <a:xfrm>
          <a:off x="0" y="0"/>
          <a:ext cx="0" cy="0"/>
          <a:chOff x="0" y="0"/>
          <a:chExt cx="0" cy="0"/>
        </a:xfrm>
      </p:grpSpPr>
      <p:sp>
        <p:nvSpPr>
          <p:cNvPr id="780" name="Google Shape;780;p100"/>
          <p:cNvSpPr txBox="1">
            <a:spLocks noGrp="1"/>
          </p:cNvSpPr>
          <p:nvPr>
            <p:ph type="title"/>
          </p:nvPr>
        </p:nvSpPr>
        <p:spPr>
          <a:xfrm>
            <a:off x="0" y="627525"/>
            <a:ext cx="5072100" cy="4884600"/>
          </a:xfrm>
          <a:prstGeom prst="rect">
            <a:avLst/>
          </a:prstGeom>
          <a:noFill/>
          <a:ln>
            <a:noFill/>
          </a:ln>
        </p:spPr>
        <p:txBody>
          <a:bodyPr spcFirstLastPara="1" wrap="square" lIns="91425" tIns="45700" rIns="91425" bIns="45700" anchor="t" anchorCtr="0">
            <a:normAutofit/>
          </a:bodyPr>
          <a:lstStyle/>
          <a:p>
            <a:pPr marL="0" lvl="0" indent="0" algn="r" rtl="0">
              <a:spcBef>
                <a:spcPts val="0"/>
              </a:spcBef>
              <a:spcAft>
                <a:spcPts val="0"/>
              </a:spcAft>
              <a:buClr>
                <a:srgbClr val="FFC000"/>
              </a:buClr>
              <a:buSzPts val="4800"/>
              <a:buFont typeface="Century Schoolbook"/>
              <a:buNone/>
            </a:pPr>
            <a:r>
              <a:rPr lang="en-US" sz="4800" b="1">
                <a:solidFill>
                  <a:srgbClr val="FFC000"/>
                </a:solidFill>
              </a:rPr>
              <a:t>Reconstrucción cont.--</a:t>
            </a:r>
            <a:endParaRPr/>
          </a:p>
        </p:txBody>
      </p:sp>
      <p:sp>
        <p:nvSpPr>
          <p:cNvPr id="781" name="Google Shape;781;p100"/>
          <p:cNvSpPr txBox="1">
            <a:spLocks noGrp="1"/>
          </p:cNvSpPr>
          <p:nvPr>
            <p:ph type="body" idx="1"/>
          </p:nvPr>
        </p:nvSpPr>
        <p:spPr>
          <a:xfrm>
            <a:off x="5181600" y="206475"/>
            <a:ext cx="6499200" cy="6415500"/>
          </a:xfrm>
          <a:prstGeom prst="rect">
            <a:avLst/>
          </a:prstGeom>
          <a:noFill/>
          <a:ln>
            <a:noFill/>
          </a:ln>
        </p:spPr>
        <p:txBody>
          <a:bodyPr spcFirstLastPara="1" wrap="square" lIns="91425" tIns="45700" rIns="91425" bIns="45700" anchor="t" anchorCtr="0">
            <a:normAutofit fontScale="92500" lnSpcReduction="10000"/>
          </a:bodyPr>
          <a:lstStyle/>
          <a:p>
            <a:pPr marL="283464" lvl="0" indent="-283464" algn="l" rtl="0">
              <a:lnSpc>
                <a:spcPct val="90000"/>
              </a:lnSpc>
              <a:spcBef>
                <a:spcPts val="0"/>
              </a:spcBef>
              <a:spcAft>
                <a:spcPts val="0"/>
              </a:spcAft>
              <a:buClr>
                <a:srgbClr val="FF0000"/>
              </a:buClr>
              <a:buSzPct val="100000"/>
              <a:buFont typeface="Noto Sans Symbols"/>
              <a:buNone/>
            </a:pPr>
            <a:r>
              <a:rPr lang="en-US" sz="2800" b="1">
                <a:solidFill>
                  <a:srgbClr val="FF0000"/>
                </a:solidFill>
                <a:latin typeface="Open Sans"/>
                <a:ea typeface="Open Sans"/>
                <a:cs typeface="Open Sans"/>
                <a:sym typeface="Open Sans"/>
              </a:rPr>
              <a:t>LA LLEGADA DE TITUS</a:t>
            </a:r>
            <a:endParaRPr/>
          </a:p>
          <a:p>
            <a:pPr marL="283464" lvl="0" indent="-272034" algn="l" rtl="0">
              <a:lnSpc>
                <a:spcPct val="90000"/>
              </a:lnSpc>
              <a:spcBef>
                <a:spcPts val="900"/>
              </a:spcBef>
              <a:spcAft>
                <a:spcPts val="0"/>
              </a:spcAft>
              <a:buClr>
                <a:schemeClr val="dk1"/>
              </a:buClr>
              <a:buSzPct val="100000"/>
              <a:buChar char="•"/>
            </a:pPr>
            <a:r>
              <a:rPr lang="en-US" sz="2400" i="1">
                <a:solidFill>
                  <a:schemeClr val="dk1"/>
                </a:solidFill>
                <a:latin typeface="Arial Narrow"/>
                <a:ea typeface="Arial Narrow"/>
                <a:cs typeface="Arial Narrow"/>
                <a:sym typeface="Arial Narrow"/>
              </a:rPr>
              <a:t>Por fin llegó Tito, y Pablo se sintió aliviado al comprobar que su carta y la diplomacia de Tito habían hecho cambiar de opinión a los corintios (2 Cor. 7:6-11).</a:t>
            </a:r>
            <a:endParaRPr sz="2400" i="1">
              <a:solidFill>
                <a:schemeClr val="dk1"/>
              </a:solidFill>
              <a:latin typeface="Arial Narrow"/>
              <a:ea typeface="Arial Narrow"/>
              <a:cs typeface="Arial Narrow"/>
              <a:sym typeface="Arial Narrow"/>
            </a:endParaRPr>
          </a:p>
          <a:p>
            <a:pPr marL="283464" lvl="0" indent="-272034" algn="l" rtl="0">
              <a:lnSpc>
                <a:spcPct val="90000"/>
              </a:lnSpc>
              <a:spcBef>
                <a:spcPts val="900"/>
              </a:spcBef>
              <a:spcAft>
                <a:spcPts val="0"/>
              </a:spcAft>
              <a:buClr>
                <a:schemeClr val="dk1"/>
              </a:buClr>
              <a:buSzPct val="100000"/>
              <a:buChar char="•"/>
            </a:pPr>
            <a:r>
              <a:rPr lang="en-US" sz="2400" i="1">
                <a:solidFill>
                  <a:schemeClr val="dk1"/>
                </a:solidFill>
                <a:latin typeface="Arial Narrow"/>
                <a:ea typeface="Arial Narrow"/>
                <a:cs typeface="Arial Narrow"/>
                <a:sym typeface="Arial Narrow"/>
              </a:rPr>
              <a:t>Los corintios habían recibido a Tito de forma muy positiva (2 Cor. 7:13-16).</a:t>
            </a:r>
            <a:endParaRPr sz="2400" i="1">
              <a:solidFill>
                <a:schemeClr val="dk1"/>
              </a:solidFill>
              <a:latin typeface="Arial Narrow"/>
              <a:ea typeface="Arial Narrow"/>
              <a:cs typeface="Arial Narrow"/>
              <a:sym typeface="Arial Narrow"/>
            </a:endParaRPr>
          </a:p>
          <a:p>
            <a:pPr marL="283464" lvl="0" indent="-272034" algn="l" rtl="0">
              <a:lnSpc>
                <a:spcPct val="90000"/>
              </a:lnSpc>
              <a:spcBef>
                <a:spcPts val="900"/>
              </a:spcBef>
              <a:spcAft>
                <a:spcPts val="0"/>
              </a:spcAft>
              <a:buClr>
                <a:schemeClr val="dk1"/>
              </a:buClr>
              <a:buSzPct val="100000"/>
              <a:buChar char="•"/>
            </a:pPr>
            <a:r>
              <a:rPr lang="en-US" sz="2400" i="1">
                <a:solidFill>
                  <a:schemeClr val="dk1"/>
                </a:solidFill>
                <a:latin typeface="Arial Narrow"/>
                <a:ea typeface="Arial Narrow"/>
                <a:cs typeface="Arial Narrow"/>
                <a:sym typeface="Arial Narrow"/>
              </a:rPr>
              <a:t>El hombre que se había opuesto públicamente a Pablo fue reprendido por la mayoría (2 Cor. 2:6).</a:t>
            </a:r>
            <a:endParaRPr sz="2400" i="1">
              <a:solidFill>
                <a:schemeClr val="dk1"/>
              </a:solidFill>
              <a:latin typeface="Arial Narrow"/>
              <a:ea typeface="Arial Narrow"/>
              <a:cs typeface="Arial Narrow"/>
              <a:sym typeface="Arial Narrow"/>
            </a:endParaRPr>
          </a:p>
          <a:p>
            <a:pPr marL="283464" lvl="0" indent="-272034" algn="l" rtl="0">
              <a:lnSpc>
                <a:spcPct val="90000"/>
              </a:lnSpc>
              <a:spcBef>
                <a:spcPts val="900"/>
              </a:spcBef>
              <a:spcAft>
                <a:spcPts val="0"/>
              </a:spcAft>
              <a:buClr>
                <a:schemeClr val="dk1"/>
              </a:buClr>
              <a:buSzPct val="100000"/>
              <a:buChar char="•"/>
            </a:pPr>
            <a:r>
              <a:rPr lang="en-US" sz="2400" i="1">
                <a:solidFill>
                  <a:schemeClr val="dk1"/>
                </a:solidFill>
                <a:latin typeface="Arial Narrow"/>
                <a:ea typeface="Arial Narrow"/>
                <a:cs typeface="Arial Narrow"/>
                <a:sym typeface="Arial Narrow"/>
              </a:rPr>
              <a:t>Debido al alentador informe de Tito, Pablo escribió otra carta (probablemente 2 Corintios 1-9). En ella, compartió sus propias dificultades (2 Cor. 1:3-11; 4:7-12, 16-18; 6:4-10). Explicaba su cambio de planes de viaje (2 Cor. 1:12-2:4) e instaba generosamente a perdonar a quien se había opuesto a él (2 Cor. 2:5-11), anunciando que Tito volvería (2 Cor. 8:6, 16-19, 22-24).</a:t>
            </a:r>
            <a:endParaRPr sz="2400" i="1">
              <a:solidFill>
                <a:schemeClr val="dk1"/>
              </a:solidFill>
              <a:latin typeface="Arial Narrow"/>
              <a:ea typeface="Arial Narrow"/>
              <a:cs typeface="Arial Narrow"/>
              <a:sym typeface="Arial Narrow"/>
            </a:endParaRPr>
          </a:p>
          <a:p>
            <a:pPr marL="283464" lvl="0" indent="-272034" algn="l" rtl="0">
              <a:lnSpc>
                <a:spcPct val="90000"/>
              </a:lnSpc>
              <a:spcBef>
                <a:spcPts val="900"/>
              </a:spcBef>
              <a:spcAft>
                <a:spcPts val="0"/>
              </a:spcAft>
              <a:buClr>
                <a:schemeClr val="dk1"/>
              </a:buClr>
              <a:buSzPct val="100000"/>
              <a:buChar char="•"/>
            </a:pPr>
            <a:r>
              <a:rPr lang="en-US" sz="2400" i="1">
                <a:solidFill>
                  <a:schemeClr val="dk1"/>
                </a:solidFill>
                <a:latin typeface="Arial Narrow"/>
                <a:ea typeface="Arial Narrow"/>
                <a:cs typeface="Arial Narrow"/>
                <a:sym typeface="Arial Narrow"/>
              </a:rPr>
              <a:t>Debido a las complicaciones que se acaban de describir, es difícil decir dónde estaba Pablo cuando escribió esta carta, pero es probable que todavía estuviera en Éfeso (cf. Hch. 19:10).</a:t>
            </a:r>
            <a:endParaRPr sz="2400" i="1">
              <a:solidFill>
                <a:schemeClr val="dk1"/>
              </a:solidFill>
              <a:latin typeface="Arial Narrow"/>
              <a:ea typeface="Arial Narrow"/>
              <a:cs typeface="Arial Narrow"/>
              <a:sym typeface="Arial Narrow"/>
            </a:endParaRPr>
          </a:p>
          <a:p>
            <a:pPr marL="283464" lvl="0" indent="-131064" algn="l" rtl="0">
              <a:lnSpc>
                <a:spcPct val="90000"/>
              </a:lnSpc>
              <a:spcBef>
                <a:spcPts val="900"/>
              </a:spcBef>
              <a:spcAft>
                <a:spcPts val="0"/>
              </a:spcAft>
              <a:buClr>
                <a:srgbClr val="262626"/>
              </a:buClr>
              <a:buSzPct val="100000"/>
              <a:buNone/>
            </a:pPr>
            <a:endParaRPr sz="2400" i="1">
              <a:latin typeface="Arial Narrow"/>
              <a:ea typeface="Arial Narrow"/>
              <a:cs typeface="Arial Narrow"/>
              <a:sym typeface="Arial Narrow"/>
            </a:endParaRPr>
          </a:p>
        </p:txBody>
      </p:sp>
      <p:sp>
        <p:nvSpPr>
          <p:cNvPr id="782" name="Google Shape;782;p100"/>
          <p:cNvSpPr txBox="1">
            <a:spLocks noGrp="1"/>
          </p:cNvSpPr>
          <p:nvPr>
            <p:ph type="sldNum" idx="12"/>
          </p:nvPr>
        </p:nvSpPr>
        <p:spPr>
          <a:xfrm>
            <a:off x="11784011" y="5607592"/>
            <a:ext cx="40798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100</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781">
                                            <p:txEl>
                                              <p:pRg st="0" end="0"/>
                                            </p:txEl>
                                          </p:spTgt>
                                        </p:tgtEl>
                                        <p:attrNameLst>
                                          <p:attrName>style.visibility</p:attrName>
                                        </p:attrNameLst>
                                      </p:cBhvr>
                                      <p:to>
                                        <p:strVal val="visible"/>
                                      </p:to>
                                    </p:set>
                                    <p:anim calcmode="lin" valueType="num">
                                      <p:cBhvr additive="base">
                                        <p:cTn id="7" dur="500"/>
                                        <p:tgtEl>
                                          <p:spTgt spid="781">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781">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781">
                                            <p:txEl>
                                              <p:pRg st="1" end="1"/>
                                            </p:txEl>
                                          </p:spTgt>
                                        </p:tgtEl>
                                        <p:attrNameLst>
                                          <p:attrName>style.visibility</p:attrName>
                                        </p:attrNameLst>
                                      </p:cBhvr>
                                      <p:to>
                                        <p:strVal val="visible"/>
                                      </p:to>
                                    </p:set>
                                    <p:anim calcmode="lin" valueType="num">
                                      <p:cBhvr additive="base">
                                        <p:cTn id="11" dur="500"/>
                                        <p:tgtEl>
                                          <p:spTgt spid="781">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781">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781">
                                            <p:txEl>
                                              <p:pRg st="2" end="2"/>
                                            </p:txEl>
                                          </p:spTgt>
                                        </p:tgtEl>
                                        <p:attrNameLst>
                                          <p:attrName>style.visibility</p:attrName>
                                        </p:attrNameLst>
                                      </p:cBhvr>
                                      <p:to>
                                        <p:strVal val="visible"/>
                                      </p:to>
                                    </p:set>
                                    <p:anim calcmode="lin" valueType="num">
                                      <p:cBhvr additive="base">
                                        <p:cTn id="15" dur="500"/>
                                        <p:tgtEl>
                                          <p:spTgt spid="781">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781">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781">
                                            <p:txEl>
                                              <p:pRg st="3" end="3"/>
                                            </p:txEl>
                                          </p:spTgt>
                                        </p:tgtEl>
                                        <p:attrNameLst>
                                          <p:attrName>style.visibility</p:attrName>
                                        </p:attrNameLst>
                                      </p:cBhvr>
                                      <p:to>
                                        <p:strVal val="visible"/>
                                      </p:to>
                                    </p:set>
                                    <p:anim calcmode="lin" valueType="num">
                                      <p:cBhvr additive="base">
                                        <p:cTn id="19" dur="500"/>
                                        <p:tgtEl>
                                          <p:spTgt spid="781">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781">
                                            <p:txEl>
                                              <p:pRg st="3" end="3"/>
                                            </p:txEl>
                                          </p:spTgt>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781">
                                            <p:txEl>
                                              <p:pRg st="4" end="4"/>
                                            </p:txEl>
                                          </p:spTgt>
                                        </p:tgtEl>
                                        <p:attrNameLst>
                                          <p:attrName>style.visibility</p:attrName>
                                        </p:attrNameLst>
                                      </p:cBhvr>
                                      <p:to>
                                        <p:strVal val="visible"/>
                                      </p:to>
                                    </p:set>
                                    <p:anim calcmode="lin" valueType="num">
                                      <p:cBhvr additive="base">
                                        <p:cTn id="23" dur="500"/>
                                        <p:tgtEl>
                                          <p:spTgt spid="781">
                                            <p:txEl>
                                              <p:pRg st="4" end="4"/>
                                            </p:txEl>
                                          </p:spTgt>
                                        </p:tgtEl>
                                        <p:attrNameLst>
                                          <p:attrName>ppt_w</p:attrName>
                                        </p:attrNameLst>
                                      </p:cBhvr>
                                      <p:tavLst>
                                        <p:tav tm="0">
                                          <p:val>
                                            <p:strVal val="0"/>
                                          </p:val>
                                        </p:tav>
                                        <p:tav tm="100000">
                                          <p:val>
                                            <p:strVal val="#ppt_w"/>
                                          </p:val>
                                        </p:tav>
                                      </p:tavLst>
                                    </p:anim>
                                    <p:anim calcmode="lin" valueType="num">
                                      <p:cBhvr additive="base">
                                        <p:cTn id="24" dur="500"/>
                                        <p:tgtEl>
                                          <p:spTgt spid="781">
                                            <p:txEl>
                                              <p:pRg st="4" end="4"/>
                                            </p:txEl>
                                          </p:spTgt>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781">
                                            <p:txEl>
                                              <p:pRg st="5" end="5"/>
                                            </p:txEl>
                                          </p:spTgt>
                                        </p:tgtEl>
                                        <p:attrNameLst>
                                          <p:attrName>style.visibility</p:attrName>
                                        </p:attrNameLst>
                                      </p:cBhvr>
                                      <p:to>
                                        <p:strVal val="visible"/>
                                      </p:to>
                                    </p:set>
                                    <p:anim calcmode="lin" valueType="num">
                                      <p:cBhvr additive="base">
                                        <p:cTn id="27" dur="500"/>
                                        <p:tgtEl>
                                          <p:spTgt spid="781">
                                            <p:txEl>
                                              <p:pRg st="5" end="5"/>
                                            </p:txEl>
                                          </p:spTgt>
                                        </p:tgtEl>
                                        <p:attrNameLst>
                                          <p:attrName>ppt_w</p:attrName>
                                        </p:attrNameLst>
                                      </p:cBhvr>
                                      <p:tavLst>
                                        <p:tav tm="0">
                                          <p:val>
                                            <p:strVal val="0"/>
                                          </p:val>
                                        </p:tav>
                                        <p:tav tm="100000">
                                          <p:val>
                                            <p:strVal val="#ppt_w"/>
                                          </p:val>
                                        </p:tav>
                                      </p:tavLst>
                                    </p:anim>
                                    <p:anim calcmode="lin" valueType="num">
                                      <p:cBhvr additive="base">
                                        <p:cTn id="28" dur="500"/>
                                        <p:tgtEl>
                                          <p:spTgt spid="781">
                                            <p:txEl>
                                              <p:pRg st="5" end="5"/>
                                            </p:txEl>
                                          </p:spTgt>
                                        </p:tgtEl>
                                        <p:attrNameLst>
                                          <p:attrName>ppt_h</p:attrName>
                                        </p:attrNameLst>
                                      </p:cBhvr>
                                      <p:tavLst>
                                        <p:tav tm="0">
                                          <p:val>
                                            <p:str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781">
                                            <p:txEl>
                                              <p:pRg st="6" end="6"/>
                                            </p:txEl>
                                          </p:spTgt>
                                        </p:tgtEl>
                                        <p:attrNameLst>
                                          <p:attrName>style.visibility</p:attrName>
                                        </p:attrNameLst>
                                      </p:cBhvr>
                                      <p:to>
                                        <p:strVal val="visible"/>
                                      </p:to>
                                    </p:set>
                                    <p:anim calcmode="lin" valueType="num">
                                      <p:cBhvr additive="base">
                                        <p:cTn id="31" dur="500"/>
                                        <p:tgtEl>
                                          <p:spTgt spid="781">
                                            <p:txEl>
                                              <p:pRg st="6" end="6"/>
                                            </p:txEl>
                                          </p:spTgt>
                                        </p:tgtEl>
                                        <p:attrNameLst>
                                          <p:attrName>ppt_w</p:attrName>
                                        </p:attrNameLst>
                                      </p:cBhvr>
                                      <p:tavLst>
                                        <p:tav tm="0">
                                          <p:val>
                                            <p:strVal val="0"/>
                                          </p:val>
                                        </p:tav>
                                        <p:tav tm="100000">
                                          <p:val>
                                            <p:strVal val="#ppt_w"/>
                                          </p:val>
                                        </p:tav>
                                      </p:tavLst>
                                    </p:anim>
                                    <p:anim calcmode="lin" valueType="num">
                                      <p:cBhvr additive="base">
                                        <p:cTn id="32" dur="500"/>
                                        <p:tgtEl>
                                          <p:spTgt spid="781">
                                            <p:txEl>
                                              <p:pRg st="6" end="6"/>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showMasterSp="0">
  <p:cSld>
    <p:bg>
      <p:bgPr>
        <a:solidFill>
          <a:srgbClr val="D2B4B4"/>
        </a:solidFill>
        <a:effectLst/>
      </p:bgPr>
    </p:bg>
    <p:spTree>
      <p:nvGrpSpPr>
        <p:cNvPr id="1" name="Shape 786"/>
        <p:cNvGrpSpPr/>
        <p:nvPr/>
      </p:nvGrpSpPr>
      <p:grpSpPr>
        <a:xfrm>
          <a:off x="0" y="0"/>
          <a:ext cx="0" cy="0"/>
          <a:chOff x="0" y="0"/>
          <a:chExt cx="0" cy="0"/>
        </a:xfrm>
      </p:grpSpPr>
      <p:sp>
        <p:nvSpPr>
          <p:cNvPr id="787" name="Google Shape;787;p101"/>
          <p:cNvSpPr txBox="1">
            <a:spLocks noGrp="1"/>
          </p:cNvSpPr>
          <p:nvPr>
            <p:ph type="title"/>
          </p:nvPr>
        </p:nvSpPr>
        <p:spPr>
          <a:xfrm>
            <a:off x="762000" y="559678"/>
            <a:ext cx="3833906" cy="4952492"/>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4800"/>
              <a:buFont typeface="Century Schoolbook"/>
              <a:buNone/>
            </a:pPr>
            <a:r>
              <a:rPr lang="en-US" sz="4800" b="1">
                <a:solidFill>
                  <a:srgbClr val="FFC000"/>
                </a:solidFill>
              </a:rPr>
              <a:t>El cambio brusco de tono</a:t>
            </a:r>
            <a:endParaRPr/>
          </a:p>
        </p:txBody>
      </p:sp>
      <p:sp>
        <p:nvSpPr>
          <p:cNvPr id="788" name="Google Shape;788;p101"/>
          <p:cNvSpPr txBox="1">
            <a:spLocks noGrp="1"/>
          </p:cNvSpPr>
          <p:nvPr>
            <p:ph type="body" idx="1"/>
          </p:nvPr>
        </p:nvSpPr>
        <p:spPr>
          <a:xfrm>
            <a:off x="5181600" y="569066"/>
            <a:ext cx="6248398" cy="5655156"/>
          </a:xfrm>
          <a:prstGeom prst="rect">
            <a:avLst/>
          </a:prstGeom>
          <a:noFill/>
          <a:ln>
            <a:noFill/>
          </a:ln>
        </p:spPr>
        <p:txBody>
          <a:bodyPr spcFirstLastPara="1" wrap="square" lIns="91425" tIns="45700" rIns="91425" bIns="45700" anchor="t" anchorCtr="0">
            <a:normAutofit fontScale="92500" lnSpcReduction="10000"/>
          </a:bodyPr>
          <a:lstStyle/>
          <a:p>
            <a:pPr marL="609600" lvl="0" indent="-609600" algn="l" rtl="0">
              <a:lnSpc>
                <a:spcPct val="112000"/>
              </a:lnSpc>
              <a:spcBef>
                <a:spcPts val="0"/>
              </a:spcBef>
              <a:spcAft>
                <a:spcPts val="0"/>
              </a:spcAft>
              <a:buClr>
                <a:srgbClr val="FF0000"/>
              </a:buClr>
              <a:buSzPct val="100000"/>
              <a:buNone/>
            </a:pPr>
            <a:r>
              <a:rPr lang="en-US" sz="3600" b="1">
                <a:solidFill>
                  <a:srgbClr val="FF0000"/>
                </a:solidFill>
                <a:latin typeface="Open Sans"/>
                <a:ea typeface="Open Sans"/>
                <a:cs typeface="Open Sans"/>
                <a:sym typeface="Open Sans"/>
              </a:rPr>
              <a:t>El cambio de tono entre 2 Corintios 1-9 y 2 Corintios 10-13 presupone acontecimientos intermedios. O bien...</a:t>
            </a:r>
            <a:endParaRPr/>
          </a:p>
          <a:p>
            <a:pPr marL="609600" lvl="0" indent="-609600" algn="l" rtl="0">
              <a:lnSpc>
                <a:spcPct val="112000"/>
              </a:lnSpc>
              <a:spcBef>
                <a:spcPts val="900"/>
              </a:spcBef>
              <a:spcAft>
                <a:spcPts val="0"/>
              </a:spcAft>
              <a:buSzPct val="100000"/>
              <a:buFont typeface="Noto Sans Symbols"/>
              <a:buAutoNum type="arabicPeriod"/>
            </a:pPr>
            <a:r>
              <a:rPr lang="en-US" sz="2400" i="1"/>
              <a:t>...Tito llevó los capítulos 1-9 como una carta separada, que no fue bien recibida, lo que hizo que Pablo escribiera la 10-13 como una carta adicional.</a:t>
            </a:r>
            <a:endParaRPr sz="2400" i="1"/>
          </a:p>
          <a:p>
            <a:pPr marL="609600" lvl="0" indent="-609600" algn="l" rtl="0">
              <a:lnSpc>
                <a:spcPct val="112000"/>
              </a:lnSpc>
              <a:spcBef>
                <a:spcPts val="900"/>
              </a:spcBef>
              <a:spcAft>
                <a:spcPts val="0"/>
              </a:spcAft>
              <a:buSzPct val="100000"/>
              <a:buFont typeface="Noto Sans Symbols"/>
              <a:buAutoNum type="arabicPeriod"/>
            </a:pPr>
            <a:r>
              <a:rPr lang="en-US" sz="2400" i="1"/>
              <a:t>...o bien, Pablo recibió más información entre los capítulos 1-9 y 10-13, lo que explica el cambio de tono.</a:t>
            </a:r>
            <a:endParaRPr sz="2400" i="1"/>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788">
                                            <p:txEl>
                                              <p:pRg st="0" end="0"/>
                                            </p:txEl>
                                          </p:spTgt>
                                        </p:tgtEl>
                                        <p:attrNameLst>
                                          <p:attrName>style.visibility</p:attrName>
                                        </p:attrNameLst>
                                      </p:cBhvr>
                                      <p:to>
                                        <p:strVal val="visible"/>
                                      </p:to>
                                    </p:set>
                                    <p:anim calcmode="lin" valueType="num">
                                      <p:cBhvr additive="base">
                                        <p:cTn id="7" dur="500"/>
                                        <p:tgtEl>
                                          <p:spTgt spid="788">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788">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788">
                                            <p:txEl>
                                              <p:pRg st="1" end="1"/>
                                            </p:txEl>
                                          </p:spTgt>
                                        </p:tgtEl>
                                        <p:attrNameLst>
                                          <p:attrName>style.visibility</p:attrName>
                                        </p:attrNameLst>
                                      </p:cBhvr>
                                      <p:to>
                                        <p:strVal val="visible"/>
                                      </p:to>
                                    </p:set>
                                    <p:anim calcmode="lin" valueType="num">
                                      <p:cBhvr additive="base">
                                        <p:cTn id="11" dur="500"/>
                                        <p:tgtEl>
                                          <p:spTgt spid="788">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788">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788">
                                            <p:txEl>
                                              <p:pRg st="2" end="2"/>
                                            </p:txEl>
                                          </p:spTgt>
                                        </p:tgtEl>
                                        <p:attrNameLst>
                                          <p:attrName>style.visibility</p:attrName>
                                        </p:attrNameLst>
                                      </p:cBhvr>
                                      <p:to>
                                        <p:strVal val="visible"/>
                                      </p:to>
                                    </p:set>
                                    <p:anim calcmode="lin" valueType="num">
                                      <p:cBhvr additive="base">
                                        <p:cTn id="15" dur="500"/>
                                        <p:tgtEl>
                                          <p:spTgt spid="788">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788">
                                            <p:txEl>
                                              <p:pRg st="2" end="2"/>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792"/>
        <p:cNvGrpSpPr/>
        <p:nvPr/>
      </p:nvGrpSpPr>
      <p:grpSpPr>
        <a:xfrm>
          <a:off x="0" y="0"/>
          <a:ext cx="0" cy="0"/>
          <a:chOff x="0" y="0"/>
          <a:chExt cx="0" cy="0"/>
        </a:xfrm>
      </p:grpSpPr>
      <p:sp>
        <p:nvSpPr>
          <p:cNvPr id="793" name="Google Shape;793;p102"/>
          <p:cNvSpPr txBox="1">
            <a:spLocks noGrp="1"/>
          </p:cNvSpPr>
          <p:nvPr>
            <p:ph type="title"/>
          </p:nvPr>
        </p:nvSpPr>
        <p:spPr>
          <a:xfrm>
            <a:off x="0" y="806825"/>
            <a:ext cx="5357400" cy="4705500"/>
          </a:xfrm>
          <a:prstGeom prst="rect">
            <a:avLst/>
          </a:prstGeom>
          <a:noFill/>
          <a:ln>
            <a:noFill/>
          </a:ln>
        </p:spPr>
        <p:txBody>
          <a:bodyPr spcFirstLastPara="1" wrap="square" lIns="91425" tIns="45700" rIns="91425" bIns="45700" anchor="t" anchorCtr="0">
            <a:normAutofit/>
          </a:bodyPr>
          <a:lstStyle/>
          <a:p>
            <a:pPr marL="0" lvl="0" indent="0" algn="r" rtl="0">
              <a:spcBef>
                <a:spcPts val="0"/>
              </a:spcBef>
              <a:spcAft>
                <a:spcPts val="0"/>
              </a:spcAft>
              <a:buClr>
                <a:srgbClr val="FFC000"/>
              </a:buClr>
              <a:buSzPts val="4800"/>
              <a:buFont typeface="Century Schoolbook"/>
              <a:buNone/>
            </a:pPr>
            <a:r>
              <a:rPr lang="en-US" sz="4800" b="1">
                <a:solidFill>
                  <a:srgbClr val="FFC000"/>
                </a:solidFill>
              </a:rPr>
              <a:t>Reconstrucción cont.--</a:t>
            </a:r>
            <a:endParaRPr/>
          </a:p>
        </p:txBody>
      </p:sp>
      <p:sp>
        <p:nvSpPr>
          <p:cNvPr id="794" name="Google Shape;794;p102"/>
          <p:cNvSpPr txBox="1">
            <a:spLocks noGrp="1"/>
          </p:cNvSpPr>
          <p:nvPr>
            <p:ph type="body" idx="1"/>
          </p:nvPr>
        </p:nvSpPr>
        <p:spPr>
          <a:xfrm>
            <a:off x="5597450" y="569075"/>
            <a:ext cx="6009600" cy="6126600"/>
          </a:xfrm>
          <a:prstGeom prst="rect">
            <a:avLst/>
          </a:prstGeom>
          <a:noFill/>
          <a:ln>
            <a:noFill/>
          </a:ln>
        </p:spPr>
        <p:txBody>
          <a:bodyPr spcFirstLastPara="1" wrap="square" lIns="91425" tIns="45700" rIns="91425" bIns="45700" anchor="t" anchorCtr="0">
            <a:normAutofit lnSpcReduction="10000"/>
          </a:bodyPr>
          <a:lstStyle/>
          <a:p>
            <a:pPr marL="283464" lvl="0" indent="-283464" algn="l" rtl="0">
              <a:lnSpc>
                <a:spcPct val="90000"/>
              </a:lnSpc>
              <a:spcBef>
                <a:spcPts val="0"/>
              </a:spcBef>
              <a:spcAft>
                <a:spcPts val="0"/>
              </a:spcAft>
              <a:buClr>
                <a:srgbClr val="FF0000"/>
              </a:buClr>
              <a:buSzPts val="2800"/>
              <a:buFont typeface="Noto Sans Symbols"/>
              <a:buNone/>
            </a:pPr>
            <a:r>
              <a:rPr lang="en-US" sz="2800" b="1">
                <a:solidFill>
                  <a:srgbClr val="FF0000"/>
                </a:solidFill>
                <a:latin typeface="Open Sans"/>
                <a:ea typeface="Open Sans"/>
                <a:cs typeface="Open Sans"/>
                <a:sym typeface="Open Sans"/>
              </a:rPr>
              <a:t>SEGUNDA VISITA DE TITUS</a:t>
            </a:r>
            <a:endParaRPr/>
          </a:p>
          <a:p>
            <a:pPr marL="283464" lvl="0" indent="-283464" algn="l" rtl="0">
              <a:lnSpc>
                <a:spcPct val="90000"/>
              </a:lnSpc>
              <a:spcBef>
                <a:spcPts val="900"/>
              </a:spcBef>
              <a:spcAft>
                <a:spcPts val="0"/>
              </a:spcAft>
              <a:buClr>
                <a:schemeClr val="dk1"/>
              </a:buClr>
              <a:buSzPts val="2400"/>
              <a:buChar char="•"/>
            </a:pPr>
            <a:r>
              <a:rPr lang="en-US" sz="2400" i="1">
                <a:solidFill>
                  <a:schemeClr val="dk1"/>
                </a:solidFill>
                <a:latin typeface="Arial Narrow"/>
                <a:ea typeface="Arial Narrow"/>
                <a:cs typeface="Arial Narrow"/>
                <a:sym typeface="Arial Narrow"/>
              </a:rPr>
              <a:t>Es posible que la segunda visita de Tito no haya sido tan fluida como la primera.</a:t>
            </a:r>
            <a:endParaRPr sz="2400" i="1">
              <a:solidFill>
                <a:schemeClr val="dk1"/>
              </a:solidFill>
              <a:latin typeface="Arial Narrow"/>
              <a:ea typeface="Arial Narrow"/>
              <a:cs typeface="Arial Narrow"/>
              <a:sym typeface="Arial Narrow"/>
            </a:endParaRPr>
          </a:p>
          <a:p>
            <a:pPr marL="283464" lvl="0" indent="-283464" algn="l" rtl="0">
              <a:lnSpc>
                <a:spcPct val="90000"/>
              </a:lnSpc>
              <a:spcBef>
                <a:spcPts val="900"/>
              </a:spcBef>
              <a:spcAft>
                <a:spcPts val="0"/>
              </a:spcAft>
              <a:buClr>
                <a:schemeClr val="dk1"/>
              </a:buClr>
              <a:buSzPts val="2400"/>
              <a:buChar char="•"/>
            </a:pPr>
            <a:r>
              <a:rPr lang="en-US" sz="2400" i="1">
                <a:solidFill>
                  <a:schemeClr val="dk1"/>
                </a:solidFill>
                <a:latin typeface="Arial Narrow"/>
                <a:ea typeface="Arial Narrow"/>
                <a:cs typeface="Arial Narrow"/>
                <a:sym typeface="Arial Narrow"/>
              </a:rPr>
              <a:t>2 Corintios 10-13 refleja otro cambio de ambiente en Corinto.</a:t>
            </a:r>
            <a:endParaRPr sz="2400" i="1">
              <a:solidFill>
                <a:schemeClr val="dk1"/>
              </a:solidFill>
              <a:latin typeface="Arial Narrow"/>
              <a:ea typeface="Arial Narrow"/>
              <a:cs typeface="Arial Narrow"/>
              <a:sym typeface="Arial Narrow"/>
            </a:endParaRPr>
          </a:p>
          <a:p>
            <a:pPr marL="283464" lvl="0" indent="-283464" algn="l" rtl="0">
              <a:lnSpc>
                <a:spcPct val="90000"/>
              </a:lnSpc>
              <a:spcBef>
                <a:spcPts val="900"/>
              </a:spcBef>
              <a:spcAft>
                <a:spcPts val="0"/>
              </a:spcAft>
              <a:buClr>
                <a:schemeClr val="dk1"/>
              </a:buClr>
              <a:buSzPts val="2400"/>
              <a:buChar char="•"/>
            </a:pPr>
            <a:r>
              <a:rPr lang="en-US" sz="2400" i="1">
                <a:solidFill>
                  <a:schemeClr val="dk1"/>
                </a:solidFill>
                <a:latin typeface="Arial Narrow"/>
                <a:ea typeface="Arial Narrow"/>
                <a:cs typeface="Arial Narrow"/>
                <a:sym typeface="Arial Narrow"/>
              </a:rPr>
              <a:t>El optimismo y la conciliación presentes en 2 Cor. 1-9 están ausentes en 2 Cor. 10-13. Posiblemente Tito había regresado con la alarmante noticia de otro cambio en el estado de ánimo de los corintios (2 Cor. 12:18).</a:t>
            </a:r>
            <a:endParaRPr sz="2400" i="1">
              <a:solidFill>
                <a:schemeClr val="dk1"/>
              </a:solidFill>
              <a:latin typeface="Arial Narrow"/>
              <a:ea typeface="Arial Narrow"/>
              <a:cs typeface="Arial Narrow"/>
              <a:sym typeface="Arial Narrow"/>
            </a:endParaRPr>
          </a:p>
          <a:p>
            <a:pPr marL="283464" lvl="0" indent="-283464" algn="l" rtl="0">
              <a:lnSpc>
                <a:spcPct val="90000"/>
              </a:lnSpc>
              <a:spcBef>
                <a:spcPts val="900"/>
              </a:spcBef>
              <a:spcAft>
                <a:spcPts val="0"/>
              </a:spcAft>
              <a:buClr>
                <a:schemeClr val="dk1"/>
              </a:buClr>
              <a:buSzPts val="2400"/>
              <a:buChar char="•"/>
            </a:pPr>
            <a:r>
              <a:rPr lang="en-US" sz="2400" i="1">
                <a:solidFill>
                  <a:schemeClr val="dk1"/>
                </a:solidFill>
                <a:latin typeface="Arial Narrow"/>
                <a:ea typeface="Arial Narrow"/>
                <a:cs typeface="Arial Narrow"/>
                <a:sym typeface="Arial Narrow"/>
              </a:rPr>
              <a:t>Pablo anticipa ahora una tercera visita a Corinto (2 Co. 12:14, 20-21; 13:1-2; cf. 10:11). Esta promesa de una tercera visita la pudo cumplir (Hch. 20:2-3a; cf. Rom. 15:25-27).</a:t>
            </a:r>
            <a:endParaRPr sz="2400" i="1">
              <a:solidFill>
                <a:schemeClr val="dk1"/>
              </a:solidFill>
              <a:latin typeface="Arial Narrow"/>
              <a:ea typeface="Arial Narrow"/>
              <a:cs typeface="Arial Narrow"/>
              <a:sym typeface="Arial Narrow"/>
            </a:endParaRPr>
          </a:p>
          <a:p>
            <a:pPr marL="283464" lvl="0" indent="-283464" algn="l" rtl="0">
              <a:lnSpc>
                <a:spcPct val="90000"/>
              </a:lnSpc>
              <a:spcBef>
                <a:spcPts val="900"/>
              </a:spcBef>
              <a:spcAft>
                <a:spcPts val="0"/>
              </a:spcAft>
              <a:buClr>
                <a:schemeClr val="dk1"/>
              </a:buClr>
              <a:buSzPts val="2400"/>
              <a:buChar char="•"/>
            </a:pPr>
            <a:r>
              <a:rPr lang="en-US" sz="2400" i="1">
                <a:solidFill>
                  <a:schemeClr val="dk1"/>
                </a:solidFill>
                <a:latin typeface="Arial Narrow"/>
                <a:ea typeface="Arial Narrow"/>
                <a:cs typeface="Arial Narrow"/>
                <a:sym typeface="Arial Narrow"/>
              </a:rPr>
              <a:t>De nuevo, es difícil decir dónde estaba Pablo cuando escribió, pero la estancia de dos años en Éfeso es el período más probable (Hch. 19:10).</a:t>
            </a:r>
            <a:endParaRPr sz="2400" i="1">
              <a:solidFill>
                <a:schemeClr val="dk1"/>
              </a:solidFill>
              <a:latin typeface="Arial Narrow"/>
              <a:ea typeface="Arial Narrow"/>
              <a:cs typeface="Arial Narrow"/>
              <a:sym typeface="Arial Narrow"/>
            </a:endParaRPr>
          </a:p>
          <a:p>
            <a:pPr marL="283464" lvl="0" indent="-131064" algn="l" rtl="0">
              <a:lnSpc>
                <a:spcPct val="90000"/>
              </a:lnSpc>
              <a:spcBef>
                <a:spcPts val="900"/>
              </a:spcBef>
              <a:spcAft>
                <a:spcPts val="0"/>
              </a:spcAft>
              <a:buClr>
                <a:schemeClr val="lt1"/>
              </a:buClr>
              <a:buSzPts val="2400"/>
              <a:buNone/>
            </a:pPr>
            <a:endParaRPr sz="2400" i="1">
              <a:latin typeface="Arial Narrow"/>
              <a:ea typeface="Arial Narrow"/>
              <a:cs typeface="Arial Narrow"/>
              <a:sym typeface="Arial Narrow"/>
            </a:endParaRPr>
          </a:p>
        </p:txBody>
      </p:sp>
      <p:sp>
        <p:nvSpPr>
          <p:cNvPr id="795" name="Google Shape;795;p102"/>
          <p:cNvSpPr txBox="1">
            <a:spLocks noGrp="1"/>
          </p:cNvSpPr>
          <p:nvPr>
            <p:ph type="sldNum" idx="12"/>
          </p:nvPr>
        </p:nvSpPr>
        <p:spPr>
          <a:xfrm>
            <a:off x="11606981" y="5512170"/>
            <a:ext cx="585018" cy="46054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102</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794">
                                            <p:txEl>
                                              <p:pRg st="0" end="0"/>
                                            </p:txEl>
                                          </p:spTgt>
                                        </p:tgtEl>
                                        <p:attrNameLst>
                                          <p:attrName>style.visibility</p:attrName>
                                        </p:attrNameLst>
                                      </p:cBhvr>
                                      <p:to>
                                        <p:strVal val="visible"/>
                                      </p:to>
                                    </p:set>
                                    <p:anim calcmode="lin" valueType="num">
                                      <p:cBhvr additive="base">
                                        <p:cTn id="7" dur="500"/>
                                        <p:tgtEl>
                                          <p:spTgt spid="794">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794">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794">
                                            <p:txEl>
                                              <p:pRg st="1" end="1"/>
                                            </p:txEl>
                                          </p:spTgt>
                                        </p:tgtEl>
                                        <p:attrNameLst>
                                          <p:attrName>style.visibility</p:attrName>
                                        </p:attrNameLst>
                                      </p:cBhvr>
                                      <p:to>
                                        <p:strVal val="visible"/>
                                      </p:to>
                                    </p:set>
                                    <p:anim calcmode="lin" valueType="num">
                                      <p:cBhvr additive="base">
                                        <p:cTn id="11" dur="500"/>
                                        <p:tgtEl>
                                          <p:spTgt spid="794">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794">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794">
                                            <p:txEl>
                                              <p:pRg st="2" end="2"/>
                                            </p:txEl>
                                          </p:spTgt>
                                        </p:tgtEl>
                                        <p:attrNameLst>
                                          <p:attrName>style.visibility</p:attrName>
                                        </p:attrNameLst>
                                      </p:cBhvr>
                                      <p:to>
                                        <p:strVal val="visible"/>
                                      </p:to>
                                    </p:set>
                                    <p:anim calcmode="lin" valueType="num">
                                      <p:cBhvr additive="base">
                                        <p:cTn id="15" dur="500"/>
                                        <p:tgtEl>
                                          <p:spTgt spid="794">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794">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794">
                                            <p:txEl>
                                              <p:pRg st="3" end="3"/>
                                            </p:txEl>
                                          </p:spTgt>
                                        </p:tgtEl>
                                        <p:attrNameLst>
                                          <p:attrName>style.visibility</p:attrName>
                                        </p:attrNameLst>
                                      </p:cBhvr>
                                      <p:to>
                                        <p:strVal val="visible"/>
                                      </p:to>
                                    </p:set>
                                    <p:anim calcmode="lin" valueType="num">
                                      <p:cBhvr additive="base">
                                        <p:cTn id="19" dur="500"/>
                                        <p:tgtEl>
                                          <p:spTgt spid="794">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794">
                                            <p:txEl>
                                              <p:pRg st="3" end="3"/>
                                            </p:txEl>
                                          </p:spTgt>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794">
                                            <p:txEl>
                                              <p:pRg st="4" end="4"/>
                                            </p:txEl>
                                          </p:spTgt>
                                        </p:tgtEl>
                                        <p:attrNameLst>
                                          <p:attrName>style.visibility</p:attrName>
                                        </p:attrNameLst>
                                      </p:cBhvr>
                                      <p:to>
                                        <p:strVal val="visible"/>
                                      </p:to>
                                    </p:set>
                                    <p:anim calcmode="lin" valueType="num">
                                      <p:cBhvr additive="base">
                                        <p:cTn id="23" dur="500"/>
                                        <p:tgtEl>
                                          <p:spTgt spid="794">
                                            <p:txEl>
                                              <p:pRg st="4" end="4"/>
                                            </p:txEl>
                                          </p:spTgt>
                                        </p:tgtEl>
                                        <p:attrNameLst>
                                          <p:attrName>ppt_w</p:attrName>
                                        </p:attrNameLst>
                                      </p:cBhvr>
                                      <p:tavLst>
                                        <p:tav tm="0">
                                          <p:val>
                                            <p:strVal val="0"/>
                                          </p:val>
                                        </p:tav>
                                        <p:tav tm="100000">
                                          <p:val>
                                            <p:strVal val="#ppt_w"/>
                                          </p:val>
                                        </p:tav>
                                      </p:tavLst>
                                    </p:anim>
                                    <p:anim calcmode="lin" valueType="num">
                                      <p:cBhvr additive="base">
                                        <p:cTn id="24" dur="500"/>
                                        <p:tgtEl>
                                          <p:spTgt spid="794">
                                            <p:txEl>
                                              <p:pRg st="4" end="4"/>
                                            </p:txEl>
                                          </p:spTgt>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794">
                                            <p:txEl>
                                              <p:pRg st="5" end="5"/>
                                            </p:txEl>
                                          </p:spTgt>
                                        </p:tgtEl>
                                        <p:attrNameLst>
                                          <p:attrName>style.visibility</p:attrName>
                                        </p:attrNameLst>
                                      </p:cBhvr>
                                      <p:to>
                                        <p:strVal val="visible"/>
                                      </p:to>
                                    </p:set>
                                    <p:anim calcmode="lin" valueType="num">
                                      <p:cBhvr additive="base">
                                        <p:cTn id="27" dur="500"/>
                                        <p:tgtEl>
                                          <p:spTgt spid="794">
                                            <p:txEl>
                                              <p:pRg st="5" end="5"/>
                                            </p:txEl>
                                          </p:spTgt>
                                        </p:tgtEl>
                                        <p:attrNameLst>
                                          <p:attrName>ppt_w</p:attrName>
                                        </p:attrNameLst>
                                      </p:cBhvr>
                                      <p:tavLst>
                                        <p:tav tm="0">
                                          <p:val>
                                            <p:strVal val="0"/>
                                          </p:val>
                                        </p:tav>
                                        <p:tav tm="100000">
                                          <p:val>
                                            <p:strVal val="#ppt_w"/>
                                          </p:val>
                                        </p:tav>
                                      </p:tavLst>
                                    </p:anim>
                                    <p:anim calcmode="lin" valueType="num">
                                      <p:cBhvr additive="base">
                                        <p:cTn id="28" dur="500"/>
                                        <p:tgtEl>
                                          <p:spTgt spid="794">
                                            <p:txEl>
                                              <p:pRg st="5" end="5"/>
                                            </p:txEl>
                                          </p:spTgt>
                                        </p:tgtEl>
                                        <p:attrNameLst>
                                          <p:attrName>ppt_h</p:attrName>
                                        </p:attrNameLst>
                                      </p:cBhvr>
                                      <p:tavLst>
                                        <p:tav tm="0">
                                          <p:val>
                                            <p:str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794">
                                            <p:txEl>
                                              <p:pRg st="6" end="6"/>
                                            </p:txEl>
                                          </p:spTgt>
                                        </p:tgtEl>
                                        <p:attrNameLst>
                                          <p:attrName>style.visibility</p:attrName>
                                        </p:attrNameLst>
                                      </p:cBhvr>
                                      <p:to>
                                        <p:strVal val="visible"/>
                                      </p:to>
                                    </p:set>
                                    <p:anim calcmode="lin" valueType="num">
                                      <p:cBhvr additive="base">
                                        <p:cTn id="31" dur="500"/>
                                        <p:tgtEl>
                                          <p:spTgt spid="794">
                                            <p:txEl>
                                              <p:pRg st="6" end="6"/>
                                            </p:txEl>
                                          </p:spTgt>
                                        </p:tgtEl>
                                        <p:attrNameLst>
                                          <p:attrName>ppt_w</p:attrName>
                                        </p:attrNameLst>
                                      </p:cBhvr>
                                      <p:tavLst>
                                        <p:tav tm="0">
                                          <p:val>
                                            <p:strVal val="0"/>
                                          </p:val>
                                        </p:tav>
                                        <p:tav tm="100000">
                                          <p:val>
                                            <p:strVal val="#ppt_w"/>
                                          </p:val>
                                        </p:tav>
                                      </p:tavLst>
                                    </p:anim>
                                    <p:anim calcmode="lin" valueType="num">
                                      <p:cBhvr additive="base">
                                        <p:cTn id="32" dur="500"/>
                                        <p:tgtEl>
                                          <p:spTgt spid="794">
                                            <p:txEl>
                                              <p:pRg st="6" end="6"/>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showMasterSp="0">
  <p:cSld>
    <p:bg>
      <p:bgPr>
        <a:solidFill>
          <a:srgbClr val="AEBDC9"/>
        </a:solidFill>
        <a:effectLst/>
      </p:bgPr>
    </p:bg>
    <p:spTree>
      <p:nvGrpSpPr>
        <p:cNvPr id="1" name="Shape 799"/>
        <p:cNvGrpSpPr/>
        <p:nvPr/>
      </p:nvGrpSpPr>
      <p:grpSpPr>
        <a:xfrm>
          <a:off x="0" y="0"/>
          <a:ext cx="0" cy="0"/>
          <a:chOff x="0" y="0"/>
          <a:chExt cx="0" cy="0"/>
        </a:xfrm>
      </p:grpSpPr>
      <p:sp>
        <p:nvSpPr>
          <p:cNvPr id="800" name="Google Shape;800;p103"/>
          <p:cNvSpPr txBox="1">
            <a:spLocks noGrp="1"/>
          </p:cNvSpPr>
          <p:nvPr>
            <p:ph type="title"/>
          </p:nvPr>
        </p:nvSpPr>
        <p:spPr>
          <a:xfrm>
            <a:off x="0" y="681325"/>
            <a:ext cx="3781800" cy="4840200"/>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9900"/>
              </a:buClr>
              <a:buSzPts val="4800"/>
              <a:buFont typeface="Century Schoolbook"/>
              <a:buNone/>
            </a:pPr>
            <a:r>
              <a:rPr lang="en-US" sz="4800" b="1">
                <a:solidFill>
                  <a:srgbClr val="FF9900"/>
                </a:solidFill>
              </a:rPr>
              <a:t>El argumento </a:t>
            </a:r>
            <a:endParaRPr/>
          </a:p>
        </p:txBody>
      </p:sp>
      <p:sp>
        <p:nvSpPr>
          <p:cNvPr id="801" name="Google Shape;801;p103"/>
          <p:cNvSpPr txBox="1">
            <a:spLocks noGrp="1"/>
          </p:cNvSpPr>
          <p:nvPr>
            <p:ph type="body" idx="1"/>
          </p:nvPr>
        </p:nvSpPr>
        <p:spPr>
          <a:xfrm>
            <a:off x="3781800" y="0"/>
            <a:ext cx="8410200" cy="6648000"/>
          </a:xfrm>
          <a:prstGeom prst="rect">
            <a:avLst/>
          </a:prstGeom>
          <a:no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rgbClr val="FF0000"/>
              </a:buClr>
              <a:buSzPts val="2800"/>
              <a:buNone/>
            </a:pPr>
            <a:r>
              <a:rPr lang="en-US" sz="2800" b="1">
                <a:solidFill>
                  <a:srgbClr val="FF0000"/>
                </a:solidFill>
              </a:rPr>
              <a:t>El cambio de planes de viaje (1:1-2:13): </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Al principio, Pablo repasa las peligrosas circunstancias de su actual ubicación en Éfeso y explica por qué ha cambiado sus planes de viaje. En particular, se preocupa por defender su integridad.</a:t>
            </a:r>
            <a:endParaRPr sz="2400" i="1">
              <a:solidFill>
                <a:schemeClr val="dk1"/>
              </a:solidFill>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También habla de la "carta con lágrimas" que envió a través de Tito (probablemente una carta perdida).</a:t>
            </a:r>
            <a:endParaRPr sz="2400" i="1">
              <a:solidFill>
                <a:schemeClr val="dk1"/>
              </a:solidFill>
            </a:endParaRPr>
          </a:p>
          <a:p>
            <a:pPr marL="0" lvl="0" indent="0" algn="l" rtl="0">
              <a:lnSpc>
                <a:spcPct val="112000"/>
              </a:lnSpc>
              <a:spcBef>
                <a:spcPts val="900"/>
              </a:spcBef>
              <a:spcAft>
                <a:spcPts val="0"/>
              </a:spcAft>
              <a:buClr>
                <a:srgbClr val="FF0000"/>
              </a:buClr>
              <a:buSzPts val="2800"/>
              <a:buNone/>
            </a:pPr>
            <a:r>
              <a:rPr lang="en-US" sz="2800" b="1">
                <a:solidFill>
                  <a:srgbClr val="FF0000"/>
                </a:solidFill>
              </a:rPr>
              <a:t>La Nueva Alianza (2:14-7:4): </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Rompiendo su itinerario, Pablo ofrece ahora un extenso interludio sobre el ministerio cristiano bajo la nueva alianza.</a:t>
            </a:r>
            <a:endParaRPr sz="2400" i="1">
              <a:solidFill>
                <a:schemeClr val="dk1"/>
              </a:solidFill>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Sirvió como misionero-apóstol, pero siempre como uno comisionado por Cristo mismo.</a:t>
            </a:r>
            <a:endParaRPr sz="2400" i="1">
              <a:solidFill>
                <a:schemeClr val="dk1"/>
              </a:solidFill>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La gloria del ministerio de la nueva alianza es revelar a Cristo sin tapujos, aunque ese ministerio a menudo implique sufrimiento.</a:t>
            </a:r>
            <a:endParaRPr sz="2400" i="1">
              <a:solidFill>
                <a:schemeClr val="dk1"/>
              </a:solidFill>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801">
                                            <p:txEl>
                                              <p:pRg st="0" end="0"/>
                                            </p:txEl>
                                          </p:spTgt>
                                        </p:tgtEl>
                                        <p:attrNameLst>
                                          <p:attrName>style.visibility</p:attrName>
                                        </p:attrNameLst>
                                      </p:cBhvr>
                                      <p:to>
                                        <p:strVal val="visible"/>
                                      </p:to>
                                    </p:set>
                                    <p:anim calcmode="lin" valueType="num">
                                      <p:cBhvr additive="base">
                                        <p:cTn id="7" dur="500"/>
                                        <p:tgtEl>
                                          <p:spTgt spid="801">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801">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801">
                                            <p:txEl>
                                              <p:pRg st="1" end="1"/>
                                            </p:txEl>
                                          </p:spTgt>
                                        </p:tgtEl>
                                        <p:attrNameLst>
                                          <p:attrName>style.visibility</p:attrName>
                                        </p:attrNameLst>
                                      </p:cBhvr>
                                      <p:to>
                                        <p:strVal val="visible"/>
                                      </p:to>
                                    </p:set>
                                    <p:anim calcmode="lin" valueType="num">
                                      <p:cBhvr additive="base">
                                        <p:cTn id="11" dur="500"/>
                                        <p:tgtEl>
                                          <p:spTgt spid="801">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801">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801">
                                            <p:txEl>
                                              <p:pRg st="2" end="2"/>
                                            </p:txEl>
                                          </p:spTgt>
                                        </p:tgtEl>
                                        <p:attrNameLst>
                                          <p:attrName>style.visibility</p:attrName>
                                        </p:attrNameLst>
                                      </p:cBhvr>
                                      <p:to>
                                        <p:strVal val="visible"/>
                                      </p:to>
                                    </p:set>
                                    <p:anim calcmode="lin" valueType="num">
                                      <p:cBhvr additive="base">
                                        <p:cTn id="15" dur="500"/>
                                        <p:tgtEl>
                                          <p:spTgt spid="801">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801">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801">
                                            <p:txEl>
                                              <p:pRg st="3" end="3"/>
                                            </p:txEl>
                                          </p:spTgt>
                                        </p:tgtEl>
                                        <p:attrNameLst>
                                          <p:attrName>style.visibility</p:attrName>
                                        </p:attrNameLst>
                                      </p:cBhvr>
                                      <p:to>
                                        <p:strVal val="visible"/>
                                      </p:to>
                                    </p:set>
                                    <p:anim calcmode="lin" valueType="num">
                                      <p:cBhvr additive="base">
                                        <p:cTn id="19" dur="500"/>
                                        <p:tgtEl>
                                          <p:spTgt spid="801">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801">
                                            <p:txEl>
                                              <p:pRg st="3" end="3"/>
                                            </p:txEl>
                                          </p:spTgt>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801">
                                            <p:txEl>
                                              <p:pRg st="4" end="4"/>
                                            </p:txEl>
                                          </p:spTgt>
                                        </p:tgtEl>
                                        <p:attrNameLst>
                                          <p:attrName>style.visibility</p:attrName>
                                        </p:attrNameLst>
                                      </p:cBhvr>
                                      <p:to>
                                        <p:strVal val="visible"/>
                                      </p:to>
                                    </p:set>
                                    <p:anim calcmode="lin" valueType="num">
                                      <p:cBhvr additive="base">
                                        <p:cTn id="23" dur="500"/>
                                        <p:tgtEl>
                                          <p:spTgt spid="801">
                                            <p:txEl>
                                              <p:pRg st="4" end="4"/>
                                            </p:txEl>
                                          </p:spTgt>
                                        </p:tgtEl>
                                        <p:attrNameLst>
                                          <p:attrName>ppt_w</p:attrName>
                                        </p:attrNameLst>
                                      </p:cBhvr>
                                      <p:tavLst>
                                        <p:tav tm="0">
                                          <p:val>
                                            <p:strVal val="0"/>
                                          </p:val>
                                        </p:tav>
                                        <p:tav tm="100000">
                                          <p:val>
                                            <p:strVal val="#ppt_w"/>
                                          </p:val>
                                        </p:tav>
                                      </p:tavLst>
                                    </p:anim>
                                    <p:anim calcmode="lin" valueType="num">
                                      <p:cBhvr additive="base">
                                        <p:cTn id="24" dur="500"/>
                                        <p:tgtEl>
                                          <p:spTgt spid="801">
                                            <p:txEl>
                                              <p:pRg st="4" end="4"/>
                                            </p:txEl>
                                          </p:spTgt>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801">
                                            <p:txEl>
                                              <p:pRg st="5" end="5"/>
                                            </p:txEl>
                                          </p:spTgt>
                                        </p:tgtEl>
                                        <p:attrNameLst>
                                          <p:attrName>style.visibility</p:attrName>
                                        </p:attrNameLst>
                                      </p:cBhvr>
                                      <p:to>
                                        <p:strVal val="visible"/>
                                      </p:to>
                                    </p:set>
                                    <p:anim calcmode="lin" valueType="num">
                                      <p:cBhvr additive="base">
                                        <p:cTn id="27" dur="500"/>
                                        <p:tgtEl>
                                          <p:spTgt spid="801">
                                            <p:txEl>
                                              <p:pRg st="5" end="5"/>
                                            </p:txEl>
                                          </p:spTgt>
                                        </p:tgtEl>
                                        <p:attrNameLst>
                                          <p:attrName>ppt_w</p:attrName>
                                        </p:attrNameLst>
                                      </p:cBhvr>
                                      <p:tavLst>
                                        <p:tav tm="0">
                                          <p:val>
                                            <p:strVal val="0"/>
                                          </p:val>
                                        </p:tav>
                                        <p:tav tm="100000">
                                          <p:val>
                                            <p:strVal val="#ppt_w"/>
                                          </p:val>
                                        </p:tav>
                                      </p:tavLst>
                                    </p:anim>
                                    <p:anim calcmode="lin" valueType="num">
                                      <p:cBhvr additive="base">
                                        <p:cTn id="28" dur="500"/>
                                        <p:tgtEl>
                                          <p:spTgt spid="801">
                                            <p:txEl>
                                              <p:pRg st="5" end="5"/>
                                            </p:txEl>
                                          </p:spTgt>
                                        </p:tgtEl>
                                        <p:attrNameLst>
                                          <p:attrName>ppt_h</p:attrName>
                                        </p:attrNameLst>
                                      </p:cBhvr>
                                      <p:tavLst>
                                        <p:tav tm="0">
                                          <p:val>
                                            <p:str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801">
                                            <p:txEl>
                                              <p:pRg st="6" end="6"/>
                                            </p:txEl>
                                          </p:spTgt>
                                        </p:tgtEl>
                                        <p:attrNameLst>
                                          <p:attrName>style.visibility</p:attrName>
                                        </p:attrNameLst>
                                      </p:cBhvr>
                                      <p:to>
                                        <p:strVal val="visible"/>
                                      </p:to>
                                    </p:set>
                                    <p:anim calcmode="lin" valueType="num">
                                      <p:cBhvr additive="base">
                                        <p:cTn id="31" dur="500"/>
                                        <p:tgtEl>
                                          <p:spTgt spid="801">
                                            <p:txEl>
                                              <p:pRg st="6" end="6"/>
                                            </p:txEl>
                                          </p:spTgt>
                                        </p:tgtEl>
                                        <p:attrNameLst>
                                          <p:attrName>ppt_w</p:attrName>
                                        </p:attrNameLst>
                                      </p:cBhvr>
                                      <p:tavLst>
                                        <p:tav tm="0">
                                          <p:val>
                                            <p:strVal val="0"/>
                                          </p:val>
                                        </p:tav>
                                        <p:tav tm="100000">
                                          <p:val>
                                            <p:strVal val="#ppt_w"/>
                                          </p:val>
                                        </p:tav>
                                      </p:tavLst>
                                    </p:anim>
                                    <p:anim calcmode="lin" valueType="num">
                                      <p:cBhvr additive="base">
                                        <p:cTn id="32" dur="500"/>
                                        <p:tgtEl>
                                          <p:spTgt spid="801">
                                            <p:txEl>
                                              <p:pRg st="6" end="6"/>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showMasterSp="0">
  <p:cSld>
    <p:bg>
      <p:bgPr>
        <a:solidFill>
          <a:srgbClr val="AEBDC9"/>
        </a:solidFill>
        <a:effectLst/>
      </p:bgPr>
    </p:bg>
    <p:spTree>
      <p:nvGrpSpPr>
        <p:cNvPr id="1" name="Shape 805"/>
        <p:cNvGrpSpPr/>
        <p:nvPr/>
      </p:nvGrpSpPr>
      <p:grpSpPr>
        <a:xfrm>
          <a:off x="0" y="0"/>
          <a:ext cx="0" cy="0"/>
          <a:chOff x="0" y="0"/>
          <a:chExt cx="0" cy="0"/>
        </a:xfrm>
      </p:grpSpPr>
      <p:sp>
        <p:nvSpPr>
          <p:cNvPr id="806" name="Google Shape;806;p104"/>
          <p:cNvSpPr txBox="1">
            <a:spLocks noGrp="1"/>
          </p:cNvSpPr>
          <p:nvPr>
            <p:ph type="body" idx="1"/>
          </p:nvPr>
        </p:nvSpPr>
        <p:spPr>
          <a:xfrm>
            <a:off x="3429000" y="-13856"/>
            <a:ext cx="8541300" cy="6712500"/>
          </a:xfrm>
          <a:prstGeom prst="rect">
            <a:avLst/>
          </a:prstGeom>
          <a:solidFill>
            <a:srgbClr val="AEBDC9"/>
          </a:solidFill>
          <a:ln>
            <a:noFill/>
          </a:ln>
        </p:spPr>
        <p:txBody>
          <a:bodyPr spcFirstLastPara="1" wrap="square" lIns="91425" tIns="45700" rIns="91425" bIns="45700" anchor="t" anchorCtr="0">
            <a:noAutofit/>
          </a:bodyPr>
          <a:lstStyle/>
          <a:p>
            <a:pPr marL="283464" lvl="0" indent="-277114" algn="l" rtl="0">
              <a:lnSpc>
                <a:spcPct val="112000"/>
              </a:lnSpc>
              <a:spcBef>
                <a:spcPts val="900"/>
              </a:spcBef>
              <a:spcAft>
                <a:spcPts val="0"/>
              </a:spcAft>
              <a:buClr>
                <a:schemeClr val="dk1"/>
              </a:buClr>
              <a:buSzPts val="2300"/>
              <a:buChar char="•"/>
            </a:pPr>
            <a:r>
              <a:rPr lang="en-US" sz="2300" i="1">
                <a:solidFill>
                  <a:schemeClr val="dk1"/>
                </a:solidFill>
              </a:rPr>
              <a:t>Sin embargo, todo sufrimiento debe soportarse a la luz de la recompensa eterna.</a:t>
            </a:r>
            <a:endParaRPr sz="2300" i="1">
              <a:solidFill>
                <a:schemeClr val="dk1"/>
              </a:solidFill>
            </a:endParaRPr>
          </a:p>
          <a:p>
            <a:pPr marL="283464" lvl="0" indent="-277114" algn="l" rtl="0">
              <a:lnSpc>
                <a:spcPct val="112000"/>
              </a:lnSpc>
              <a:spcBef>
                <a:spcPts val="900"/>
              </a:spcBef>
              <a:spcAft>
                <a:spcPts val="0"/>
              </a:spcAft>
              <a:buClr>
                <a:schemeClr val="dk1"/>
              </a:buClr>
              <a:buSzPts val="2300"/>
              <a:buChar char="•"/>
            </a:pPr>
            <a:r>
              <a:rPr lang="en-US" sz="2300" i="1">
                <a:solidFill>
                  <a:schemeClr val="dk1"/>
                </a:solidFill>
              </a:rPr>
              <a:t>El ministerio de la nueva alianza tiene que ver con la reconciliación con Dios, y la ética de dicho ministerio debe estar basada en la verdadera santidad. Si esta es la naturaleza del ministerio cristiano, los corintios deben reconciliarse ahora con Pablo.</a:t>
            </a:r>
            <a:endParaRPr sz="2300" i="1">
              <a:solidFill>
                <a:schemeClr val="dk1"/>
              </a:solidFill>
            </a:endParaRPr>
          </a:p>
          <a:p>
            <a:pPr marL="0" lvl="0" indent="0" algn="l" rtl="0">
              <a:lnSpc>
                <a:spcPct val="112000"/>
              </a:lnSpc>
              <a:spcBef>
                <a:spcPts val="900"/>
              </a:spcBef>
              <a:spcAft>
                <a:spcPts val="0"/>
              </a:spcAft>
              <a:buClr>
                <a:srgbClr val="FF0000"/>
              </a:buClr>
              <a:buSzPts val="2800"/>
              <a:buNone/>
            </a:pPr>
            <a:r>
              <a:rPr lang="en-US" sz="2800" b="1">
                <a:solidFill>
                  <a:srgbClr val="FF0000"/>
                </a:solidFill>
              </a:rPr>
              <a:t>Reanudación de los planes de viaje (7:5-16):</a:t>
            </a:r>
            <a:endParaRPr/>
          </a:p>
          <a:p>
            <a:pPr marL="283464" lvl="0" indent="-277114" algn="l" rtl="0">
              <a:lnSpc>
                <a:spcPct val="112000"/>
              </a:lnSpc>
              <a:spcBef>
                <a:spcPts val="900"/>
              </a:spcBef>
              <a:spcAft>
                <a:spcPts val="0"/>
              </a:spcAft>
              <a:buClr>
                <a:schemeClr val="dk1"/>
              </a:buClr>
              <a:buSzPts val="2300"/>
              <a:buChar char="•"/>
            </a:pPr>
            <a:r>
              <a:rPr lang="en-US" sz="2300" i="1">
                <a:solidFill>
                  <a:schemeClr val="dk1"/>
                </a:solidFill>
              </a:rPr>
              <a:t>Pablo retoma el tema donde lo dejó antes. A la luz del ministerio del pacto, Pablo explica por qué era necesaria su carta mordaz llevada por Tito.</a:t>
            </a:r>
            <a:endParaRPr sz="2300" i="1">
              <a:solidFill>
                <a:schemeClr val="dk1"/>
              </a:solidFill>
            </a:endParaRPr>
          </a:p>
          <a:p>
            <a:pPr marL="283464" lvl="0" indent="-277114" algn="l" rtl="0">
              <a:lnSpc>
                <a:spcPct val="112000"/>
              </a:lnSpc>
              <a:spcBef>
                <a:spcPts val="900"/>
              </a:spcBef>
              <a:spcAft>
                <a:spcPts val="0"/>
              </a:spcAft>
              <a:buClr>
                <a:schemeClr val="dk1"/>
              </a:buClr>
              <a:buSzPts val="2300"/>
              <a:buChar char="•"/>
            </a:pPr>
            <a:r>
              <a:rPr lang="en-US" sz="2300" i="1">
                <a:solidFill>
                  <a:schemeClr val="dk1"/>
                </a:solidFill>
              </a:rPr>
              <a:t>También explica lo aliviado que se sintió cuando finalmente interceptó a Tito justo cuando su colega regresaba de Corinto.</a:t>
            </a:r>
            <a:endParaRPr sz="2300" i="1">
              <a:solidFill>
                <a:schemeClr val="dk1"/>
              </a:solidFill>
            </a:endParaRPr>
          </a:p>
          <a:p>
            <a:pPr marL="0" lvl="0" indent="0" algn="l" rtl="0">
              <a:lnSpc>
                <a:spcPct val="112000"/>
              </a:lnSpc>
              <a:spcBef>
                <a:spcPts val="900"/>
              </a:spcBef>
              <a:spcAft>
                <a:spcPts val="0"/>
              </a:spcAft>
              <a:buClr>
                <a:srgbClr val="FF0000"/>
              </a:buClr>
              <a:buSzPts val="2800"/>
              <a:buNone/>
            </a:pPr>
            <a:r>
              <a:rPr lang="en-US" sz="2800" b="1">
                <a:solidFill>
                  <a:srgbClr val="FF0000"/>
                </a:solidFill>
              </a:rPr>
              <a:t>La Ofrenda de Socorro (8-9):</a:t>
            </a:r>
            <a:endParaRPr/>
          </a:p>
          <a:p>
            <a:pPr marL="283464" lvl="0" indent="-283464" algn="l" rtl="0">
              <a:lnSpc>
                <a:spcPct val="112000"/>
              </a:lnSpc>
              <a:spcBef>
                <a:spcPts val="900"/>
              </a:spcBef>
              <a:spcAft>
                <a:spcPts val="0"/>
              </a:spcAft>
              <a:buClr>
                <a:schemeClr val="dk1"/>
              </a:buClr>
              <a:buSzPts val="2400"/>
              <a:buChar char="•"/>
            </a:pPr>
            <a:r>
              <a:rPr lang="en-US" sz="2300" i="1">
                <a:solidFill>
                  <a:schemeClr val="dk1"/>
                </a:solidFill>
              </a:rPr>
              <a:t>Pablo insta ahora a los corintios a participar en el fondo de ayuda que se está reuniendo para los cristianos empobrecidos de Jerusalén</a:t>
            </a:r>
            <a:r>
              <a:rPr lang="en-US" sz="2400" i="1">
                <a:solidFill>
                  <a:schemeClr val="dk1"/>
                </a:solidFill>
              </a:rPr>
              <a:t>.</a:t>
            </a:r>
            <a:endParaRPr sz="2400" i="1">
              <a:solidFill>
                <a:schemeClr val="dk1"/>
              </a:solidFill>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06">
                                            <p:txEl>
                                              <p:pRg st="0" end="0"/>
                                            </p:txEl>
                                          </p:spTgt>
                                        </p:tgtEl>
                                        <p:attrNameLst>
                                          <p:attrName>style.visibility</p:attrName>
                                        </p:attrNameLst>
                                      </p:cBhvr>
                                      <p:to>
                                        <p:strVal val="visible"/>
                                      </p:to>
                                    </p:set>
                                    <p:anim calcmode="lin" valueType="num">
                                      <p:cBhvr additive="base">
                                        <p:cTn id="7" dur="500"/>
                                        <p:tgtEl>
                                          <p:spTgt spid="806">
                                            <p:txEl>
                                              <p:pRg st="0" end="0"/>
                                            </p:txEl>
                                          </p:spTgt>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806">
                                            <p:txEl>
                                              <p:pRg st="1" end="1"/>
                                            </p:txEl>
                                          </p:spTgt>
                                        </p:tgtEl>
                                        <p:attrNameLst>
                                          <p:attrName>style.visibility</p:attrName>
                                        </p:attrNameLst>
                                      </p:cBhvr>
                                      <p:to>
                                        <p:strVal val="visible"/>
                                      </p:to>
                                    </p:set>
                                    <p:anim calcmode="lin" valueType="num">
                                      <p:cBhvr additive="base">
                                        <p:cTn id="10" dur="500"/>
                                        <p:tgtEl>
                                          <p:spTgt spid="806">
                                            <p:txEl>
                                              <p:pRg st="1" end="1"/>
                                            </p:txEl>
                                          </p:spTgt>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806">
                                            <p:txEl>
                                              <p:pRg st="2" end="2"/>
                                            </p:txEl>
                                          </p:spTgt>
                                        </p:tgtEl>
                                        <p:attrNameLst>
                                          <p:attrName>style.visibility</p:attrName>
                                        </p:attrNameLst>
                                      </p:cBhvr>
                                      <p:to>
                                        <p:strVal val="visible"/>
                                      </p:to>
                                    </p:set>
                                    <p:anim calcmode="lin" valueType="num">
                                      <p:cBhvr additive="base">
                                        <p:cTn id="13" dur="500"/>
                                        <p:tgtEl>
                                          <p:spTgt spid="806">
                                            <p:txEl>
                                              <p:pRg st="2" end="2"/>
                                            </p:txEl>
                                          </p:spTgt>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806">
                                            <p:txEl>
                                              <p:pRg st="3" end="3"/>
                                            </p:txEl>
                                          </p:spTgt>
                                        </p:tgtEl>
                                        <p:attrNameLst>
                                          <p:attrName>style.visibility</p:attrName>
                                        </p:attrNameLst>
                                      </p:cBhvr>
                                      <p:to>
                                        <p:strVal val="visible"/>
                                      </p:to>
                                    </p:set>
                                    <p:anim calcmode="lin" valueType="num">
                                      <p:cBhvr additive="base">
                                        <p:cTn id="16" dur="500"/>
                                        <p:tgtEl>
                                          <p:spTgt spid="806">
                                            <p:txEl>
                                              <p:pRg st="3" end="3"/>
                                            </p:txEl>
                                          </p:spTgt>
                                        </p:tgtEl>
                                        <p:attrNameLst>
                                          <p:attrName>ppt_y</p:attrName>
                                        </p:attrNameLst>
                                      </p:cBhvr>
                                      <p:tavLst>
                                        <p:tav tm="0">
                                          <p:val>
                                            <p:strVal val="#ppt_y+1"/>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06">
                                            <p:txEl>
                                              <p:pRg st="4" end="4"/>
                                            </p:txEl>
                                          </p:spTgt>
                                        </p:tgtEl>
                                        <p:attrNameLst>
                                          <p:attrName>style.visibility</p:attrName>
                                        </p:attrNameLst>
                                      </p:cBhvr>
                                      <p:to>
                                        <p:strVal val="visible"/>
                                      </p:to>
                                    </p:set>
                                    <p:anim calcmode="lin" valueType="num">
                                      <p:cBhvr additive="base">
                                        <p:cTn id="19" dur="500"/>
                                        <p:tgtEl>
                                          <p:spTgt spid="806">
                                            <p:txEl>
                                              <p:pRg st="4" end="4"/>
                                            </p:txEl>
                                          </p:spTgt>
                                        </p:tgtEl>
                                        <p:attrNameLst>
                                          <p:attrName>ppt_y</p:attrName>
                                        </p:attrNameLst>
                                      </p:cBhvr>
                                      <p:tavLst>
                                        <p:tav tm="0">
                                          <p:val>
                                            <p:strVal val="#ppt_y+1"/>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806">
                                            <p:txEl>
                                              <p:pRg st="5" end="5"/>
                                            </p:txEl>
                                          </p:spTgt>
                                        </p:tgtEl>
                                        <p:attrNameLst>
                                          <p:attrName>style.visibility</p:attrName>
                                        </p:attrNameLst>
                                      </p:cBhvr>
                                      <p:to>
                                        <p:strVal val="visible"/>
                                      </p:to>
                                    </p:set>
                                    <p:anim calcmode="lin" valueType="num">
                                      <p:cBhvr additive="base">
                                        <p:cTn id="22" dur="500"/>
                                        <p:tgtEl>
                                          <p:spTgt spid="806">
                                            <p:txEl>
                                              <p:pRg st="5" end="5"/>
                                            </p:txEl>
                                          </p:spTgt>
                                        </p:tgtEl>
                                        <p:attrNameLst>
                                          <p:attrName>ppt_y</p:attrName>
                                        </p:attrNameLst>
                                      </p:cBhvr>
                                      <p:tavLst>
                                        <p:tav tm="0">
                                          <p:val>
                                            <p:strVal val="#ppt_y+1"/>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806">
                                            <p:txEl>
                                              <p:pRg st="6" end="6"/>
                                            </p:txEl>
                                          </p:spTgt>
                                        </p:tgtEl>
                                        <p:attrNameLst>
                                          <p:attrName>style.visibility</p:attrName>
                                        </p:attrNameLst>
                                      </p:cBhvr>
                                      <p:to>
                                        <p:strVal val="visible"/>
                                      </p:to>
                                    </p:set>
                                    <p:anim calcmode="lin" valueType="num">
                                      <p:cBhvr additive="base">
                                        <p:cTn id="25" dur="500"/>
                                        <p:tgtEl>
                                          <p:spTgt spid="80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showMasterSp="0">
  <p:cSld>
    <p:bg>
      <p:bgPr>
        <a:solidFill>
          <a:srgbClr val="AEBDC9"/>
        </a:solidFill>
        <a:effectLst/>
      </p:bgPr>
    </p:bg>
    <p:spTree>
      <p:nvGrpSpPr>
        <p:cNvPr id="1" name="Shape 810"/>
        <p:cNvGrpSpPr/>
        <p:nvPr/>
      </p:nvGrpSpPr>
      <p:grpSpPr>
        <a:xfrm>
          <a:off x="0" y="0"/>
          <a:ext cx="0" cy="0"/>
          <a:chOff x="0" y="0"/>
          <a:chExt cx="0" cy="0"/>
        </a:xfrm>
      </p:grpSpPr>
      <p:sp>
        <p:nvSpPr>
          <p:cNvPr id="811" name="Google Shape;811;p105"/>
          <p:cNvSpPr txBox="1">
            <a:spLocks noGrp="1"/>
          </p:cNvSpPr>
          <p:nvPr>
            <p:ph type="body" idx="1"/>
          </p:nvPr>
        </p:nvSpPr>
        <p:spPr>
          <a:xfrm>
            <a:off x="3429000" y="-13856"/>
            <a:ext cx="8541300" cy="6712500"/>
          </a:xfrm>
          <a:prstGeom prst="rect">
            <a:avLst/>
          </a:prstGeom>
          <a:solidFill>
            <a:srgbClr val="AEBDC9"/>
          </a:soli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rgbClr val="FF0000"/>
              </a:buClr>
              <a:buSzPts val="2800"/>
              <a:buNone/>
            </a:pPr>
            <a:r>
              <a:rPr lang="en-US" sz="2800" b="1">
                <a:solidFill>
                  <a:srgbClr val="FF0000"/>
                </a:solidFill>
              </a:rPr>
              <a:t>Un cambio brusco de tono (10:1-11:15):</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Pablo comienza ahora a defender su ministerio y su ética con un lenguaje muy retórico, utilizando el sarcasmo y la hipérbole.</a:t>
            </a:r>
            <a:endParaRPr sz="2400" i="1">
              <a:solidFill>
                <a:schemeClr val="dk1"/>
              </a:solidFill>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Especialmente, aborda su profunda preocupación por los falsos líderes que distorsionan el evangelio. </a:t>
            </a:r>
            <a:endParaRPr sz="2400" i="1">
              <a:solidFill>
                <a:schemeClr val="dk1"/>
              </a:solidFill>
            </a:endParaRPr>
          </a:p>
          <a:p>
            <a:pPr marL="0" lvl="0" indent="0" algn="l" rtl="0">
              <a:lnSpc>
                <a:spcPct val="112000"/>
              </a:lnSpc>
              <a:spcBef>
                <a:spcPts val="900"/>
              </a:spcBef>
              <a:spcAft>
                <a:spcPts val="0"/>
              </a:spcAft>
              <a:buClr>
                <a:srgbClr val="FF0000"/>
              </a:buClr>
              <a:buSzPts val="2800"/>
              <a:buNone/>
            </a:pPr>
            <a:r>
              <a:rPr lang="en-US" sz="2800" b="1">
                <a:solidFill>
                  <a:srgbClr val="FF0000"/>
                </a:solidFill>
              </a:rPr>
              <a:t>El sufrimiento en el ministerio (11:16-12:10):</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La verdadera prueba del ministerio apostólico es el sufrimiento, y el ministerio de Pablo fue un ministerio de dificultades y peligros.</a:t>
            </a:r>
            <a:endParaRPr sz="2400" i="1">
              <a:solidFill>
                <a:schemeClr val="dk1"/>
              </a:solidFill>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Especialmente, Pablo luchó con alguna "espina" personal, un mal inexplicable que Dios se negó a quitar.</a:t>
            </a:r>
            <a:endParaRPr sz="2400" i="1">
              <a:solidFill>
                <a:schemeClr val="dk1"/>
              </a:solidFill>
            </a:endParaRPr>
          </a:p>
          <a:p>
            <a:pPr marL="0" lvl="0" indent="0" algn="l" rtl="0">
              <a:lnSpc>
                <a:spcPct val="112000"/>
              </a:lnSpc>
              <a:spcBef>
                <a:spcPts val="900"/>
              </a:spcBef>
              <a:spcAft>
                <a:spcPts val="0"/>
              </a:spcAft>
              <a:buClr>
                <a:srgbClr val="FF0000"/>
              </a:buClr>
              <a:buSzPts val="2800"/>
              <a:buNone/>
            </a:pPr>
            <a:r>
              <a:rPr lang="en-US" sz="2800" b="1">
                <a:solidFill>
                  <a:srgbClr val="FF0000"/>
                </a:solidFill>
              </a:rPr>
              <a:t>El cierre (12:11-13:14):</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Al final, Pablo aboga por el respeto mutuo y promete visitar Corinto por tercera vez. Advierte, sin embargo, que tal vez tenga que ejercer la disciplina, aunque espera que no sea así.</a:t>
            </a:r>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811">
                                            <p:txEl>
                                              <p:pRg st="0" end="0"/>
                                            </p:txEl>
                                          </p:spTgt>
                                        </p:tgtEl>
                                        <p:attrNameLst>
                                          <p:attrName>style.visibility</p:attrName>
                                        </p:attrNameLst>
                                      </p:cBhvr>
                                      <p:to>
                                        <p:strVal val="visible"/>
                                      </p:to>
                                    </p:set>
                                    <p:anim calcmode="lin" valueType="num">
                                      <p:cBhvr additive="base">
                                        <p:cTn id="7" dur="500"/>
                                        <p:tgtEl>
                                          <p:spTgt spid="811">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811">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811">
                                            <p:txEl>
                                              <p:pRg st="1" end="1"/>
                                            </p:txEl>
                                          </p:spTgt>
                                        </p:tgtEl>
                                        <p:attrNameLst>
                                          <p:attrName>style.visibility</p:attrName>
                                        </p:attrNameLst>
                                      </p:cBhvr>
                                      <p:to>
                                        <p:strVal val="visible"/>
                                      </p:to>
                                    </p:set>
                                    <p:anim calcmode="lin" valueType="num">
                                      <p:cBhvr additive="base">
                                        <p:cTn id="11" dur="500"/>
                                        <p:tgtEl>
                                          <p:spTgt spid="811">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811">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811">
                                            <p:txEl>
                                              <p:pRg st="2" end="2"/>
                                            </p:txEl>
                                          </p:spTgt>
                                        </p:tgtEl>
                                        <p:attrNameLst>
                                          <p:attrName>style.visibility</p:attrName>
                                        </p:attrNameLst>
                                      </p:cBhvr>
                                      <p:to>
                                        <p:strVal val="visible"/>
                                      </p:to>
                                    </p:set>
                                    <p:anim calcmode="lin" valueType="num">
                                      <p:cBhvr additive="base">
                                        <p:cTn id="15" dur="500"/>
                                        <p:tgtEl>
                                          <p:spTgt spid="811">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811">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811">
                                            <p:txEl>
                                              <p:pRg st="3" end="3"/>
                                            </p:txEl>
                                          </p:spTgt>
                                        </p:tgtEl>
                                        <p:attrNameLst>
                                          <p:attrName>style.visibility</p:attrName>
                                        </p:attrNameLst>
                                      </p:cBhvr>
                                      <p:to>
                                        <p:strVal val="visible"/>
                                      </p:to>
                                    </p:set>
                                    <p:anim calcmode="lin" valueType="num">
                                      <p:cBhvr additive="base">
                                        <p:cTn id="19" dur="500"/>
                                        <p:tgtEl>
                                          <p:spTgt spid="811">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811">
                                            <p:txEl>
                                              <p:pRg st="3" end="3"/>
                                            </p:txEl>
                                          </p:spTgt>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811">
                                            <p:txEl>
                                              <p:pRg st="4" end="4"/>
                                            </p:txEl>
                                          </p:spTgt>
                                        </p:tgtEl>
                                        <p:attrNameLst>
                                          <p:attrName>style.visibility</p:attrName>
                                        </p:attrNameLst>
                                      </p:cBhvr>
                                      <p:to>
                                        <p:strVal val="visible"/>
                                      </p:to>
                                    </p:set>
                                    <p:anim calcmode="lin" valueType="num">
                                      <p:cBhvr additive="base">
                                        <p:cTn id="23" dur="500"/>
                                        <p:tgtEl>
                                          <p:spTgt spid="811">
                                            <p:txEl>
                                              <p:pRg st="4" end="4"/>
                                            </p:txEl>
                                          </p:spTgt>
                                        </p:tgtEl>
                                        <p:attrNameLst>
                                          <p:attrName>ppt_w</p:attrName>
                                        </p:attrNameLst>
                                      </p:cBhvr>
                                      <p:tavLst>
                                        <p:tav tm="0">
                                          <p:val>
                                            <p:strVal val="0"/>
                                          </p:val>
                                        </p:tav>
                                        <p:tav tm="100000">
                                          <p:val>
                                            <p:strVal val="#ppt_w"/>
                                          </p:val>
                                        </p:tav>
                                      </p:tavLst>
                                    </p:anim>
                                    <p:anim calcmode="lin" valueType="num">
                                      <p:cBhvr additive="base">
                                        <p:cTn id="24" dur="500"/>
                                        <p:tgtEl>
                                          <p:spTgt spid="811">
                                            <p:txEl>
                                              <p:pRg st="4" end="4"/>
                                            </p:txEl>
                                          </p:spTgt>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811">
                                            <p:txEl>
                                              <p:pRg st="5" end="5"/>
                                            </p:txEl>
                                          </p:spTgt>
                                        </p:tgtEl>
                                        <p:attrNameLst>
                                          <p:attrName>style.visibility</p:attrName>
                                        </p:attrNameLst>
                                      </p:cBhvr>
                                      <p:to>
                                        <p:strVal val="visible"/>
                                      </p:to>
                                    </p:set>
                                    <p:anim calcmode="lin" valueType="num">
                                      <p:cBhvr additive="base">
                                        <p:cTn id="27" dur="500"/>
                                        <p:tgtEl>
                                          <p:spTgt spid="811">
                                            <p:txEl>
                                              <p:pRg st="5" end="5"/>
                                            </p:txEl>
                                          </p:spTgt>
                                        </p:tgtEl>
                                        <p:attrNameLst>
                                          <p:attrName>ppt_w</p:attrName>
                                        </p:attrNameLst>
                                      </p:cBhvr>
                                      <p:tavLst>
                                        <p:tav tm="0">
                                          <p:val>
                                            <p:strVal val="0"/>
                                          </p:val>
                                        </p:tav>
                                        <p:tav tm="100000">
                                          <p:val>
                                            <p:strVal val="#ppt_w"/>
                                          </p:val>
                                        </p:tav>
                                      </p:tavLst>
                                    </p:anim>
                                    <p:anim calcmode="lin" valueType="num">
                                      <p:cBhvr additive="base">
                                        <p:cTn id="28" dur="500"/>
                                        <p:tgtEl>
                                          <p:spTgt spid="811">
                                            <p:txEl>
                                              <p:pRg st="5" end="5"/>
                                            </p:txEl>
                                          </p:spTgt>
                                        </p:tgtEl>
                                        <p:attrNameLst>
                                          <p:attrName>ppt_h</p:attrName>
                                        </p:attrNameLst>
                                      </p:cBhvr>
                                      <p:tavLst>
                                        <p:tav tm="0">
                                          <p:val>
                                            <p:str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811">
                                            <p:txEl>
                                              <p:pRg st="6" end="6"/>
                                            </p:txEl>
                                          </p:spTgt>
                                        </p:tgtEl>
                                        <p:attrNameLst>
                                          <p:attrName>style.visibility</p:attrName>
                                        </p:attrNameLst>
                                      </p:cBhvr>
                                      <p:to>
                                        <p:strVal val="visible"/>
                                      </p:to>
                                    </p:set>
                                    <p:anim calcmode="lin" valueType="num">
                                      <p:cBhvr additive="base">
                                        <p:cTn id="31" dur="500"/>
                                        <p:tgtEl>
                                          <p:spTgt spid="811">
                                            <p:txEl>
                                              <p:pRg st="6" end="6"/>
                                            </p:txEl>
                                          </p:spTgt>
                                        </p:tgtEl>
                                        <p:attrNameLst>
                                          <p:attrName>ppt_w</p:attrName>
                                        </p:attrNameLst>
                                      </p:cBhvr>
                                      <p:tavLst>
                                        <p:tav tm="0">
                                          <p:val>
                                            <p:strVal val="0"/>
                                          </p:val>
                                        </p:tav>
                                        <p:tav tm="100000">
                                          <p:val>
                                            <p:strVal val="#ppt_w"/>
                                          </p:val>
                                        </p:tav>
                                      </p:tavLst>
                                    </p:anim>
                                    <p:anim calcmode="lin" valueType="num">
                                      <p:cBhvr additive="base">
                                        <p:cTn id="32" dur="500"/>
                                        <p:tgtEl>
                                          <p:spTgt spid="811">
                                            <p:txEl>
                                              <p:pRg st="6" end="6"/>
                                            </p:txEl>
                                          </p:spTgt>
                                        </p:tgtEl>
                                        <p:attrNameLst>
                                          <p:attrName>ppt_h</p:attrName>
                                        </p:attrNameLst>
                                      </p:cBhvr>
                                      <p:tavLst>
                                        <p:tav tm="0">
                                          <p:val>
                                            <p:str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811">
                                            <p:txEl>
                                              <p:pRg st="7" end="7"/>
                                            </p:txEl>
                                          </p:spTgt>
                                        </p:tgtEl>
                                        <p:attrNameLst>
                                          <p:attrName>style.visibility</p:attrName>
                                        </p:attrNameLst>
                                      </p:cBhvr>
                                      <p:to>
                                        <p:strVal val="visible"/>
                                      </p:to>
                                    </p:set>
                                    <p:anim calcmode="lin" valueType="num">
                                      <p:cBhvr additive="base">
                                        <p:cTn id="35" dur="500"/>
                                        <p:tgtEl>
                                          <p:spTgt spid="811">
                                            <p:txEl>
                                              <p:pRg st="7" end="7"/>
                                            </p:txEl>
                                          </p:spTgt>
                                        </p:tgtEl>
                                        <p:attrNameLst>
                                          <p:attrName>ppt_w</p:attrName>
                                        </p:attrNameLst>
                                      </p:cBhvr>
                                      <p:tavLst>
                                        <p:tav tm="0">
                                          <p:val>
                                            <p:strVal val="0"/>
                                          </p:val>
                                        </p:tav>
                                        <p:tav tm="100000">
                                          <p:val>
                                            <p:strVal val="#ppt_w"/>
                                          </p:val>
                                        </p:tav>
                                      </p:tavLst>
                                    </p:anim>
                                    <p:anim calcmode="lin" valueType="num">
                                      <p:cBhvr additive="base">
                                        <p:cTn id="36" dur="500"/>
                                        <p:tgtEl>
                                          <p:spTgt spid="811">
                                            <p:txEl>
                                              <p:pRg st="7" end="7"/>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showMasterSp="0">
  <p:cSld>
    <p:bg>
      <p:bgPr>
        <a:solidFill>
          <a:srgbClr val="232D35"/>
        </a:solidFill>
        <a:effectLst/>
      </p:bgPr>
    </p:bg>
    <p:spTree>
      <p:nvGrpSpPr>
        <p:cNvPr id="1" name="Shape 815"/>
        <p:cNvGrpSpPr/>
        <p:nvPr/>
      </p:nvGrpSpPr>
      <p:grpSpPr>
        <a:xfrm>
          <a:off x="0" y="0"/>
          <a:ext cx="0" cy="0"/>
          <a:chOff x="0" y="0"/>
          <a:chExt cx="0" cy="0"/>
        </a:xfrm>
      </p:grpSpPr>
      <p:sp>
        <p:nvSpPr>
          <p:cNvPr id="816" name="Google Shape;816;p106"/>
          <p:cNvSpPr txBox="1">
            <a:spLocks noGrp="1"/>
          </p:cNvSpPr>
          <p:nvPr>
            <p:ph type="title" idx="4294967295"/>
          </p:nvPr>
        </p:nvSpPr>
        <p:spPr>
          <a:xfrm>
            <a:off x="762000" y="559678"/>
            <a:ext cx="3833906" cy="495249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2"/>
              </a:buClr>
              <a:buSzPts val="4800"/>
              <a:buFont typeface="Century Schoolbook"/>
              <a:buNone/>
            </a:pPr>
            <a:r>
              <a:rPr lang="en-US" sz="4800" b="1">
                <a:solidFill>
                  <a:schemeClr val="accent2"/>
                </a:solidFill>
              </a:rPr>
              <a:t>Discusión:</a:t>
            </a:r>
            <a:endParaRPr/>
          </a:p>
        </p:txBody>
      </p:sp>
      <p:sp>
        <p:nvSpPr>
          <p:cNvPr id="817" name="Google Shape;817;p106"/>
          <p:cNvSpPr txBox="1">
            <a:spLocks noGrp="1"/>
          </p:cNvSpPr>
          <p:nvPr>
            <p:ph type="body" idx="4294967295"/>
          </p:nvPr>
        </p:nvSpPr>
        <p:spPr>
          <a:xfrm>
            <a:off x="4186825" y="273925"/>
            <a:ext cx="7603500" cy="6298200"/>
          </a:xfrm>
          <a:prstGeom prst="rect">
            <a:avLst/>
          </a:prstGeom>
          <a:noFill/>
          <a:ln>
            <a:noFill/>
          </a:ln>
        </p:spPr>
        <p:txBody>
          <a:bodyPr spcFirstLastPara="1" wrap="square" lIns="91425" tIns="45700" rIns="91425" bIns="45700" anchor="t" anchorCtr="0">
            <a:noAutofit/>
          </a:bodyPr>
          <a:lstStyle/>
          <a:p>
            <a:pPr marL="283464" lvl="0" indent="-283464" algn="l" rtl="0">
              <a:lnSpc>
                <a:spcPct val="112000"/>
              </a:lnSpc>
              <a:spcBef>
                <a:spcPts val="0"/>
              </a:spcBef>
              <a:spcAft>
                <a:spcPts val="0"/>
              </a:spcAft>
              <a:buClr>
                <a:srgbClr val="FFFF99"/>
              </a:buClr>
              <a:buSzPts val="3200"/>
              <a:buFont typeface="Noto Sans Symbols"/>
              <a:buNone/>
            </a:pPr>
            <a:r>
              <a:rPr lang="en-US" sz="3200">
                <a:solidFill>
                  <a:srgbClr val="FFFF99"/>
                </a:solidFill>
              </a:rPr>
              <a:t>La relación de Pablo con los cristianos de Corinto sólo puede describirse como difícil. ¿Qué podemos extraer de estas dos cartas sobre el manejo de las relaciones difíciles entre cristianos?</a:t>
            </a:r>
            <a:endParaRPr/>
          </a:p>
          <a:p>
            <a:pPr marL="283464" lvl="0" indent="-283464" algn="l" rtl="0">
              <a:lnSpc>
                <a:spcPct val="112000"/>
              </a:lnSpc>
              <a:spcBef>
                <a:spcPts val="900"/>
              </a:spcBef>
              <a:spcAft>
                <a:spcPts val="0"/>
              </a:spcAft>
              <a:buClr>
                <a:srgbClr val="262626"/>
              </a:buClr>
              <a:buSzPts val="800"/>
              <a:buFont typeface="Noto Sans Symbols"/>
              <a:buNone/>
            </a:pPr>
            <a:endParaRPr sz="800">
              <a:solidFill>
                <a:srgbClr val="FFFF99"/>
              </a:solidFill>
            </a:endParaRPr>
          </a:p>
          <a:p>
            <a:pPr marL="283464" lvl="0" indent="-283464" algn="l" rtl="0">
              <a:lnSpc>
                <a:spcPct val="112000"/>
              </a:lnSpc>
              <a:spcBef>
                <a:spcPts val="900"/>
              </a:spcBef>
              <a:spcAft>
                <a:spcPts val="0"/>
              </a:spcAft>
              <a:buClr>
                <a:srgbClr val="FFFF99"/>
              </a:buClr>
              <a:buSzPts val="3200"/>
              <a:buFont typeface="Noto Sans Symbols"/>
              <a:buNone/>
            </a:pPr>
            <a:r>
              <a:rPr lang="en-US" sz="3200">
                <a:solidFill>
                  <a:srgbClr val="FFFF99"/>
                </a:solidFill>
              </a:rPr>
              <a:t>En una ocasión, Pablo sugiere que los corintios viven más como corintios que como cristianos (1 Co. 3:1). ¿Cómo pueden haber influido los factores culturales griegos en la forma en que los corintios intentaban vivir la vida cristiana?</a:t>
            </a:r>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817">
                                            <p:txEl>
                                              <p:pRg st="0" end="0"/>
                                            </p:txEl>
                                          </p:spTgt>
                                        </p:tgtEl>
                                        <p:attrNameLst>
                                          <p:attrName>style.visibility</p:attrName>
                                        </p:attrNameLst>
                                      </p:cBhvr>
                                      <p:to>
                                        <p:strVal val="visible"/>
                                      </p:to>
                                    </p:set>
                                    <p:anim calcmode="lin" valueType="num">
                                      <p:cBhvr additive="base">
                                        <p:cTn id="7" dur="500"/>
                                        <p:tgtEl>
                                          <p:spTgt spid="817">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817">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817">
                                            <p:txEl>
                                              <p:pRg st="1" end="1"/>
                                            </p:txEl>
                                          </p:spTgt>
                                        </p:tgtEl>
                                        <p:attrNameLst>
                                          <p:attrName>style.visibility</p:attrName>
                                        </p:attrNameLst>
                                      </p:cBhvr>
                                      <p:to>
                                        <p:strVal val="visible"/>
                                      </p:to>
                                    </p:set>
                                    <p:anim calcmode="lin" valueType="num">
                                      <p:cBhvr additive="base">
                                        <p:cTn id="11" dur="500"/>
                                        <p:tgtEl>
                                          <p:spTgt spid="817">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817">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817">
                                            <p:txEl>
                                              <p:pRg st="2" end="2"/>
                                            </p:txEl>
                                          </p:spTgt>
                                        </p:tgtEl>
                                        <p:attrNameLst>
                                          <p:attrName>style.visibility</p:attrName>
                                        </p:attrNameLst>
                                      </p:cBhvr>
                                      <p:to>
                                        <p:strVal val="visible"/>
                                      </p:to>
                                    </p:set>
                                    <p:anim calcmode="lin" valueType="num">
                                      <p:cBhvr additive="base">
                                        <p:cTn id="15" dur="500"/>
                                        <p:tgtEl>
                                          <p:spTgt spid="817">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817">
                                            <p:txEl>
                                              <p:pRg st="2" end="2"/>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showMasterSp="0">
  <p:cSld>
    <p:bg>
      <p:bgPr>
        <a:solidFill>
          <a:srgbClr val="5E3845"/>
        </a:solidFill>
        <a:effectLst/>
      </p:bgPr>
    </p:bg>
    <p:spTree>
      <p:nvGrpSpPr>
        <p:cNvPr id="1" name="Shape 821"/>
        <p:cNvGrpSpPr/>
        <p:nvPr/>
      </p:nvGrpSpPr>
      <p:grpSpPr>
        <a:xfrm>
          <a:off x="0" y="0"/>
          <a:ext cx="0" cy="0"/>
          <a:chOff x="0" y="0"/>
          <a:chExt cx="0" cy="0"/>
        </a:xfrm>
      </p:grpSpPr>
      <p:sp>
        <p:nvSpPr>
          <p:cNvPr id="822" name="Google Shape;822;p107"/>
          <p:cNvSpPr txBox="1">
            <a:spLocks noGrp="1"/>
          </p:cNvSpPr>
          <p:nvPr>
            <p:ph type="title"/>
          </p:nvPr>
        </p:nvSpPr>
        <p:spPr>
          <a:xfrm>
            <a:off x="374073" y="540328"/>
            <a:ext cx="4655127" cy="4971842"/>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5000"/>
              <a:buFont typeface="Century Schoolbook"/>
              <a:buNone/>
            </a:pPr>
            <a:r>
              <a:rPr lang="en-US" b="1">
                <a:solidFill>
                  <a:srgbClr val="FFC000"/>
                </a:solidFill>
              </a:rPr>
              <a:t>Romanos</a:t>
            </a:r>
            <a:endParaRPr/>
          </a:p>
        </p:txBody>
      </p:sp>
    </p:spTree>
  </p:cSld>
  <p:clrMapOvr>
    <a:masterClrMapping/>
  </p:clrMapOvr>
  <p:transition>
    <p:split orient="vert"/>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826"/>
        <p:cNvGrpSpPr/>
        <p:nvPr/>
      </p:nvGrpSpPr>
      <p:grpSpPr>
        <a:xfrm>
          <a:off x="0" y="0"/>
          <a:ext cx="0" cy="0"/>
          <a:chOff x="0" y="0"/>
          <a:chExt cx="0" cy="0"/>
        </a:xfrm>
      </p:grpSpPr>
      <p:sp>
        <p:nvSpPr>
          <p:cNvPr id="827" name="Google Shape;827;p108"/>
          <p:cNvSpPr txBox="1">
            <a:spLocks noGrp="1"/>
          </p:cNvSpPr>
          <p:nvPr>
            <p:ph type="title"/>
          </p:nvPr>
        </p:nvSpPr>
        <p:spPr>
          <a:xfrm>
            <a:off x="762000" y="559678"/>
            <a:ext cx="3833906" cy="4952492"/>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4800"/>
              <a:buFont typeface="Century Schoolbook"/>
              <a:buNone/>
            </a:pPr>
            <a:r>
              <a:rPr lang="en-US" sz="4800" b="1">
                <a:solidFill>
                  <a:srgbClr val="FFC000"/>
                </a:solidFill>
              </a:rPr>
              <a:t>La iglesia romana</a:t>
            </a:r>
            <a:endParaRPr sz="4800">
              <a:solidFill>
                <a:srgbClr val="FFFF99"/>
              </a:solidFill>
              <a:latin typeface="Impact"/>
              <a:ea typeface="Impact"/>
              <a:cs typeface="Impact"/>
              <a:sym typeface="Impact"/>
            </a:endParaRPr>
          </a:p>
        </p:txBody>
      </p:sp>
      <p:sp>
        <p:nvSpPr>
          <p:cNvPr id="828" name="Google Shape;828;p108"/>
          <p:cNvSpPr txBox="1">
            <a:spLocks noGrp="1"/>
          </p:cNvSpPr>
          <p:nvPr>
            <p:ph type="body" idx="1"/>
          </p:nvPr>
        </p:nvSpPr>
        <p:spPr>
          <a:xfrm>
            <a:off x="5181600" y="193900"/>
            <a:ext cx="6393900" cy="6393900"/>
          </a:xfrm>
          <a:prstGeom prst="rect">
            <a:avLst/>
          </a:prstGeom>
          <a:noFill/>
          <a:ln>
            <a:noFill/>
          </a:ln>
        </p:spPr>
        <p:txBody>
          <a:bodyPr spcFirstLastPara="1" wrap="square" lIns="91425" tIns="45700" rIns="91425" bIns="45700" anchor="t" anchorCtr="0">
            <a:normAutofit fontScale="85000" lnSpcReduction="10000"/>
          </a:bodyPr>
          <a:lstStyle/>
          <a:p>
            <a:pPr marL="283464" lvl="0" indent="-283464" algn="l" rtl="0">
              <a:lnSpc>
                <a:spcPct val="112000"/>
              </a:lnSpc>
              <a:spcBef>
                <a:spcPts val="0"/>
              </a:spcBef>
              <a:spcAft>
                <a:spcPts val="0"/>
              </a:spcAft>
              <a:buClr>
                <a:srgbClr val="FF0000"/>
              </a:buClr>
              <a:buSzPct val="100000"/>
              <a:buFont typeface="Noto Sans Symbols"/>
              <a:buNone/>
            </a:pPr>
            <a:r>
              <a:rPr lang="en-US" sz="3000" b="1">
                <a:solidFill>
                  <a:srgbClr val="FF0000"/>
                </a:solidFill>
              </a:rPr>
              <a:t>Sabemos que los cristianos estaban en Roma en el año 64 d.C., porque Nerón les echó la culpa del gran incendio (Tácito, Anales 15:44).</a:t>
            </a:r>
            <a:endParaRPr/>
          </a:p>
          <a:p>
            <a:pPr marL="283464" lvl="0" indent="-271081" algn="l" rtl="0">
              <a:lnSpc>
                <a:spcPct val="112000"/>
              </a:lnSpc>
              <a:spcBef>
                <a:spcPts val="900"/>
              </a:spcBef>
              <a:spcAft>
                <a:spcPts val="0"/>
              </a:spcAft>
              <a:buSzPct val="100000"/>
              <a:buChar char="•"/>
            </a:pPr>
            <a:r>
              <a:rPr lang="en-US" sz="2600" i="1"/>
              <a:t>Cuando Pablo llegó a Roma como prisionero, hacia el año 60-62 d.C., ya existía una comunidad de cristianos (Hch. 28:14b-16).</a:t>
            </a:r>
            <a:endParaRPr sz="2600" i="1"/>
          </a:p>
          <a:p>
            <a:pPr marL="283464" lvl="0" indent="-271081" algn="l" rtl="0">
              <a:lnSpc>
                <a:spcPct val="112000"/>
              </a:lnSpc>
              <a:spcBef>
                <a:spcPts val="900"/>
              </a:spcBef>
              <a:spcAft>
                <a:spcPts val="0"/>
              </a:spcAft>
              <a:buSzPct val="100000"/>
              <a:buChar char="•"/>
            </a:pPr>
            <a:r>
              <a:rPr lang="en-US" sz="2600" i="1"/>
              <a:t>La carta de Pablo a los romanos fue escrita hacia el año 58 d.C., y admitió que había querido visitarla "desde hacía muchos años" (Rom. 15:23; cf. 1:8).</a:t>
            </a:r>
            <a:endParaRPr sz="2600" i="1"/>
          </a:p>
          <a:p>
            <a:pPr marL="283464" lvl="0" indent="-271081" algn="l" rtl="0">
              <a:lnSpc>
                <a:spcPct val="112000"/>
              </a:lnSpc>
              <a:spcBef>
                <a:spcPts val="900"/>
              </a:spcBef>
              <a:spcAft>
                <a:spcPts val="0"/>
              </a:spcAft>
              <a:buSzPct val="100000"/>
              <a:buChar char="•"/>
            </a:pPr>
            <a:r>
              <a:rPr lang="en-US" sz="2600" i="1"/>
              <a:t>Una pareja de cristianos judíos había abandonado Roma bajo la expulsión de los judíos por parte de Claudio en el año 49 d.C. (Hch. 18:1-3).</a:t>
            </a:r>
            <a:endParaRPr sz="2600" i="1"/>
          </a:p>
          <a:p>
            <a:pPr marL="283464" lvl="0" indent="-271081" algn="l" rtl="0">
              <a:lnSpc>
                <a:spcPct val="112000"/>
              </a:lnSpc>
              <a:spcBef>
                <a:spcPts val="900"/>
              </a:spcBef>
              <a:spcAft>
                <a:spcPts val="0"/>
              </a:spcAft>
              <a:buSzPct val="100000"/>
              <a:buChar char="•"/>
            </a:pPr>
            <a:r>
              <a:rPr lang="en-US" sz="2600" i="1"/>
              <a:t>Por lo tanto, suponemos que la iglesia romana fue establecida en algún momento de los años 40 por personas desconocidas.</a:t>
            </a:r>
            <a:endParaRPr sz="2600" i="1"/>
          </a:p>
        </p:txBody>
      </p:sp>
      <p:sp>
        <p:nvSpPr>
          <p:cNvPr id="829" name="Google Shape;829;p108"/>
          <p:cNvSpPr txBox="1">
            <a:spLocks noGrp="1"/>
          </p:cNvSpPr>
          <p:nvPr>
            <p:ph type="sldNum" idx="12"/>
          </p:nvPr>
        </p:nvSpPr>
        <p:spPr>
          <a:xfrm>
            <a:off x="11701670" y="5645426"/>
            <a:ext cx="490329" cy="327291"/>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108</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828">
                                            <p:txEl>
                                              <p:pRg st="0" end="0"/>
                                            </p:txEl>
                                          </p:spTgt>
                                        </p:tgtEl>
                                        <p:attrNameLst>
                                          <p:attrName>style.visibility</p:attrName>
                                        </p:attrNameLst>
                                      </p:cBhvr>
                                      <p:to>
                                        <p:strVal val="visible"/>
                                      </p:to>
                                    </p:set>
                                    <p:anim calcmode="lin" valueType="num">
                                      <p:cBhvr additive="base">
                                        <p:cTn id="7" dur="500"/>
                                        <p:tgtEl>
                                          <p:spTgt spid="828">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828">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828">
                                            <p:txEl>
                                              <p:pRg st="1" end="1"/>
                                            </p:txEl>
                                          </p:spTgt>
                                        </p:tgtEl>
                                        <p:attrNameLst>
                                          <p:attrName>style.visibility</p:attrName>
                                        </p:attrNameLst>
                                      </p:cBhvr>
                                      <p:to>
                                        <p:strVal val="visible"/>
                                      </p:to>
                                    </p:set>
                                    <p:anim calcmode="lin" valueType="num">
                                      <p:cBhvr additive="base">
                                        <p:cTn id="11" dur="500"/>
                                        <p:tgtEl>
                                          <p:spTgt spid="828">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828">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828">
                                            <p:txEl>
                                              <p:pRg st="2" end="2"/>
                                            </p:txEl>
                                          </p:spTgt>
                                        </p:tgtEl>
                                        <p:attrNameLst>
                                          <p:attrName>style.visibility</p:attrName>
                                        </p:attrNameLst>
                                      </p:cBhvr>
                                      <p:to>
                                        <p:strVal val="visible"/>
                                      </p:to>
                                    </p:set>
                                    <p:anim calcmode="lin" valueType="num">
                                      <p:cBhvr additive="base">
                                        <p:cTn id="15" dur="500"/>
                                        <p:tgtEl>
                                          <p:spTgt spid="828">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828">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828">
                                            <p:txEl>
                                              <p:pRg st="3" end="3"/>
                                            </p:txEl>
                                          </p:spTgt>
                                        </p:tgtEl>
                                        <p:attrNameLst>
                                          <p:attrName>style.visibility</p:attrName>
                                        </p:attrNameLst>
                                      </p:cBhvr>
                                      <p:to>
                                        <p:strVal val="visible"/>
                                      </p:to>
                                    </p:set>
                                    <p:anim calcmode="lin" valueType="num">
                                      <p:cBhvr additive="base">
                                        <p:cTn id="19" dur="500"/>
                                        <p:tgtEl>
                                          <p:spTgt spid="828">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828">
                                            <p:txEl>
                                              <p:pRg st="3" end="3"/>
                                            </p:txEl>
                                          </p:spTgt>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828">
                                            <p:txEl>
                                              <p:pRg st="4" end="4"/>
                                            </p:txEl>
                                          </p:spTgt>
                                        </p:tgtEl>
                                        <p:attrNameLst>
                                          <p:attrName>style.visibility</p:attrName>
                                        </p:attrNameLst>
                                      </p:cBhvr>
                                      <p:to>
                                        <p:strVal val="visible"/>
                                      </p:to>
                                    </p:set>
                                    <p:anim calcmode="lin" valueType="num">
                                      <p:cBhvr additive="base">
                                        <p:cTn id="23" dur="500"/>
                                        <p:tgtEl>
                                          <p:spTgt spid="828">
                                            <p:txEl>
                                              <p:pRg st="4" end="4"/>
                                            </p:txEl>
                                          </p:spTgt>
                                        </p:tgtEl>
                                        <p:attrNameLst>
                                          <p:attrName>ppt_w</p:attrName>
                                        </p:attrNameLst>
                                      </p:cBhvr>
                                      <p:tavLst>
                                        <p:tav tm="0">
                                          <p:val>
                                            <p:strVal val="0"/>
                                          </p:val>
                                        </p:tav>
                                        <p:tav tm="100000">
                                          <p:val>
                                            <p:strVal val="#ppt_w"/>
                                          </p:val>
                                        </p:tav>
                                      </p:tavLst>
                                    </p:anim>
                                    <p:anim calcmode="lin" valueType="num">
                                      <p:cBhvr additive="base">
                                        <p:cTn id="24" dur="500"/>
                                        <p:tgtEl>
                                          <p:spTgt spid="828">
                                            <p:txEl>
                                              <p:pRg st="4" end="4"/>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4" name="Google Shape;834;p109"/>
          <p:cNvSpPr txBox="1">
            <a:spLocks noGrp="1"/>
          </p:cNvSpPr>
          <p:nvPr>
            <p:ph type="title"/>
          </p:nvPr>
        </p:nvSpPr>
        <p:spPr>
          <a:xfrm>
            <a:off x="477982" y="569064"/>
            <a:ext cx="4117924" cy="4943105"/>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4800"/>
              <a:buFont typeface="Century Schoolbook"/>
              <a:buNone/>
            </a:pPr>
            <a:r>
              <a:rPr lang="en-US" sz="4800" b="1">
                <a:solidFill>
                  <a:srgbClr val="FFC000"/>
                </a:solidFill>
              </a:rPr>
              <a:t>Cuándo y por qué Pablo escribió Romanos</a:t>
            </a:r>
            <a:endParaRPr sz="4800">
              <a:solidFill>
                <a:srgbClr val="FFFF99"/>
              </a:solidFill>
              <a:latin typeface="Impact"/>
              <a:ea typeface="Impact"/>
              <a:cs typeface="Impact"/>
              <a:sym typeface="Impact"/>
            </a:endParaRPr>
          </a:p>
        </p:txBody>
      </p:sp>
      <p:sp>
        <p:nvSpPr>
          <p:cNvPr id="835" name="Google Shape;835;p109"/>
          <p:cNvSpPr txBox="1">
            <a:spLocks noGrp="1"/>
          </p:cNvSpPr>
          <p:nvPr>
            <p:ph type="body" idx="1"/>
          </p:nvPr>
        </p:nvSpPr>
        <p:spPr>
          <a:xfrm>
            <a:off x="5181600" y="210100"/>
            <a:ext cx="6580800" cy="6481800"/>
          </a:xfrm>
          <a:prstGeom prst="rect">
            <a:avLst/>
          </a:prstGeom>
          <a:noFill/>
          <a:ln>
            <a:noFill/>
          </a:ln>
        </p:spPr>
        <p:txBody>
          <a:bodyPr spcFirstLastPara="1" wrap="square" lIns="91425" tIns="45700" rIns="91425" bIns="45700" anchor="t" anchorCtr="0">
            <a:normAutofit lnSpcReduction="20000"/>
          </a:bodyPr>
          <a:lstStyle/>
          <a:p>
            <a:pPr marL="283464" lvl="0" indent="-283464" algn="l" rtl="0">
              <a:lnSpc>
                <a:spcPct val="90000"/>
              </a:lnSpc>
              <a:spcBef>
                <a:spcPts val="0"/>
              </a:spcBef>
              <a:spcAft>
                <a:spcPts val="0"/>
              </a:spcAft>
              <a:buClr>
                <a:srgbClr val="FF0000"/>
              </a:buClr>
              <a:buSzPts val="2800"/>
              <a:buFont typeface="Noto Sans Symbols"/>
              <a:buNone/>
            </a:pPr>
            <a:r>
              <a:rPr lang="en-US" sz="2800" b="1">
                <a:solidFill>
                  <a:srgbClr val="FF0000"/>
                </a:solidFill>
              </a:rPr>
              <a:t>La carta a los romanos fue escrita durante la última estancia de Pablo en Corinto (hacia el año 57-58 d.C.), cuando había completado la recogida de fondos para Jerusalén (Hch. 20:2-3; Rom. 15:25-26; cf. 1 Cor. 16:1-3; 2 Cor. 8-9).</a:t>
            </a:r>
            <a:endParaRPr/>
          </a:p>
          <a:p>
            <a:pPr marL="283464" lvl="0" indent="-301244" algn="l" rtl="0">
              <a:lnSpc>
                <a:spcPct val="90000"/>
              </a:lnSpc>
              <a:spcBef>
                <a:spcPts val="900"/>
              </a:spcBef>
              <a:spcAft>
                <a:spcPts val="0"/>
              </a:spcAft>
              <a:buSzPts val="2500"/>
              <a:buChar char="•"/>
            </a:pPr>
            <a:r>
              <a:rPr lang="en-US" sz="2500" i="1"/>
              <a:t>La carta la llevaba Febe, una delegada de Cencreas, el puerto oriental de Corinto (Rom. 16:23).</a:t>
            </a:r>
            <a:endParaRPr sz="2500" i="1"/>
          </a:p>
          <a:p>
            <a:pPr marL="283464" lvl="0" indent="-301244" algn="l" rtl="0">
              <a:lnSpc>
                <a:spcPct val="90000"/>
              </a:lnSpc>
              <a:spcBef>
                <a:spcPts val="900"/>
              </a:spcBef>
              <a:spcAft>
                <a:spcPts val="0"/>
              </a:spcAft>
              <a:buSzPts val="2500"/>
              <a:buChar char="•"/>
            </a:pPr>
            <a:r>
              <a:rPr lang="en-US" sz="2500" i="1"/>
              <a:t>Aparentemente, la carta de Pablo era una propuesta a los cristianos romanos en relación con su antiguo deseo de realizar una labor misionera en el oeste (Rom. 15:19-24).</a:t>
            </a:r>
            <a:endParaRPr sz="2500" i="1"/>
          </a:p>
          <a:p>
            <a:pPr marL="283464" lvl="0" indent="-301244" algn="l" rtl="0">
              <a:lnSpc>
                <a:spcPct val="90000"/>
              </a:lnSpc>
              <a:spcBef>
                <a:spcPts val="900"/>
              </a:spcBef>
              <a:spcAft>
                <a:spcPts val="0"/>
              </a:spcAft>
              <a:buSzPts val="2500"/>
              <a:buChar char="•"/>
            </a:pPr>
            <a:r>
              <a:rPr lang="en-US" sz="2500" i="1"/>
              <a:t>A un nivel más profundo, parece que pretendía presentar su propia comprensión esencial del evangelio, especialmente a la luz de sus continuas polémicas con otros (Rom. 2:17; 3:1 y ss.; 4:1; 11:1; 14:1 y ss.; 15:7 y ss.). Si los romanos iban a apoyar su misión en Occidente, necesitaban saber cuál sería su mensaje.</a:t>
            </a:r>
            <a:endParaRPr sz="2500" i="1"/>
          </a:p>
        </p:txBody>
      </p:sp>
      <p:sp>
        <p:nvSpPr>
          <p:cNvPr id="836" name="Google Shape;836;p109"/>
          <p:cNvSpPr txBox="1">
            <a:spLocks noGrp="1"/>
          </p:cNvSpPr>
          <p:nvPr>
            <p:ph type="sldNum" idx="12"/>
          </p:nvPr>
        </p:nvSpPr>
        <p:spPr>
          <a:xfrm>
            <a:off x="11608904" y="5618922"/>
            <a:ext cx="583095" cy="35379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109</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835">
                                            <p:txEl>
                                              <p:pRg st="0" end="0"/>
                                            </p:txEl>
                                          </p:spTgt>
                                        </p:tgtEl>
                                        <p:attrNameLst>
                                          <p:attrName>style.visibility</p:attrName>
                                        </p:attrNameLst>
                                      </p:cBhvr>
                                      <p:to>
                                        <p:strVal val="visible"/>
                                      </p:to>
                                    </p:set>
                                    <p:anim calcmode="lin" valueType="num">
                                      <p:cBhvr additive="base">
                                        <p:cTn id="7" dur="500"/>
                                        <p:tgtEl>
                                          <p:spTgt spid="835">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835">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835">
                                            <p:txEl>
                                              <p:pRg st="1" end="1"/>
                                            </p:txEl>
                                          </p:spTgt>
                                        </p:tgtEl>
                                        <p:attrNameLst>
                                          <p:attrName>style.visibility</p:attrName>
                                        </p:attrNameLst>
                                      </p:cBhvr>
                                      <p:to>
                                        <p:strVal val="visible"/>
                                      </p:to>
                                    </p:set>
                                    <p:anim calcmode="lin" valueType="num">
                                      <p:cBhvr additive="base">
                                        <p:cTn id="11" dur="500"/>
                                        <p:tgtEl>
                                          <p:spTgt spid="835">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835">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835">
                                            <p:txEl>
                                              <p:pRg st="2" end="2"/>
                                            </p:txEl>
                                          </p:spTgt>
                                        </p:tgtEl>
                                        <p:attrNameLst>
                                          <p:attrName>style.visibility</p:attrName>
                                        </p:attrNameLst>
                                      </p:cBhvr>
                                      <p:to>
                                        <p:strVal val="visible"/>
                                      </p:to>
                                    </p:set>
                                    <p:anim calcmode="lin" valueType="num">
                                      <p:cBhvr additive="base">
                                        <p:cTn id="15" dur="500"/>
                                        <p:tgtEl>
                                          <p:spTgt spid="835">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835">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835">
                                            <p:txEl>
                                              <p:pRg st="3" end="3"/>
                                            </p:txEl>
                                          </p:spTgt>
                                        </p:tgtEl>
                                        <p:attrNameLst>
                                          <p:attrName>style.visibility</p:attrName>
                                        </p:attrNameLst>
                                      </p:cBhvr>
                                      <p:to>
                                        <p:strVal val="visible"/>
                                      </p:to>
                                    </p:set>
                                    <p:anim calcmode="lin" valueType="num">
                                      <p:cBhvr additive="base">
                                        <p:cTn id="19" dur="500"/>
                                        <p:tgtEl>
                                          <p:spTgt spid="835">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835">
                                            <p:txEl>
                                              <p:pRg st="3" end="3"/>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321C24"/>
        </a:solidFill>
        <a:effectLst/>
      </p:bgPr>
    </p:bg>
    <p:spTree>
      <p:nvGrpSpPr>
        <p:cNvPr id="1" name="Shape 199"/>
        <p:cNvGrpSpPr/>
        <p:nvPr/>
      </p:nvGrpSpPr>
      <p:grpSpPr>
        <a:xfrm>
          <a:off x="0" y="0"/>
          <a:ext cx="0" cy="0"/>
          <a:chOff x="0" y="0"/>
          <a:chExt cx="0" cy="0"/>
        </a:xfrm>
      </p:grpSpPr>
      <p:sp>
        <p:nvSpPr>
          <p:cNvPr id="200" name="Google Shape;200;p11"/>
          <p:cNvSpPr txBox="1">
            <a:spLocks noGrp="1"/>
          </p:cNvSpPr>
          <p:nvPr>
            <p:ph type="title"/>
          </p:nvPr>
        </p:nvSpPr>
        <p:spPr>
          <a:xfrm>
            <a:off x="497305" y="5935579"/>
            <a:ext cx="11197390" cy="92242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1100"/>
              <a:buFont typeface="Arial"/>
              <a:buNone/>
            </a:pPr>
            <a:r>
              <a:rPr lang="en-US" sz="2400">
                <a:solidFill>
                  <a:srgbClr val="FFFF00"/>
                </a:solidFill>
              </a:rPr>
              <a:t>La puerta de Cleopatra en Tarso es la única de las tres puertas romanas que han sobrevivido a los siglos en la ciudad natal de Saulo.</a:t>
            </a:r>
            <a:endParaRPr sz="2400">
              <a:solidFill>
                <a:srgbClr val="FFFF00"/>
              </a:solidFill>
            </a:endParaRPr>
          </a:p>
        </p:txBody>
      </p:sp>
      <p:pic>
        <p:nvPicPr>
          <p:cNvPr id="201" name="Google Shape;201;p11" descr="NTA108"/>
          <p:cNvPicPr preferRelativeResize="0">
            <a:picLocks noGrp="1"/>
          </p:cNvPicPr>
          <p:nvPr>
            <p:ph type="body" idx="1"/>
          </p:nvPr>
        </p:nvPicPr>
        <p:blipFill rotWithShape="1">
          <a:blip r:embed="rId3">
            <a:alphaModFix/>
          </a:blip>
          <a:srcRect/>
          <a:stretch/>
        </p:blipFill>
        <p:spPr>
          <a:xfrm>
            <a:off x="1283369" y="24373"/>
            <a:ext cx="9604668" cy="5911206"/>
          </a:xfrm>
          <a:prstGeom prst="rect">
            <a:avLst/>
          </a:prstGeom>
          <a:noFill/>
          <a:ln>
            <a:noFill/>
          </a:ln>
        </p:spPr>
      </p:pic>
    </p:spTree>
  </p:cSld>
  <p:clrMapOvr>
    <a:masterClrMapping/>
  </p:clrMapOvr>
  <p:transition>
    <p:split orient="vert"/>
  </p:transition>
</p:sld>
</file>

<file path=ppt/slides/slide110.xml><?xml version="1.0" encoding="utf-8"?>
<p:sld xmlns:a="http://schemas.openxmlformats.org/drawingml/2006/main" xmlns:r="http://schemas.openxmlformats.org/officeDocument/2006/relationships" xmlns:p="http://schemas.openxmlformats.org/presentationml/2006/main" showMasterSp="0">
  <p:cSld>
    <p:bg>
      <p:bgPr>
        <a:solidFill>
          <a:srgbClr val="C69FAB"/>
        </a:solidFill>
        <a:effectLst/>
      </p:bgPr>
    </p:bg>
    <p:spTree>
      <p:nvGrpSpPr>
        <p:cNvPr id="1" name="Shape 840"/>
        <p:cNvGrpSpPr/>
        <p:nvPr/>
      </p:nvGrpSpPr>
      <p:grpSpPr>
        <a:xfrm>
          <a:off x="0" y="0"/>
          <a:ext cx="0" cy="0"/>
          <a:chOff x="0" y="0"/>
          <a:chExt cx="0" cy="0"/>
        </a:xfrm>
      </p:grpSpPr>
      <p:sp>
        <p:nvSpPr>
          <p:cNvPr id="841" name="Google Shape;841;p110"/>
          <p:cNvSpPr txBox="1">
            <a:spLocks noGrp="1"/>
          </p:cNvSpPr>
          <p:nvPr>
            <p:ph type="title" idx="4294967295"/>
          </p:nvPr>
        </p:nvSpPr>
        <p:spPr>
          <a:xfrm>
            <a:off x="6518276" y="2237850"/>
            <a:ext cx="5287277" cy="206884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FFCC00"/>
              </a:buClr>
              <a:buSzPts val="4000"/>
              <a:buFont typeface="Century Schoolbook"/>
              <a:buNone/>
            </a:pPr>
            <a:r>
              <a:rPr lang="en-US" sz="4000">
                <a:solidFill>
                  <a:srgbClr val="FFCC00"/>
                </a:solidFill>
              </a:rPr>
              <a:t>Romanos 11:36-12:8</a:t>
            </a:r>
            <a:endParaRPr/>
          </a:p>
        </p:txBody>
      </p:sp>
      <p:sp>
        <p:nvSpPr>
          <p:cNvPr id="842" name="Google Shape;842;p110"/>
          <p:cNvSpPr txBox="1">
            <a:spLocks noGrp="1"/>
          </p:cNvSpPr>
          <p:nvPr>
            <p:ph type="body" idx="4294967295"/>
          </p:nvPr>
        </p:nvSpPr>
        <p:spPr>
          <a:xfrm>
            <a:off x="6518275" y="3272275"/>
            <a:ext cx="4376400" cy="2677800"/>
          </a:xfrm>
          <a:prstGeom prst="rect">
            <a:avLst/>
          </a:prstGeom>
          <a:noFill/>
          <a:ln>
            <a:noFill/>
          </a:ln>
        </p:spPr>
        <p:txBody>
          <a:bodyPr spcFirstLastPara="1" wrap="square" lIns="91425" tIns="45700" rIns="91425" bIns="45700" anchor="t" anchorCtr="0">
            <a:noAutofit/>
          </a:bodyPr>
          <a:lstStyle/>
          <a:p>
            <a:pPr marL="283464" lvl="0" indent="-283464" algn="l" rtl="0">
              <a:lnSpc>
                <a:spcPct val="112000"/>
              </a:lnSpc>
              <a:spcBef>
                <a:spcPts val="900"/>
              </a:spcBef>
              <a:spcAft>
                <a:spcPts val="0"/>
              </a:spcAft>
              <a:buClr>
                <a:srgbClr val="262626"/>
              </a:buClr>
              <a:buSzPts val="2380"/>
              <a:buFont typeface="Noto Sans Symbols"/>
              <a:buNone/>
            </a:pPr>
            <a:r>
              <a:rPr lang="en-US" sz="2800"/>
              <a:t>Papiros de Chester Beatty</a:t>
            </a:r>
            <a:endParaRPr sz="2800"/>
          </a:p>
          <a:p>
            <a:pPr marL="283464" lvl="0" indent="-283464" algn="l" rtl="0">
              <a:lnSpc>
                <a:spcPct val="112000"/>
              </a:lnSpc>
              <a:spcBef>
                <a:spcPts val="900"/>
              </a:spcBef>
              <a:spcAft>
                <a:spcPts val="0"/>
              </a:spcAft>
              <a:buClr>
                <a:srgbClr val="262626"/>
              </a:buClr>
              <a:buSzPts val="2380"/>
              <a:buFont typeface="Noto Sans Symbols"/>
              <a:buNone/>
            </a:pPr>
            <a:r>
              <a:rPr lang="en-US" sz="2800"/>
              <a:t>p46 (la copia más antigua que existe de esta carta)</a:t>
            </a:r>
            <a:endParaRPr sz="2800"/>
          </a:p>
          <a:p>
            <a:pPr marL="283464" lvl="0" indent="-283464" algn="l" rtl="0">
              <a:lnSpc>
                <a:spcPct val="112000"/>
              </a:lnSpc>
              <a:spcBef>
                <a:spcPts val="900"/>
              </a:spcBef>
              <a:spcAft>
                <a:spcPts val="0"/>
              </a:spcAft>
              <a:buClr>
                <a:srgbClr val="262626"/>
              </a:buClr>
              <a:buSzPts val="2380"/>
              <a:buFont typeface="Noto Sans Symbols"/>
              <a:buNone/>
            </a:pPr>
            <a:r>
              <a:rPr lang="en-US" sz="2800"/>
              <a:t>Universidad de Michigan</a:t>
            </a:r>
            <a:endParaRPr sz="2800"/>
          </a:p>
          <a:p>
            <a:pPr marL="283464" lvl="0" indent="-283464" algn="l" rtl="0">
              <a:lnSpc>
                <a:spcPct val="112000"/>
              </a:lnSpc>
              <a:spcBef>
                <a:spcPts val="900"/>
              </a:spcBef>
              <a:spcAft>
                <a:spcPts val="0"/>
              </a:spcAft>
              <a:buClr>
                <a:srgbClr val="262626"/>
              </a:buClr>
              <a:buSzPts val="2380"/>
              <a:buFont typeface="Noto Sans Symbols"/>
              <a:buNone/>
            </a:pPr>
            <a:r>
              <a:rPr lang="en-US" sz="2800"/>
              <a:t>ca. 200 D.C.</a:t>
            </a:r>
            <a:endParaRPr sz="2800"/>
          </a:p>
        </p:txBody>
      </p:sp>
      <p:pic>
        <p:nvPicPr>
          <p:cNvPr id="843" name="Google Shape;843;p110" descr="uncroppedimage1"/>
          <p:cNvPicPr preferRelativeResize="0"/>
          <p:nvPr/>
        </p:nvPicPr>
        <p:blipFill rotWithShape="1">
          <a:blip r:embed="rId3">
            <a:alphaModFix/>
          </a:blip>
          <a:srcRect/>
          <a:stretch/>
        </p:blipFill>
        <p:spPr>
          <a:xfrm>
            <a:off x="1552575" y="0"/>
            <a:ext cx="4687888" cy="6858000"/>
          </a:xfrm>
          <a:prstGeom prst="rect">
            <a:avLst/>
          </a:prstGeom>
          <a:noFill/>
          <a:ln>
            <a:noFill/>
          </a:ln>
        </p:spPr>
      </p:pic>
      <p:sp>
        <p:nvSpPr>
          <p:cNvPr id="844" name="Google Shape;844;p110"/>
          <p:cNvSpPr/>
          <p:nvPr/>
        </p:nvSpPr>
        <p:spPr>
          <a:xfrm>
            <a:off x="5087938" y="5949950"/>
            <a:ext cx="1152525" cy="719138"/>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Noto Sans Symbols"/>
              <a:buNone/>
            </a:pPr>
            <a:endParaRPr sz="1800">
              <a:solidFill>
                <a:schemeClr val="dk1"/>
              </a:solidFill>
              <a:latin typeface="Open Sans"/>
              <a:ea typeface="Open Sans"/>
              <a:cs typeface="Open Sans"/>
              <a:sym typeface="Open Sans"/>
            </a:endParaRPr>
          </a:p>
        </p:txBody>
      </p:sp>
      <p:cxnSp>
        <p:nvCxnSpPr>
          <p:cNvPr id="845" name="Google Shape;845;p110"/>
          <p:cNvCxnSpPr/>
          <p:nvPr/>
        </p:nvCxnSpPr>
        <p:spPr>
          <a:xfrm>
            <a:off x="6240463" y="0"/>
            <a:ext cx="0" cy="685800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transition>
    <p:split orient="vert"/>
  </p:transition>
</p:sld>
</file>

<file path=ppt/slides/slide111.xml><?xml version="1.0" encoding="utf-8"?>
<p:sld xmlns:a="http://schemas.openxmlformats.org/drawingml/2006/main" xmlns:r="http://schemas.openxmlformats.org/officeDocument/2006/relationships" xmlns:p="http://schemas.openxmlformats.org/presentationml/2006/main" showMasterSp="0">
  <p:cSld>
    <p:bg>
      <p:bgPr>
        <a:solidFill>
          <a:srgbClr val="AEBDC9"/>
        </a:solidFill>
        <a:effectLst/>
      </p:bgPr>
    </p:bg>
    <p:spTree>
      <p:nvGrpSpPr>
        <p:cNvPr id="1" name="Shape 849"/>
        <p:cNvGrpSpPr/>
        <p:nvPr/>
      </p:nvGrpSpPr>
      <p:grpSpPr>
        <a:xfrm>
          <a:off x="0" y="0"/>
          <a:ext cx="0" cy="0"/>
          <a:chOff x="0" y="0"/>
          <a:chExt cx="0" cy="0"/>
        </a:xfrm>
      </p:grpSpPr>
      <p:sp>
        <p:nvSpPr>
          <p:cNvPr id="850" name="Google Shape;850;p111"/>
          <p:cNvSpPr txBox="1">
            <a:spLocks noGrp="1"/>
          </p:cNvSpPr>
          <p:nvPr>
            <p:ph type="title"/>
          </p:nvPr>
        </p:nvSpPr>
        <p:spPr>
          <a:xfrm>
            <a:off x="0" y="645450"/>
            <a:ext cx="3811800" cy="4876200"/>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9900"/>
              </a:buClr>
              <a:buSzPts val="4800"/>
              <a:buFont typeface="Century Schoolbook"/>
              <a:buNone/>
            </a:pPr>
            <a:r>
              <a:rPr lang="en-US" sz="4800" b="1">
                <a:solidFill>
                  <a:srgbClr val="FF9900"/>
                </a:solidFill>
              </a:rPr>
              <a:t>El argumento </a:t>
            </a:r>
            <a:endParaRPr/>
          </a:p>
        </p:txBody>
      </p:sp>
      <p:sp>
        <p:nvSpPr>
          <p:cNvPr id="851" name="Google Shape;851;p111"/>
          <p:cNvSpPr txBox="1">
            <a:spLocks noGrp="1"/>
          </p:cNvSpPr>
          <p:nvPr>
            <p:ph type="body" idx="1"/>
          </p:nvPr>
        </p:nvSpPr>
        <p:spPr>
          <a:xfrm>
            <a:off x="3811800" y="-76200"/>
            <a:ext cx="8380200" cy="6858000"/>
          </a:xfrm>
          <a:prstGeom prst="rect">
            <a:avLst/>
          </a:prstGeom>
          <a:no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rgbClr val="FF0000"/>
              </a:buClr>
              <a:buSzPts val="2800"/>
              <a:buNone/>
            </a:pPr>
            <a:r>
              <a:rPr lang="en-US" sz="2800" b="1">
                <a:solidFill>
                  <a:srgbClr val="FF0000"/>
                </a:solidFill>
              </a:rPr>
              <a:t>La apertura (1:1-17): </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Pablo expresa inmediatamente su deseo de visitar Roma y expone su tesis del evangelio de la que depende toda la carta.</a:t>
            </a:r>
            <a:endParaRPr/>
          </a:p>
          <a:p>
            <a:pPr marL="0" lvl="0" indent="0" algn="l" rtl="0">
              <a:lnSpc>
                <a:spcPct val="112000"/>
              </a:lnSpc>
              <a:spcBef>
                <a:spcPts val="900"/>
              </a:spcBef>
              <a:spcAft>
                <a:spcPts val="0"/>
              </a:spcAft>
              <a:buClr>
                <a:srgbClr val="FF0000"/>
              </a:buClr>
              <a:buSzPts val="2800"/>
              <a:buNone/>
            </a:pPr>
            <a:r>
              <a:rPr lang="en-US" sz="2800" b="1">
                <a:solidFill>
                  <a:srgbClr val="FF0000"/>
                </a:solidFill>
              </a:rPr>
              <a:t>El mensaje que predicó Pablo (1:18-8:39): </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A continuación, Pablo esboza su comprensión del mensaje cristiano, lo que él llama "el evangelio del Hijo de Dios" .</a:t>
            </a:r>
            <a:endParaRPr sz="2400" i="1">
              <a:solidFill>
                <a:schemeClr val="dk1"/>
              </a:solidFill>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Dios se expresa contra el mal con su ira divina, pero también es justo. Sin embargo, el problema básico de la raza humana no es la ignorancia, sino la rebelión absoluta. Tanto los judíos como los no judíos son igualmente culpables, y ambos son culpables como pecadores (1:18-3:31).</a:t>
            </a:r>
            <a:endParaRPr sz="2400" i="1">
              <a:solidFill>
                <a:schemeClr val="dk1"/>
              </a:solidFill>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El evangelio, por tanto, es el mensaje sobre la gracia y la fe, y el antiguo paradigma de la fe es Abraham, a quien se le atribuyó la justicia porque simplemente creyó en la promesa de Dios. Es el padre de todos los que creen en la buena nueva (4:1-25).</a:t>
            </a:r>
            <a:endParaRPr sz="2400" i="1">
              <a:solidFill>
                <a:schemeClr val="dk1"/>
              </a:solidFill>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851">
                                            <p:txEl>
                                              <p:pRg st="0" end="0"/>
                                            </p:txEl>
                                          </p:spTgt>
                                        </p:tgtEl>
                                        <p:attrNameLst>
                                          <p:attrName>style.visibility</p:attrName>
                                        </p:attrNameLst>
                                      </p:cBhvr>
                                      <p:to>
                                        <p:strVal val="visible"/>
                                      </p:to>
                                    </p:set>
                                    <p:anim calcmode="lin" valueType="num">
                                      <p:cBhvr additive="base">
                                        <p:cTn id="7" dur="500"/>
                                        <p:tgtEl>
                                          <p:spTgt spid="851">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851">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851">
                                            <p:txEl>
                                              <p:pRg st="1" end="1"/>
                                            </p:txEl>
                                          </p:spTgt>
                                        </p:tgtEl>
                                        <p:attrNameLst>
                                          <p:attrName>style.visibility</p:attrName>
                                        </p:attrNameLst>
                                      </p:cBhvr>
                                      <p:to>
                                        <p:strVal val="visible"/>
                                      </p:to>
                                    </p:set>
                                    <p:anim calcmode="lin" valueType="num">
                                      <p:cBhvr additive="base">
                                        <p:cTn id="11" dur="500"/>
                                        <p:tgtEl>
                                          <p:spTgt spid="851">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851">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851">
                                            <p:txEl>
                                              <p:pRg st="2" end="2"/>
                                            </p:txEl>
                                          </p:spTgt>
                                        </p:tgtEl>
                                        <p:attrNameLst>
                                          <p:attrName>style.visibility</p:attrName>
                                        </p:attrNameLst>
                                      </p:cBhvr>
                                      <p:to>
                                        <p:strVal val="visible"/>
                                      </p:to>
                                    </p:set>
                                    <p:anim calcmode="lin" valueType="num">
                                      <p:cBhvr additive="base">
                                        <p:cTn id="15" dur="500"/>
                                        <p:tgtEl>
                                          <p:spTgt spid="851">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851">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851">
                                            <p:txEl>
                                              <p:pRg st="3" end="3"/>
                                            </p:txEl>
                                          </p:spTgt>
                                        </p:tgtEl>
                                        <p:attrNameLst>
                                          <p:attrName>style.visibility</p:attrName>
                                        </p:attrNameLst>
                                      </p:cBhvr>
                                      <p:to>
                                        <p:strVal val="visible"/>
                                      </p:to>
                                    </p:set>
                                    <p:anim calcmode="lin" valueType="num">
                                      <p:cBhvr additive="base">
                                        <p:cTn id="19" dur="500"/>
                                        <p:tgtEl>
                                          <p:spTgt spid="851">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851">
                                            <p:txEl>
                                              <p:pRg st="3" end="3"/>
                                            </p:txEl>
                                          </p:spTgt>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851">
                                            <p:txEl>
                                              <p:pRg st="4" end="4"/>
                                            </p:txEl>
                                          </p:spTgt>
                                        </p:tgtEl>
                                        <p:attrNameLst>
                                          <p:attrName>style.visibility</p:attrName>
                                        </p:attrNameLst>
                                      </p:cBhvr>
                                      <p:to>
                                        <p:strVal val="visible"/>
                                      </p:to>
                                    </p:set>
                                    <p:anim calcmode="lin" valueType="num">
                                      <p:cBhvr additive="base">
                                        <p:cTn id="23" dur="500"/>
                                        <p:tgtEl>
                                          <p:spTgt spid="851">
                                            <p:txEl>
                                              <p:pRg st="4" end="4"/>
                                            </p:txEl>
                                          </p:spTgt>
                                        </p:tgtEl>
                                        <p:attrNameLst>
                                          <p:attrName>ppt_w</p:attrName>
                                        </p:attrNameLst>
                                      </p:cBhvr>
                                      <p:tavLst>
                                        <p:tav tm="0">
                                          <p:val>
                                            <p:strVal val="0"/>
                                          </p:val>
                                        </p:tav>
                                        <p:tav tm="100000">
                                          <p:val>
                                            <p:strVal val="#ppt_w"/>
                                          </p:val>
                                        </p:tav>
                                      </p:tavLst>
                                    </p:anim>
                                    <p:anim calcmode="lin" valueType="num">
                                      <p:cBhvr additive="base">
                                        <p:cTn id="24" dur="500"/>
                                        <p:tgtEl>
                                          <p:spTgt spid="851">
                                            <p:txEl>
                                              <p:pRg st="4" end="4"/>
                                            </p:txEl>
                                          </p:spTgt>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851">
                                            <p:txEl>
                                              <p:pRg st="5" end="5"/>
                                            </p:txEl>
                                          </p:spTgt>
                                        </p:tgtEl>
                                        <p:attrNameLst>
                                          <p:attrName>style.visibility</p:attrName>
                                        </p:attrNameLst>
                                      </p:cBhvr>
                                      <p:to>
                                        <p:strVal val="visible"/>
                                      </p:to>
                                    </p:set>
                                    <p:anim calcmode="lin" valueType="num">
                                      <p:cBhvr additive="base">
                                        <p:cTn id="27" dur="500"/>
                                        <p:tgtEl>
                                          <p:spTgt spid="851">
                                            <p:txEl>
                                              <p:pRg st="5" end="5"/>
                                            </p:txEl>
                                          </p:spTgt>
                                        </p:tgtEl>
                                        <p:attrNameLst>
                                          <p:attrName>ppt_w</p:attrName>
                                        </p:attrNameLst>
                                      </p:cBhvr>
                                      <p:tavLst>
                                        <p:tav tm="0">
                                          <p:val>
                                            <p:strVal val="0"/>
                                          </p:val>
                                        </p:tav>
                                        <p:tav tm="100000">
                                          <p:val>
                                            <p:strVal val="#ppt_w"/>
                                          </p:val>
                                        </p:tav>
                                      </p:tavLst>
                                    </p:anim>
                                    <p:anim calcmode="lin" valueType="num">
                                      <p:cBhvr additive="base">
                                        <p:cTn id="28" dur="500"/>
                                        <p:tgtEl>
                                          <p:spTgt spid="851">
                                            <p:txEl>
                                              <p:pRg st="5" end="5"/>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showMasterSp="0">
  <p:cSld>
    <p:bg>
      <p:bgPr>
        <a:solidFill>
          <a:srgbClr val="AEBDC9"/>
        </a:solidFill>
        <a:effectLst/>
      </p:bgPr>
    </p:bg>
    <p:spTree>
      <p:nvGrpSpPr>
        <p:cNvPr id="1" name="Shape 855"/>
        <p:cNvGrpSpPr/>
        <p:nvPr/>
      </p:nvGrpSpPr>
      <p:grpSpPr>
        <a:xfrm>
          <a:off x="0" y="0"/>
          <a:ext cx="0" cy="0"/>
          <a:chOff x="0" y="0"/>
          <a:chExt cx="0" cy="0"/>
        </a:xfrm>
      </p:grpSpPr>
      <p:sp>
        <p:nvSpPr>
          <p:cNvPr id="856" name="Google Shape;856;p112"/>
          <p:cNvSpPr txBox="1">
            <a:spLocks noGrp="1"/>
          </p:cNvSpPr>
          <p:nvPr>
            <p:ph type="body" idx="1"/>
          </p:nvPr>
        </p:nvSpPr>
        <p:spPr>
          <a:xfrm>
            <a:off x="2851250" y="0"/>
            <a:ext cx="9340500" cy="6858000"/>
          </a:xfrm>
          <a:prstGeom prst="rect">
            <a:avLst/>
          </a:prstGeom>
          <a:solidFill>
            <a:srgbClr val="AEBDC9"/>
          </a:solidFill>
          <a:ln>
            <a:noFill/>
          </a:ln>
        </p:spPr>
        <p:txBody>
          <a:bodyPr spcFirstLastPara="1" wrap="square" lIns="91425" tIns="45700" rIns="91425" bIns="45700" anchor="t" anchorCtr="0">
            <a:noAutofit/>
          </a:bodyPr>
          <a:lstStyle/>
          <a:p>
            <a:pPr marL="283464" lvl="0" indent="-277114" algn="l" rtl="0">
              <a:lnSpc>
                <a:spcPct val="112000"/>
              </a:lnSpc>
              <a:spcBef>
                <a:spcPts val="900"/>
              </a:spcBef>
              <a:spcAft>
                <a:spcPts val="0"/>
              </a:spcAft>
              <a:buClr>
                <a:schemeClr val="dk1"/>
              </a:buClr>
              <a:buSzPts val="2300"/>
              <a:buChar char="•"/>
            </a:pPr>
            <a:r>
              <a:rPr lang="en-US" sz="2300" i="1">
                <a:solidFill>
                  <a:schemeClr val="dk1"/>
                </a:solidFill>
              </a:rPr>
              <a:t>Con la palabra "por lo tanto" en 5:1, Pablo extrae ahora las implicaciones del evangelio: sobre la base de la gracia y la fe, y debido al amor de Dios demostrado en la muerte sacrificial de Cristo, los creyentes disfrutan ahora de la paz con Dios por medio de Cristo (5:1-11).</a:t>
            </a:r>
            <a:endParaRPr sz="2300" i="1">
              <a:solidFill>
                <a:schemeClr val="dk1"/>
              </a:solidFill>
            </a:endParaRPr>
          </a:p>
          <a:p>
            <a:pPr marL="283464" lvl="0" indent="-277114" algn="l" rtl="0">
              <a:lnSpc>
                <a:spcPct val="112000"/>
              </a:lnSpc>
              <a:spcBef>
                <a:spcPts val="900"/>
              </a:spcBef>
              <a:spcAft>
                <a:spcPts val="0"/>
              </a:spcAft>
              <a:buClr>
                <a:schemeClr val="dk1"/>
              </a:buClr>
              <a:buSzPts val="2300"/>
              <a:buChar char="•"/>
            </a:pPr>
            <a:r>
              <a:rPr lang="en-US" sz="2300" i="1">
                <a:solidFill>
                  <a:schemeClr val="dk1"/>
                </a:solidFill>
              </a:rPr>
              <a:t>Como segundo Adán, Cristo es ahora la cabeza de una nueva creación (5:12-21). </a:t>
            </a:r>
            <a:endParaRPr sz="2300" i="1">
              <a:solidFill>
                <a:schemeClr val="dk1"/>
              </a:solidFill>
            </a:endParaRPr>
          </a:p>
          <a:p>
            <a:pPr marL="283464" lvl="0" indent="-277114" algn="l" rtl="0">
              <a:lnSpc>
                <a:spcPct val="112000"/>
              </a:lnSpc>
              <a:spcBef>
                <a:spcPts val="900"/>
              </a:spcBef>
              <a:spcAft>
                <a:spcPts val="0"/>
              </a:spcAft>
              <a:buClr>
                <a:schemeClr val="dk1"/>
              </a:buClr>
              <a:buSzPts val="2300"/>
              <a:buChar char="•"/>
            </a:pPr>
            <a:r>
              <a:rPr lang="en-US" sz="2300" i="1">
                <a:solidFill>
                  <a:schemeClr val="dk1"/>
                </a:solidFill>
              </a:rPr>
              <a:t>Sin embargo, la gracia divina no significa que los cristianos puedan pecar impunemente. Más bien, en esta nueva creación deben vivir una nueva vida. Antes eran esclavos del pecado; ahora son esclavos de la justicia (6).</a:t>
            </a:r>
            <a:endParaRPr sz="2300" i="1">
              <a:solidFill>
                <a:schemeClr val="dk1"/>
              </a:solidFill>
            </a:endParaRPr>
          </a:p>
          <a:p>
            <a:pPr marL="283464" lvl="0" indent="-277114" algn="l" rtl="0">
              <a:lnSpc>
                <a:spcPct val="112000"/>
              </a:lnSpc>
              <a:spcBef>
                <a:spcPts val="900"/>
              </a:spcBef>
              <a:spcAft>
                <a:spcPts val="0"/>
              </a:spcAft>
              <a:buClr>
                <a:schemeClr val="dk1"/>
              </a:buClr>
              <a:buSzPts val="2300"/>
              <a:buChar char="•"/>
            </a:pPr>
            <a:r>
              <a:rPr lang="en-US" sz="2300" i="1">
                <a:solidFill>
                  <a:schemeClr val="dk1"/>
                </a:solidFill>
              </a:rPr>
              <a:t>Para los judíos, antes estaban casados con la Torá; ahora, están casados con Cristo (7:1-6).</a:t>
            </a:r>
            <a:endParaRPr sz="2300" i="1">
              <a:solidFill>
                <a:schemeClr val="dk1"/>
              </a:solidFill>
            </a:endParaRPr>
          </a:p>
          <a:p>
            <a:pPr marL="283464" lvl="0" indent="-277114" algn="l" rtl="0">
              <a:lnSpc>
                <a:spcPct val="112000"/>
              </a:lnSpc>
              <a:spcBef>
                <a:spcPts val="900"/>
              </a:spcBef>
              <a:spcAft>
                <a:spcPts val="0"/>
              </a:spcAft>
              <a:buClr>
                <a:schemeClr val="dk1"/>
              </a:buClr>
              <a:buSzPts val="2300"/>
              <a:buChar char="•"/>
            </a:pPr>
            <a:r>
              <a:rPr lang="en-US" sz="2300" i="1">
                <a:solidFill>
                  <a:schemeClr val="dk1"/>
                </a:solidFill>
              </a:rPr>
              <a:t>Sin duda, todavía hay lucha con el pecado, por lo que el creyente está obligado a depender del poder del Espíritu para vivir las leyes de Dios (7:7-25).</a:t>
            </a:r>
            <a:endParaRPr sz="2300" i="1">
              <a:solidFill>
                <a:schemeClr val="dk1"/>
              </a:solidFill>
            </a:endParaRPr>
          </a:p>
          <a:p>
            <a:pPr marL="283464" lvl="0" indent="-277114" algn="l" rtl="0">
              <a:lnSpc>
                <a:spcPct val="112000"/>
              </a:lnSpc>
              <a:spcBef>
                <a:spcPts val="900"/>
              </a:spcBef>
              <a:spcAft>
                <a:spcPts val="0"/>
              </a:spcAft>
              <a:buClr>
                <a:schemeClr val="dk1"/>
              </a:buClr>
              <a:buSzPts val="2300"/>
              <a:buChar char="•"/>
            </a:pPr>
            <a:r>
              <a:rPr lang="en-US" sz="2300" i="1">
                <a:solidFill>
                  <a:schemeClr val="dk1"/>
                </a:solidFill>
              </a:rPr>
              <a:t>Al mismo tiempo, el creyente tiene asegurada la aceptación final, pues nada puede separarlo del amor redentor de Dios (8).</a:t>
            </a:r>
            <a:endParaRPr sz="2300" i="1">
              <a:solidFill>
                <a:schemeClr val="dk1"/>
              </a:solidFill>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56">
                                            <p:txEl>
                                              <p:pRg st="0" end="0"/>
                                            </p:txEl>
                                          </p:spTgt>
                                        </p:tgtEl>
                                        <p:attrNameLst>
                                          <p:attrName>style.visibility</p:attrName>
                                        </p:attrNameLst>
                                      </p:cBhvr>
                                      <p:to>
                                        <p:strVal val="visible"/>
                                      </p:to>
                                    </p:set>
                                    <p:anim calcmode="lin" valueType="num">
                                      <p:cBhvr additive="base">
                                        <p:cTn id="7" dur="500"/>
                                        <p:tgtEl>
                                          <p:spTgt spid="856">
                                            <p:txEl>
                                              <p:pRg st="0" end="0"/>
                                            </p:txEl>
                                          </p:spTgt>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856">
                                            <p:txEl>
                                              <p:pRg st="1" end="1"/>
                                            </p:txEl>
                                          </p:spTgt>
                                        </p:tgtEl>
                                        <p:attrNameLst>
                                          <p:attrName>style.visibility</p:attrName>
                                        </p:attrNameLst>
                                      </p:cBhvr>
                                      <p:to>
                                        <p:strVal val="visible"/>
                                      </p:to>
                                    </p:set>
                                    <p:anim calcmode="lin" valueType="num">
                                      <p:cBhvr additive="base">
                                        <p:cTn id="10" dur="500"/>
                                        <p:tgtEl>
                                          <p:spTgt spid="856">
                                            <p:txEl>
                                              <p:pRg st="1" end="1"/>
                                            </p:txEl>
                                          </p:spTgt>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856">
                                            <p:txEl>
                                              <p:pRg st="2" end="2"/>
                                            </p:txEl>
                                          </p:spTgt>
                                        </p:tgtEl>
                                        <p:attrNameLst>
                                          <p:attrName>style.visibility</p:attrName>
                                        </p:attrNameLst>
                                      </p:cBhvr>
                                      <p:to>
                                        <p:strVal val="visible"/>
                                      </p:to>
                                    </p:set>
                                    <p:anim calcmode="lin" valueType="num">
                                      <p:cBhvr additive="base">
                                        <p:cTn id="13" dur="500"/>
                                        <p:tgtEl>
                                          <p:spTgt spid="856">
                                            <p:txEl>
                                              <p:pRg st="2" end="2"/>
                                            </p:txEl>
                                          </p:spTgt>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856">
                                            <p:txEl>
                                              <p:pRg st="3" end="3"/>
                                            </p:txEl>
                                          </p:spTgt>
                                        </p:tgtEl>
                                        <p:attrNameLst>
                                          <p:attrName>style.visibility</p:attrName>
                                        </p:attrNameLst>
                                      </p:cBhvr>
                                      <p:to>
                                        <p:strVal val="visible"/>
                                      </p:to>
                                    </p:set>
                                    <p:anim calcmode="lin" valueType="num">
                                      <p:cBhvr additive="base">
                                        <p:cTn id="16" dur="500"/>
                                        <p:tgtEl>
                                          <p:spTgt spid="856">
                                            <p:txEl>
                                              <p:pRg st="3" end="3"/>
                                            </p:txEl>
                                          </p:spTgt>
                                        </p:tgtEl>
                                        <p:attrNameLst>
                                          <p:attrName>ppt_y</p:attrName>
                                        </p:attrNameLst>
                                      </p:cBhvr>
                                      <p:tavLst>
                                        <p:tav tm="0">
                                          <p:val>
                                            <p:strVal val="#ppt_y+1"/>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56">
                                            <p:txEl>
                                              <p:pRg st="4" end="4"/>
                                            </p:txEl>
                                          </p:spTgt>
                                        </p:tgtEl>
                                        <p:attrNameLst>
                                          <p:attrName>style.visibility</p:attrName>
                                        </p:attrNameLst>
                                      </p:cBhvr>
                                      <p:to>
                                        <p:strVal val="visible"/>
                                      </p:to>
                                    </p:set>
                                    <p:anim calcmode="lin" valueType="num">
                                      <p:cBhvr additive="base">
                                        <p:cTn id="19" dur="500"/>
                                        <p:tgtEl>
                                          <p:spTgt spid="856">
                                            <p:txEl>
                                              <p:pRg st="4" end="4"/>
                                            </p:txEl>
                                          </p:spTgt>
                                        </p:tgtEl>
                                        <p:attrNameLst>
                                          <p:attrName>ppt_y</p:attrName>
                                        </p:attrNameLst>
                                      </p:cBhvr>
                                      <p:tavLst>
                                        <p:tav tm="0">
                                          <p:val>
                                            <p:strVal val="#ppt_y+1"/>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856">
                                            <p:txEl>
                                              <p:pRg st="5" end="5"/>
                                            </p:txEl>
                                          </p:spTgt>
                                        </p:tgtEl>
                                        <p:attrNameLst>
                                          <p:attrName>style.visibility</p:attrName>
                                        </p:attrNameLst>
                                      </p:cBhvr>
                                      <p:to>
                                        <p:strVal val="visible"/>
                                      </p:to>
                                    </p:set>
                                    <p:anim calcmode="lin" valueType="num">
                                      <p:cBhvr additive="base">
                                        <p:cTn id="22" dur="500"/>
                                        <p:tgtEl>
                                          <p:spTgt spid="85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showMasterSp="0">
  <p:cSld>
    <p:bg>
      <p:bgPr>
        <a:solidFill>
          <a:srgbClr val="AEBDC9"/>
        </a:solidFill>
        <a:effectLst/>
      </p:bgPr>
    </p:bg>
    <p:spTree>
      <p:nvGrpSpPr>
        <p:cNvPr id="1" name="Shape 860"/>
        <p:cNvGrpSpPr/>
        <p:nvPr/>
      </p:nvGrpSpPr>
      <p:grpSpPr>
        <a:xfrm>
          <a:off x="0" y="0"/>
          <a:ext cx="0" cy="0"/>
          <a:chOff x="0" y="0"/>
          <a:chExt cx="0" cy="0"/>
        </a:xfrm>
      </p:grpSpPr>
      <p:sp>
        <p:nvSpPr>
          <p:cNvPr id="861" name="Google Shape;861;p113"/>
          <p:cNvSpPr txBox="1">
            <a:spLocks noGrp="1"/>
          </p:cNvSpPr>
          <p:nvPr>
            <p:ph type="body" idx="1"/>
          </p:nvPr>
        </p:nvSpPr>
        <p:spPr>
          <a:xfrm>
            <a:off x="2356025" y="103950"/>
            <a:ext cx="9614700" cy="6650100"/>
          </a:xfrm>
          <a:prstGeom prst="rect">
            <a:avLst/>
          </a:prstGeom>
          <a:solidFill>
            <a:srgbClr val="AEBDC9"/>
          </a:soli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rgbClr val="FF0000"/>
              </a:buClr>
              <a:buSzPts val="2800"/>
              <a:buNone/>
            </a:pPr>
            <a:r>
              <a:rPr lang="en-US" sz="2800" b="1">
                <a:solidFill>
                  <a:srgbClr val="FF0000"/>
                </a:solidFill>
              </a:rPr>
              <a:t>El propósito de Dios en la historia de la salvación (9-11):</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Aquí, Pablo se dirige a Israel en el plan eterno de Dios. Comienza con su agudo dolor por el hecho de que la mayoría de los judíos no han aceptado la salvación en Cristo, a pesar de que Dios eligió a la nación israelita como el medio a través del cual llegaría la salvación (9-10).</a:t>
            </a:r>
            <a:endParaRPr sz="2400" i="1">
              <a:solidFill>
                <a:schemeClr val="dk1"/>
              </a:solidFill>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Sin embargo, Dios no ha rechazado a su antiguo pueblo, pues todavía hay un remanente elegido por la gracia, y la incredulidad general de Israel es simplemente el medio de Dios para permitir que los no judíos sean incluidos entre el pueblo elegido de Dios. El "endurecimiento" del antiguo pueblo de Dios es parcial y temporal (11).</a:t>
            </a:r>
            <a:endParaRPr sz="2400" i="1">
              <a:solidFill>
                <a:schemeClr val="dk1"/>
              </a:solidFill>
            </a:endParaRPr>
          </a:p>
          <a:p>
            <a:pPr marL="0" lvl="0" indent="0" algn="l" rtl="0">
              <a:lnSpc>
                <a:spcPct val="112000"/>
              </a:lnSpc>
              <a:spcBef>
                <a:spcPts val="900"/>
              </a:spcBef>
              <a:spcAft>
                <a:spcPts val="0"/>
              </a:spcAft>
              <a:buClr>
                <a:srgbClr val="FF0000"/>
              </a:buClr>
              <a:buSzPts val="2800"/>
              <a:buNone/>
            </a:pPr>
            <a:r>
              <a:rPr lang="en-US" sz="2800" b="1">
                <a:solidFill>
                  <a:srgbClr val="FF0000"/>
                </a:solidFill>
              </a:rPr>
              <a:t>Ética cristiana (12:1-15:13):</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El verdadero centro de la adoración, pues, es espiritual e interno, pero actúa hacia el exterior en comportamientos motivados por el amor (12-13).</a:t>
            </a:r>
            <a:endParaRPr sz="2400" i="1">
              <a:solidFill>
                <a:schemeClr val="dk1"/>
              </a:solidFill>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Los fuertes deben soportar los fracasos de los débiles (14:1-15:13).</a:t>
            </a:r>
            <a:endParaRPr sz="2400" i="1">
              <a:solidFill>
                <a:schemeClr val="dk1"/>
              </a:solidFill>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861">
                                            <p:txEl>
                                              <p:pRg st="0" end="0"/>
                                            </p:txEl>
                                          </p:spTgt>
                                        </p:tgtEl>
                                        <p:attrNameLst>
                                          <p:attrName>style.visibility</p:attrName>
                                        </p:attrNameLst>
                                      </p:cBhvr>
                                      <p:to>
                                        <p:strVal val="visible"/>
                                      </p:to>
                                    </p:set>
                                    <p:anim calcmode="lin" valueType="num">
                                      <p:cBhvr additive="base">
                                        <p:cTn id="7" dur="500"/>
                                        <p:tgtEl>
                                          <p:spTgt spid="861">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861">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861">
                                            <p:txEl>
                                              <p:pRg st="1" end="1"/>
                                            </p:txEl>
                                          </p:spTgt>
                                        </p:tgtEl>
                                        <p:attrNameLst>
                                          <p:attrName>style.visibility</p:attrName>
                                        </p:attrNameLst>
                                      </p:cBhvr>
                                      <p:to>
                                        <p:strVal val="visible"/>
                                      </p:to>
                                    </p:set>
                                    <p:anim calcmode="lin" valueType="num">
                                      <p:cBhvr additive="base">
                                        <p:cTn id="11" dur="500"/>
                                        <p:tgtEl>
                                          <p:spTgt spid="861">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861">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861">
                                            <p:txEl>
                                              <p:pRg st="2" end="2"/>
                                            </p:txEl>
                                          </p:spTgt>
                                        </p:tgtEl>
                                        <p:attrNameLst>
                                          <p:attrName>style.visibility</p:attrName>
                                        </p:attrNameLst>
                                      </p:cBhvr>
                                      <p:to>
                                        <p:strVal val="visible"/>
                                      </p:to>
                                    </p:set>
                                    <p:anim calcmode="lin" valueType="num">
                                      <p:cBhvr additive="base">
                                        <p:cTn id="15" dur="500"/>
                                        <p:tgtEl>
                                          <p:spTgt spid="861">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861">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861">
                                            <p:txEl>
                                              <p:pRg st="3" end="3"/>
                                            </p:txEl>
                                          </p:spTgt>
                                        </p:tgtEl>
                                        <p:attrNameLst>
                                          <p:attrName>style.visibility</p:attrName>
                                        </p:attrNameLst>
                                      </p:cBhvr>
                                      <p:to>
                                        <p:strVal val="visible"/>
                                      </p:to>
                                    </p:set>
                                    <p:anim calcmode="lin" valueType="num">
                                      <p:cBhvr additive="base">
                                        <p:cTn id="19" dur="500"/>
                                        <p:tgtEl>
                                          <p:spTgt spid="861">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861">
                                            <p:txEl>
                                              <p:pRg st="3" end="3"/>
                                            </p:txEl>
                                          </p:spTgt>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861">
                                            <p:txEl>
                                              <p:pRg st="4" end="4"/>
                                            </p:txEl>
                                          </p:spTgt>
                                        </p:tgtEl>
                                        <p:attrNameLst>
                                          <p:attrName>style.visibility</p:attrName>
                                        </p:attrNameLst>
                                      </p:cBhvr>
                                      <p:to>
                                        <p:strVal val="visible"/>
                                      </p:to>
                                    </p:set>
                                    <p:anim calcmode="lin" valueType="num">
                                      <p:cBhvr additive="base">
                                        <p:cTn id="23" dur="500"/>
                                        <p:tgtEl>
                                          <p:spTgt spid="861">
                                            <p:txEl>
                                              <p:pRg st="4" end="4"/>
                                            </p:txEl>
                                          </p:spTgt>
                                        </p:tgtEl>
                                        <p:attrNameLst>
                                          <p:attrName>ppt_w</p:attrName>
                                        </p:attrNameLst>
                                      </p:cBhvr>
                                      <p:tavLst>
                                        <p:tav tm="0">
                                          <p:val>
                                            <p:strVal val="0"/>
                                          </p:val>
                                        </p:tav>
                                        <p:tav tm="100000">
                                          <p:val>
                                            <p:strVal val="#ppt_w"/>
                                          </p:val>
                                        </p:tav>
                                      </p:tavLst>
                                    </p:anim>
                                    <p:anim calcmode="lin" valueType="num">
                                      <p:cBhvr additive="base">
                                        <p:cTn id="24" dur="500"/>
                                        <p:tgtEl>
                                          <p:spTgt spid="861">
                                            <p:txEl>
                                              <p:pRg st="4" end="4"/>
                                            </p:txEl>
                                          </p:spTgt>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861">
                                            <p:txEl>
                                              <p:pRg st="5" end="5"/>
                                            </p:txEl>
                                          </p:spTgt>
                                        </p:tgtEl>
                                        <p:attrNameLst>
                                          <p:attrName>style.visibility</p:attrName>
                                        </p:attrNameLst>
                                      </p:cBhvr>
                                      <p:to>
                                        <p:strVal val="visible"/>
                                      </p:to>
                                    </p:set>
                                    <p:anim calcmode="lin" valueType="num">
                                      <p:cBhvr additive="base">
                                        <p:cTn id="27" dur="500"/>
                                        <p:tgtEl>
                                          <p:spTgt spid="861">
                                            <p:txEl>
                                              <p:pRg st="5" end="5"/>
                                            </p:txEl>
                                          </p:spTgt>
                                        </p:tgtEl>
                                        <p:attrNameLst>
                                          <p:attrName>ppt_w</p:attrName>
                                        </p:attrNameLst>
                                      </p:cBhvr>
                                      <p:tavLst>
                                        <p:tav tm="0">
                                          <p:val>
                                            <p:strVal val="0"/>
                                          </p:val>
                                        </p:tav>
                                        <p:tav tm="100000">
                                          <p:val>
                                            <p:strVal val="#ppt_w"/>
                                          </p:val>
                                        </p:tav>
                                      </p:tavLst>
                                    </p:anim>
                                    <p:anim calcmode="lin" valueType="num">
                                      <p:cBhvr additive="base">
                                        <p:cTn id="28" dur="500"/>
                                        <p:tgtEl>
                                          <p:spTgt spid="861">
                                            <p:txEl>
                                              <p:pRg st="5" end="5"/>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showMasterSp="0">
  <p:cSld>
    <p:bg>
      <p:bgPr>
        <a:solidFill>
          <a:srgbClr val="AEBDC9"/>
        </a:solidFill>
        <a:effectLst/>
      </p:bgPr>
    </p:bg>
    <p:spTree>
      <p:nvGrpSpPr>
        <p:cNvPr id="1" name="Shape 865"/>
        <p:cNvGrpSpPr/>
        <p:nvPr/>
      </p:nvGrpSpPr>
      <p:grpSpPr>
        <a:xfrm>
          <a:off x="0" y="0"/>
          <a:ext cx="0" cy="0"/>
          <a:chOff x="0" y="0"/>
          <a:chExt cx="0" cy="0"/>
        </a:xfrm>
      </p:grpSpPr>
      <p:sp>
        <p:nvSpPr>
          <p:cNvPr id="866" name="Google Shape;866;p114"/>
          <p:cNvSpPr txBox="1">
            <a:spLocks noGrp="1"/>
          </p:cNvSpPr>
          <p:nvPr>
            <p:ph type="body" idx="1"/>
          </p:nvPr>
        </p:nvSpPr>
        <p:spPr>
          <a:xfrm>
            <a:off x="3449782" y="145472"/>
            <a:ext cx="8520545" cy="6650184"/>
          </a:xfrm>
          <a:prstGeom prst="rect">
            <a:avLst/>
          </a:prstGeom>
          <a:solidFill>
            <a:srgbClr val="AEBDC9"/>
          </a:soli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rgbClr val="FF0000"/>
              </a:buClr>
              <a:buSzPts val="2800"/>
              <a:buNone/>
            </a:pPr>
            <a:r>
              <a:rPr lang="en-US" sz="2800" b="1">
                <a:solidFill>
                  <a:srgbClr val="FF0000"/>
                </a:solidFill>
              </a:rPr>
              <a:t>Planes de futuro (15:14-16:27):</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Volviendo a lo que dijo al principio, Pablo explica ahora sus planes de viaje hacia el oeste, esperando llegar hasta España (15:14-33).</a:t>
            </a:r>
            <a:endParaRPr sz="2400" i="1">
              <a:solidFill>
                <a:schemeClr val="dk1"/>
              </a:solidFill>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Termina con una larga lista de saludos personales a las personas que había conocido en sus viajes misioneros y que ahora vivían en Roma (16).</a:t>
            </a:r>
            <a:endParaRPr sz="2400" i="1">
              <a:solidFill>
                <a:schemeClr val="dk1"/>
              </a:solidFill>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866">
                                            <p:txEl>
                                              <p:pRg st="0" end="0"/>
                                            </p:txEl>
                                          </p:spTgt>
                                        </p:tgtEl>
                                        <p:attrNameLst>
                                          <p:attrName>style.visibility</p:attrName>
                                        </p:attrNameLst>
                                      </p:cBhvr>
                                      <p:to>
                                        <p:strVal val="visible"/>
                                      </p:to>
                                    </p:set>
                                    <p:anim calcmode="lin" valueType="num">
                                      <p:cBhvr additive="base">
                                        <p:cTn id="7" dur="500"/>
                                        <p:tgtEl>
                                          <p:spTgt spid="866">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866">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866">
                                            <p:txEl>
                                              <p:pRg st="1" end="1"/>
                                            </p:txEl>
                                          </p:spTgt>
                                        </p:tgtEl>
                                        <p:attrNameLst>
                                          <p:attrName>style.visibility</p:attrName>
                                        </p:attrNameLst>
                                      </p:cBhvr>
                                      <p:to>
                                        <p:strVal val="visible"/>
                                      </p:to>
                                    </p:set>
                                    <p:anim calcmode="lin" valueType="num">
                                      <p:cBhvr additive="base">
                                        <p:cTn id="11" dur="500"/>
                                        <p:tgtEl>
                                          <p:spTgt spid="866">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866">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866">
                                            <p:txEl>
                                              <p:pRg st="2" end="2"/>
                                            </p:txEl>
                                          </p:spTgt>
                                        </p:tgtEl>
                                        <p:attrNameLst>
                                          <p:attrName>style.visibility</p:attrName>
                                        </p:attrNameLst>
                                      </p:cBhvr>
                                      <p:to>
                                        <p:strVal val="visible"/>
                                      </p:to>
                                    </p:set>
                                    <p:anim calcmode="lin" valueType="num">
                                      <p:cBhvr additive="base">
                                        <p:cTn id="15" dur="500"/>
                                        <p:tgtEl>
                                          <p:spTgt spid="866">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866">
                                            <p:txEl>
                                              <p:pRg st="2" end="2"/>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showMasterSp="0">
  <p:cSld>
    <p:bg>
      <p:bgPr>
        <a:solidFill>
          <a:srgbClr val="232D35"/>
        </a:solidFill>
        <a:effectLst/>
      </p:bgPr>
    </p:bg>
    <p:spTree>
      <p:nvGrpSpPr>
        <p:cNvPr id="1" name="Shape 870"/>
        <p:cNvGrpSpPr/>
        <p:nvPr/>
      </p:nvGrpSpPr>
      <p:grpSpPr>
        <a:xfrm>
          <a:off x="0" y="0"/>
          <a:ext cx="0" cy="0"/>
          <a:chOff x="0" y="0"/>
          <a:chExt cx="0" cy="0"/>
        </a:xfrm>
      </p:grpSpPr>
      <p:sp>
        <p:nvSpPr>
          <p:cNvPr id="871" name="Google Shape;871;p115"/>
          <p:cNvSpPr txBox="1">
            <a:spLocks noGrp="1"/>
          </p:cNvSpPr>
          <p:nvPr>
            <p:ph type="title" idx="4294967295"/>
          </p:nvPr>
        </p:nvSpPr>
        <p:spPr>
          <a:xfrm>
            <a:off x="762000" y="559678"/>
            <a:ext cx="3833906" cy="495249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2"/>
              </a:buClr>
              <a:buSzPts val="4800"/>
              <a:buFont typeface="Century Schoolbook"/>
              <a:buNone/>
            </a:pPr>
            <a:r>
              <a:rPr lang="en-US" sz="4800" b="1">
                <a:solidFill>
                  <a:schemeClr val="accent2"/>
                </a:solidFill>
              </a:rPr>
              <a:t>Discusión:</a:t>
            </a:r>
            <a:endParaRPr/>
          </a:p>
        </p:txBody>
      </p:sp>
      <p:sp>
        <p:nvSpPr>
          <p:cNvPr id="872" name="Google Shape;872;p115"/>
          <p:cNvSpPr txBox="1">
            <a:spLocks noGrp="1"/>
          </p:cNvSpPr>
          <p:nvPr>
            <p:ph type="body" idx="4294967295"/>
          </p:nvPr>
        </p:nvSpPr>
        <p:spPr>
          <a:xfrm>
            <a:off x="4595906" y="559677"/>
            <a:ext cx="7041912" cy="5945031"/>
          </a:xfrm>
          <a:prstGeom prst="rect">
            <a:avLst/>
          </a:prstGeom>
          <a:noFill/>
          <a:ln>
            <a:noFill/>
          </a:ln>
        </p:spPr>
        <p:txBody>
          <a:bodyPr spcFirstLastPara="1" wrap="square" lIns="91425" tIns="45700" rIns="91425" bIns="45700" anchor="t" anchorCtr="0">
            <a:noAutofit/>
          </a:bodyPr>
          <a:lstStyle/>
          <a:p>
            <a:pPr marL="283464" lvl="0" indent="-283464" algn="l" rtl="0">
              <a:lnSpc>
                <a:spcPct val="112000"/>
              </a:lnSpc>
              <a:spcBef>
                <a:spcPts val="0"/>
              </a:spcBef>
              <a:spcAft>
                <a:spcPts val="0"/>
              </a:spcAft>
              <a:buClr>
                <a:srgbClr val="FFFF99"/>
              </a:buClr>
              <a:buSzPts val="3200"/>
              <a:buFont typeface="Noto Sans Symbols"/>
              <a:buNone/>
            </a:pPr>
            <a:r>
              <a:rPr lang="en-US" sz="3200">
                <a:solidFill>
                  <a:srgbClr val="FFFF99"/>
                </a:solidFill>
              </a:rPr>
              <a:t>A veces se considera que la Carta Romana es la obra magna de Pablo, la explicación y el resumen más completo de su pensamiento: ¿está usted de acuerdo? ¿Por qué o por qué no?</a:t>
            </a:r>
            <a:endParaRPr/>
          </a:p>
          <a:p>
            <a:pPr marL="283464" lvl="0" indent="-283464" algn="l" rtl="0">
              <a:lnSpc>
                <a:spcPct val="112000"/>
              </a:lnSpc>
              <a:spcBef>
                <a:spcPts val="900"/>
              </a:spcBef>
              <a:spcAft>
                <a:spcPts val="0"/>
              </a:spcAft>
              <a:buClr>
                <a:srgbClr val="262626"/>
              </a:buClr>
              <a:buSzPts val="800"/>
              <a:buFont typeface="Noto Sans Symbols"/>
              <a:buNone/>
            </a:pPr>
            <a:endParaRPr sz="800">
              <a:solidFill>
                <a:srgbClr val="FFFF99"/>
              </a:solidFill>
            </a:endParaRPr>
          </a:p>
          <a:p>
            <a:pPr marL="283464" lvl="0" indent="-283464" algn="l" rtl="0">
              <a:lnSpc>
                <a:spcPct val="112000"/>
              </a:lnSpc>
              <a:spcBef>
                <a:spcPts val="900"/>
              </a:spcBef>
              <a:spcAft>
                <a:spcPts val="0"/>
              </a:spcAft>
              <a:buClr>
                <a:srgbClr val="FFFF99"/>
              </a:buClr>
              <a:buSzPts val="3200"/>
              <a:buFont typeface="Noto Sans Symbols"/>
              <a:buNone/>
            </a:pPr>
            <a:r>
              <a:rPr lang="en-US" sz="3200">
                <a:solidFill>
                  <a:srgbClr val="FFFF99"/>
                </a:solidFill>
              </a:rPr>
              <a:t>Romanos se convirtió en el documento más importante del Nuevo Testamento con respecto a la Reforma Protestante. ¿Por qué cree que fue así?</a:t>
            </a:r>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872">
                                            <p:txEl>
                                              <p:pRg st="0" end="0"/>
                                            </p:txEl>
                                          </p:spTgt>
                                        </p:tgtEl>
                                        <p:attrNameLst>
                                          <p:attrName>style.visibility</p:attrName>
                                        </p:attrNameLst>
                                      </p:cBhvr>
                                      <p:to>
                                        <p:strVal val="visible"/>
                                      </p:to>
                                    </p:set>
                                    <p:anim calcmode="lin" valueType="num">
                                      <p:cBhvr additive="base">
                                        <p:cTn id="7" dur="500"/>
                                        <p:tgtEl>
                                          <p:spTgt spid="872">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872">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872">
                                            <p:txEl>
                                              <p:pRg st="1" end="1"/>
                                            </p:txEl>
                                          </p:spTgt>
                                        </p:tgtEl>
                                        <p:attrNameLst>
                                          <p:attrName>style.visibility</p:attrName>
                                        </p:attrNameLst>
                                      </p:cBhvr>
                                      <p:to>
                                        <p:strVal val="visible"/>
                                      </p:to>
                                    </p:set>
                                    <p:anim calcmode="lin" valueType="num">
                                      <p:cBhvr additive="base">
                                        <p:cTn id="11" dur="500"/>
                                        <p:tgtEl>
                                          <p:spTgt spid="872">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872">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872">
                                            <p:txEl>
                                              <p:pRg st="2" end="2"/>
                                            </p:txEl>
                                          </p:spTgt>
                                        </p:tgtEl>
                                        <p:attrNameLst>
                                          <p:attrName>style.visibility</p:attrName>
                                        </p:attrNameLst>
                                      </p:cBhvr>
                                      <p:to>
                                        <p:strVal val="visible"/>
                                      </p:to>
                                    </p:set>
                                    <p:anim calcmode="lin" valueType="num">
                                      <p:cBhvr additive="base">
                                        <p:cTn id="15" dur="500"/>
                                        <p:tgtEl>
                                          <p:spTgt spid="872">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872">
                                            <p:txEl>
                                              <p:pRg st="2" end="2"/>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showMasterSp="0">
  <p:cSld>
    <p:bg>
      <p:bgPr>
        <a:solidFill>
          <a:srgbClr val="321C24"/>
        </a:solidFill>
        <a:effectLst/>
      </p:bgPr>
    </p:bg>
    <p:spTree>
      <p:nvGrpSpPr>
        <p:cNvPr id="1" name="Shape 876"/>
        <p:cNvGrpSpPr/>
        <p:nvPr/>
      </p:nvGrpSpPr>
      <p:grpSpPr>
        <a:xfrm>
          <a:off x="0" y="0"/>
          <a:ext cx="0" cy="0"/>
          <a:chOff x="0" y="0"/>
          <a:chExt cx="0" cy="0"/>
        </a:xfrm>
      </p:grpSpPr>
      <p:sp>
        <p:nvSpPr>
          <p:cNvPr id="877" name="Google Shape;877;p116"/>
          <p:cNvSpPr txBox="1">
            <a:spLocks noGrp="1"/>
          </p:cNvSpPr>
          <p:nvPr>
            <p:ph type="title"/>
          </p:nvPr>
        </p:nvSpPr>
        <p:spPr>
          <a:xfrm>
            <a:off x="374073" y="571500"/>
            <a:ext cx="4753098" cy="4940669"/>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4800"/>
              <a:buFont typeface="Century Schoolbook"/>
              <a:buNone/>
            </a:pPr>
            <a:r>
              <a:rPr lang="en-US" sz="4800" b="1">
                <a:solidFill>
                  <a:srgbClr val="FFC000"/>
                </a:solidFill>
              </a:rPr>
              <a:t>Cartas de la cárcel</a:t>
            </a:r>
            <a:br>
              <a:rPr lang="en-US" b="1">
                <a:solidFill>
                  <a:srgbClr val="FFC000"/>
                </a:solidFill>
              </a:rPr>
            </a:br>
            <a:br>
              <a:rPr lang="en-US" sz="3200" b="1">
                <a:solidFill>
                  <a:srgbClr val="FFC000"/>
                </a:solidFill>
              </a:rPr>
            </a:br>
            <a:r>
              <a:rPr lang="en-US" sz="3200" b="1">
                <a:solidFill>
                  <a:srgbClr val="FFC000"/>
                </a:solidFill>
              </a:rPr>
              <a:t>Colosenses</a:t>
            </a:r>
            <a:br>
              <a:rPr lang="en-US" sz="3200" b="1">
                <a:solidFill>
                  <a:srgbClr val="FFC000"/>
                </a:solidFill>
              </a:rPr>
            </a:br>
            <a:r>
              <a:rPr lang="en-US" sz="3200" b="1">
                <a:solidFill>
                  <a:srgbClr val="FFC000"/>
                </a:solidFill>
              </a:rPr>
              <a:t>Filemón</a:t>
            </a:r>
            <a:br>
              <a:rPr lang="en-US" sz="3200" b="1">
                <a:solidFill>
                  <a:srgbClr val="FFC000"/>
                </a:solidFill>
              </a:rPr>
            </a:br>
            <a:r>
              <a:rPr lang="en-US" sz="3200" b="1">
                <a:solidFill>
                  <a:srgbClr val="FFC000"/>
                </a:solidFill>
              </a:rPr>
              <a:t>Efesios</a:t>
            </a:r>
            <a:br>
              <a:rPr lang="en-US" sz="3200" b="1">
                <a:solidFill>
                  <a:srgbClr val="FFC000"/>
                </a:solidFill>
              </a:rPr>
            </a:br>
            <a:r>
              <a:rPr lang="en-US" sz="3200" b="1">
                <a:solidFill>
                  <a:srgbClr val="FFC000"/>
                </a:solidFill>
              </a:rPr>
              <a:t>Filipenses</a:t>
            </a:r>
            <a:endParaRPr b="1">
              <a:solidFill>
                <a:srgbClr val="FFC000"/>
              </a:solidFill>
            </a:endParaRPr>
          </a:p>
        </p:txBody>
      </p:sp>
    </p:spTree>
  </p:cSld>
  <p:clrMapOvr>
    <a:masterClrMapping/>
  </p:clrMapOvr>
  <p:transition>
    <p:split orient="vert"/>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881"/>
        <p:cNvGrpSpPr/>
        <p:nvPr/>
      </p:nvGrpSpPr>
      <p:grpSpPr>
        <a:xfrm>
          <a:off x="0" y="0"/>
          <a:ext cx="0" cy="0"/>
          <a:chOff x="0" y="0"/>
          <a:chExt cx="0" cy="0"/>
        </a:xfrm>
      </p:grpSpPr>
      <p:sp>
        <p:nvSpPr>
          <p:cNvPr id="882" name="Google Shape;882;p117"/>
          <p:cNvSpPr txBox="1">
            <a:spLocks noGrp="1"/>
          </p:cNvSpPr>
          <p:nvPr>
            <p:ph type="title"/>
          </p:nvPr>
        </p:nvSpPr>
        <p:spPr>
          <a:xfrm>
            <a:off x="762000" y="559678"/>
            <a:ext cx="3833906" cy="4952492"/>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5400"/>
              <a:buFont typeface="Century Schoolbook"/>
              <a:buNone/>
            </a:pPr>
            <a:r>
              <a:rPr lang="en-US" sz="5400" b="1">
                <a:solidFill>
                  <a:srgbClr val="FFC000"/>
                </a:solidFill>
              </a:rPr>
              <a:t>Pablo, el prisionero</a:t>
            </a:r>
            <a:endParaRPr b="1">
              <a:solidFill>
                <a:srgbClr val="FFFF66"/>
              </a:solidFill>
              <a:latin typeface="Rockwell"/>
              <a:ea typeface="Rockwell"/>
              <a:cs typeface="Rockwell"/>
              <a:sym typeface="Rockwell"/>
            </a:endParaRPr>
          </a:p>
        </p:txBody>
      </p:sp>
      <p:sp>
        <p:nvSpPr>
          <p:cNvPr id="883" name="Google Shape;883;p117"/>
          <p:cNvSpPr txBox="1">
            <a:spLocks noGrp="1"/>
          </p:cNvSpPr>
          <p:nvPr>
            <p:ph type="body" idx="1"/>
          </p:nvPr>
        </p:nvSpPr>
        <p:spPr>
          <a:xfrm>
            <a:off x="5181599" y="319682"/>
            <a:ext cx="6601692" cy="6538318"/>
          </a:xfrm>
          <a:prstGeom prst="rect">
            <a:avLst/>
          </a:prstGeom>
          <a:noFill/>
          <a:ln>
            <a:noFill/>
          </a:ln>
        </p:spPr>
        <p:txBody>
          <a:bodyPr spcFirstLastPara="1" wrap="square" lIns="91425" tIns="45700" rIns="91425" bIns="45700" anchor="t" anchorCtr="0">
            <a:normAutofit lnSpcReduction="20000"/>
          </a:bodyPr>
          <a:lstStyle/>
          <a:p>
            <a:pPr marL="283464" lvl="0" indent="-283464" algn="l" rtl="0">
              <a:lnSpc>
                <a:spcPct val="90000"/>
              </a:lnSpc>
              <a:spcBef>
                <a:spcPts val="0"/>
              </a:spcBef>
              <a:spcAft>
                <a:spcPts val="0"/>
              </a:spcAft>
              <a:buClr>
                <a:srgbClr val="FF0000"/>
              </a:buClr>
              <a:buSzPts val="3000"/>
              <a:buFont typeface="Noto Sans Symbols"/>
              <a:buNone/>
            </a:pPr>
            <a:r>
              <a:rPr lang="en-US" sz="3000" b="1">
                <a:solidFill>
                  <a:srgbClr val="FF0000"/>
                </a:solidFill>
                <a:latin typeface="Calibri"/>
                <a:ea typeface="Calibri"/>
                <a:cs typeface="Calibri"/>
                <a:sym typeface="Calibri"/>
              </a:rPr>
              <a:t>En cada una de las cuatro cartas, Pablo se describe a sí mismo como "prisionero" (Col. 4:3, 18; Flm. 1:1, 10, 23; Ef. 3:1; 4:1; Fil. 1:7, 13, 17).</a:t>
            </a:r>
            <a:endParaRPr/>
          </a:p>
          <a:p>
            <a:pPr marL="283464" lvl="0" indent="-295846" algn="l" rtl="0">
              <a:lnSpc>
                <a:spcPct val="90000"/>
              </a:lnSpc>
              <a:spcBef>
                <a:spcPts val="900"/>
              </a:spcBef>
              <a:spcAft>
                <a:spcPts val="0"/>
              </a:spcAft>
              <a:buClr>
                <a:schemeClr val="dk1"/>
              </a:buClr>
              <a:buSzPts val="2600"/>
              <a:buChar char="•"/>
            </a:pPr>
            <a:r>
              <a:rPr lang="en-US" sz="2600" i="1">
                <a:solidFill>
                  <a:schemeClr val="dk1"/>
                </a:solidFill>
                <a:latin typeface="Calibri"/>
                <a:ea typeface="Calibri"/>
                <a:cs typeface="Calibri"/>
                <a:sym typeface="Calibri"/>
              </a:rPr>
              <a:t>En ninguno de ellos Pablo da detalles sobre su situación, aparte de decir que estaba "encadenado".</a:t>
            </a:r>
            <a:endParaRPr sz="2600" i="1">
              <a:solidFill>
                <a:schemeClr val="dk1"/>
              </a:solidFill>
              <a:latin typeface="Calibri"/>
              <a:ea typeface="Calibri"/>
              <a:cs typeface="Calibri"/>
              <a:sym typeface="Calibri"/>
            </a:endParaRPr>
          </a:p>
          <a:p>
            <a:pPr marL="283464" lvl="0" indent="-295846" algn="l" rtl="0">
              <a:lnSpc>
                <a:spcPct val="90000"/>
              </a:lnSpc>
              <a:spcBef>
                <a:spcPts val="900"/>
              </a:spcBef>
              <a:spcAft>
                <a:spcPts val="0"/>
              </a:spcAft>
              <a:buClr>
                <a:schemeClr val="dk1"/>
              </a:buClr>
              <a:buSzPts val="2600"/>
              <a:buChar char="•"/>
            </a:pPr>
            <a:r>
              <a:rPr lang="en-US" sz="2600" i="1">
                <a:solidFill>
                  <a:schemeClr val="dk1"/>
                </a:solidFill>
                <a:latin typeface="Calibri"/>
                <a:ea typeface="Calibri"/>
                <a:cs typeface="Calibri"/>
                <a:sym typeface="Calibri"/>
              </a:rPr>
              <a:t>Tradicionalmente, se ha supuesto que este encarcelamiento se produjo en Roma (Hch. 28:16, 30), aunque podría haber sido en Cesarea, donde Pablo también estuvo encarcelado durante dos años (Hch. 23:23-35; 24:27; 26:29), o incluso en otro lugar (cf. 2 Co. 6:5; 11:23).</a:t>
            </a:r>
            <a:endParaRPr sz="2600" i="1">
              <a:solidFill>
                <a:schemeClr val="dk1"/>
              </a:solidFill>
              <a:latin typeface="Calibri"/>
              <a:ea typeface="Calibri"/>
              <a:cs typeface="Calibri"/>
              <a:sym typeface="Calibri"/>
            </a:endParaRPr>
          </a:p>
          <a:p>
            <a:pPr marL="283464" lvl="0" indent="-295846" algn="l" rtl="0">
              <a:lnSpc>
                <a:spcPct val="90000"/>
              </a:lnSpc>
              <a:spcBef>
                <a:spcPts val="900"/>
              </a:spcBef>
              <a:spcAft>
                <a:spcPts val="0"/>
              </a:spcAft>
              <a:buClr>
                <a:schemeClr val="dk1"/>
              </a:buClr>
              <a:buSzPts val="2600"/>
              <a:buChar char="•"/>
            </a:pPr>
            <a:r>
              <a:rPr lang="en-US" sz="2600" i="1">
                <a:solidFill>
                  <a:schemeClr val="dk1"/>
                </a:solidFill>
                <a:latin typeface="Calibri"/>
                <a:ea typeface="Calibri"/>
                <a:cs typeface="Calibri"/>
                <a:sym typeface="Calibri"/>
              </a:rPr>
              <a:t>Parece que las circunstancias de encarcelamiento de Pablo pueden no haber sido las mismas en las cuatro cartas, ya que las personas que menciona que estaban con él son diferentes (Col. 4:7, 10-14; Fil. 2:19-21, 25-30).</a:t>
            </a:r>
            <a:endParaRPr sz="2600" i="1">
              <a:solidFill>
                <a:schemeClr val="dk1"/>
              </a:solidFill>
              <a:latin typeface="Calibri"/>
              <a:ea typeface="Calibri"/>
              <a:cs typeface="Calibri"/>
              <a:sym typeface="Calibri"/>
            </a:endParaRPr>
          </a:p>
          <a:p>
            <a:pPr marL="283464" lvl="0" indent="-165989" algn="l" rtl="0">
              <a:lnSpc>
                <a:spcPct val="90000"/>
              </a:lnSpc>
              <a:spcBef>
                <a:spcPts val="900"/>
              </a:spcBef>
              <a:spcAft>
                <a:spcPts val="0"/>
              </a:spcAft>
              <a:buClr>
                <a:srgbClr val="262626"/>
              </a:buClr>
              <a:buSzPts val="2000"/>
              <a:buNone/>
            </a:pPr>
            <a:endParaRPr i="1">
              <a:solidFill>
                <a:schemeClr val="dk1"/>
              </a:solidFill>
            </a:endParaRPr>
          </a:p>
        </p:txBody>
      </p:sp>
      <p:sp>
        <p:nvSpPr>
          <p:cNvPr id="884" name="Google Shape;884;p117"/>
          <p:cNvSpPr txBox="1">
            <a:spLocks noGrp="1"/>
          </p:cNvSpPr>
          <p:nvPr>
            <p:ph type="sldNum" idx="12"/>
          </p:nvPr>
        </p:nvSpPr>
        <p:spPr>
          <a:xfrm>
            <a:off x="11608904" y="5658678"/>
            <a:ext cx="583095" cy="314039"/>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117</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883">
                                            <p:txEl>
                                              <p:pRg st="0" end="0"/>
                                            </p:txEl>
                                          </p:spTgt>
                                        </p:tgtEl>
                                        <p:attrNameLst>
                                          <p:attrName>style.visibility</p:attrName>
                                        </p:attrNameLst>
                                      </p:cBhvr>
                                      <p:to>
                                        <p:strVal val="visible"/>
                                      </p:to>
                                    </p:set>
                                    <p:anim calcmode="lin" valueType="num">
                                      <p:cBhvr additive="base">
                                        <p:cTn id="7" dur="500"/>
                                        <p:tgtEl>
                                          <p:spTgt spid="883">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883">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883">
                                            <p:txEl>
                                              <p:pRg st="1" end="1"/>
                                            </p:txEl>
                                          </p:spTgt>
                                        </p:tgtEl>
                                        <p:attrNameLst>
                                          <p:attrName>style.visibility</p:attrName>
                                        </p:attrNameLst>
                                      </p:cBhvr>
                                      <p:to>
                                        <p:strVal val="visible"/>
                                      </p:to>
                                    </p:set>
                                    <p:anim calcmode="lin" valueType="num">
                                      <p:cBhvr additive="base">
                                        <p:cTn id="11" dur="500"/>
                                        <p:tgtEl>
                                          <p:spTgt spid="883">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883">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883">
                                            <p:txEl>
                                              <p:pRg st="2" end="2"/>
                                            </p:txEl>
                                          </p:spTgt>
                                        </p:tgtEl>
                                        <p:attrNameLst>
                                          <p:attrName>style.visibility</p:attrName>
                                        </p:attrNameLst>
                                      </p:cBhvr>
                                      <p:to>
                                        <p:strVal val="visible"/>
                                      </p:to>
                                    </p:set>
                                    <p:anim calcmode="lin" valueType="num">
                                      <p:cBhvr additive="base">
                                        <p:cTn id="15" dur="500"/>
                                        <p:tgtEl>
                                          <p:spTgt spid="883">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883">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883">
                                            <p:txEl>
                                              <p:pRg st="3" end="3"/>
                                            </p:txEl>
                                          </p:spTgt>
                                        </p:tgtEl>
                                        <p:attrNameLst>
                                          <p:attrName>style.visibility</p:attrName>
                                        </p:attrNameLst>
                                      </p:cBhvr>
                                      <p:to>
                                        <p:strVal val="visible"/>
                                      </p:to>
                                    </p:set>
                                    <p:anim calcmode="lin" valueType="num">
                                      <p:cBhvr additive="base">
                                        <p:cTn id="19" dur="500"/>
                                        <p:tgtEl>
                                          <p:spTgt spid="883">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883">
                                            <p:txEl>
                                              <p:pRg st="3" end="3"/>
                                            </p:txEl>
                                          </p:spTgt>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883">
                                            <p:txEl>
                                              <p:pRg st="4" end="4"/>
                                            </p:txEl>
                                          </p:spTgt>
                                        </p:tgtEl>
                                        <p:attrNameLst>
                                          <p:attrName>style.visibility</p:attrName>
                                        </p:attrNameLst>
                                      </p:cBhvr>
                                      <p:to>
                                        <p:strVal val="visible"/>
                                      </p:to>
                                    </p:set>
                                    <p:anim calcmode="lin" valueType="num">
                                      <p:cBhvr additive="base">
                                        <p:cTn id="23" dur="500"/>
                                        <p:tgtEl>
                                          <p:spTgt spid="883">
                                            <p:txEl>
                                              <p:pRg st="4" end="4"/>
                                            </p:txEl>
                                          </p:spTgt>
                                        </p:tgtEl>
                                        <p:attrNameLst>
                                          <p:attrName>ppt_w</p:attrName>
                                        </p:attrNameLst>
                                      </p:cBhvr>
                                      <p:tavLst>
                                        <p:tav tm="0">
                                          <p:val>
                                            <p:strVal val="0"/>
                                          </p:val>
                                        </p:tav>
                                        <p:tav tm="100000">
                                          <p:val>
                                            <p:strVal val="#ppt_w"/>
                                          </p:val>
                                        </p:tav>
                                      </p:tavLst>
                                    </p:anim>
                                    <p:anim calcmode="lin" valueType="num">
                                      <p:cBhvr additive="base">
                                        <p:cTn id="24" dur="500"/>
                                        <p:tgtEl>
                                          <p:spTgt spid="883">
                                            <p:txEl>
                                              <p:pRg st="4" end="4"/>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showMasterSp="0">
  <p:cSld>
    <p:bg>
      <p:bgPr>
        <a:solidFill>
          <a:srgbClr val="5E3845"/>
        </a:solidFill>
        <a:effectLst/>
      </p:bgPr>
    </p:bg>
    <p:spTree>
      <p:nvGrpSpPr>
        <p:cNvPr id="1" name="Shape 888"/>
        <p:cNvGrpSpPr/>
        <p:nvPr/>
      </p:nvGrpSpPr>
      <p:grpSpPr>
        <a:xfrm>
          <a:off x="0" y="0"/>
          <a:ext cx="0" cy="0"/>
          <a:chOff x="0" y="0"/>
          <a:chExt cx="0" cy="0"/>
        </a:xfrm>
      </p:grpSpPr>
      <p:sp>
        <p:nvSpPr>
          <p:cNvPr id="889" name="Google Shape;889;p118"/>
          <p:cNvSpPr txBox="1">
            <a:spLocks noGrp="1"/>
          </p:cNvSpPr>
          <p:nvPr>
            <p:ph type="title"/>
          </p:nvPr>
        </p:nvSpPr>
        <p:spPr>
          <a:xfrm>
            <a:off x="249381" y="5597240"/>
            <a:ext cx="11430001" cy="1115291"/>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90000"/>
              </a:lnSpc>
              <a:spcBef>
                <a:spcPts val="0"/>
              </a:spcBef>
              <a:spcAft>
                <a:spcPts val="0"/>
              </a:spcAft>
              <a:buClr>
                <a:srgbClr val="FFFF99"/>
              </a:buClr>
              <a:buSzPct val="100000"/>
              <a:buFont typeface="Arial Narrow"/>
              <a:buNone/>
            </a:pPr>
            <a:r>
              <a:rPr lang="en-US" sz="2400">
                <a:solidFill>
                  <a:srgbClr val="FFFF99"/>
                </a:solidFill>
                <a:latin typeface="Arial Narrow"/>
                <a:ea typeface="Arial Narrow"/>
                <a:cs typeface="Arial Narrow"/>
                <a:sym typeface="Arial Narrow"/>
              </a:rPr>
              <a:t>Cerca del Foro, en la base de la Colina Capitolina, se encuentra el calabozo de la Cárcel Mamertina. Esta era la prisión estatal de Roma, y es posible que Pablo fuera encarcelado aquí al final de su vida. Originalmente, sólo se podía acceder a esta sala de nueve metros de diámetro a través del agujero visible en su techo. </a:t>
            </a:r>
            <a:endParaRPr sz="4000"/>
          </a:p>
        </p:txBody>
      </p:sp>
      <p:pic>
        <p:nvPicPr>
          <p:cNvPr id="890" name="Google Shape;890;p118" descr="NTA156"/>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1929247" y="0"/>
            <a:ext cx="8198427" cy="5465618"/>
          </a:xfrm>
          <a:prstGeom prst="rect">
            <a:avLst/>
          </a:prstGeom>
          <a:noFill/>
          <a:ln>
            <a:noFill/>
          </a:ln>
        </p:spPr>
      </p:pic>
    </p:spTree>
  </p:cSld>
  <p:clrMapOvr>
    <a:masterClrMapping/>
  </p:clrMapOvr>
  <p:transition>
    <p:split orient="vert"/>
  </p:transition>
</p:sld>
</file>

<file path=ppt/slides/slide119.xml><?xml version="1.0" encoding="utf-8"?>
<p:sld xmlns:a="http://schemas.openxmlformats.org/drawingml/2006/main" xmlns:r="http://schemas.openxmlformats.org/officeDocument/2006/relationships" xmlns:p="http://schemas.openxmlformats.org/presentationml/2006/main" showMasterSp="0">
  <p:cSld>
    <p:bg>
      <p:bgPr>
        <a:solidFill>
          <a:srgbClr val="5E3845"/>
        </a:solidFill>
        <a:effectLst/>
      </p:bgPr>
    </p:bg>
    <p:spTree>
      <p:nvGrpSpPr>
        <p:cNvPr id="1" name="Shape 894"/>
        <p:cNvGrpSpPr/>
        <p:nvPr/>
      </p:nvGrpSpPr>
      <p:grpSpPr>
        <a:xfrm>
          <a:off x="0" y="0"/>
          <a:ext cx="0" cy="0"/>
          <a:chOff x="0" y="0"/>
          <a:chExt cx="0" cy="0"/>
        </a:xfrm>
      </p:grpSpPr>
      <p:sp>
        <p:nvSpPr>
          <p:cNvPr id="895" name="Google Shape;895;p119"/>
          <p:cNvSpPr txBox="1">
            <a:spLocks noGrp="1"/>
          </p:cNvSpPr>
          <p:nvPr>
            <p:ph type="title"/>
          </p:nvPr>
        </p:nvSpPr>
        <p:spPr>
          <a:xfrm>
            <a:off x="374073" y="540328"/>
            <a:ext cx="4655127" cy="4971842"/>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4800"/>
              <a:buFont typeface="Century Schoolbook"/>
              <a:buNone/>
            </a:pPr>
            <a:r>
              <a:rPr lang="en-US" sz="4800" b="1">
                <a:solidFill>
                  <a:srgbClr val="FFC000"/>
                </a:solidFill>
              </a:rPr>
              <a:t>Colosenses</a:t>
            </a:r>
            <a:endParaRPr/>
          </a:p>
        </p:txBody>
      </p:sp>
    </p:spTree>
  </p:cSld>
  <p:clrMapOvr>
    <a:masterClrMapping/>
  </p:clrMapOvr>
  <p:transition>
    <p:split orient="vert"/>
  </p:transition>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5E3845"/>
        </a:solidFill>
        <a:effectLst/>
      </p:bgPr>
    </p:bg>
    <p:spTree>
      <p:nvGrpSpPr>
        <p:cNvPr id="1" name="Shape 205"/>
        <p:cNvGrpSpPr/>
        <p:nvPr/>
      </p:nvGrpSpPr>
      <p:grpSpPr>
        <a:xfrm>
          <a:off x="0" y="0"/>
          <a:ext cx="0" cy="0"/>
          <a:chOff x="0" y="0"/>
          <a:chExt cx="0" cy="0"/>
        </a:xfrm>
      </p:grpSpPr>
      <p:sp>
        <p:nvSpPr>
          <p:cNvPr id="206" name="Google Shape;206;p12"/>
          <p:cNvSpPr txBox="1">
            <a:spLocks noGrp="1"/>
          </p:cNvSpPr>
          <p:nvPr>
            <p:ph type="title"/>
          </p:nvPr>
        </p:nvSpPr>
        <p:spPr>
          <a:xfrm>
            <a:off x="762000" y="809055"/>
            <a:ext cx="10688700" cy="632400"/>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90000"/>
              </a:lnSpc>
              <a:spcBef>
                <a:spcPts val="0"/>
              </a:spcBef>
              <a:spcAft>
                <a:spcPts val="0"/>
              </a:spcAft>
              <a:buClr>
                <a:schemeClr val="dk1"/>
              </a:buClr>
              <a:buSzPts val="990"/>
              <a:buFont typeface="Arial"/>
              <a:buNone/>
            </a:pPr>
            <a:r>
              <a:rPr lang="en-US" sz="4400">
                <a:solidFill>
                  <a:srgbClr val="FFC000"/>
                </a:solidFill>
              </a:rPr>
              <a:t>Sólo la descripción física de la Antigüedad</a:t>
            </a:r>
            <a:endParaRPr sz="4400">
              <a:solidFill>
                <a:srgbClr val="FFC000"/>
              </a:solidFill>
            </a:endParaRPr>
          </a:p>
        </p:txBody>
      </p:sp>
      <p:sp>
        <p:nvSpPr>
          <p:cNvPr id="207" name="Google Shape;207;p12"/>
          <p:cNvSpPr txBox="1">
            <a:spLocks noGrp="1"/>
          </p:cNvSpPr>
          <p:nvPr>
            <p:ph type="body" idx="1"/>
          </p:nvPr>
        </p:nvSpPr>
        <p:spPr>
          <a:xfrm>
            <a:off x="1641764" y="1932709"/>
            <a:ext cx="8727900" cy="4696800"/>
          </a:xfrm>
          <a:prstGeom prst="rect">
            <a:avLst/>
          </a:prstGeom>
          <a:noFill/>
          <a:ln>
            <a:noFill/>
          </a:ln>
        </p:spPr>
        <p:txBody>
          <a:bodyPr spcFirstLastPara="1" wrap="square" lIns="91425" tIns="45700" rIns="91425" bIns="45700" anchor="t" anchorCtr="0">
            <a:normAutofit fontScale="92500" lnSpcReduction="20000"/>
          </a:bodyPr>
          <a:lstStyle/>
          <a:p>
            <a:pPr marL="283464" lvl="0" indent="-283464" algn="l" rtl="0">
              <a:lnSpc>
                <a:spcPct val="112000"/>
              </a:lnSpc>
              <a:spcBef>
                <a:spcPts val="0"/>
              </a:spcBef>
              <a:spcAft>
                <a:spcPts val="0"/>
              </a:spcAft>
              <a:buClr>
                <a:srgbClr val="262626"/>
              </a:buClr>
              <a:buSzPct val="100000"/>
              <a:buFont typeface="Noto Sans Symbols"/>
              <a:buNone/>
            </a:pPr>
            <a:r>
              <a:rPr lang="en-US" sz="4000">
                <a:latin typeface="Bad Script"/>
                <a:ea typeface="Bad Script"/>
                <a:cs typeface="Bad Script"/>
                <a:sym typeface="Bad Script"/>
              </a:rPr>
              <a:t>		</a:t>
            </a:r>
            <a:r>
              <a:rPr lang="en-US" sz="4000">
                <a:solidFill>
                  <a:srgbClr val="FFFF00"/>
                </a:solidFill>
                <a:latin typeface="Bad Script"/>
                <a:ea typeface="Bad Script"/>
                <a:cs typeface="Bad Script"/>
                <a:sym typeface="Bad Script"/>
              </a:rPr>
              <a:t>“</a:t>
            </a:r>
            <a:r>
              <a:rPr lang="en-US" sz="4400">
                <a:solidFill>
                  <a:srgbClr val="FFFF00"/>
                </a:solidFill>
                <a:latin typeface="Bad Script"/>
                <a:ea typeface="Bad Script"/>
                <a:cs typeface="Bad Script"/>
                <a:sym typeface="Bad Script"/>
              </a:rPr>
              <a:t>Y él (Onesíforo) vio venir a Pablo, un hombre de baja estatura, calvo, de piernas arqueadas, de buena complexión [es decir, saludable], con las cejas juntas, más bien de nariz larga, lleno de gracia. Porque a veces parecía un hombre, y a veces tenía el semblante de un ángel.”</a:t>
            </a:r>
            <a:endParaRPr sz="2400">
              <a:solidFill>
                <a:srgbClr val="FFFF00"/>
              </a:solidFill>
              <a:latin typeface="Bad Script"/>
              <a:ea typeface="Bad Script"/>
              <a:cs typeface="Bad Script"/>
              <a:sym typeface="Bad Script"/>
            </a:endParaRPr>
          </a:p>
          <a:p>
            <a:pPr marL="283464" lvl="0" indent="-283464" algn="r" rtl="0">
              <a:lnSpc>
                <a:spcPct val="112000"/>
              </a:lnSpc>
              <a:spcBef>
                <a:spcPts val="900"/>
              </a:spcBef>
              <a:spcAft>
                <a:spcPts val="0"/>
              </a:spcAft>
              <a:buClr>
                <a:schemeClr val="dk1"/>
              </a:buClr>
              <a:buSzPct val="45833"/>
              <a:buFont typeface="Arial"/>
              <a:buNone/>
            </a:pPr>
            <a:r>
              <a:rPr lang="en-US" sz="2400" i="1">
                <a:solidFill>
                  <a:srgbClr val="FFFF00"/>
                </a:solidFill>
                <a:latin typeface="Arial Narrow"/>
                <a:ea typeface="Arial Narrow"/>
                <a:cs typeface="Arial Narrow"/>
                <a:sym typeface="Arial Narrow"/>
              </a:rPr>
              <a:t>Hechos de Pablo y Tecla (c. 160-180 d.C.)</a:t>
            </a:r>
            <a:endParaRPr sz="2400" i="1">
              <a:solidFill>
                <a:srgbClr val="FFFF00"/>
              </a:solidFill>
              <a:latin typeface="Arial Narrow"/>
              <a:ea typeface="Arial Narrow"/>
              <a:cs typeface="Arial Narrow"/>
              <a:sym typeface="Arial Narrow"/>
            </a:endParaRPr>
          </a:p>
        </p:txBody>
      </p:sp>
    </p:spTree>
  </p:cSld>
  <p:clrMapOvr>
    <a:masterClrMapping/>
  </p:clrMapOvr>
  <p:transition>
    <p:split orient="vert"/>
  </p:transition>
</p:sld>
</file>

<file path=ppt/slides/slide120.xml><?xml version="1.0" encoding="utf-8"?>
<p:sld xmlns:a="http://schemas.openxmlformats.org/drawingml/2006/main" xmlns:r="http://schemas.openxmlformats.org/officeDocument/2006/relationships" xmlns:p="http://schemas.openxmlformats.org/presentationml/2006/main" showMasterSp="0">
  <p:cSld>
    <p:bg>
      <p:bgPr>
        <a:solidFill>
          <a:srgbClr val="5E3845"/>
        </a:solidFill>
        <a:effectLst/>
      </p:bgPr>
    </p:bg>
    <p:spTree>
      <p:nvGrpSpPr>
        <p:cNvPr id="1" name="Shape 899"/>
        <p:cNvGrpSpPr/>
        <p:nvPr/>
      </p:nvGrpSpPr>
      <p:grpSpPr>
        <a:xfrm>
          <a:off x="0" y="0"/>
          <a:ext cx="0" cy="0"/>
          <a:chOff x="0" y="0"/>
          <a:chExt cx="0" cy="0"/>
        </a:xfrm>
      </p:grpSpPr>
      <p:sp>
        <p:nvSpPr>
          <p:cNvPr id="900" name="Google Shape;900;p120"/>
          <p:cNvSpPr txBox="1">
            <a:spLocks noGrp="1"/>
          </p:cNvSpPr>
          <p:nvPr>
            <p:ph type="title"/>
          </p:nvPr>
        </p:nvSpPr>
        <p:spPr>
          <a:xfrm>
            <a:off x="0" y="5854850"/>
            <a:ext cx="12192000" cy="8658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FFFF66"/>
              </a:buClr>
              <a:buSzPts val="2160"/>
              <a:buFont typeface="Arial Narrow"/>
              <a:buNone/>
            </a:pPr>
            <a:r>
              <a:rPr lang="en-US" sz="2260">
                <a:solidFill>
                  <a:srgbClr val="FFFF66"/>
                </a:solidFill>
                <a:latin typeface="Arial Narrow"/>
                <a:ea typeface="Arial Narrow"/>
                <a:cs typeface="Arial Narrow"/>
                <a:sym typeface="Arial Narrow"/>
              </a:rPr>
              <a:t>Aunque las antiguas ruinas de Colosas han sido claramente identificadas, todavía no se ha realizado ninguna excavación importante por parte de arqueólogos profesionales. Sin embargo, las ruinas de la antigua ciudad siguen en pie.</a:t>
            </a:r>
            <a:endParaRPr sz="4600"/>
          </a:p>
        </p:txBody>
      </p:sp>
      <p:pic>
        <p:nvPicPr>
          <p:cNvPr id="901" name="Google Shape;901;p120"/>
          <p:cNvPicPr preferRelativeResize="0">
            <a:picLocks noGrp="1"/>
          </p:cNvPicPr>
          <p:nvPr>
            <p:ph type="body" idx="1"/>
          </p:nvPr>
        </p:nvPicPr>
        <p:blipFill rotWithShape="1">
          <a:blip r:embed="rId3">
            <a:alphaModFix/>
          </a:blip>
          <a:srcRect/>
          <a:stretch/>
        </p:blipFill>
        <p:spPr>
          <a:xfrm>
            <a:off x="1194954" y="0"/>
            <a:ext cx="9802091" cy="5777448"/>
          </a:xfrm>
          <a:prstGeom prst="rect">
            <a:avLst/>
          </a:prstGeom>
          <a:noFill/>
          <a:ln>
            <a:noFill/>
          </a:ln>
        </p:spPr>
      </p:pic>
    </p:spTree>
  </p:cSld>
  <p:clrMapOvr>
    <a:masterClrMapping/>
  </p:clrMapOvr>
  <p:transition>
    <p:split orient="vert"/>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905"/>
        <p:cNvGrpSpPr/>
        <p:nvPr/>
      </p:nvGrpSpPr>
      <p:grpSpPr>
        <a:xfrm>
          <a:off x="0" y="0"/>
          <a:ext cx="0" cy="0"/>
          <a:chOff x="0" y="0"/>
          <a:chExt cx="0" cy="0"/>
        </a:xfrm>
      </p:grpSpPr>
      <p:sp>
        <p:nvSpPr>
          <p:cNvPr id="906" name="Google Shape;906;p121"/>
          <p:cNvSpPr txBox="1">
            <a:spLocks noGrp="1"/>
          </p:cNvSpPr>
          <p:nvPr>
            <p:ph type="title"/>
          </p:nvPr>
        </p:nvSpPr>
        <p:spPr>
          <a:xfrm>
            <a:off x="0" y="569066"/>
            <a:ext cx="5020586" cy="4943104"/>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4800"/>
              <a:buFont typeface="Century Schoolbook"/>
              <a:buNone/>
            </a:pPr>
            <a:r>
              <a:rPr lang="en-US" sz="4800" b="1">
                <a:solidFill>
                  <a:srgbClr val="FFC000"/>
                </a:solidFill>
              </a:rPr>
              <a:t>Fecha y circunstancias</a:t>
            </a:r>
            <a:endParaRPr b="1">
              <a:solidFill>
                <a:srgbClr val="FFFF66"/>
              </a:solidFill>
              <a:latin typeface="Rockwell"/>
              <a:ea typeface="Rockwell"/>
              <a:cs typeface="Rockwell"/>
              <a:sym typeface="Rockwell"/>
            </a:endParaRPr>
          </a:p>
        </p:txBody>
      </p:sp>
      <p:sp>
        <p:nvSpPr>
          <p:cNvPr id="907" name="Google Shape;907;p121"/>
          <p:cNvSpPr txBox="1">
            <a:spLocks noGrp="1"/>
          </p:cNvSpPr>
          <p:nvPr>
            <p:ph type="body" idx="1"/>
          </p:nvPr>
        </p:nvSpPr>
        <p:spPr>
          <a:xfrm>
            <a:off x="5181600" y="360733"/>
            <a:ext cx="6385500" cy="6136500"/>
          </a:xfrm>
          <a:prstGeom prst="rect">
            <a:avLst/>
          </a:prstGeom>
          <a:noFill/>
          <a:ln>
            <a:noFill/>
          </a:ln>
        </p:spPr>
        <p:txBody>
          <a:bodyPr spcFirstLastPara="1" wrap="square" lIns="91425" tIns="45700" rIns="91425" bIns="45700" anchor="t" anchorCtr="0">
            <a:normAutofit fontScale="85000" lnSpcReduction="10000"/>
          </a:bodyPr>
          <a:lstStyle/>
          <a:p>
            <a:pPr marL="283464" lvl="0" indent="-283464" algn="l" rtl="0">
              <a:lnSpc>
                <a:spcPct val="112000"/>
              </a:lnSpc>
              <a:spcBef>
                <a:spcPts val="0"/>
              </a:spcBef>
              <a:spcAft>
                <a:spcPts val="0"/>
              </a:spcAft>
              <a:buClr>
                <a:srgbClr val="FF0000"/>
              </a:buClr>
              <a:buSzPct val="100000"/>
              <a:buFont typeface="Noto Sans Symbols"/>
              <a:buNone/>
            </a:pPr>
            <a:r>
              <a:rPr lang="en-US" sz="3000" b="1">
                <a:solidFill>
                  <a:srgbClr val="FF0000"/>
                </a:solidFill>
                <a:latin typeface="Calibri"/>
                <a:ea typeface="Calibri"/>
                <a:cs typeface="Calibri"/>
                <a:sym typeface="Calibri"/>
              </a:rPr>
              <a:t>La opinión tradicional es que Pablo escribió Colosenses durante la primera parte de su detención en Roma.</a:t>
            </a:r>
            <a:endParaRPr/>
          </a:p>
          <a:p>
            <a:pPr marL="283464" lvl="0" indent="-271081" algn="l" rtl="0">
              <a:lnSpc>
                <a:spcPct val="112000"/>
              </a:lnSpc>
              <a:spcBef>
                <a:spcPts val="900"/>
              </a:spcBef>
              <a:spcAft>
                <a:spcPts val="0"/>
              </a:spcAft>
              <a:buClr>
                <a:schemeClr val="dk1"/>
              </a:buClr>
              <a:buSzPct val="100000"/>
              <a:buChar char="•"/>
            </a:pPr>
            <a:r>
              <a:rPr lang="en-US" sz="2600" i="1">
                <a:solidFill>
                  <a:schemeClr val="dk1"/>
                </a:solidFill>
                <a:latin typeface="Calibri"/>
                <a:ea typeface="Calibri"/>
                <a:cs typeface="Calibri"/>
                <a:sym typeface="Calibri"/>
              </a:rPr>
              <a:t>Estuvo encarcelado dos años en Cesarea (Hch. 23:23-35; 24:27) y dos años más bajo arresto domiciliario en Roma (Hch. 25:9-12; 28:16, 30).</a:t>
            </a:r>
            <a:endParaRPr sz="2600" i="1">
              <a:solidFill>
                <a:schemeClr val="dk1"/>
              </a:solidFill>
              <a:latin typeface="Calibri"/>
              <a:ea typeface="Calibri"/>
              <a:cs typeface="Calibri"/>
              <a:sym typeface="Calibri"/>
            </a:endParaRPr>
          </a:p>
          <a:p>
            <a:pPr marL="283464" lvl="0" indent="-271081" algn="l" rtl="0">
              <a:lnSpc>
                <a:spcPct val="112000"/>
              </a:lnSpc>
              <a:spcBef>
                <a:spcPts val="900"/>
              </a:spcBef>
              <a:spcAft>
                <a:spcPts val="0"/>
              </a:spcAft>
              <a:buClr>
                <a:schemeClr val="dk1"/>
              </a:buClr>
              <a:buSzPct val="100000"/>
              <a:buChar char="•"/>
            </a:pPr>
            <a:r>
              <a:rPr lang="en-US" sz="2600" i="1">
                <a:solidFill>
                  <a:schemeClr val="dk1"/>
                </a:solidFill>
                <a:latin typeface="Calibri"/>
                <a:ea typeface="Calibri"/>
                <a:cs typeface="Calibri"/>
                <a:sym typeface="Calibri"/>
              </a:rPr>
              <a:t>Si, como sugiere una tradición, Pablo fue encarcelado dos veces en Roma con una liberación temporal entre los dos encarcelamientos, entonces Colosenses puede haber pertenecido al primer encarcelamiento.</a:t>
            </a:r>
            <a:endParaRPr sz="2600" i="1">
              <a:solidFill>
                <a:schemeClr val="dk1"/>
              </a:solidFill>
              <a:latin typeface="Calibri"/>
              <a:ea typeface="Calibri"/>
              <a:cs typeface="Calibri"/>
              <a:sym typeface="Calibri"/>
            </a:endParaRPr>
          </a:p>
          <a:p>
            <a:pPr marL="283464" lvl="0" indent="-271081" algn="l" rtl="0">
              <a:lnSpc>
                <a:spcPct val="112000"/>
              </a:lnSpc>
              <a:spcBef>
                <a:spcPts val="900"/>
              </a:spcBef>
              <a:spcAft>
                <a:spcPts val="0"/>
              </a:spcAft>
              <a:buClr>
                <a:schemeClr val="dk1"/>
              </a:buClr>
              <a:buSzPct val="100000"/>
              <a:buChar char="•"/>
            </a:pPr>
            <a:r>
              <a:rPr lang="en-US" sz="2600" i="1">
                <a:solidFill>
                  <a:schemeClr val="dk1"/>
                </a:solidFill>
                <a:latin typeface="Calibri"/>
                <a:ea typeface="Calibri"/>
                <a:cs typeface="Calibri"/>
                <a:sym typeface="Calibri"/>
              </a:rPr>
              <a:t>En general, la carta a los colosenses puede situarse en el período comprendido entre el 58 y el 64 d.C. aproximadamente. Los últimos años de la vida de Pablo, tras su arresto en Jerusalén y su encarcelamiento en Roma, no están muy claros.</a:t>
            </a:r>
            <a:endParaRPr sz="2600" i="1">
              <a:solidFill>
                <a:schemeClr val="dk1"/>
              </a:solidFill>
              <a:latin typeface="Calibri"/>
              <a:ea typeface="Calibri"/>
              <a:cs typeface="Calibri"/>
              <a:sym typeface="Calibri"/>
            </a:endParaRPr>
          </a:p>
        </p:txBody>
      </p:sp>
      <p:sp>
        <p:nvSpPr>
          <p:cNvPr id="908" name="Google Shape;908;p121"/>
          <p:cNvSpPr txBox="1">
            <a:spLocks noGrp="1"/>
          </p:cNvSpPr>
          <p:nvPr>
            <p:ph type="sldNum" idx="12"/>
          </p:nvPr>
        </p:nvSpPr>
        <p:spPr>
          <a:xfrm>
            <a:off x="11728174" y="5632174"/>
            <a:ext cx="463825" cy="340543"/>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121</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907">
                                            <p:txEl>
                                              <p:pRg st="0" end="0"/>
                                            </p:txEl>
                                          </p:spTgt>
                                        </p:tgtEl>
                                        <p:attrNameLst>
                                          <p:attrName>style.visibility</p:attrName>
                                        </p:attrNameLst>
                                      </p:cBhvr>
                                      <p:to>
                                        <p:strVal val="visible"/>
                                      </p:to>
                                    </p:set>
                                    <p:anim calcmode="lin" valueType="num">
                                      <p:cBhvr additive="base">
                                        <p:cTn id="7" dur="500"/>
                                        <p:tgtEl>
                                          <p:spTgt spid="907">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907">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907">
                                            <p:txEl>
                                              <p:pRg st="1" end="1"/>
                                            </p:txEl>
                                          </p:spTgt>
                                        </p:tgtEl>
                                        <p:attrNameLst>
                                          <p:attrName>style.visibility</p:attrName>
                                        </p:attrNameLst>
                                      </p:cBhvr>
                                      <p:to>
                                        <p:strVal val="visible"/>
                                      </p:to>
                                    </p:set>
                                    <p:anim calcmode="lin" valueType="num">
                                      <p:cBhvr additive="base">
                                        <p:cTn id="11" dur="500"/>
                                        <p:tgtEl>
                                          <p:spTgt spid="907">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907">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907">
                                            <p:txEl>
                                              <p:pRg st="2" end="2"/>
                                            </p:txEl>
                                          </p:spTgt>
                                        </p:tgtEl>
                                        <p:attrNameLst>
                                          <p:attrName>style.visibility</p:attrName>
                                        </p:attrNameLst>
                                      </p:cBhvr>
                                      <p:to>
                                        <p:strVal val="visible"/>
                                      </p:to>
                                    </p:set>
                                    <p:anim calcmode="lin" valueType="num">
                                      <p:cBhvr additive="base">
                                        <p:cTn id="15" dur="500"/>
                                        <p:tgtEl>
                                          <p:spTgt spid="907">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907">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907">
                                            <p:txEl>
                                              <p:pRg st="3" end="3"/>
                                            </p:txEl>
                                          </p:spTgt>
                                        </p:tgtEl>
                                        <p:attrNameLst>
                                          <p:attrName>style.visibility</p:attrName>
                                        </p:attrNameLst>
                                      </p:cBhvr>
                                      <p:to>
                                        <p:strVal val="visible"/>
                                      </p:to>
                                    </p:set>
                                    <p:anim calcmode="lin" valueType="num">
                                      <p:cBhvr additive="base">
                                        <p:cTn id="19" dur="500"/>
                                        <p:tgtEl>
                                          <p:spTgt spid="907">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907">
                                            <p:txEl>
                                              <p:pRg st="3" end="3"/>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912"/>
        <p:cNvGrpSpPr/>
        <p:nvPr/>
      </p:nvGrpSpPr>
      <p:grpSpPr>
        <a:xfrm>
          <a:off x="0" y="0"/>
          <a:ext cx="0" cy="0"/>
          <a:chOff x="0" y="0"/>
          <a:chExt cx="0" cy="0"/>
        </a:xfrm>
      </p:grpSpPr>
      <p:sp>
        <p:nvSpPr>
          <p:cNvPr id="913" name="Google Shape;913;p122"/>
          <p:cNvSpPr txBox="1">
            <a:spLocks noGrp="1"/>
          </p:cNvSpPr>
          <p:nvPr>
            <p:ph type="title"/>
          </p:nvPr>
        </p:nvSpPr>
        <p:spPr>
          <a:xfrm>
            <a:off x="498764" y="569066"/>
            <a:ext cx="4097142" cy="4943104"/>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4800"/>
              <a:buFont typeface="Century Schoolbook"/>
              <a:buNone/>
            </a:pPr>
            <a:r>
              <a:rPr lang="en-US" sz="4800" b="1">
                <a:solidFill>
                  <a:srgbClr val="FFC000"/>
                </a:solidFill>
              </a:rPr>
              <a:t>La herejía de los colosenses</a:t>
            </a:r>
            <a:endParaRPr sz="4800" b="1">
              <a:solidFill>
                <a:srgbClr val="FFFF66"/>
              </a:solidFill>
              <a:latin typeface="Rockwell"/>
              <a:ea typeface="Rockwell"/>
              <a:cs typeface="Rockwell"/>
              <a:sym typeface="Rockwell"/>
            </a:endParaRPr>
          </a:p>
        </p:txBody>
      </p:sp>
      <p:sp>
        <p:nvSpPr>
          <p:cNvPr id="914" name="Google Shape;914;p122"/>
          <p:cNvSpPr txBox="1">
            <a:spLocks noGrp="1"/>
          </p:cNvSpPr>
          <p:nvPr>
            <p:ph type="body" idx="1"/>
          </p:nvPr>
        </p:nvSpPr>
        <p:spPr>
          <a:xfrm>
            <a:off x="5181605" y="449015"/>
            <a:ext cx="6463200" cy="5436900"/>
          </a:xfrm>
          <a:prstGeom prst="rect">
            <a:avLst/>
          </a:prstGeom>
          <a:noFill/>
          <a:ln>
            <a:noFill/>
          </a:ln>
        </p:spPr>
        <p:txBody>
          <a:bodyPr spcFirstLastPara="1" wrap="square" lIns="91425" tIns="45700" rIns="91425" bIns="45700" anchor="t" anchorCtr="0">
            <a:normAutofit fontScale="92500" lnSpcReduction="20000"/>
          </a:bodyPr>
          <a:lstStyle/>
          <a:p>
            <a:pPr marL="283464" lvl="0" indent="-283464" algn="l" rtl="0">
              <a:lnSpc>
                <a:spcPct val="112000"/>
              </a:lnSpc>
              <a:spcBef>
                <a:spcPts val="0"/>
              </a:spcBef>
              <a:spcAft>
                <a:spcPts val="0"/>
              </a:spcAft>
              <a:buClr>
                <a:srgbClr val="FF0000"/>
              </a:buClr>
              <a:buSzPct val="100000"/>
              <a:buFont typeface="Noto Sans Symbols"/>
              <a:buNone/>
            </a:pPr>
            <a:r>
              <a:rPr lang="en-US" sz="3000" b="1">
                <a:solidFill>
                  <a:srgbClr val="FF0000"/>
                </a:solidFill>
                <a:latin typeface="Calibri"/>
                <a:ea typeface="Calibri"/>
                <a:cs typeface="Calibri"/>
                <a:sym typeface="Calibri"/>
              </a:rPr>
              <a:t>El desciframiento de la herejía colosiana debe deducirse de la polémica de Pablo.</a:t>
            </a:r>
            <a:endParaRPr/>
          </a:p>
          <a:p>
            <a:pPr marL="283464" lvl="0" indent="-283464" algn="l" rtl="0">
              <a:lnSpc>
                <a:spcPct val="112000"/>
              </a:lnSpc>
              <a:spcBef>
                <a:spcPts val="900"/>
              </a:spcBef>
              <a:spcAft>
                <a:spcPts val="0"/>
              </a:spcAft>
              <a:buClr>
                <a:schemeClr val="dk1"/>
              </a:buClr>
              <a:buSzPct val="100000"/>
              <a:buChar char="•"/>
            </a:pPr>
            <a:r>
              <a:rPr lang="en-US" sz="2600" i="1">
                <a:solidFill>
                  <a:schemeClr val="dk1"/>
                </a:solidFill>
                <a:latin typeface="Calibri"/>
                <a:ea typeface="Calibri"/>
                <a:cs typeface="Calibri"/>
                <a:sym typeface="Calibri"/>
              </a:rPr>
              <a:t>Parece evidente que combate lo que considera una perversión del evangelio en la que el mensaje cristiano se mezclaba con otros pensamientos religiosos y filosóficos (2:8).</a:t>
            </a:r>
            <a:endParaRPr sz="2600" i="1">
              <a:solidFill>
                <a:schemeClr val="dk1"/>
              </a:solidFill>
              <a:latin typeface="Calibri"/>
              <a:ea typeface="Calibri"/>
              <a:cs typeface="Calibri"/>
              <a:sym typeface="Calibri"/>
            </a:endParaRPr>
          </a:p>
          <a:p>
            <a:pPr marL="283464" lvl="0" indent="-283464" algn="l" rtl="0">
              <a:lnSpc>
                <a:spcPct val="112000"/>
              </a:lnSpc>
              <a:spcBef>
                <a:spcPts val="900"/>
              </a:spcBef>
              <a:spcAft>
                <a:spcPts val="0"/>
              </a:spcAft>
              <a:buClr>
                <a:schemeClr val="dk1"/>
              </a:buClr>
              <a:buSzPct val="100000"/>
              <a:buChar char="•"/>
            </a:pPr>
            <a:r>
              <a:rPr lang="en-US" sz="2600" i="1">
                <a:solidFill>
                  <a:schemeClr val="dk1"/>
                </a:solidFill>
                <a:latin typeface="Calibri"/>
                <a:ea typeface="Calibri"/>
                <a:cs typeface="Calibri"/>
                <a:sym typeface="Calibri"/>
              </a:rPr>
              <a:t>En el centro de este pensamiento estaba la noción de que la plenitud religiosa y el conocimiento dependían de la experiencia mística (2:18).</a:t>
            </a:r>
            <a:endParaRPr sz="2600" i="1">
              <a:solidFill>
                <a:schemeClr val="dk1"/>
              </a:solidFill>
              <a:latin typeface="Calibri"/>
              <a:ea typeface="Calibri"/>
              <a:cs typeface="Calibri"/>
              <a:sym typeface="Calibri"/>
            </a:endParaRPr>
          </a:p>
          <a:p>
            <a:pPr marL="283464" lvl="0" indent="-283464" algn="l" rtl="0">
              <a:lnSpc>
                <a:spcPct val="112000"/>
              </a:lnSpc>
              <a:spcBef>
                <a:spcPts val="900"/>
              </a:spcBef>
              <a:spcAft>
                <a:spcPts val="0"/>
              </a:spcAft>
              <a:buClr>
                <a:schemeClr val="dk1"/>
              </a:buClr>
              <a:buSzPct val="100000"/>
              <a:buChar char="•"/>
            </a:pPr>
            <a:r>
              <a:rPr lang="en-US" sz="2600" i="1">
                <a:solidFill>
                  <a:schemeClr val="dk1"/>
                </a:solidFill>
                <a:latin typeface="Calibri"/>
                <a:ea typeface="Calibri"/>
                <a:cs typeface="Calibri"/>
                <a:sym typeface="Calibri"/>
              </a:rPr>
              <a:t>Además, parece que había un fuerte componente judío que exigía la conformidad con las celebraciones y el calendario judíos (2:16-17).</a:t>
            </a:r>
            <a:endParaRPr sz="2600" i="1">
              <a:solidFill>
                <a:schemeClr val="dk1"/>
              </a:solidFill>
              <a:latin typeface="Calibri"/>
              <a:ea typeface="Calibri"/>
              <a:cs typeface="Calibri"/>
              <a:sym typeface="Calibri"/>
            </a:endParaRPr>
          </a:p>
        </p:txBody>
      </p:sp>
      <p:sp>
        <p:nvSpPr>
          <p:cNvPr id="915" name="Google Shape;915;p122"/>
          <p:cNvSpPr txBox="1">
            <a:spLocks noGrp="1"/>
          </p:cNvSpPr>
          <p:nvPr>
            <p:ph type="sldNum" idx="12"/>
          </p:nvPr>
        </p:nvSpPr>
        <p:spPr>
          <a:xfrm>
            <a:off x="11658601" y="5632174"/>
            <a:ext cx="533398" cy="340543"/>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122</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914">
                                            <p:txEl>
                                              <p:pRg st="0" end="0"/>
                                            </p:txEl>
                                          </p:spTgt>
                                        </p:tgtEl>
                                        <p:attrNameLst>
                                          <p:attrName>style.visibility</p:attrName>
                                        </p:attrNameLst>
                                      </p:cBhvr>
                                      <p:to>
                                        <p:strVal val="visible"/>
                                      </p:to>
                                    </p:set>
                                    <p:anim calcmode="lin" valueType="num">
                                      <p:cBhvr additive="base">
                                        <p:cTn id="7" dur="500"/>
                                        <p:tgtEl>
                                          <p:spTgt spid="914">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914">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914">
                                            <p:txEl>
                                              <p:pRg st="1" end="1"/>
                                            </p:txEl>
                                          </p:spTgt>
                                        </p:tgtEl>
                                        <p:attrNameLst>
                                          <p:attrName>style.visibility</p:attrName>
                                        </p:attrNameLst>
                                      </p:cBhvr>
                                      <p:to>
                                        <p:strVal val="visible"/>
                                      </p:to>
                                    </p:set>
                                    <p:anim calcmode="lin" valueType="num">
                                      <p:cBhvr additive="base">
                                        <p:cTn id="11" dur="500"/>
                                        <p:tgtEl>
                                          <p:spTgt spid="914">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914">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914">
                                            <p:txEl>
                                              <p:pRg st="2" end="2"/>
                                            </p:txEl>
                                          </p:spTgt>
                                        </p:tgtEl>
                                        <p:attrNameLst>
                                          <p:attrName>style.visibility</p:attrName>
                                        </p:attrNameLst>
                                      </p:cBhvr>
                                      <p:to>
                                        <p:strVal val="visible"/>
                                      </p:to>
                                    </p:set>
                                    <p:anim calcmode="lin" valueType="num">
                                      <p:cBhvr additive="base">
                                        <p:cTn id="15" dur="500"/>
                                        <p:tgtEl>
                                          <p:spTgt spid="914">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914">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914">
                                            <p:txEl>
                                              <p:pRg st="3" end="3"/>
                                            </p:txEl>
                                          </p:spTgt>
                                        </p:tgtEl>
                                        <p:attrNameLst>
                                          <p:attrName>style.visibility</p:attrName>
                                        </p:attrNameLst>
                                      </p:cBhvr>
                                      <p:to>
                                        <p:strVal val="visible"/>
                                      </p:to>
                                    </p:set>
                                    <p:anim calcmode="lin" valueType="num">
                                      <p:cBhvr additive="base">
                                        <p:cTn id="19" dur="500"/>
                                        <p:tgtEl>
                                          <p:spTgt spid="914">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914">
                                            <p:txEl>
                                              <p:pRg st="3" end="3"/>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showMasterSp="0">
  <p:cSld>
    <p:bg>
      <p:bgPr>
        <a:solidFill>
          <a:srgbClr val="AEBDC9"/>
        </a:solidFill>
        <a:effectLst/>
      </p:bgPr>
    </p:bg>
    <p:spTree>
      <p:nvGrpSpPr>
        <p:cNvPr id="1" name="Shape 919"/>
        <p:cNvGrpSpPr/>
        <p:nvPr/>
      </p:nvGrpSpPr>
      <p:grpSpPr>
        <a:xfrm>
          <a:off x="0" y="0"/>
          <a:ext cx="0" cy="0"/>
          <a:chOff x="0" y="0"/>
          <a:chExt cx="0" cy="0"/>
        </a:xfrm>
      </p:grpSpPr>
      <p:sp>
        <p:nvSpPr>
          <p:cNvPr id="920" name="Google Shape;920;p123"/>
          <p:cNvSpPr txBox="1">
            <a:spLocks noGrp="1"/>
          </p:cNvSpPr>
          <p:nvPr>
            <p:ph type="title"/>
          </p:nvPr>
        </p:nvSpPr>
        <p:spPr>
          <a:xfrm>
            <a:off x="0" y="663400"/>
            <a:ext cx="3631500" cy="4858200"/>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9900"/>
              </a:buClr>
              <a:buSzPts val="4800"/>
              <a:buFont typeface="Century Schoolbook"/>
              <a:buNone/>
            </a:pPr>
            <a:r>
              <a:rPr lang="en-US" sz="4800" b="1">
                <a:solidFill>
                  <a:srgbClr val="FF9900"/>
                </a:solidFill>
              </a:rPr>
              <a:t>El argumento </a:t>
            </a:r>
            <a:endParaRPr/>
          </a:p>
        </p:txBody>
      </p:sp>
      <p:sp>
        <p:nvSpPr>
          <p:cNvPr id="921" name="Google Shape;921;p123"/>
          <p:cNvSpPr txBox="1">
            <a:spLocks noGrp="1"/>
          </p:cNvSpPr>
          <p:nvPr>
            <p:ph type="body" idx="1"/>
          </p:nvPr>
        </p:nvSpPr>
        <p:spPr>
          <a:xfrm>
            <a:off x="3631500" y="81025"/>
            <a:ext cx="8560500" cy="6670800"/>
          </a:xfrm>
          <a:prstGeom prst="rect">
            <a:avLst/>
          </a:prstGeom>
          <a:no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rgbClr val="FF0000"/>
              </a:buClr>
              <a:buSzPts val="2800"/>
              <a:buNone/>
            </a:pPr>
            <a:r>
              <a:rPr lang="en-US" sz="2800" b="1">
                <a:solidFill>
                  <a:srgbClr val="FF0000"/>
                </a:solidFill>
              </a:rPr>
              <a:t>La plenitud en Cristo (1:1-2:5): </a:t>
            </a:r>
            <a:endParaRPr/>
          </a:p>
          <a:p>
            <a:pPr marL="283464" lvl="0" indent="-270764" algn="l" rtl="0">
              <a:lnSpc>
                <a:spcPct val="112000"/>
              </a:lnSpc>
              <a:spcBef>
                <a:spcPts val="900"/>
              </a:spcBef>
              <a:spcAft>
                <a:spcPts val="0"/>
              </a:spcAft>
              <a:buClr>
                <a:schemeClr val="dk1"/>
              </a:buClr>
              <a:buSzPts val="2200"/>
              <a:buChar char="•"/>
            </a:pPr>
            <a:r>
              <a:rPr lang="en-US" sz="2200" i="1">
                <a:solidFill>
                  <a:schemeClr val="dk1"/>
                </a:solidFill>
              </a:rPr>
              <a:t>Tras subrayar que sólo hay dos reinos, el de las tinieblas y el de la luz, Pablo sostiene que Cristo es el Señor soberano de toda la creación. Es el Agente preexistente por el que Dios creó el universo, la imagen visible del Dios invisible, tiene la primacía sobre todas las cosas y ha reconciliado a los humanos consigo mismo mediante la cruz.</a:t>
            </a:r>
            <a:endParaRPr sz="2200" i="1">
              <a:solidFill>
                <a:schemeClr val="dk1"/>
              </a:solidFill>
            </a:endParaRPr>
          </a:p>
          <a:p>
            <a:pPr marL="283464" lvl="0" indent="-270764" algn="l" rtl="0">
              <a:lnSpc>
                <a:spcPct val="112000"/>
              </a:lnSpc>
              <a:spcBef>
                <a:spcPts val="900"/>
              </a:spcBef>
              <a:spcAft>
                <a:spcPts val="0"/>
              </a:spcAft>
              <a:buClr>
                <a:schemeClr val="dk1"/>
              </a:buClr>
              <a:buSzPts val="2200"/>
              <a:buChar char="•"/>
            </a:pPr>
            <a:r>
              <a:rPr lang="en-US" sz="2200" i="1">
                <a:solidFill>
                  <a:schemeClr val="dk1"/>
                </a:solidFill>
              </a:rPr>
              <a:t>Como apóstol-misionero, Pablo fue un heraldo de este evangelio en toda su plenitud, encargado de predicar aceptando plenamente su parte en los sufrimientos de Cristo a través de su ministerio apostólico.</a:t>
            </a:r>
            <a:endParaRPr sz="2200" i="1">
              <a:solidFill>
                <a:schemeClr val="dk1"/>
              </a:solidFill>
            </a:endParaRPr>
          </a:p>
          <a:p>
            <a:pPr marL="0" lvl="0" indent="0" algn="l" rtl="0">
              <a:lnSpc>
                <a:spcPct val="112000"/>
              </a:lnSpc>
              <a:spcBef>
                <a:spcPts val="900"/>
              </a:spcBef>
              <a:spcAft>
                <a:spcPts val="0"/>
              </a:spcAft>
              <a:buClr>
                <a:srgbClr val="FF0000"/>
              </a:buClr>
              <a:buSzPts val="2800"/>
              <a:buNone/>
            </a:pPr>
            <a:r>
              <a:rPr lang="en-US" sz="2800" b="1">
                <a:solidFill>
                  <a:srgbClr val="FF0000"/>
                </a:solidFill>
              </a:rPr>
              <a:t>El objetivo práctico (2:6-23): </a:t>
            </a:r>
            <a:endParaRPr/>
          </a:p>
          <a:p>
            <a:pPr marL="283464" lvl="0" indent="-277114" algn="l" rtl="0">
              <a:lnSpc>
                <a:spcPct val="112000"/>
              </a:lnSpc>
              <a:spcBef>
                <a:spcPts val="900"/>
              </a:spcBef>
              <a:spcAft>
                <a:spcPts val="0"/>
              </a:spcAft>
              <a:buClr>
                <a:schemeClr val="dk1"/>
              </a:buClr>
              <a:buSzPts val="2300"/>
              <a:buChar char="•"/>
            </a:pPr>
            <a:r>
              <a:rPr lang="en-US" sz="2300" i="1">
                <a:solidFill>
                  <a:schemeClr val="dk1"/>
                </a:solidFill>
              </a:rPr>
              <a:t>El fin práctico de este mensaje es que los creyentes deben vivir a la luz del señorío de Cristo.</a:t>
            </a:r>
            <a:endParaRPr sz="2300" i="1">
              <a:solidFill>
                <a:schemeClr val="dk1"/>
              </a:solidFill>
            </a:endParaRPr>
          </a:p>
          <a:p>
            <a:pPr marL="283464" lvl="0" indent="-277114" algn="l" rtl="0">
              <a:lnSpc>
                <a:spcPct val="112000"/>
              </a:lnSpc>
              <a:spcBef>
                <a:spcPts val="900"/>
              </a:spcBef>
              <a:spcAft>
                <a:spcPts val="0"/>
              </a:spcAft>
              <a:buClr>
                <a:schemeClr val="dk1"/>
              </a:buClr>
              <a:buSzPts val="2300"/>
              <a:buChar char="•"/>
            </a:pPr>
            <a:r>
              <a:rPr lang="en-US" sz="2300" i="1">
                <a:solidFill>
                  <a:schemeClr val="dk1"/>
                </a:solidFill>
              </a:rPr>
              <a:t>Sea cual sea el trasfondo de la herejía colosiana, ya sea el gnosticismo incipiente o el misticismo judío, la verdadera plenitud estaba sólo en Cristo.</a:t>
            </a:r>
            <a:endParaRPr sz="2300" i="1">
              <a:solidFill>
                <a:schemeClr val="dk1"/>
              </a:solidFill>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921">
                                            <p:txEl>
                                              <p:pRg st="0" end="0"/>
                                            </p:txEl>
                                          </p:spTgt>
                                        </p:tgtEl>
                                        <p:attrNameLst>
                                          <p:attrName>style.visibility</p:attrName>
                                        </p:attrNameLst>
                                      </p:cBhvr>
                                      <p:to>
                                        <p:strVal val="visible"/>
                                      </p:to>
                                    </p:set>
                                    <p:anim calcmode="lin" valueType="num">
                                      <p:cBhvr additive="base">
                                        <p:cTn id="7" dur="500"/>
                                        <p:tgtEl>
                                          <p:spTgt spid="921">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921">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921">
                                            <p:txEl>
                                              <p:pRg st="1" end="1"/>
                                            </p:txEl>
                                          </p:spTgt>
                                        </p:tgtEl>
                                        <p:attrNameLst>
                                          <p:attrName>style.visibility</p:attrName>
                                        </p:attrNameLst>
                                      </p:cBhvr>
                                      <p:to>
                                        <p:strVal val="visible"/>
                                      </p:to>
                                    </p:set>
                                    <p:anim calcmode="lin" valueType="num">
                                      <p:cBhvr additive="base">
                                        <p:cTn id="11" dur="500"/>
                                        <p:tgtEl>
                                          <p:spTgt spid="921">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921">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921">
                                            <p:txEl>
                                              <p:pRg st="2" end="2"/>
                                            </p:txEl>
                                          </p:spTgt>
                                        </p:tgtEl>
                                        <p:attrNameLst>
                                          <p:attrName>style.visibility</p:attrName>
                                        </p:attrNameLst>
                                      </p:cBhvr>
                                      <p:to>
                                        <p:strVal val="visible"/>
                                      </p:to>
                                    </p:set>
                                    <p:anim calcmode="lin" valueType="num">
                                      <p:cBhvr additive="base">
                                        <p:cTn id="15" dur="500"/>
                                        <p:tgtEl>
                                          <p:spTgt spid="921">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921">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921">
                                            <p:txEl>
                                              <p:pRg st="3" end="3"/>
                                            </p:txEl>
                                          </p:spTgt>
                                        </p:tgtEl>
                                        <p:attrNameLst>
                                          <p:attrName>style.visibility</p:attrName>
                                        </p:attrNameLst>
                                      </p:cBhvr>
                                      <p:to>
                                        <p:strVal val="visible"/>
                                      </p:to>
                                    </p:set>
                                    <p:anim calcmode="lin" valueType="num">
                                      <p:cBhvr additive="base">
                                        <p:cTn id="19" dur="500"/>
                                        <p:tgtEl>
                                          <p:spTgt spid="921">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921">
                                            <p:txEl>
                                              <p:pRg st="3" end="3"/>
                                            </p:txEl>
                                          </p:spTgt>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921">
                                            <p:txEl>
                                              <p:pRg st="4" end="4"/>
                                            </p:txEl>
                                          </p:spTgt>
                                        </p:tgtEl>
                                        <p:attrNameLst>
                                          <p:attrName>style.visibility</p:attrName>
                                        </p:attrNameLst>
                                      </p:cBhvr>
                                      <p:to>
                                        <p:strVal val="visible"/>
                                      </p:to>
                                    </p:set>
                                    <p:anim calcmode="lin" valueType="num">
                                      <p:cBhvr additive="base">
                                        <p:cTn id="23" dur="500"/>
                                        <p:tgtEl>
                                          <p:spTgt spid="921">
                                            <p:txEl>
                                              <p:pRg st="4" end="4"/>
                                            </p:txEl>
                                          </p:spTgt>
                                        </p:tgtEl>
                                        <p:attrNameLst>
                                          <p:attrName>ppt_w</p:attrName>
                                        </p:attrNameLst>
                                      </p:cBhvr>
                                      <p:tavLst>
                                        <p:tav tm="0">
                                          <p:val>
                                            <p:strVal val="0"/>
                                          </p:val>
                                        </p:tav>
                                        <p:tav tm="100000">
                                          <p:val>
                                            <p:strVal val="#ppt_w"/>
                                          </p:val>
                                        </p:tav>
                                      </p:tavLst>
                                    </p:anim>
                                    <p:anim calcmode="lin" valueType="num">
                                      <p:cBhvr additive="base">
                                        <p:cTn id="24" dur="500"/>
                                        <p:tgtEl>
                                          <p:spTgt spid="921">
                                            <p:txEl>
                                              <p:pRg st="4" end="4"/>
                                            </p:txEl>
                                          </p:spTgt>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921">
                                            <p:txEl>
                                              <p:pRg st="5" end="5"/>
                                            </p:txEl>
                                          </p:spTgt>
                                        </p:tgtEl>
                                        <p:attrNameLst>
                                          <p:attrName>style.visibility</p:attrName>
                                        </p:attrNameLst>
                                      </p:cBhvr>
                                      <p:to>
                                        <p:strVal val="visible"/>
                                      </p:to>
                                    </p:set>
                                    <p:anim calcmode="lin" valueType="num">
                                      <p:cBhvr additive="base">
                                        <p:cTn id="27" dur="500"/>
                                        <p:tgtEl>
                                          <p:spTgt spid="921">
                                            <p:txEl>
                                              <p:pRg st="5" end="5"/>
                                            </p:txEl>
                                          </p:spTgt>
                                        </p:tgtEl>
                                        <p:attrNameLst>
                                          <p:attrName>ppt_w</p:attrName>
                                        </p:attrNameLst>
                                      </p:cBhvr>
                                      <p:tavLst>
                                        <p:tav tm="0">
                                          <p:val>
                                            <p:strVal val="0"/>
                                          </p:val>
                                        </p:tav>
                                        <p:tav tm="100000">
                                          <p:val>
                                            <p:strVal val="#ppt_w"/>
                                          </p:val>
                                        </p:tav>
                                      </p:tavLst>
                                    </p:anim>
                                    <p:anim calcmode="lin" valueType="num">
                                      <p:cBhvr additive="base">
                                        <p:cTn id="28" dur="500"/>
                                        <p:tgtEl>
                                          <p:spTgt spid="921">
                                            <p:txEl>
                                              <p:pRg st="5" end="5"/>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showMasterSp="0">
  <p:cSld>
    <p:bg>
      <p:bgPr>
        <a:solidFill>
          <a:srgbClr val="AEBDC9"/>
        </a:solidFill>
        <a:effectLst/>
      </p:bgPr>
    </p:bg>
    <p:spTree>
      <p:nvGrpSpPr>
        <p:cNvPr id="1" name="Shape 925"/>
        <p:cNvGrpSpPr/>
        <p:nvPr/>
      </p:nvGrpSpPr>
      <p:grpSpPr>
        <a:xfrm>
          <a:off x="0" y="0"/>
          <a:ext cx="0" cy="0"/>
          <a:chOff x="0" y="0"/>
          <a:chExt cx="0" cy="0"/>
        </a:xfrm>
      </p:grpSpPr>
      <p:sp>
        <p:nvSpPr>
          <p:cNvPr id="926" name="Google Shape;926;p124"/>
          <p:cNvSpPr txBox="1">
            <a:spLocks noGrp="1"/>
          </p:cNvSpPr>
          <p:nvPr>
            <p:ph type="body" idx="1"/>
          </p:nvPr>
        </p:nvSpPr>
        <p:spPr>
          <a:xfrm>
            <a:off x="3480625" y="1"/>
            <a:ext cx="8489700" cy="6783000"/>
          </a:xfrm>
          <a:prstGeom prst="rect">
            <a:avLst/>
          </a:prstGeom>
          <a:solidFill>
            <a:srgbClr val="AEBDC9"/>
          </a:solidFill>
          <a:ln>
            <a:noFill/>
          </a:ln>
        </p:spPr>
        <p:txBody>
          <a:bodyPr spcFirstLastPara="1" wrap="square" lIns="91425" tIns="45700" rIns="91425" bIns="45700" anchor="t" anchorCtr="0">
            <a:noAutofit/>
          </a:bodyPr>
          <a:lstStyle/>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Como creyentes bautizados, los colosenses habían entrado en una nueva realidad, ya no sujeta a la debilidad de la vida carnal ni a la condena de la ley mosaica.</a:t>
            </a:r>
            <a:endParaRPr sz="2400" i="1">
              <a:solidFill>
                <a:schemeClr val="dk1"/>
              </a:solidFill>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Los colosenses nunca deben permitir que esta nueva realidad en Cristo sea subvertida por filosofías mundanas, misticismo y rituales judíos.</a:t>
            </a:r>
            <a:endParaRPr sz="2400" i="1">
              <a:solidFill>
                <a:schemeClr val="dk1"/>
              </a:solidFill>
            </a:endParaRPr>
          </a:p>
          <a:p>
            <a:pPr marL="0" lvl="0" indent="0" algn="l" rtl="0">
              <a:lnSpc>
                <a:spcPct val="112000"/>
              </a:lnSpc>
              <a:spcBef>
                <a:spcPts val="900"/>
              </a:spcBef>
              <a:spcAft>
                <a:spcPts val="0"/>
              </a:spcAft>
              <a:buClr>
                <a:srgbClr val="FF0000"/>
              </a:buClr>
              <a:buSzPts val="2800"/>
              <a:buNone/>
            </a:pPr>
            <a:r>
              <a:rPr lang="en-US" sz="2800" b="1">
                <a:solidFill>
                  <a:srgbClr val="FF0000"/>
                </a:solidFill>
              </a:rPr>
              <a:t>La alternativa cristiana (3:1-4:6):</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La alternativa al misticismo, al ritualismo y al prohibicionismo es la plena devoción a Cristo mismo, que es el verdadero centro de la vida espiritual.</a:t>
            </a:r>
            <a:endParaRPr sz="2400" i="1">
              <a:solidFill>
                <a:schemeClr val="dk1"/>
              </a:solidFill>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Los creyentes forman parte de un nuevo orden social, en el que su viejo yo ha muerto con Cristo y un nuevo yo ha resucitado con Cristo mediante su resurrección.</a:t>
            </a:r>
            <a:endParaRPr sz="2400" i="1">
              <a:solidFill>
                <a:schemeClr val="dk1"/>
              </a:solidFill>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Esto significa que hay que adoptar nuevos comportamientos en la vida familiar, en la vida laboral y en todas las relaciones sociales.</a:t>
            </a:r>
            <a:endParaRPr sz="2400" i="1">
              <a:solidFill>
                <a:schemeClr val="dk1"/>
              </a:solidFill>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26">
                                            <p:txEl>
                                              <p:pRg st="0" end="0"/>
                                            </p:txEl>
                                          </p:spTgt>
                                        </p:tgtEl>
                                        <p:attrNameLst>
                                          <p:attrName>style.visibility</p:attrName>
                                        </p:attrNameLst>
                                      </p:cBhvr>
                                      <p:to>
                                        <p:strVal val="visible"/>
                                      </p:to>
                                    </p:set>
                                    <p:anim calcmode="lin" valueType="num">
                                      <p:cBhvr additive="base">
                                        <p:cTn id="7" dur="500"/>
                                        <p:tgtEl>
                                          <p:spTgt spid="926">
                                            <p:txEl>
                                              <p:pRg st="0" end="0"/>
                                            </p:txEl>
                                          </p:spTgt>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926">
                                            <p:txEl>
                                              <p:pRg st="1" end="1"/>
                                            </p:txEl>
                                          </p:spTgt>
                                        </p:tgtEl>
                                        <p:attrNameLst>
                                          <p:attrName>style.visibility</p:attrName>
                                        </p:attrNameLst>
                                      </p:cBhvr>
                                      <p:to>
                                        <p:strVal val="visible"/>
                                      </p:to>
                                    </p:set>
                                    <p:anim calcmode="lin" valueType="num">
                                      <p:cBhvr additive="base">
                                        <p:cTn id="10" dur="500"/>
                                        <p:tgtEl>
                                          <p:spTgt spid="926">
                                            <p:txEl>
                                              <p:pRg st="1" end="1"/>
                                            </p:txEl>
                                          </p:spTgt>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926">
                                            <p:txEl>
                                              <p:pRg st="2" end="2"/>
                                            </p:txEl>
                                          </p:spTgt>
                                        </p:tgtEl>
                                        <p:attrNameLst>
                                          <p:attrName>style.visibility</p:attrName>
                                        </p:attrNameLst>
                                      </p:cBhvr>
                                      <p:to>
                                        <p:strVal val="visible"/>
                                      </p:to>
                                    </p:set>
                                    <p:anim calcmode="lin" valueType="num">
                                      <p:cBhvr additive="base">
                                        <p:cTn id="13" dur="500"/>
                                        <p:tgtEl>
                                          <p:spTgt spid="926">
                                            <p:txEl>
                                              <p:pRg st="2" end="2"/>
                                            </p:txEl>
                                          </p:spTgt>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926">
                                            <p:txEl>
                                              <p:pRg st="3" end="3"/>
                                            </p:txEl>
                                          </p:spTgt>
                                        </p:tgtEl>
                                        <p:attrNameLst>
                                          <p:attrName>style.visibility</p:attrName>
                                        </p:attrNameLst>
                                      </p:cBhvr>
                                      <p:to>
                                        <p:strVal val="visible"/>
                                      </p:to>
                                    </p:set>
                                    <p:anim calcmode="lin" valueType="num">
                                      <p:cBhvr additive="base">
                                        <p:cTn id="16" dur="500"/>
                                        <p:tgtEl>
                                          <p:spTgt spid="926">
                                            <p:txEl>
                                              <p:pRg st="3" end="3"/>
                                            </p:txEl>
                                          </p:spTgt>
                                        </p:tgtEl>
                                        <p:attrNameLst>
                                          <p:attrName>ppt_y</p:attrName>
                                        </p:attrNameLst>
                                      </p:cBhvr>
                                      <p:tavLst>
                                        <p:tav tm="0">
                                          <p:val>
                                            <p:strVal val="#ppt_y+1"/>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26">
                                            <p:txEl>
                                              <p:pRg st="4" end="4"/>
                                            </p:txEl>
                                          </p:spTgt>
                                        </p:tgtEl>
                                        <p:attrNameLst>
                                          <p:attrName>style.visibility</p:attrName>
                                        </p:attrNameLst>
                                      </p:cBhvr>
                                      <p:to>
                                        <p:strVal val="visible"/>
                                      </p:to>
                                    </p:set>
                                    <p:anim calcmode="lin" valueType="num">
                                      <p:cBhvr additive="base">
                                        <p:cTn id="19" dur="500"/>
                                        <p:tgtEl>
                                          <p:spTgt spid="926">
                                            <p:txEl>
                                              <p:pRg st="4" end="4"/>
                                            </p:txEl>
                                          </p:spTgt>
                                        </p:tgtEl>
                                        <p:attrNameLst>
                                          <p:attrName>ppt_y</p:attrName>
                                        </p:attrNameLst>
                                      </p:cBhvr>
                                      <p:tavLst>
                                        <p:tav tm="0">
                                          <p:val>
                                            <p:strVal val="#ppt_y+1"/>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926">
                                            <p:txEl>
                                              <p:pRg st="5" end="5"/>
                                            </p:txEl>
                                          </p:spTgt>
                                        </p:tgtEl>
                                        <p:attrNameLst>
                                          <p:attrName>style.visibility</p:attrName>
                                        </p:attrNameLst>
                                      </p:cBhvr>
                                      <p:to>
                                        <p:strVal val="visible"/>
                                      </p:to>
                                    </p:set>
                                    <p:anim calcmode="lin" valueType="num">
                                      <p:cBhvr additive="base">
                                        <p:cTn id="22" dur="500"/>
                                        <p:tgtEl>
                                          <p:spTgt spid="92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showMasterSp="0">
  <p:cSld>
    <p:bg>
      <p:bgPr>
        <a:solidFill>
          <a:srgbClr val="AEBDC9"/>
        </a:solidFill>
        <a:effectLst/>
      </p:bgPr>
    </p:bg>
    <p:spTree>
      <p:nvGrpSpPr>
        <p:cNvPr id="1" name="Shape 930"/>
        <p:cNvGrpSpPr/>
        <p:nvPr/>
      </p:nvGrpSpPr>
      <p:grpSpPr>
        <a:xfrm>
          <a:off x="0" y="0"/>
          <a:ext cx="0" cy="0"/>
          <a:chOff x="0" y="0"/>
          <a:chExt cx="0" cy="0"/>
        </a:xfrm>
      </p:grpSpPr>
      <p:sp>
        <p:nvSpPr>
          <p:cNvPr id="931" name="Google Shape;931;p125"/>
          <p:cNvSpPr txBox="1">
            <a:spLocks noGrp="1"/>
          </p:cNvSpPr>
          <p:nvPr>
            <p:ph type="body" idx="1"/>
          </p:nvPr>
        </p:nvSpPr>
        <p:spPr>
          <a:xfrm>
            <a:off x="3449782" y="145472"/>
            <a:ext cx="8520545" cy="6650184"/>
          </a:xfrm>
          <a:prstGeom prst="rect">
            <a:avLst/>
          </a:prstGeom>
          <a:solidFill>
            <a:srgbClr val="AEBDC9"/>
          </a:soli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rgbClr val="FF0000"/>
              </a:buClr>
              <a:buSzPts val="2800"/>
              <a:buNone/>
            </a:pPr>
            <a:r>
              <a:rPr lang="en-US" sz="2800" b="1">
                <a:solidFill>
                  <a:srgbClr val="FF0000"/>
                </a:solidFill>
              </a:rPr>
              <a:t>El cierre (4:7-18):</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Aunque Pablo no podría visitar a los colosenses, debido a sus circunstancias, enviaba a Tíquico y Onésimo como sus representantes.</a:t>
            </a:r>
            <a:endParaRPr sz="2400" i="1">
              <a:solidFill>
                <a:schemeClr val="dk1"/>
              </a:solidFill>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Los saludos mutuos cierran la carta.</a:t>
            </a:r>
            <a:endParaRPr sz="2400" i="1">
              <a:solidFill>
                <a:schemeClr val="dk1"/>
              </a:solidFill>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931">
                                            <p:txEl>
                                              <p:pRg st="0" end="0"/>
                                            </p:txEl>
                                          </p:spTgt>
                                        </p:tgtEl>
                                        <p:attrNameLst>
                                          <p:attrName>style.visibility</p:attrName>
                                        </p:attrNameLst>
                                      </p:cBhvr>
                                      <p:to>
                                        <p:strVal val="visible"/>
                                      </p:to>
                                    </p:set>
                                    <p:anim calcmode="lin" valueType="num">
                                      <p:cBhvr additive="base">
                                        <p:cTn id="7" dur="500"/>
                                        <p:tgtEl>
                                          <p:spTgt spid="931">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931">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931">
                                            <p:txEl>
                                              <p:pRg st="1" end="1"/>
                                            </p:txEl>
                                          </p:spTgt>
                                        </p:tgtEl>
                                        <p:attrNameLst>
                                          <p:attrName>style.visibility</p:attrName>
                                        </p:attrNameLst>
                                      </p:cBhvr>
                                      <p:to>
                                        <p:strVal val="visible"/>
                                      </p:to>
                                    </p:set>
                                    <p:anim calcmode="lin" valueType="num">
                                      <p:cBhvr additive="base">
                                        <p:cTn id="11" dur="500"/>
                                        <p:tgtEl>
                                          <p:spTgt spid="931">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931">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931">
                                            <p:txEl>
                                              <p:pRg st="2" end="2"/>
                                            </p:txEl>
                                          </p:spTgt>
                                        </p:tgtEl>
                                        <p:attrNameLst>
                                          <p:attrName>style.visibility</p:attrName>
                                        </p:attrNameLst>
                                      </p:cBhvr>
                                      <p:to>
                                        <p:strVal val="visible"/>
                                      </p:to>
                                    </p:set>
                                    <p:anim calcmode="lin" valueType="num">
                                      <p:cBhvr additive="base">
                                        <p:cTn id="15" dur="500"/>
                                        <p:tgtEl>
                                          <p:spTgt spid="931">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931">
                                            <p:txEl>
                                              <p:pRg st="2" end="2"/>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showMasterSp="0">
  <p:cSld>
    <p:bg>
      <p:bgPr>
        <a:solidFill>
          <a:srgbClr val="5E3845"/>
        </a:solidFill>
        <a:effectLst/>
      </p:bgPr>
    </p:bg>
    <p:spTree>
      <p:nvGrpSpPr>
        <p:cNvPr id="1" name="Shape 935"/>
        <p:cNvGrpSpPr/>
        <p:nvPr/>
      </p:nvGrpSpPr>
      <p:grpSpPr>
        <a:xfrm>
          <a:off x="0" y="0"/>
          <a:ext cx="0" cy="0"/>
          <a:chOff x="0" y="0"/>
          <a:chExt cx="0" cy="0"/>
        </a:xfrm>
      </p:grpSpPr>
      <p:sp>
        <p:nvSpPr>
          <p:cNvPr id="936" name="Google Shape;936;p126"/>
          <p:cNvSpPr txBox="1">
            <a:spLocks noGrp="1"/>
          </p:cNvSpPr>
          <p:nvPr>
            <p:ph type="title"/>
          </p:nvPr>
        </p:nvSpPr>
        <p:spPr>
          <a:xfrm>
            <a:off x="374073" y="540328"/>
            <a:ext cx="4655127" cy="4971842"/>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4800"/>
              <a:buFont typeface="Century Schoolbook"/>
              <a:buNone/>
            </a:pPr>
            <a:r>
              <a:rPr lang="en-US" sz="4800" b="1">
                <a:solidFill>
                  <a:srgbClr val="FFC000"/>
                </a:solidFill>
              </a:rPr>
              <a:t>Filemón</a:t>
            </a:r>
            <a:endParaRPr/>
          </a:p>
        </p:txBody>
      </p:sp>
    </p:spTree>
  </p:cSld>
  <p:clrMapOvr>
    <a:masterClrMapping/>
  </p:clrMapOvr>
  <p:transition>
    <p:split orient="vert"/>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940"/>
        <p:cNvGrpSpPr/>
        <p:nvPr/>
      </p:nvGrpSpPr>
      <p:grpSpPr>
        <a:xfrm>
          <a:off x="0" y="0"/>
          <a:ext cx="0" cy="0"/>
          <a:chOff x="0" y="0"/>
          <a:chExt cx="0" cy="0"/>
        </a:xfrm>
      </p:grpSpPr>
      <p:sp>
        <p:nvSpPr>
          <p:cNvPr id="941" name="Google Shape;941;p127"/>
          <p:cNvSpPr txBox="1">
            <a:spLocks noGrp="1"/>
          </p:cNvSpPr>
          <p:nvPr>
            <p:ph type="title"/>
          </p:nvPr>
        </p:nvSpPr>
        <p:spPr>
          <a:xfrm>
            <a:off x="762000" y="559678"/>
            <a:ext cx="3833906" cy="4952492"/>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4800"/>
              <a:buFont typeface="Century Schoolbook"/>
              <a:buNone/>
            </a:pPr>
            <a:r>
              <a:rPr lang="en-US" sz="4800" b="1">
                <a:solidFill>
                  <a:srgbClr val="FFC000"/>
                </a:solidFill>
              </a:rPr>
              <a:t>Ocasión para escribir</a:t>
            </a:r>
            <a:endParaRPr sz="4800">
              <a:solidFill>
                <a:schemeClr val="lt2"/>
              </a:solidFill>
              <a:latin typeface="Impact"/>
              <a:ea typeface="Impact"/>
              <a:cs typeface="Impact"/>
              <a:sym typeface="Impact"/>
            </a:endParaRPr>
          </a:p>
        </p:txBody>
      </p:sp>
      <p:sp>
        <p:nvSpPr>
          <p:cNvPr id="942" name="Google Shape;942;p127"/>
          <p:cNvSpPr txBox="1">
            <a:spLocks noGrp="1"/>
          </p:cNvSpPr>
          <p:nvPr>
            <p:ph type="body" idx="1"/>
          </p:nvPr>
        </p:nvSpPr>
        <p:spPr>
          <a:xfrm>
            <a:off x="5181600" y="0"/>
            <a:ext cx="6539400" cy="6497700"/>
          </a:xfrm>
          <a:prstGeom prst="rect">
            <a:avLst/>
          </a:prstGeom>
          <a:noFill/>
          <a:ln>
            <a:noFill/>
          </a:ln>
        </p:spPr>
        <p:txBody>
          <a:bodyPr spcFirstLastPara="1" wrap="square" lIns="91425" tIns="45700" rIns="91425" bIns="45700" anchor="t" anchorCtr="0">
            <a:normAutofit lnSpcReduction="20000"/>
          </a:bodyPr>
          <a:lstStyle/>
          <a:p>
            <a:pPr marL="283464" lvl="0" indent="-283464" algn="l" rtl="0">
              <a:lnSpc>
                <a:spcPct val="112000"/>
              </a:lnSpc>
              <a:spcBef>
                <a:spcPts val="0"/>
              </a:spcBef>
              <a:spcAft>
                <a:spcPts val="0"/>
              </a:spcAft>
              <a:buClr>
                <a:srgbClr val="FF0000"/>
              </a:buClr>
              <a:buSzPts val="2800"/>
              <a:buNone/>
            </a:pPr>
            <a:r>
              <a:rPr lang="en-US" sz="2800" b="1">
                <a:solidFill>
                  <a:srgbClr val="FF0000"/>
                </a:solidFill>
                <a:latin typeface="Calibri"/>
                <a:ea typeface="Calibri"/>
                <a:cs typeface="Calibri"/>
                <a:sym typeface="Calibri"/>
              </a:rPr>
              <a:t>Esta, la más pequeña de las cartas conocidas de Pablo, aborda el conflicto entre la costumbre grecorromana aceptada en relación con la esclavitud y las dimensiones liberadoras del evangelio.</a:t>
            </a:r>
            <a:endParaRPr/>
          </a:p>
          <a:p>
            <a:pPr marL="283464" lvl="0" indent="-283464" algn="l" rtl="0">
              <a:lnSpc>
                <a:spcPct val="112000"/>
              </a:lnSpc>
              <a:spcBef>
                <a:spcPts val="900"/>
              </a:spcBef>
              <a:spcAft>
                <a:spcPts val="0"/>
              </a:spcAft>
              <a:buSzPts val="2400"/>
              <a:buChar char="•"/>
            </a:pPr>
            <a:r>
              <a:rPr lang="en-US" sz="2400" i="1">
                <a:latin typeface="Calibri"/>
                <a:ea typeface="Calibri"/>
                <a:cs typeface="Calibri"/>
                <a:sym typeface="Calibri"/>
              </a:rPr>
              <a:t>Es casi seguro que se escribió más o menos al mismo tiempo que la carta a los colosenses, escrita a Filemón, miembro de la iglesia colosense, y hay una marcada coincidencia de nombres entre las dos cartas.</a:t>
            </a:r>
            <a:endParaRPr sz="2400" i="1">
              <a:latin typeface="Calibri"/>
              <a:ea typeface="Calibri"/>
              <a:cs typeface="Calibri"/>
              <a:sym typeface="Calibri"/>
            </a:endParaRPr>
          </a:p>
          <a:p>
            <a:pPr marL="283464" lvl="0" indent="-283464" algn="l" rtl="0">
              <a:lnSpc>
                <a:spcPct val="112000"/>
              </a:lnSpc>
              <a:spcBef>
                <a:spcPts val="900"/>
              </a:spcBef>
              <a:spcAft>
                <a:spcPts val="0"/>
              </a:spcAft>
              <a:buSzPts val="2400"/>
              <a:buChar char="•"/>
            </a:pPr>
            <a:r>
              <a:rPr lang="en-US" sz="2400" i="1">
                <a:latin typeface="Calibri"/>
                <a:ea typeface="Calibri"/>
                <a:cs typeface="Calibri"/>
                <a:sym typeface="Calibri"/>
              </a:rPr>
              <a:t>La carta se refiere al esclavo Onésimo, que, estando fuera de casa, se convirtió en cristiano bajo la influencia de Pablo, pero que legalmente pertenecía a este miembro de la iglesia colosense. Pablo aboga por una nueva relación entre el esclavo y el amo.</a:t>
            </a:r>
            <a:endParaRPr sz="2400" i="1">
              <a:latin typeface="Calibri"/>
              <a:ea typeface="Calibri"/>
              <a:cs typeface="Calibri"/>
              <a:sym typeface="Calibri"/>
            </a:endParaRPr>
          </a:p>
        </p:txBody>
      </p:sp>
      <p:sp>
        <p:nvSpPr>
          <p:cNvPr id="943" name="Google Shape;943;p127"/>
          <p:cNvSpPr txBox="1">
            <a:spLocks noGrp="1"/>
          </p:cNvSpPr>
          <p:nvPr>
            <p:ph type="sldNum" idx="12"/>
          </p:nvPr>
        </p:nvSpPr>
        <p:spPr>
          <a:xfrm>
            <a:off x="11720944" y="5512170"/>
            <a:ext cx="471055" cy="46054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127</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942">
                                            <p:txEl>
                                              <p:pRg st="0" end="0"/>
                                            </p:txEl>
                                          </p:spTgt>
                                        </p:tgtEl>
                                        <p:attrNameLst>
                                          <p:attrName>style.visibility</p:attrName>
                                        </p:attrNameLst>
                                      </p:cBhvr>
                                      <p:to>
                                        <p:strVal val="visible"/>
                                      </p:to>
                                    </p:set>
                                    <p:anim calcmode="lin" valueType="num">
                                      <p:cBhvr additive="base">
                                        <p:cTn id="7" dur="500"/>
                                        <p:tgtEl>
                                          <p:spTgt spid="942">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942">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942">
                                            <p:txEl>
                                              <p:pRg st="1" end="1"/>
                                            </p:txEl>
                                          </p:spTgt>
                                        </p:tgtEl>
                                        <p:attrNameLst>
                                          <p:attrName>style.visibility</p:attrName>
                                        </p:attrNameLst>
                                      </p:cBhvr>
                                      <p:to>
                                        <p:strVal val="visible"/>
                                      </p:to>
                                    </p:set>
                                    <p:anim calcmode="lin" valueType="num">
                                      <p:cBhvr additive="base">
                                        <p:cTn id="11" dur="500"/>
                                        <p:tgtEl>
                                          <p:spTgt spid="942">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942">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942">
                                            <p:txEl>
                                              <p:pRg st="2" end="2"/>
                                            </p:txEl>
                                          </p:spTgt>
                                        </p:tgtEl>
                                        <p:attrNameLst>
                                          <p:attrName>style.visibility</p:attrName>
                                        </p:attrNameLst>
                                      </p:cBhvr>
                                      <p:to>
                                        <p:strVal val="visible"/>
                                      </p:to>
                                    </p:set>
                                    <p:anim calcmode="lin" valueType="num">
                                      <p:cBhvr additive="base">
                                        <p:cTn id="15" dur="500"/>
                                        <p:tgtEl>
                                          <p:spTgt spid="942">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942">
                                            <p:txEl>
                                              <p:pRg st="2" end="2"/>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947"/>
        <p:cNvGrpSpPr/>
        <p:nvPr/>
      </p:nvGrpSpPr>
      <p:grpSpPr>
        <a:xfrm>
          <a:off x="0" y="0"/>
          <a:ext cx="0" cy="0"/>
          <a:chOff x="0" y="0"/>
          <a:chExt cx="0" cy="0"/>
        </a:xfrm>
      </p:grpSpPr>
      <p:sp>
        <p:nvSpPr>
          <p:cNvPr id="948" name="Google Shape;948;p128"/>
          <p:cNvSpPr txBox="1">
            <a:spLocks noGrp="1"/>
          </p:cNvSpPr>
          <p:nvPr>
            <p:ph type="title"/>
          </p:nvPr>
        </p:nvSpPr>
        <p:spPr>
          <a:xfrm>
            <a:off x="762000" y="559678"/>
            <a:ext cx="3833906" cy="4952492"/>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4800"/>
              <a:buFont typeface="Century Schoolbook"/>
              <a:buNone/>
            </a:pPr>
            <a:r>
              <a:rPr lang="en-US" sz="4800" b="1">
                <a:solidFill>
                  <a:srgbClr val="FFC000"/>
                </a:solidFill>
              </a:rPr>
              <a:t>La situación</a:t>
            </a:r>
            <a:endParaRPr sz="4800">
              <a:solidFill>
                <a:schemeClr val="lt2"/>
              </a:solidFill>
              <a:latin typeface="Impact"/>
              <a:ea typeface="Impact"/>
              <a:cs typeface="Impact"/>
              <a:sym typeface="Impact"/>
            </a:endParaRPr>
          </a:p>
        </p:txBody>
      </p:sp>
      <p:sp>
        <p:nvSpPr>
          <p:cNvPr id="949" name="Google Shape;949;p128"/>
          <p:cNvSpPr txBox="1">
            <a:spLocks noGrp="1"/>
          </p:cNvSpPr>
          <p:nvPr>
            <p:ph type="body" idx="1"/>
          </p:nvPr>
        </p:nvSpPr>
        <p:spPr>
          <a:xfrm>
            <a:off x="5181600" y="0"/>
            <a:ext cx="6539400" cy="6858000"/>
          </a:xfrm>
          <a:prstGeom prst="rect">
            <a:avLst/>
          </a:prstGeom>
          <a:noFill/>
          <a:ln>
            <a:noFill/>
          </a:ln>
        </p:spPr>
        <p:txBody>
          <a:bodyPr spcFirstLastPara="1" wrap="square" lIns="91425" tIns="45700" rIns="91425" bIns="45700" anchor="t" anchorCtr="0">
            <a:normAutofit/>
          </a:bodyPr>
          <a:lstStyle/>
          <a:p>
            <a:pPr marL="283464" lvl="0" indent="-283464" algn="l" rtl="0">
              <a:lnSpc>
                <a:spcPct val="112000"/>
              </a:lnSpc>
              <a:spcBef>
                <a:spcPts val="0"/>
              </a:spcBef>
              <a:spcAft>
                <a:spcPts val="0"/>
              </a:spcAft>
              <a:buClr>
                <a:srgbClr val="FF0000"/>
              </a:buClr>
              <a:buSzPts val="2800"/>
              <a:buNone/>
            </a:pPr>
            <a:r>
              <a:rPr lang="en-US" sz="2800" b="1">
                <a:solidFill>
                  <a:srgbClr val="FF0000"/>
                </a:solidFill>
                <a:latin typeface="Calibri"/>
                <a:ea typeface="Calibri"/>
                <a:cs typeface="Calibri"/>
                <a:sym typeface="Calibri"/>
              </a:rPr>
              <a:t>Está claro que Onésimo es un esclavo y está igualmente claro que vuelve a Colosas cuestionado.</a:t>
            </a:r>
            <a:endParaRPr/>
          </a:p>
          <a:p>
            <a:pPr marL="283464" lvl="0" indent="-283464" algn="l" rtl="0">
              <a:lnSpc>
                <a:spcPct val="112000"/>
              </a:lnSpc>
              <a:spcBef>
                <a:spcPts val="900"/>
              </a:spcBef>
              <a:spcAft>
                <a:spcPts val="0"/>
              </a:spcAft>
              <a:buSzPts val="2400"/>
              <a:buChar char="•"/>
            </a:pPr>
            <a:r>
              <a:rPr lang="en-US" sz="2400" i="1">
                <a:latin typeface="Calibri"/>
                <a:ea typeface="Calibri"/>
                <a:cs typeface="Calibri"/>
                <a:sym typeface="Calibri"/>
              </a:rPr>
              <a:t>Se desconoce por qué se ausentó más tiempo del previsto y, aunque a menudo se supone que era un fugitivo, esto nunca se indica en la carta (los esclavos también podían ser enviados por sus amos en viajes legítimos).</a:t>
            </a:r>
            <a:endParaRPr sz="2400" i="1">
              <a:latin typeface="Calibri"/>
              <a:ea typeface="Calibri"/>
              <a:cs typeface="Calibri"/>
              <a:sym typeface="Calibri"/>
            </a:endParaRPr>
          </a:p>
          <a:p>
            <a:pPr marL="283464" lvl="0" indent="-283464" algn="l" rtl="0">
              <a:lnSpc>
                <a:spcPct val="112000"/>
              </a:lnSpc>
              <a:spcBef>
                <a:spcPts val="900"/>
              </a:spcBef>
              <a:spcAft>
                <a:spcPts val="0"/>
              </a:spcAft>
              <a:buSzPts val="2400"/>
              <a:buChar char="•"/>
            </a:pPr>
            <a:r>
              <a:rPr lang="en-US" sz="2400" i="1">
                <a:latin typeface="Calibri"/>
                <a:ea typeface="Calibri"/>
                <a:cs typeface="Calibri"/>
                <a:sym typeface="Calibri"/>
              </a:rPr>
              <a:t>Pablo desea la reconciliación entre Filemón, el dueño, y Onésimo, el esclavo, sobre todo porque Filemón también es el anfitrión de una iglesia doméstica en Colosas.</a:t>
            </a:r>
            <a:endParaRPr sz="2400" i="1">
              <a:latin typeface="Calibri"/>
              <a:ea typeface="Calibri"/>
              <a:cs typeface="Calibri"/>
              <a:sym typeface="Calibri"/>
            </a:endParaRPr>
          </a:p>
        </p:txBody>
      </p:sp>
      <p:sp>
        <p:nvSpPr>
          <p:cNvPr id="950" name="Google Shape;950;p128"/>
          <p:cNvSpPr txBox="1">
            <a:spLocks noGrp="1"/>
          </p:cNvSpPr>
          <p:nvPr>
            <p:ph type="sldNum" idx="12"/>
          </p:nvPr>
        </p:nvSpPr>
        <p:spPr>
          <a:xfrm>
            <a:off x="11720944" y="5512170"/>
            <a:ext cx="471055" cy="46054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128</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949">
                                            <p:txEl>
                                              <p:pRg st="0" end="0"/>
                                            </p:txEl>
                                          </p:spTgt>
                                        </p:tgtEl>
                                        <p:attrNameLst>
                                          <p:attrName>style.visibility</p:attrName>
                                        </p:attrNameLst>
                                      </p:cBhvr>
                                      <p:to>
                                        <p:strVal val="visible"/>
                                      </p:to>
                                    </p:set>
                                    <p:anim calcmode="lin" valueType="num">
                                      <p:cBhvr additive="base">
                                        <p:cTn id="7" dur="500"/>
                                        <p:tgtEl>
                                          <p:spTgt spid="949">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949">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949">
                                            <p:txEl>
                                              <p:pRg st="1" end="1"/>
                                            </p:txEl>
                                          </p:spTgt>
                                        </p:tgtEl>
                                        <p:attrNameLst>
                                          <p:attrName>style.visibility</p:attrName>
                                        </p:attrNameLst>
                                      </p:cBhvr>
                                      <p:to>
                                        <p:strVal val="visible"/>
                                      </p:to>
                                    </p:set>
                                    <p:anim calcmode="lin" valueType="num">
                                      <p:cBhvr additive="base">
                                        <p:cTn id="11" dur="500"/>
                                        <p:tgtEl>
                                          <p:spTgt spid="949">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949">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949">
                                            <p:txEl>
                                              <p:pRg st="2" end="2"/>
                                            </p:txEl>
                                          </p:spTgt>
                                        </p:tgtEl>
                                        <p:attrNameLst>
                                          <p:attrName>style.visibility</p:attrName>
                                        </p:attrNameLst>
                                      </p:cBhvr>
                                      <p:to>
                                        <p:strVal val="visible"/>
                                      </p:to>
                                    </p:set>
                                    <p:anim calcmode="lin" valueType="num">
                                      <p:cBhvr additive="base">
                                        <p:cTn id="15" dur="500"/>
                                        <p:tgtEl>
                                          <p:spTgt spid="949">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949">
                                            <p:txEl>
                                              <p:pRg st="2" end="2"/>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showMasterSp="0">
  <p:cSld>
    <p:bg>
      <p:bgPr>
        <a:solidFill>
          <a:srgbClr val="AEBDC9"/>
        </a:solidFill>
        <a:effectLst/>
      </p:bgPr>
    </p:bg>
    <p:spTree>
      <p:nvGrpSpPr>
        <p:cNvPr id="1" name="Shape 954"/>
        <p:cNvGrpSpPr/>
        <p:nvPr/>
      </p:nvGrpSpPr>
      <p:grpSpPr>
        <a:xfrm>
          <a:off x="0" y="0"/>
          <a:ext cx="0" cy="0"/>
          <a:chOff x="0" y="0"/>
          <a:chExt cx="0" cy="0"/>
        </a:xfrm>
      </p:grpSpPr>
      <p:sp>
        <p:nvSpPr>
          <p:cNvPr id="955" name="Google Shape;955;p129"/>
          <p:cNvSpPr txBox="1">
            <a:spLocks noGrp="1"/>
          </p:cNvSpPr>
          <p:nvPr>
            <p:ph type="title"/>
          </p:nvPr>
        </p:nvSpPr>
        <p:spPr>
          <a:xfrm>
            <a:off x="0" y="663400"/>
            <a:ext cx="3661500" cy="4858200"/>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9900"/>
              </a:buClr>
              <a:buSzPts val="4800"/>
              <a:buFont typeface="Century Schoolbook"/>
              <a:buNone/>
            </a:pPr>
            <a:r>
              <a:rPr lang="en-US" sz="4800" b="1">
                <a:solidFill>
                  <a:srgbClr val="FF9900"/>
                </a:solidFill>
              </a:rPr>
              <a:t>El argumento </a:t>
            </a:r>
            <a:endParaRPr/>
          </a:p>
        </p:txBody>
      </p:sp>
      <p:sp>
        <p:nvSpPr>
          <p:cNvPr id="956" name="Google Shape;956;p129"/>
          <p:cNvSpPr txBox="1">
            <a:spLocks noGrp="1"/>
          </p:cNvSpPr>
          <p:nvPr>
            <p:ph type="body" idx="1"/>
          </p:nvPr>
        </p:nvSpPr>
        <p:spPr>
          <a:xfrm>
            <a:off x="3661500" y="81025"/>
            <a:ext cx="8530500" cy="6777000"/>
          </a:xfrm>
          <a:prstGeom prst="rect">
            <a:avLst/>
          </a:prstGeom>
          <a:no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rgbClr val="FF0000"/>
              </a:buClr>
              <a:buSzPts val="2800"/>
              <a:buNone/>
            </a:pPr>
            <a:r>
              <a:rPr lang="en-US" sz="2800" b="1">
                <a:solidFill>
                  <a:srgbClr val="FF0000"/>
                </a:solidFill>
              </a:rPr>
              <a:t>Pablo apela a Filemón sobre la base del amor: </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La apelación contiene un elegante juego de palabras basado en el nombre de Onésimo, que significa "útil" o "provechoso": "Te pido por mi hijo provechoso. Antes era inútil, pero ahora se ha convertido en provechoso" (11).</a:t>
            </a:r>
            <a:endParaRPr sz="2400" i="1">
              <a:solidFill>
                <a:schemeClr val="dk1"/>
              </a:solidFill>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Pablo también utiliza la repetida metáfora de las "entrañas", extraída de la idea grecorromana de que las entrañas eran la fuente de la compasión humana (7, 12, 20).</a:t>
            </a:r>
            <a:endParaRPr sz="2400" i="1">
              <a:solidFill>
                <a:schemeClr val="dk1"/>
              </a:solidFill>
            </a:endParaRPr>
          </a:p>
          <a:p>
            <a:pPr marL="0" lvl="0" indent="0" algn="l" rtl="0">
              <a:lnSpc>
                <a:spcPct val="112000"/>
              </a:lnSpc>
              <a:spcBef>
                <a:spcPts val="900"/>
              </a:spcBef>
              <a:spcAft>
                <a:spcPts val="0"/>
              </a:spcAft>
              <a:buClr>
                <a:srgbClr val="FF0000"/>
              </a:buClr>
              <a:buSzPts val="2800"/>
              <a:buNone/>
            </a:pPr>
            <a:r>
              <a:rPr lang="en-US" sz="2800" b="1">
                <a:solidFill>
                  <a:srgbClr val="FF0000"/>
                </a:solidFill>
              </a:rPr>
              <a:t>El llamamiento diplomático: </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Pablo se muestra caballeroso y sensible con Filemón. Como apóstol, podría darle órdenes, pero apela a la compasión y al amor, la nueva relación que presupone el evangelio.</a:t>
            </a:r>
            <a:endParaRPr sz="2400" i="1">
              <a:solidFill>
                <a:schemeClr val="dk1"/>
              </a:solidFill>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Le pide a Filemón que acepte a Onésimo como aceptaría al propio Pablo. Si se le debía algo, Pablo se lo devolvería.</a:t>
            </a:r>
            <a:endParaRPr sz="2400" i="1">
              <a:solidFill>
                <a:schemeClr val="dk1"/>
              </a:solidFill>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956">
                                            <p:txEl>
                                              <p:pRg st="0" end="0"/>
                                            </p:txEl>
                                          </p:spTgt>
                                        </p:tgtEl>
                                        <p:attrNameLst>
                                          <p:attrName>style.visibility</p:attrName>
                                        </p:attrNameLst>
                                      </p:cBhvr>
                                      <p:to>
                                        <p:strVal val="visible"/>
                                      </p:to>
                                    </p:set>
                                    <p:anim calcmode="lin" valueType="num">
                                      <p:cBhvr additive="base">
                                        <p:cTn id="7" dur="500"/>
                                        <p:tgtEl>
                                          <p:spTgt spid="956">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956">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956">
                                            <p:txEl>
                                              <p:pRg st="1" end="1"/>
                                            </p:txEl>
                                          </p:spTgt>
                                        </p:tgtEl>
                                        <p:attrNameLst>
                                          <p:attrName>style.visibility</p:attrName>
                                        </p:attrNameLst>
                                      </p:cBhvr>
                                      <p:to>
                                        <p:strVal val="visible"/>
                                      </p:to>
                                    </p:set>
                                    <p:anim calcmode="lin" valueType="num">
                                      <p:cBhvr additive="base">
                                        <p:cTn id="11" dur="500"/>
                                        <p:tgtEl>
                                          <p:spTgt spid="956">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956">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956">
                                            <p:txEl>
                                              <p:pRg st="2" end="2"/>
                                            </p:txEl>
                                          </p:spTgt>
                                        </p:tgtEl>
                                        <p:attrNameLst>
                                          <p:attrName>style.visibility</p:attrName>
                                        </p:attrNameLst>
                                      </p:cBhvr>
                                      <p:to>
                                        <p:strVal val="visible"/>
                                      </p:to>
                                    </p:set>
                                    <p:anim calcmode="lin" valueType="num">
                                      <p:cBhvr additive="base">
                                        <p:cTn id="15" dur="500"/>
                                        <p:tgtEl>
                                          <p:spTgt spid="956">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956">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956">
                                            <p:txEl>
                                              <p:pRg st="3" end="3"/>
                                            </p:txEl>
                                          </p:spTgt>
                                        </p:tgtEl>
                                        <p:attrNameLst>
                                          <p:attrName>style.visibility</p:attrName>
                                        </p:attrNameLst>
                                      </p:cBhvr>
                                      <p:to>
                                        <p:strVal val="visible"/>
                                      </p:to>
                                    </p:set>
                                    <p:anim calcmode="lin" valueType="num">
                                      <p:cBhvr additive="base">
                                        <p:cTn id="19" dur="500"/>
                                        <p:tgtEl>
                                          <p:spTgt spid="956">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956">
                                            <p:txEl>
                                              <p:pRg st="3" end="3"/>
                                            </p:txEl>
                                          </p:spTgt>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956">
                                            <p:txEl>
                                              <p:pRg st="4" end="4"/>
                                            </p:txEl>
                                          </p:spTgt>
                                        </p:tgtEl>
                                        <p:attrNameLst>
                                          <p:attrName>style.visibility</p:attrName>
                                        </p:attrNameLst>
                                      </p:cBhvr>
                                      <p:to>
                                        <p:strVal val="visible"/>
                                      </p:to>
                                    </p:set>
                                    <p:anim calcmode="lin" valueType="num">
                                      <p:cBhvr additive="base">
                                        <p:cTn id="23" dur="500"/>
                                        <p:tgtEl>
                                          <p:spTgt spid="956">
                                            <p:txEl>
                                              <p:pRg st="4" end="4"/>
                                            </p:txEl>
                                          </p:spTgt>
                                        </p:tgtEl>
                                        <p:attrNameLst>
                                          <p:attrName>ppt_w</p:attrName>
                                        </p:attrNameLst>
                                      </p:cBhvr>
                                      <p:tavLst>
                                        <p:tav tm="0">
                                          <p:val>
                                            <p:strVal val="0"/>
                                          </p:val>
                                        </p:tav>
                                        <p:tav tm="100000">
                                          <p:val>
                                            <p:strVal val="#ppt_w"/>
                                          </p:val>
                                        </p:tav>
                                      </p:tavLst>
                                    </p:anim>
                                    <p:anim calcmode="lin" valueType="num">
                                      <p:cBhvr additive="base">
                                        <p:cTn id="24" dur="500"/>
                                        <p:tgtEl>
                                          <p:spTgt spid="956">
                                            <p:txEl>
                                              <p:pRg st="4" end="4"/>
                                            </p:txEl>
                                          </p:spTgt>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956">
                                            <p:txEl>
                                              <p:pRg st="5" end="5"/>
                                            </p:txEl>
                                          </p:spTgt>
                                        </p:tgtEl>
                                        <p:attrNameLst>
                                          <p:attrName>style.visibility</p:attrName>
                                        </p:attrNameLst>
                                      </p:cBhvr>
                                      <p:to>
                                        <p:strVal val="visible"/>
                                      </p:to>
                                    </p:set>
                                    <p:anim calcmode="lin" valueType="num">
                                      <p:cBhvr additive="base">
                                        <p:cTn id="27" dur="500"/>
                                        <p:tgtEl>
                                          <p:spTgt spid="956">
                                            <p:txEl>
                                              <p:pRg st="5" end="5"/>
                                            </p:txEl>
                                          </p:spTgt>
                                        </p:tgtEl>
                                        <p:attrNameLst>
                                          <p:attrName>ppt_w</p:attrName>
                                        </p:attrNameLst>
                                      </p:cBhvr>
                                      <p:tavLst>
                                        <p:tav tm="0">
                                          <p:val>
                                            <p:strVal val="0"/>
                                          </p:val>
                                        </p:tav>
                                        <p:tav tm="100000">
                                          <p:val>
                                            <p:strVal val="#ppt_w"/>
                                          </p:val>
                                        </p:tav>
                                      </p:tavLst>
                                    </p:anim>
                                    <p:anim calcmode="lin" valueType="num">
                                      <p:cBhvr additive="base">
                                        <p:cTn id="28" dur="500"/>
                                        <p:tgtEl>
                                          <p:spTgt spid="956">
                                            <p:txEl>
                                              <p:pRg st="5" end="5"/>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232D35"/>
        </a:solidFill>
        <a:effectLst/>
      </p:bgPr>
    </p:bg>
    <p:spTree>
      <p:nvGrpSpPr>
        <p:cNvPr id="1" name="Shape 211"/>
        <p:cNvGrpSpPr/>
        <p:nvPr/>
      </p:nvGrpSpPr>
      <p:grpSpPr>
        <a:xfrm>
          <a:off x="0" y="0"/>
          <a:ext cx="0" cy="0"/>
          <a:chOff x="0" y="0"/>
          <a:chExt cx="0" cy="0"/>
        </a:xfrm>
      </p:grpSpPr>
      <p:sp>
        <p:nvSpPr>
          <p:cNvPr id="212" name="Google Shape;212;p13"/>
          <p:cNvSpPr txBox="1">
            <a:spLocks noGrp="1"/>
          </p:cNvSpPr>
          <p:nvPr>
            <p:ph type="title" idx="4294967295"/>
          </p:nvPr>
        </p:nvSpPr>
        <p:spPr>
          <a:xfrm>
            <a:off x="762000" y="559678"/>
            <a:ext cx="3833906" cy="495249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2"/>
              </a:buClr>
              <a:buSzPts val="4800"/>
              <a:buFont typeface="Century Schoolbook"/>
              <a:buNone/>
            </a:pPr>
            <a:r>
              <a:rPr lang="en-US" sz="4800" b="1">
                <a:solidFill>
                  <a:schemeClr val="accent2"/>
                </a:solidFill>
              </a:rPr>
              <a:t>Discusión:</a:t>
            </a:r>
            <a:endParaRPr/>
          </a:p>
        </p:txBody>
      </p:sp>
      <p:sp>
        <p:nvSpPr>
          <p:cNvPr id="213" name="Google Shape;213;p13"/>
          <p:cNvSpPr txBox="1">
            <a:spLocks noGrp="1"/>
          </p:cNvSpPr>
          <p:nvPr>
            <p:ph type="body" idx="4294967295"/>
          </p:nvPr>
        </p:nvSpPr>
        <p:spPr>
          <a:xfrm>
            <a:off x="4595906" y="559677"/>
            <a:ext cx="7041912" cy="5945031"/>
          </a:xfrm>
          <a:prstGeom prst="rect">
            <a:avLst/>
          </a:prstGeom>
          <a:noFill/>
          <a:ln>
            <a:noFill/>
          </a:ln>
        </p:spPr>
        <p:txBody>
          <a:bodyPr spcFirstLastPara="1" wrap="square" lIns="91425" tIns="45700" rIns="91425" bIns="45700" anchor="t" anchorCtr="0">
            <a:noAutofit/>
          </a:bodyPr>
          <a:lstStyle/>
          <a:p>
            <a:pPr marL="283464" lvl="0" indent="-283464" algn="l" rtl="0">
              <a:lnSpc>
                <a:spcPct val="112000"/>
              </a:lnSpc>
              <a:spcBef>
                <a:spcPts val="900"/>
              </a:spcBef>
              <a:spcAft>
                <a:spcPts val="0"/>
              </a:spcAft>
              <a:buClr>
                <a:schemeClr val="dk1"/>
              </a:buClr>
              <a:buSzPts val="1100"/>
              <a:buFont typeface="Arial"/>
              <a:buNone/>
            </a:pPr>
            <a:r>
              <a:rPr lang="en-US" sz="3200">
                <a:solidFill>
                  <a:srgbClr val="FFFF99"/>
                </a:solidFill>
              </a:rPr>
              <a:t>Pablo se considera sistemáticamente un apóstol en sus cartas. Obviamente, no era uno de los Doce, así que ¿en qué sentido era un apóstol?</a:t>
            </a:r>
            <a:endParaRPr sz="3200">
              <a:solidFill>
                <a:srgbClr val="FFFF99"/>
              </a:solidFill>
            </a:endParaRPr>
          </a:p>
          <a:p>
            <a:pPr marL="283464" lvl="0" indent="-283464" algn="l" rtl="0">
              <a:lnSpc>
                <a:spcPct val="112000"/>
              </a:lnSpc>
              <a:spcBef>
                <a:spcPts val="900"/>
              </a:spcBef>
              <a:spcAft>
                <a:spcPts val="0"/>
              </a:spcAft>
              <a:buClr>
                <a:schemeClr val="dk1"/>
              </a:buClr>
              <a:buSzPts val="1100"/>
              <a:buFont typeface="Arial"/>
              <a:buNone/>
            </a:pPr>
            <a:endParaRPr sz="3200">
              <a:solidFill>
                <a:srgbClr val="FFFF99"/>
              </a:solidFill>
            </a:endParaRPr>
          </a:p>
          <a:p>
            <a:pPr marL="283464" lvl="0" indent="-283464" algn="l" rtl="0">
              <a:lnSpc>
                <a:spcPct val="112000"/>
              </a:lnSpc>
              <a:spcBef>
                <a:spcPts val="900"/>
              </a:spcBef>
              <a:spcAft>
                <a:spcPts val="0"/>
              </a:spcAft>
              <a:buClr>
                <a:schemeClr val="dk1"/>
              </a:buClr>
              <a:buSzPts val="1100"/>
              <a:buFont typeface="Arial"/>
              <a:buNone/>
            </a:pPr>
            <a:r>
              <a:rPr lang="en-US" sz="3200">
                <a:solidFill>
                  <a:srgbClr val="FFFF99"/>
                </a:solidFill>
              </a:rPr>
              <a:t>Aunque la respuesta es totalmente especulativa, ¿por qué cree que Dios pudo elegir a Pablo para desempeñar un papel tan importante en la iglesia primitiva?</a:t>
            </a:r>
            <a:endParaRPr sz="3200">
              <a:solidFill>
                <a:srgbClr val="FFFF99"/>
              </a:solidFill>
            </a:endParaRPr>
          </a:p>
          <a:p>
            <a:pPr marL="283464" lvl="0" indent="-283464" algn="l" rtl="0">
              <a:lnSpc>
                <a:spcPct val="112000"/>
              </a:lnSpc>
              <a:spcBef>
                <a:spcPts val="900"/>
              </a:spcBef>
              <a:spcAft>
                <a:spcPts val="0"/>
              </a:spcAft>
              <a:buClr>
                <a:schemeClr val="dk1"/>
              </a:buClr>
              <a:buSzPts val="1100"/>
              <a:buFont typeface="Arial"/>
              <a:buNone/>
            </a:pPr>
            <a:endParaRPr sz="3200">
              <a:solidFill>
                <a:srgbClr val="FFFF99"/>
              </a:solidFill>
            </a:endParaRPr>
          </a:p>
          <a:p>
            <a:pPr marL="283464" lvl="0" indent="-283464" algn="l" rtl="0">
              <a:lnSpc>
                <a:spcPct val="112000"/>
              </a:lnSpc>
              <a:spcBef>
                <a:spcPts val="900"/>
              </a:spcBef>
              <a:spcAft>
                <a:spcPts val="0"/>
              </a:spcAft>
              <a:buClr>
                <a:srgbClr val="FFFF99"/>
              </a:buClr>
              <a:buSzPts val="3200"/>
              <a:buFont typeface="Noto Sans Symbols"/>
              <a:buNone/>
            </a:pPr>
            <a:endParaRPr sz="3200">
              <a:solidFill>
                <a:srgbClr val="FFFF99"/>
              </a:solidFill>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13">
                                            <p:txEl>
                                              <p:pRg st="0" end="0"/>
                                            </p:txEl>
                                          </p:spTgt>
                                        </p:tgtEl>
                                        <p:attrNameLst>
                                          <p:attrName>style.visibility</p:attrName>
                                        </p:attrNameLst>
                                      </p:cBhvr>
                                      <p:to>
                                        <p:strVal val="visible"/>
                                      </p:to>
                                    </p:set>
                                    <p:anim calcmode="lin" valueType="num">
                                      <p:cBhvr additive="base">
                                        <p:cTn id="7" dur="500"/>
                                        <p:tgtEl>
                                          <p:spTgt spid="213">
                                            <p:txEl>
                                              <p:pRg st="0" end="0"/>
                                            </p:txEl>
                                          </p:spTgt>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213">
                                            <p:txEl>
                                              <p:pRg st="1" end="1"/>
                                            </p:txEl>
                                          </p:spTgt>
                                        </p:tgtEl>
                                        <p:attrNameLst>
                                          <p:attrName>style.visibility</p:attrName>
                                        </p:attrNameLst>
                                      </p:cBhvr>
                                      <p:to>
                                        <p:strVal val="visible"/>
                                      </p:to>
                                    </p:set>
                                    <p:anim calcmode="lin" valueType="num">
                                      <p:cBhvr additive="base">
                                        <p:cTn id="10" dur="500"/>
                                        <p:tgtEl>
                                          <p:spTgt spid="213">
                                            <p:txEl>
                                              <p:pRg st="1" end="1"/>
                                            </p:txEl>
                                          </p:spTgt>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213">
                                            <p:txEl>
                                              <p:pRg st="2" end="2"/>
                                            </p:txEl>
                                          </p:spTgt>
                                        </p:tgtEl>
                                        <p:attrNameLst>
                                          <p:attrName>style.visibility</p:attrName>
                                        </p:attrNameLst>
                                      </p:cBhvr>
                                      <p:to>
                                        <p:strVal val="visible"/>
                                      </p:to>
                                    </p:set>
                                    <p:anim calcmode="lin" valueType="num">
                                      <p:cBhvr additive="base">
                                        <p:cTn id="13" dur="500"/>
                                        <p:tgtEl>
                                          <p:spTgt spid="213">
                                            <p:txEl>
                                              <p:pRg st="2" end="2"/>
                                            </p:txEl>
                                          </p:spTgt>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13">
                                            <p:txEl>
                                              <p:pRg st="3" end="3"/>
                                            </p:txEl>
                                          </p:spTgt>
                                        </p:tgtEl>
                                        <p:attrNameLst>
                                          <p:attrName>style.visibility</p:attrName>
                                        </p:attrNameLst>
                                      </p:cBhvr>
                                      <p:to>
                                        <p:strVal val="visible"/>
                                      </p:to>
                                    </p:set>
                                    <p:anim calcmode="lin" valueType="num">
                                      <p:cBhvr additive="base">
                                        <p:cTn id="16" dur="500"/>
                                        <p:tgtEl>
                                          <p:spTgt spid="213">
                                            <p:txEl>
                                              <p:pRg st="3" end="3"/>
                                            </p:txEl>
                                          </p:spTgt>
                                        </p:tgtEl>
                                        <p:attrNameLst>
                                          <p:attrName>ppt_y</p:attrName>
                                        </p:attrNameLst>
                                      </p:cBhvr>
                                      <p:tavLst>
                                        <p:tav tm="0">
                                          <p:val>
                                            <p:strVal val="#ppt_y+1"/>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13">
                                            <p:txEl>
                                              <p:pRg st="4" end="4"/>
                                            </p:txEl>
                                          </p:spTgt>
                                        </p:tgtEl>
                                        <p:attrNameLst>
                                          <p:attrName>style.visibility</p:attrName>
                                        </p:attrNameLst>
                                      </p:cBhvr>
                                      <p:to>
                                        <p:strVal val="visible"/>
                                      </p:to>
                                    </p:set>
                                    <p:anim calcmode="lin" valueType="num">
                                      <p:cBhvr additive="base">
                                        <p:cTn id="19" dur="500"/>
                                        <p:tgtEl>
                                          <p:spTgt spid="21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showMasterSp="0">
  <p:cSld>
    <p:bg>
      <p:bgPr>
        <a:solidFill>
          <a:srgbClr val="5E3845"/>
        </a:solidFill>
        <a:effectLst/>
      </p:bgPr>
    </p:bg>
    <p:spTree>
      <p:nvGrpSpPr>
        <p:cNvPr id="1" name="Shape 960"/>
        <p:cNvGrpSpPr/>
        <p:nvPr/>
      </p:nvGrpSpPr>
      <p:grpSpPr>
        <a:xfrm>
          <a:off x="0" y="0"/>
          <a:ext cx="0" cy="0"/>
          <a:chOff x="0" y="0"/>
          <a:chExt cx="0" cy="0"/>
        </a:xfrm>
      </p:grpSpPr>
      <p:sp>
        <p:nvSpPr>
          <p:cNvPr id="961" name="Google Shape;961;p130"/>
          <p:cNvSpPr txBox="1">
            <a:spLocks noGrp="1"/>
          </p:cNvSpPr>
          <p:nvPr>
            <p:ph type="title"/>
          </p:nvPr>
        </p:nvSpPr>
        <p:spPr>
          <a:xfrm>
            <a:off x="374073" y="540328"/>
            <a:ext cx="4655127" cy="4971842"/>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4800"/>
              <a:buFont typeface="Century Schoolbook"/>
              <a:buNone/>
            </a:pPr>
            <a:r>
              <a:rPr lang="en-US" sz="4800" b="1">
                <a:solidFill>
                  <a:srgbClr val="FFC000"/>
                </a:solidFill>
              </a:rPr>
              <a:t>Efesios</a:t>
            </a:r>
            <a:endParaRPr/>
          </a:p>
        </p:txBody>
      </p:sp>
    </p:spTree>
  </p:cSld>
  <p:clrMapOvr>
    <a:masterClrMapping/>
  </p:clrMapOvr>
  <p:transition>
    <p:split orient="vert"/>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Shape 965"/>
        <p:cNvGrpSpPr/>
        <p:nvPr/>
      </p:nvGrpSpPr>
      <p:grpSpPr>
        <a:xfrm>
          <a:off x="0" y="0"/>
          <a:ext cx="0" cy="0"/>
          <a:chOff x="0" y="0"/>
          <a:chExt cx="0" cy="0"/>
        </a:xfrm>
      </p:grpSpPr>
      <p:sp>
        <p:nvSpPr>
          <p:cNvPr id="966" name="Google Shape;966;p131"/>
          <p:cNvSpPr txBox="1">
            <a:spLocks noGrp="1"/>
          </p:cNvSpPr>
          <p:nvPr>
            <p:ph type="title"/>
          </p:nvPr>
        </p:nvSpPr>
        <p:spPr>
          <a:xfrm>
            <a:off x="762000" y="559678"/>
            <a:ext cx="3833906" cy="4952492"/>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4800"/>
              <a:buFont typeface="Century Schoolbook"/>
              <a:buNone/>
            </a:pPr>
            <a:r>
              <a:rPr lang="en-US" sz="4800" b="1">
                <a:solidFill>
                  <a:srgbClr val="FFC000"/>
                </a:solidFill>
              </a:rPr>
              <a:t>Tema</a:t>
            </a:r>
            <a:endParaRPr/>
          </a:p>
        </p:txBody>
      </p:sp>
      <p:sp>
        <p:nvSpPr>
          <p:cNvPr id="967" name="Google Shape;967;p131"/>
          <p:cNvSpPr txBox="1">
            <a:spLocks noGrp="1"/>
          </p:cNvSpPr>
          <p:nvPr>
            <p:ph type="body" idx="1"/>
          </p:nvPr>
        </p:nvSpPr>
        <p:spPr>
          <a:xfrm>
            <a:off x="5181600" y="0"/>
            <a:ext cx="6400800" cy="67512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12000"/>
              </a:lnSpc>
              <a:spcBef>
                <a:spcPts val="0"/>
              </a:spcBef>
              <a:spcAft>
                <a:spcPts val="0"/>
              </a:spcAft>
              <a:buClr>
                <a:srgbClr val="FF0000"/>
              </a:buClr>
              <a:buSzPts val="2800"/>
              <a:buNone/>
            </a:pPr>
            <a:r>
              <a:rPr lang="en-US" sz="2800" b="1">
                <a:solidFill>
                  <a:srgbClr val="FF0000"/>
                </a:solidFill>
                <a:latin typeface="Calibri"/>
                <a:ea typeface="Calibri"/>
                <a:cs typeface="Calibri"/>
                <a:sym typeface="Calibri"/>
              </a:rPr>
              <a:t>Más que ninguna otra carta de Pablo, Efesios aborda la naturaleza y el carácter de la iglesia cristiana.</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latin typeface="Calibri"/>
                <a:ea typeface="Calibri"/>
                <a:cs typeface="Calibri"/>
                <a:sym typeface="Calibri"/>
              </a:rPr>
              <a:t>La iglesia fue planeada por Dios antes de la creación del universo, establecida a través de la muerte y resurrección de Cristo, y está siendo llevada a la unidad y madurez a través de la obra continua del Espíritu.</a:t>
            </a:r>
            <a:endParaRPr sz="2400" i="1">
              <a:solidFill>
                <a:schemeClr val="dk1"/>
              </a:solidFill>
              <a:latin typeface="Calibri"/>
              <a:ea typeface="Calibri"/>
              <a:cs typeface="Calibri"/>
              <a:sym typeface="Calibri"/>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latin typeface="Calibri"/>
                <a:ea typeface="Calibri"/>
                <a:cs typeface="Calibri"/>
                <a:sym typeface="Calibri"/>
              </a:rPr>
              <a:t>Esta iglesia es el templo de Dios (2:21), una contraparte del templo efesio de Artemisa.</a:t>
            </a:r>
            <a:endParaRPr sz="2400" i="1">
              <a:solidFill>
                <a:schemeClr val="dk1"/>
              </a:solidFill>
              <a:latin typeface="Calibri"/>
              <a:ea typeface="Calibri"/>
              <a:cs typeface="Calibri"/>
              <a:sym typeface="Calibri"/>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latin typeface="Calibri"/>
                <a:ea typeface="Calibri"/>
                <a:cs typeface="Calibri"/>
                <a:sym typeface="Calibri"/>
              </a:rPr>
              <a:t>A diferencia de otras cartas, en ésta no se combate una herejía, sino que se muestra a la Iglesia como un elemento que combate los poderes del mal en el mundo, a la vez que sirve como muestra de la sabiduría de Dios a todo el universo (3:10-11).</a:t>
            </a:r>
            <a:endParaRPr sz="2400" i="1">
              <a:solidFill>
                <a:schemeClr val="dk1"/>
              </a:solidFill>
              <a:latin typeface="Calibri"/>
              <a:ea typeface="Calibri"/>
              <a:cs typeface="Calibri"/>
              <a:sym typeface="Calibri"/>
            </a:endParaRPr>
          </a:p>
        </p:txBody>
      </p:sp>
      <p:sp>
        <p:nvSpPr>
          <p:cNvPr id="968" name="Google Shape;968;p131"/>
          <p:cNvSpPr txBox="1">
            <a:spLocks noGrp="1"/>
          </p:cNvSpPr>
          <p:nvPr>
            <p:ph type="sldNum" idx="12"/>
          </p:nvPr>
        </p:nvSpPr>
        <p:spPr>
          <a:xfrm>
            <a:off x="11719560" y="5512170"/>
            <a:ext cx="472439" cy="46054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131</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967">
                                            <p:txEl>
                                              <p:pRg st="0" end="0"/>
                                            </p:txEl>
                                          </p:spTgt>
                                        </p:tgtEl>
                                        <p:attrNameLst>
                                          <p:attrName>style.visibility</p:attrName>
                                        </p:attrNameLst>
                                      </p:cBhvr>
                                      <p:to>
                                        <p:strVal val="visible"/>
                                      </p:to>
                                    </p:set>
                                    <p:anim calcmode="lin" valueType="num">
                                      <p:cBhvr additive="base">
                                        <p:cTn id="7" dur="500"/>
                                        <p:tgtEl>
                                          <p:spTgt spid="967">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967">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967">
                                            <p:txEl>
                                              <p:pRg st="1" end="1"/>
                                            </p:txEl>
                                          </p:spTgt>
                                        </p:tgtEl>
                                        <p:attrNameLst>
                                          <p:attrName>style.visibility</p:attrName>
                                        </p:attrNameLst>
                                      </p:cBhvr>
                                      <p:to>
                                        <p:strVal val="visible"/>
                                      </p:to>
                                    </p:set>
                                    <p:anim calcmode="lin" valueType="num">
                                      <p:cBhvr additive="base">
                                        <p:cTn id="11" dur="500"/>
                                        <p:tgtEl>
                                          <p:spTgt spid="967">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967">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967">
                                            <p:txEl>
                                              <p:pRg st="2" end="2"/>
                                            </p:txEl>
                                          </p:spTgt>
                                        </p:tgtEl>
                                        <p:attrNameLst>
                                          <p:attrName>style.visibility</p:attrName>
                                        </p:attrNameLst>
                                      </p:cBhvr>
                                      <p:to>
                                        <p:strVal val="visible"/>
                                      </p:to>
                                    </p:set>
                                    <p:anim calcmode="lin" valueType="num">
                                      <p:cBhvr additive="base">
                                        <p:cTn id="15" dur="500"/>
                                        <p:tgtEl>
                                          <p:spTgt spid="967">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967">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967">
                                            <p:txEl>
                                              <p:pRg st="3" end="3"/>
                                            </p:txEl>
                                          </p:spTgt>
                                        </p:tgtEl>
                                        <p:attrNameLst>
                                          <p:attrName>style.visibility</p:attrName>
                                        </p:attrNameLst>
                                      </p:cBhvr>
                                      <p:to>
                                        <p:strVal val="visible"/>
                                      </p:to>
                                    </p:set>
                                    <p:anim calcmode="lin" valueType="num">
                                      <p:cBhvr additive="base">
                                        <p:cTn id="19" dur="500"/>
                                        <p:tgtEl>
                                          <p:spTgt spid="967">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967">
                                            <p:txEl>
                                              <p:pRg st="3" end="3"/>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Shape 972"/>
        <p:cNvGrpSpPr/>
        <p:nvPr/>
      </p:nvGrpSpPr>
      <p:grpSpPr>
        <a:xfrm>
          <a:off x="0" y="0"/>
          <a:ext cx="0" cy="0"/>
          <a:chOff x="0" y="0"/>
          <a:chExt cx="0" cy="0"/>
        </a:xfrm>
      </p:grpSpPr>
      <p:sp>
        <p:nvSpPr>
          <p:cNvPr id="973" name="Google Shape;973;p132"/>
          <p:cNvSpPr txBox="1">
            <a:spLocks noGrp="1"/>
          </p:cNvSpPr>
          <p:nvPr>
            <p:ph type="title"/>
          </p:nvPr>
        </p:nvSpPr>
        <p:spPr>
          <a:xfrm>
            <a:off x="762000" y="559678"/>
            <a:ext cx="3833906" cy="4952492"/>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4800"/>
              <a:buFont typeface="Century Schoolbook"/>
              <a:buNone/>
            </a:pPr>
            <a:r>
              <a:rPr lang="en-US" sz="4800" b="1">
                <a:solidFill>
                  <a:srgbClr val="FFC000"/>
                </a:solidFill>
              </a:rPr>
              <a:t>Audiencia</a:t>
            </a:r>
            <a:endParaRPr/>
          </a:p>
        </p:txBody>
      </p:sp>
      <p:sp>
        <p:nvSpPr>
          <p:cNvPr id="974" name="Google Shape;974;p132"/>
          <p:cNvSpPr txBox="1">
            <a:spLocks noGrp="1"/>
          </p:cNvSpPr>
          <p:nvPr>
            <p:ph type="body" idx="1"/>
          </p:nvPr>
        </p:nvSpPr>
        <p:spPr>
          <a:xfrm>
            <a:off x="5181600" y="0"/>
            <a:ext cx="6507600" cy="6858000"/>
          </a:xfrm>
          <a:prstGeom prst="rect">
            <a:avLst/>
          </a:prstGeom>
          <a:noFill/>
          <a:ln>
            <a:noFill/>
          </a:ln>
        </p:spPr>
        <p:txBody>
          <a:bodyPr spcFirstLastPara="1" wrap="square" lIns="91425" tIns="45700" rIns="91425" bIns="45700" anchor="t" anchorCtr="0">
            <a:normAutofit/>
          </a:bodyPr>
          <a:lstStyle/>
          <a:p>
            <a:pPr marL="0" lvl="0" indent="0" algn="l" rtl="0">
              <a:lnSpc>
                <a:spcPct val="112000"/>
              </a:lnSpc>
              <a:spcBef>
                <a:spcPts val="0"/>
              </a:spcBef>
              <a:spcAft>
                <a:spcPts val="0"/>
              </a:spcAft>
              <a:buClr>
                <a:srgbClr val="FF0000"/>
              </a:buClr>
              <a:buSzPts val="2800"/>
              <a:buNone/>
            </a:pPr>
            <a:r>
              <a:rPr lang="en-US" sz="2800" b="1">
                <a:solidFill>
                  <a:srgbClr val="FF0000"/>
                </a:solidFill>
                <a:latin typeface="Calibri"/>
                <a:ea typeface="Calibri"/>
                <a:cs typeface="Calibri"/>
                <a:sym typeface="Calibri"/>
              </a:rPr>
              <a:t>Efesios es menos personal que las demás cartas de Pablo. De hecho, aparte del propio Pablo, el único nombre que aparece en la carta es el de Tíquico (6:21), el mismo mensajero de la carta a los colosenses (cf. Col. 4:7-9).</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latin typeface="Calibri"/>
                <a:ea typeface="Calibri"/>
                <a:cs typeface="Calibri"/>
                <a:sym typeface="Calibri"/>
              </a:rPr>
              <a:t>Una posible razón de esta generalidad puede ser que la carta estuviera destinada a múltiples destinatarios, posiblemente todos ellos en Asia y probablemente sólo uno de ellos los efesios.</a:t>
            </a:r>
            <a:endParaRPr sz="2400" i="1">
              <a:solidFill>
                <a:schemeClr val="dk1"/>
              </a:solidFill>
              <a:latin typeface="Calibri"/>
              <a:ea typeface="Calibri"/>
              <a:cs typeface="Calibri"/>
              <a:sym typeface="Calibri"/>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latin typeface="Calibri"/>
                <a:ea typeface="Calibri"/>
                <a:cs typeface="Calibri"/>
                <a:sym typeface="Calibri"/>
              </a:rPr>
              <a:t>Esta especulación se deriva del hecho de que en algunos de los primeros manuscritos faltan las palabras "en Éfeso" en la introducción (1:1).</a:t>
            </a:r>
            <a:endParaRPr sz="2400" i="1">
              <a:solidFill>
                <a:schemeClr val="dk1"/>
              </a:solidFill>
              <a:latin typeface="Calibri"/>
              <a:ea typeface="Calibri"/>
              <a:cs typeface="Calibri"/>
              <a:sym typeface="Calibri"/>
            </a:endParaRPr>
          </a:p>
        </p:txBody>
      </p:sp>
      <p:sp>
        <p:nvSpPr>
          <p:cNvPr id="975" name="Google Shape;975;p132"/>
          <p:cNvSpPr txBox="1">
            <a:spLocks noGrp="1"/>
          </p:cNvSpPr>
          <p:nvPr>
            <p:ph type="sldNum" idx="12"/>
          </p:nvPr>
        </p:nvSpPr>
        <p:spPr>
          <a:xfrm>
            <a:off x="11689080" y="5512170"/>
            <a:ext cx="502919" cy="46054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132</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974">
                                            <p:txEl>
                                              <p:pRg st="0" end="0"/>
                                            </p:txEl>
                                          </p:spTgt>
                                        </p:tgtEl>
                                        <p:attrNameLst>
                                          <p:attrName>style.visibility</p:attrName>
                                        </p:attrNameLst>
                                      </p:cBhvr>
                                      <p:to>
                                        <p:strVal val="visible"/>
                                      </p:to>
                                    </p:set>
                                    <p:anim calcmode="lin" valueType="num">
                                      <p:cBhvr additive="base">
                                        <p:cTn id="7" dur="500"/>
                                        <p:tgtEl>
                                          <p:spTgt spid="974">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974">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974">
                                            <p:txEl>
                                              <p:pRg st="1" end="1"/>
                                            </p:txEl>
                                          </p:spTgt>
                                        </p:tgtEl>
                                        <p:attrNameLst>
                                          <p:attrName>style.visibility</p:attrName>
                                        </p:attrNameLst>
                                      </p:cBhvr>
                                      <p:to>
                                        <p:strVal val="visible"/>
                                      </p:to>
                                    </p:set>
                                    <p:anim calcmode="lin" valueType="num">
                                      <p:cBhvr additive="base">
                                        <p:cTn id="11" dur="500"/>
                                        <p:tgtEl>
                                          <p:spTgt spid="974">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974">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974">
                                            <p:txEl>
                                              <p:pRg st="2" end="2"/>
                                            </p:txEl>
                                          </p:spTgt>
                                        </p:tgtEl>
                                        <p:attrNameLst>
                                          <p:attrName>style.visibility</p:attrName>
                                        </p:attrNameLst>
                                      </p:cBhvr>
                                      <p:to>
                                        <p:strVal val="visible"/>
                                      </p:to>
                                    </p:set>
                                    <p:anim calcmode="lin" valueType="num">
                                      <p:cBhvr additive="base">
                                        <p:cTn id="15" dur="500"/>
                                        <p:tgtEl>
                                          <p:spTgt spid="974">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974">
                                            <p:txEl>
                                              <p:pRg st="2" end="2"/>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showMasterSp="0">
  <p:cSld>
    <p:bg>
      <p:bgPr>
        <a:solidFill>
          <a:srgbClr val="5E3845"/>
        </a:solidFill>
        <a:effectLst/>
      </p:bgPr>
    </p:bg>
    <p:spTree>
      <p:nvGrpSpPr>
        <p:cNvPr id="1" name="Shape 979"/>
        <p:cNvGrpSpPr/>
        <p:nvPr/>
      </p:nvGrpSpPr>
      <p:grpSpPr>
        <a:xfrm>
          <a:off x="0" y="0"/>
          <a:ext cx="0" cy="0"/>
          <a:chOff x="0" y="0"/>
          <a:chExt cx="0" cy="0"/>
        </a:xfrm>
      </p:grpSpPr>
      <p:sp>
        <p:nvSpPr>
          <p:cNvPr id="980" name="Google Shape;980;p133"/>
          <p:cNvSpPr txBox="1">
            <a:spLocks noGrp="1"/>
          </p:cNvSpPr>
          <p:nvPr>
            <p:ph type="title"/>
          </p:nvPr>
        </p:nvSpPr>
        <p:spPr>
          <a:xfrm>
            <a:off x="365759" y="748145"/>
            <a:ext cx="6887096" cy="4764024"/>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4800"/>
              <a:buFont typeface="Century Schoolbook"/>
              <a:buNone/>
            </a:pPr>
            <a:r>
              <a:rPr lang="en-US" sz="4800" b="1">
                <a:solidFill>
                  <a:srgbClr val="FFC000"/>
                </a:solidFill>
              </a:rPr>
              <a:t>Efesios 1:1</a:t>
            </a:r>
            <a:br>
              <a:rPr lang="en-US" sz="4800" b="1">
                <a:solidFill>
                  <a:srgbClr val="FFC000"/>
                </a:solidFill>
              </a:rPr>
            </a:br>
            <a:r>
              <a:rPr lang="en-US" sz="2800" b="1" i="0">
                <a:solidFill>
                  <a:srgbClr val="FFFF66"/>
                </a:solidFill>
                <a:latin typeface="Arial"/>
                <a:ea typeface="Arial"/>
                <a:cs typeface="Arial"/>
                <a:sym typeface="Arial"/>
              </a:rPr>
              <a:t>p</a:t>
            </a:r>
            <a:r>
              <a:rPr lang="en-US" sz="2800" b="1" i="0">
                <a:solidFill>
                  <a:srgbClr val="FFFF66"/>
                </a:solidFill>
              </a:rPr>
              <a:t>46</a:t>
            </a:r>
            <a:br>
              <a:rPr lang="en-US" sz="2800" b="1">
                <a:solidFill>
                  <a:srgbClr val="FFFF66"/>
                </a:solidFill>
              </a:rPr>
            </a:br>
            <a:r>
              <a:rPr lang="en-US" sz="2800" b="1">
                <a:solidFill>
                  <a:srgbClr val="FFFF66"/>
                </a:solidFill>
              </a:rPr>
              <a:t>Papiros de Chester Beatty</a:t>
            </a:r>
            <a:endParaRPr sz="2800" b="1">
              <a:solidFill>
                <a:srgbClr val="FFFF66"/>
              </a:solidFill>
            </a:endParaRPr>
          </a:p>
          <a:p>
            <a:pPr marL="0" lvl="0" indent="0" algn="r" rtl="0">
              <a:lnSpc>
                <a:spcPct val="90000"/>
              </a:lnSpc>
              <a:spcBef>
                <a:spcPts val="0"/>
              </a:spcBef>
              <a:spcAft>
                <a:spcPts val="0"/>
              </a:spcAft>
              <a:buClr>
                <a:srgbClr val="FFC000"/>
              </a:buClr>
              <a:buSzPts val="4800"/>
              <a:buFont typeface="Century Schoolbook"/>
              <a:buNone/>
            </a:pPr>
            <a:r>
              <a:rPr lang="en-US" sz="2800" b="1">
                <a:solidFill>
                  <a:srgbClr val="FFFF66"/>
                </a:solidFill>
              </a:rPr>
              <a:t>ca. 200 D.C.</a:t>
            </a:r>
            <a:endParaRPr sz="2800" b="1">
              <a:solidFill>
                <a:srgbClr val="FFFF66"/>
              </a:solidFill>
            </a:endParaRPr>
          </a:p>
          <a:p>
            <a:pPr marL="0" lvl="0" indent="0" algn="r" rtl="0">
              <a:lnSpc>
                <a:spcPct val="90000"/>
              </a:lnSpc>
              <a:spcBef>
                <a:spcPts val="0"/>
              </a:spcBef>
              <a:spcAft>
                <a:spcPts val="0"/>
              </a:spcAft>
              <a:buClr>
                <a:srgbClr val="FFC000"/>
              </a:buClr>
              <a:buSzPts val="4800"/>
              <a:buFont typeface="Century Schoolbook"/>
              <a:buNone/>
            </a:pPr>
            <a:r>
              <a:rPr lang="en-US" sz="2800" b="1">
                <a:solidFill>
                  <a:srgbClr val="FFFF66"/>
                </a:solidFill>
              </a:rPr>
              <a:t>primera copia de la carta de Éfeso</a:t>
            </a:r>
            <a:br>
              <a:rPr lang="en-US" sz="2800" b="1">
                <a:solidFill>
                  <a:srgbClr val="FFFF66"/>
                </a:solidFill>
              </a:rPr>
            </a:br>
            <a:r>
              <a:rPr lang="en-US" sz="1800" b="1">
                <a:solidFill>
                  <a:srgbClr val="FFFF66"/>
                </a:solidFill>
              </a:rPr>
              <a:t>(Universidad de Michigan, Biblioteca Hatcher)</a:t>
            </a:r>
            <a:endParaRPr/>
          </a:p>
        </p:txBody>
      </p:sp>
      <p:sp>
        <p:nvSpPr>
          <p:cNvPr id="981" name="Google Shape;981;p133"/>
          <p:cNvSpPr txBox="1">
            <a:spLocks noGrp="1"/>
          </p:cNvSpPr>
          <p:nvPr>
            <p:ph type="sldNum" idx="12"/>
          </p:nvPr>
        </p:nvSpPr>
        <p:spPr>
          <a:xfrm>
            <a:off x="11658600" y="5512170"/>
            <a:ext cx="533399" cy="46054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133</a:t>
            </a:fld>
            <a:endParaRPr/>
          </a:p>
        </p:txBody>
      </p:sp>
      <p:pic>
        <p:nvPicPr>
          <p:cNvPr id="982" name="Google Shape;982;p133" descr="p46 Ephesians 6:20-24 (page 1)">
            <a:hlinkClick r:id="rId3"/>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574280" y="0"/>
            <a:ext cx="4084320" cy="6858000"/>
          </a:xfrm>
          <a:prstGeom prst="rect">
            <a:avLst/>
          </a:prstGeom>
          <a:noFill/>
          <a:ln>
            <a:noFill/>
          </a:ln>
        </p:spPr>
      </p:pic>
      <p:pic>
        <p:nvPicPr>
          <p:cNvPr id="983" name="Google Shape;983;p133" descr="p46 Ephesians 6:20-24 (page 1)">
            <a:hlinkClick r:id="rId3"/>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87036" y="3476525"/>
            <a:ext cx="10286999" cy="2065055"/>
          </a:xfrm>
          <a:prstGeom prst="rect">
            <a:avLst/>
          </a:prstGeom>
          <a:noFill/>
          <a:ln w="9525" cap="flat" cmpd="sng">
            <a:solidFill>
              <a:schemeClr val="dk1"/>
            </a:solidFill>
            <a:prstDash val="solid"/>
            <a:round/>
            <a:headEnd type="none" w="sm" len="sm"/>
            <a:tailEnd type="none" w="sm" len="sm"/>
          </a:ln>
        </p:spPr>
      </p:pic>
      <p:sp>
        <p:nvSpPr>
          <p:cNvPr id="984" name="Google Shape;984;p133"/>
          <p:cNvSpPr txBox="1"/>
          <p:nvPr/>
        </p:nvSpPr>
        <p:spPr>
          <a:xfrm>
            <a:off x="259080" y="5715000"/>
            <a:ext cx="731520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i="1">
                <a:solidFill>
                  <a:schemeClr val="lt1"/>
                </a:solidFill>
                <a:latin typeface="Corbel"/>
                <a:ea typeface="Corbel"/>
                <a:cs typeface="Corbel"/>
                <a:sym typeface="Corbel"/>
              </a:rPr>
              <a:t>"Pablo, apóstol de Cristo Jesús por [la] voluntad de Dios a los santos que también son fieles en Cristo..." (1:1)</a:t>
            </a:r>
            <a:endParaRPr/>
          </a:p>
        </p:txBody>
      </p:sp>
      <p:sp>
        <p:nvSpPr>
          <p:cNvPr id="985" name="Google Shape;985;p133"/>
          <p:cNvSpPr/>
          <p:nvPr/>
        </p:nvSpPr>
        <p:spPr>
          <a:xfrm>
            <a:off x="7985760" y="1051560"/>
            <a:ext cx="3002280" cy="441960"/>
          </a:xfrm>
          <a:prstGeom prst="rect">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983"/>
                                        </p:tgtEl>
                                        <p:attrNameLst>
                                          <p:attrName>style.visibility</p:attrName>
                                        </p:attrNameLst>
                                      </p:cBhvr>
                                      <p:to>
                                        <p:strVal val="visible"/>
                                      </p:to>
                                    </p:set>
                                    <p:anim calcmode="lin" valueType="num">
                                      <p:cBhvr additive="base">
                                        <p:cTn id="7" dur="500"/>
                                        <p:tgtEl>
                                          <p:spTgt spid="983"/>
                                        </p:tgtEl>
                                        <p:attrNameLst>
                                          <p:attrName>ppt_w</p:attrName>
                                        </p:attrNameLst>
                                      </p:cBhvr>
                                      <p:tavLst>
                                        <p:tav tm="0">
                                          <p:val>
                                            <p:strVal val="0"/>
                                          </p:val>
                                        </p:tav>
                                        <p:tav tm="100000">
                                          <p:val>
                                            <p:strVal val="#ppt_w"/>
                                          </p:val>
                                        </p:tav>
                                      </p:tavLst>
                                    </p:anim>
                                    <p:anim calcmode="lin" valueType="num">
                                      <p:cBhvr additive="base">
                                        <p:cTn id="8" dur="500"/>
                                        <p:tgtEl>
                                          <p:spTgt spid="983"/>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984">
                                            <p:txEl>
                                              <p:pRg st="0" end="0"/>
                                            </p:txEl>
                                          </p:spTgt>
                                        </p:tgtEl>
                                        <p:attrNameLst>
                                          <p:attrName>style.visibility</p:attrName>
                                        </p:attrNameLst>
                                      </p:cBhvr>
                                      <p:to>
                                        <p:strVal val="visible"/>
                                      </p:to>
                                    </p:set>
                                    <p:anim calcmode="lin" valueType="num">
                                      <p:cBhvr additive="base">
                                        <p:cTn id="11" dur="500"/>
                                        <p:tgtEl>
                                          <p:spTgt spid="984">
                                            <p:txEl>
                                              <p:pRg st="0" end="0"/>
                                            </p:txEl>
                                          </p:spTgt>
                                        </p:tgtEl>
                                        <p:attrNameLst>
                                          <p:attrName>ppt_w</p:attrName>
                                        </p:attrNameLst>
                                      </p:cBhvr>
                                      <p:tavLst>
                                        <p:tav tm="0">
                                          <p:val>
                                            <p:strVal val="0"/>
                                          </p:val>
                                        </p:tav>
                                        <p:tav tm="100000">
                                          <p:val>
                                            <p:strVal val="#ppt_w"/>
                                          </p:val>
                                        </p:tav>
                                      </p:tavLst>
                                    </p:anim>
                                    <p:anim calcmode="lin" valueType="num">
                                      <p:cBhvr additive="base">
                                        <p:cTn id="12" dur="500"/>
                                        <p:tgtEl>
                                          <p:spTgt spid="984">
                                            <p:txEl>
                                              <p:pRg st="0" end="0"/>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985"/>
                                        </p:tgtEl>
                                        <p:attrNameLst>
                                          <p:attrName>style.visibility</p:attrName>
                                        </p:attrNameLst>
                                      </p:cBhvr>
                                      <p:to>
                                        <p:strVal val="visible"/>
                                      </p:to>
                                    </p:set>
                                    <p:anim calcmode="lin" valueType="num">
                                      <p:cBhvr additive="base">
                                        <p:cTn id="15" dur="500"/>
                                        <p:tgtEl>
                                          <p:spTgt spid="985"/>
                                        </p:tgtEl>
                                        <p:attrNameLst>
                                          <p:attrName>ppt_w</p:attrName>
                                        </p:attrNameLst>
                                      </p:cBhvr>
                                      <p:tavLst>
                                        <p:tav tm="0">
                                          <p:val>
                                            <p:strVal val="0"/>
                                          </p:val>
                                        </p:tav>
                                        <p:tav tm="100000">
                                          <p:val>
                                            <p:strVal val="#ppt_w"/>
                                          </p:val>
                                        </p:tav>
                                      </p:tavLst>
                                    </p:anim>
                                    <p:anim calcmode="lin" valueType="num">
                                      <p:cBhvr additive="base">
                                        <p:cTn id="16" dur="500"/>
                                        <p:tgtEl>
                                          <p:spTgt spid="98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showMasterSp="0">
  <p:cSld>
    <p:bg>
      <p:bgPr>
        <a:solidFill>
          <a:srgbClr val="5E3845"/>
        </a:solidFill>
        <a:effectLst/>
      </p:bgPr>
    </p:bg>
    <p:spTree>
      <p:nvGrpSpPr>
        <p:cNvPr id="1" name="Shape 989"/>
        <p:cNvGrpSpPr/>
        <p:nvPr/>
      </p:nvGrpSpPr>
      <p:grpSpPr>
        <a:xfrm>
          <a:off x="0" y="0"/>
          <a:ext cx="0" cy="0"/>
          <a:chOff x="0" y="0"/>
          <a:chExt cx="0" cy="0"/>
        </a:xfrm>
      </p:grpSpPr>
      <p:sp>
        <p:nvSpPr>
          <p:cNvPr id="990" name="Google Shape;990;p134"/>
          <p:cNvSpPr txBox="1">
            <a:spLocks noGrp="1"/>
          </p:cNvSpPr>
          <p:nvPr>
            <p:ph type="sldNum" idx="12"/>
          </p:nvPr>
        </p:nvSpPr>
        <p:spPr>
          <a:xfrm>
            <a:off x="11784011" y="5607592"/>
            <a:ext cx="40798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134</a:t>
            </a:fld>
            <a:endParaRPr/>
          </a:p>
        </p:txBody>
      </p:sp>
      <p:pic>
        <p:nvPicPr>
          <p:cNvPr id="991" name="Google Shape;991;p13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048000" y="0"/>
            <a:ext cx="9144000" cy="6858000"/>
          </a:xfrm>
          <a:prstGeom prst="rect">
            <a:avLst/>
          </a:prstGeom>
          <a:noFill/>
          <a:ln>
            <a:noFill/>
          </a:ln>
        </p:spPr>
      </p:pic>
      <p:sp>
        <p:nvSpPr>
          <p:cNvPr id="992" name="Google Shape;992;p134"/>
          <p:cNvSpPr txBox="1"/>
          <p:nvPr/>
        </p:nvSpPr>
        <p:spPr>
          <a:xfrm>
            <a:off x="75025" y="0"/>
            <a:ext cx="2855400" cy="61107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Clr>
                <a:schemeClr val="dk1"/>
              </a:buClr>
              <a:buSzPts val="1100"/>
              <a:buFont typeface="Arial"/>
              <a:buNone/>
            </a:pPr>
            <a:r>
              <a:rPr lang="en-US" sz="2300">
                <a:solidFill>
                  <a:srgbClr val="FFFF99"/>
                </a:solidFill>
                <a:latin typeface="Corbel"/>
                <a:ea typeface="Corbel"/>
                <a:cs typeface="Corbel"/>
                <a:sym typeface="Corbel"/>
              </a:rPr>
              <a:t>Aunque sólo quedan fragmentos escultóricos y piedras de los cimientos, el Templo de Artemisa fue nombrado por Antipas de Sidón como una de las siete maravillas del mundo antiguo.</a:t>
            </a:r>
            <a:endParaRPr sz="2300">
              <a:solidFill>
                <a:srgbClr val="FFFF99"/>
              </a:solidFill>
              <a:latin typeface="Corbel"/>
              <a:ea typeface="Corbel"/>
              <a:cs typeface="Corbel"/>
              <a:sym typeface="Corbel"/>
            </a:endParaRPr>
          </a:p>
          <a:p>
            <a:pPr marL="0" marR="0" lvl="0" indent="0" algn="r" rtl="0">
              <a:spcBef>
                <a:spcPts val="0"/>
              </a:spcBef>
              <a:spcAft>
                <a:spcPts val="0"/>
              </a:spcAft>
              <a:buSzPts val="1100"/>
              <a:buNone/>
            </a:pPr>
            <a:r>
              <a:rPr lang="en-US" sz="2300">
                <a:solidFill>
                  <a:srgbClr val="FFFF99"/>
                </a:solidFill>
                <a:latin typeface="Corbel"/>
                <a:ea typeface="Corbel"/>
                <a:cs typeface="Corbel"/>
                <a:sym typeface="Corbel"/>
              </a:rPr>
              <a:t>Aunque fue destruido a finales de la época romana, sus ruinas fueron redescubiertas por estudiosos del Museo Británico en 1869.</a:t>
            </a:r>
            <a:endParaRPr sz="2300">
              <a:solidFill>
                <a:srgbClr val="FFFF99"/>
              </a:solidFill>
              <a:latin typeface="Corbel"/>
              <a:ea typeface="Corbel"/>
              <a:cs typeface="Corbel"/>
              <a:sym typeface="Corbel"/>
            </a:endParaRPr>
          </a:p>
        </p:txBody>
      </p:sp>
      <p:sp>
        <p:nvSpPr>
          <p:cNvPr id="993" name="Google Shape;993;p134"/>
          <p:cNvSpPr txBox="1"/>
          <p:nvPr/>
        </p:nvSpPr>
        <p:spPr>
          <a:xfrm>
            <a:off x="3288632" y="5839326"/>
            <a:ext cx="3834063"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i="1">
                <a:solidFill>
                  <a:schemeClr val="lt1"/>
                </a:solidFill>
                <a:latin typeface="Corbel"/>
                <a:ea typeface="Corbel"/>
                <a:cs typeface="Corbel"/>
                <a:sym typeface="Corbel"/>
              </a:rPr>
              <a:t>Maqueta del Templo de Artemisa</a:t>
            </a:r>
            <a:endParaRPr/>
          </a:p>
        </p:txBody>
      </p:sp>
    </p:spTree>
  </p:cSld>
  <p:clrMapOvr>
    <a:masterClrMapping/>
  </p:clrMapOvr>
  <p:transition>
    <p:split orient="vert"/>
  </p:transition>
</p:sld>
</file>

<file path=ppt/slides/slide135.xml><?xml version="1.0" encoding="utf-8"?>
<p:sld xmlns:a="http://schemas.openxmlformats.org/drawingml/2006/main" xmlns:r="http://schemas.openxmlformats.org/officeDocument/2006/relationships" xmlns:p="http://schemas.openxmlformats.org/presentationml/2006/main" showMasterSp="0">
  <p:cSld>
    <p:bg>
      <p:bgPr>
        <a:solidFill>
          <a:srgbClr val="AEBDC9"/>
        </a:solidFill>
        <a:effectLst/>
      </p:bgPr>
    </p:bg>
    <p:spTree>
      <p:nvGrpSpPr>
        <p:cNvPr id="1" name="Shape 997"/>
        <p:cNvGrpSpPr/>
        <p:nvPr/>
      </p:nvGrpSpPr>
      <p:grpSpPr>
        <a:xfrm>
          <a:off x="0" y="0"/>
          <a:ext cx="0" cy="0"/>
          <a:chOff x="0" y="0"/>
          <a:chExt cx="0" cy="0"/>
        </a:xfrm>
      </p:grpSpPr>
      <p:sp>
        <p:nvSpPr>
          <p:cNvPr id="998" name="Google Shape;998;p135"/>
          <p:cNvSpPr txBox="1">
            <a:spLocks noGrp="1"/>
          </p:cNvSpPr>
          <p:nvPr>
            <p:ph type="title"/>
          </p:nvPr>
        </p:nvSpPr>
        <p:spPr>
          <a:xfrm>
            <a:off x="-152400" y="681325"/>
            <a:ext cx="3811800" cy="4840200"/>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9900"/>
              </a:buClr>
              <a:buSzPts val="4800"/>
              <a:buFont typeface="Century Schoolbook"/>
              <a:buNone/>
            </a:pPr>
            <a:r>
              <a:rPr lang="en-US" sz="4800" b="1">
                <a:solidFill>
                  <a:srgbClr val="FF9900"/>
                </a:solidFill>
              </a:rPr>
              <a:t>El argumento </a:t>
            </a:r>
            <a:endParaRPr/>
          </a:p>
        </p:txBody>
      </p:sp>
      <p:sp>
        <p:nvSpPr>
          <p:cNvPr id="999" name="Google Shape;999;p135"/>
          <p:cNvSpPr txBox="1">
            <a:spLocks noGrp="1"/>
          </p:cNvSpPr>
          <p:nvPr>
            <p:ph type="body" idx="1"/>
          </p:nvPr>
        </p:nvSpPr>
        <p:spPr>
          <a:xfrm>
            <a:off x="3648894" y="0"/>
            <a:ext cx="8519160" cy="6873240"/>
          </a:xfrm>
          <a:prstGeom prst="rect">
            <a:avLst/>
          </a:prstGeom>
          <a:no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rgbClr val="FF0000"/>
              </a:buClr>
              <a:buSzPts val="2800"/>
              <a:buNone/>
            </a:pPr>
            <a:r>
              <a:rPr lang="en-US" sz="2800" b="1">
                <a:solidFill>
                  <a:srgbClr val="FF0000"/>
                </a:solidFill>
              </a:rPr>
              <a:t>La iglesia es el clímax del propósito eterno de Dios (1): </a:t>
            </a:r>
            <a:endParaRPr/>
          </a:p>
          <a:p>
            <a:pPr marL="283464" lvl="0" indent="-277114" algn="l" rtl="0">
              <a:lnSpc>
                <a:spcPct val="112000"/>
              </a:lnSpc>
              <a:spcBef>
                <a:spcPts val="900"/>
              </a:spcBef>
              <a:spcAft>
                <a:spcPts val="0"/>
              </a:spcAft>
              <a:buClr>
                <a:schemeClr val="dk1"/>
              </a:buClr>
              <a:buSzPts val="2300"/>
              <a:buChar char="•"/>
            </a:pPr>
            <a:r>
              <a:rPr lang="en-US" sz="2300" i="1">
                <a:solidFill>
                  <a:schemeClr val="dk1"/>
                </a:solidFill>
              </a:rPr>
              <a:t>Antes de la creación del universo, el Padre planeó tener un cuerpo de personas adoptadas como sus hijos.</a:t>
            </a:r>
            <a:endParaRPr sz="2300" i="1">
              <a:solidFill>
                <a:schemeClr val="dk1"/>
              </a:solidFill>
            </a:endParaRPr>
          </a:p>
          <a:p>
            <a:pPr marL="283464" lvl="0" indent="-277114" algn="l" rtl="0">
              <a:lnSpc>
                <a:spcPct val="112000"/>
              </a:lnSpc>
              <a:spcBef>
                <a:spcPts val="900"/>
              </a:spcBef>
              <a:spcAft>
                <a:spcPts val="0"/>
              </a:spcAft>
              <a:buClr>
                <a:schemeClr val="dk1"/>
              </a:buClr>
              <a:buSzPts val="2300"/>
              <a:buChar char="•"/>
            </a:pPr>
            <a:r>
              <a:rPr lang="en-US" sz="2300" i="1">
                <a:solidFill>
                  <a:schemeClr val="dk1"/>
                </a:solidFill>
              </a:rPr>
              <a:t>Proporcionó la redención y el perdón a través de su Hijo, obrando todo según su soberana voluntad.</a:t>
            </a:r>
            <a:endParaRPr sz="2300" i="1">
              <a:solidFill>
                <a:schemeClr val="dk1"/>
              </a:solidFill>
            </a:endParaRPr>
          </a:p>
          <a:p>
            <a:pPr marL="283464" lvl="0" indent="-277114" algn="l" rtl="0">
              <a:lnSpc>
                <a:spcPct val="112000"/>
              </a:lnSpc>
              <a:spcBef>
                <a:spcPts val="900"/>
              </a:spcBef>
              <a:spcAft>
                <a:spcPts val="0"/>
              </a:spcAft>
              <a:buClr>
                <a:schemeClr val="dk1"/>
              </a:buClr>
              <a:buSzPts val="2300"/>
              <a:buChar char="•"/>
            </a:pPr>
            <a:r>
              <a:rPr lang="en-US" sz="2300" i="1">
                <a:solidFill>
                  <a:schemeClr val="dk1"/>
                </a:solidFill>
              </a:rPr>
              <a:t>Por medio del Espíritu Santo, garantizó el resultado final de esta bendición.</a:t>
            </a:r>
            <a:endParaRPr sz="2300" i="1">
              <a:solidFill>
                <a:schemeClr val="dk1"/>
              </a:solidFill>
            </a:endParaRPr>
          </a:p>
          <a:p>
            <a:pPr marL="283464" lvl="0" indent="-277114" algn="l" rtl="0">
              <a:lnSpc>
                <a:spcPct val="112000"/>
              </a:lnSpc>
              <a:spcBef>
                <a:spcPts val="900"/>
              </a:spcBef>
              <a:spcAft>
                <a:spcPts val="0"/>
              </a:spcAft>
              <a:buClr>
                <a:schemeClr val="dk1"/>
              </a:buClr>
              <a:buSzPts val="2300"/>
              <a:buChar char="•"/>
            </a:pPr>
            <a:r>
              <a:rPr lang="en-US" sz="2300" i="1">
                <a:solidFill>
                  <a:schemeClr val="dk1"/>
                </a:solidFill>
              </a:rPr>
              <a:t>Los propios efesios eran ejemplos de este "cuerpo" místico, sobre el que Cristo es la "cabeza".</a:t>
            </a:r>
            <a:endParaRPr sz="2300" i="1">
              <a:solidFill>
                <a:schemeClr val="dk1"/>
              </a:solidFill>
            </a:endParaRPr>
          </a:p>
          <a:p>
            <a:pPr marL="0" lvl="0" indent="0" algn="l" rtl="0">
              <a:lnSpc>
                <a:spcPct val="112000"/>
              </a:lnSpc>
              <a:spcBef>
                <a:spcPts val="900"/>
              </a:spcBef>
              <a:spcAft>
                <a:spcPts val="0"/>
              </a:spcAft>
              <a:buClr>
                <a:srgbClr val="FF0000"/>
              </a:buClr>
              <a:buSzPts val="2800"/>
              <a:buNone/>
            </a:pPr>
            <a:r>
              <a:rPr lang="en-US" sz="2800" b="1">
                <a:solidFill>
                  <a:srgbClr val="FF0000"/>
                </a:solidFill>
              </a:rPr>
              <a:t>La gracia y la unidad son las cualidades duraderas de la obra redentora de Dios (2): </a:t>
            </a:r>
            <a:endParaRPr/>
          </a:p>
          <a:p>
            <a:pPr marL="283464" lvl="0" indent="-277114" algn="l" rtl="0">
              <a:lnSpc>
                <a:spcPct val="112000"/>
              </a:lnSpc>
              <a:spcBef>
                <a:spcPts val="900"/>
              </a:spcBef>
              <a:spcAft>
                <a:spcPts val="0"/>
              </a:spcAft>
              <a:buClr>
                <a:schemeClr val="dk1"/>
              </a:buClr>
              <a:buSzPts val="2300"/>
              <a:buChar char="•"/>
            </a:pPr>
            <a:r>
              <a:rPr lang="en-US" sz="2300" i="1">
                <a:solidFill>
                  <a:schemeClr val="dk1"/>
                </a:solidFill>
              </a:rPr>
              <a:t>Los creyentes son salvados por la gracia mediante la fe.</a:t>
            </a:r>
            <a:endParaRPr sz="2300" i="1">
              <a:solidFill>
                <a:schemeClr val="dk1"/>
              </a:solidFill>
            </a:endParaRPr>
          </a:p>
          <a:p>
            <a:pPr marL="283464" lvl="0" indent="-277114" algn="l" rtl="0">
              <a:lnSpc>
                <a:spcPct val="112000"/>
              </a:lnSpc>
              <a:spcBef>
                <a:spcPts val="900"/>
              </a:spcBef>
              <a:spcAft>
                <a:spcPts val="0"/>
              </a:spcAft>
              <a:buClr>
                <a:schemeClr val="dk1"/>
              </a:buClr>
              <a:buSzPts val="2300"/>
              <a:buChar char="•"/>
            </a:pPr>
            <a:r>
              <a:rPr lang="en-US" sz="2300" i="1">
                <a:solidFill>
                  <a:schemeClr val="dk1"/>
                </a:solidFill>
              </a:rPr>
              <a:t>La unidad entre judíos y gentiles en un solo cuerpo a través de la cruz ha dado lugar a un templo santo donde Dios vive por su Espíritu.</a:t>
            </a:r>
            <a:endParaRPr sz="2300" i="1">
              <a:solidFill>
                <a:schemeClr val="dk1"/>
              </a:solidFill>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999">
                                            <p:txEl>
                                              <p:pRg st="0" end="0"/>
                                            </p:txEl>
                                          </p:spTgt>
                                        </p:tgtEl>
                                        <p:attrNameLst>
                                          <p:attrName>style.visibility</p:attrName>
                                        </p:attrNameLst>
                                      </p:cBhvr>
                                      <p:to>
                                        <p:strVal val="visible"/>
                                      </p:to>
                                    </p:set>
                                    <p:anim calcmode="lin" valueType="num">
                                      <p:cBhvr additive="base">
                                        <p:cTn id="7" dur="500"/>
                                        <p:tgtEl>
                                          <p:spTgt spid="999">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999">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999">
                                            <p:txEl>
                                              <p:pRg st="1" end="1"/>
                                            </p:txEl>
                                          </p:spTgt>
                                        </p:tgtEl>
                                        <p:attrNameLst>
                                          <p:attrName>style.visibility</p:attrName>
                                        </p:attrNameLst>
                                      </p:cBhvr>
                                      <p:to>
                                        <p:strVal val="visible"/>
                                      </p:to>
                                    </p:set>
                                    <p:anim calcmode="lin" valueType="num">
                                      <p:cBhvr additive="base">
                                        <p:cTn id="11" dur="500"/>
                                        <p:tgtEl>
                                          <p:spTgt spid="999">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999">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999">
                                            <p:txEl>
                                              <p:pRg st="2" end="2"/>
                                            </p:txEl>
                                          </p:spTgt>
                                        </p:tgtEl>
                                        <p:attrNameLst>
                                          <p:attrName>style.visibility</p:attrName>
                                        </p:attrNameLst>
                                      </p:cBhvr>
                                      <p:to>
                                        <p:strVal val="visible"/>
                                      </p:to>
                                    </p:set>
                                    <p:anim calcmode="lin" valueType="num">
                                      <p:cBhvr additive="base">
                                        <p:cTn id="15" dur="500"/>
                                        <p:tgtEl>
                                          <p:spTgt spid="999">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999">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999">
                                            <p:txEl>
                                              <p:pRg st="3" end="3"/>
                                            </p:txEl>
                                          </p:spTgt>
                                        </p:tgtEl>
                                        <p:attrNameLst>
                                          <p:attrName>style.visibility</p:attrName>
                                        </p:attrNameLst>
                                      </p:cBhvr>
                                      <p:to>
                                        <p:strVal val="visible"/>
                                      </p:to>
                                    </p:set>
                                    <p:anim calcmode="lin" valueType="num">
                                      <p:cBhvr additive="base">
                                        <p:cTn id="19" dur="500"/>
                                        <p:tgtEl>
                                          <p:spTgt spid="999">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999">
                                            <p:txEl>
                                              <p:pRg st="3" end="3"/>
                                            </p:txEl>
                                          </p:spTgt>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999">
                                            <p:txEl>
                                              <p:pRg st="4" end="4"/>
                                            </p:txEl>
                                          </p:spTgt>
                                        </p:tgtEl>
                                        <p:attrNameLst>
                                          <p:attrName>style.visibility</p:attrName>
                                        </p:attrNameLst>
                                      </p:cBhvr>
                                      <p:to>
                                        <p:strVal val="visible"/>
                                      </p:to>
                                    </p:set>
                                    <p:anim calcmode="lin" valueType="num">
                                      <p:cBhvr additive="base">
                                        <p:cTn id="23" dur="500"/>
                                        <p:tgtEl>
                                          <p:spTgt spid="999">
                                            <p:txEl>
                                              <p:pRg st="4" end="4"/>
                                            </p:txEl>
                                          </p:spTgt>
                                        </p:tgtEl>
                                        <p:attrNameLst>
                                          <p:attrName>ppt_w</p:attrName>
                                        </p:attrNameLst>
                                      </p:cBhvr>
                                      <p:tavLst>
                                        <p:tav tm="0">
                                          <p:val>
                                            <p:strVal val="0"/>
                                          </p:val>
                                        </p:tav>
                                        <p:tav tm="100000">
                                          <p:val>
                                            <p:strVal val="#ppt_w"/>
                                          </p:val>
                                        </p:tav>
                                      </p:tavLst>
                                    </p:anim>
                                    <p:anim calcmode="lin" valueType="num">
                                      <p:cBhvr additive="base">
                                        <p:cTn id="24" dur="500"/>
                                        <p:tgtEl>
                                          <p:spTgt spid="999">
                                            <p:txEl>
                                              <p:pRg st="4" end="4"/>
                                            </p:txEl>
                                          </p:spTgt>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999">
                                            <p:txEl>
                                              <p:pRg st="5" end="5"/>
                                            </p:txEl>
                                          </p:spTgt>
                                        </p:tgtEl>
                                        <p:attrNameLst>
                                          <p:attrName>style.visibility</p:attrName>
                                        </p:attrNameLst>
                                      </p:cBhvr>
                                      <p:to>
                                        <p:strVal val="visible"/>
                                      </p:to>
                                    </p:set>
                                    <p:anim calcmode="lin" valueType="num">
                                      <p:cBhvr additive="base">
                                        <p:cTn id="27" dur="500"/>
                                        <p:tgtEl>
                                          <p:spTgt spid="999">
                                            <p:txEl>
                                              <p:pRg st="5" end="5"/>
                                            </p:txEl>
                                          </p:spTgt>
                                        </p:tgtEl>
                                        <p:attrNameLst>
                                          <p:attrName>ppt_w</p:attrName>
                                        </p:attrNameLst>
                                      </p:cBhvr>
                                      <p:tavLst>
                                        <p:tav tm="0">
                                          <p:val>
                                            <p:strVal val="0"/>
                                          </p:val>
                                        </p:tav>
                                        <p:tav tm="100000">
                                          <p:val>
                                            <p:strVal val="#ppt_w"/>
                                          </p:val>
                                        </p:tav>
                                      </p:tavLst>
                                    </p:anim>
                                    <p:anim calcmode="lin" valueType="num">
                                      <p:cBhvr additive="base">
                                        <p:cTn id="28" dur="500"/>
                                        <p:tgtEl>
                                          <p:spTgt spid="999">
                                            <p:txEl>
                                              <p:pRg st="5" end="5"/>
                                            </p:txEl>
                                          </p:spTgt>
                                        </p:tgtEl>
                                        <p:attrNameLst>
                                          <p:attrName>ppt_h</p:attrName>
                                        </p:attrNameLst>
                                      </p:cBhvr>
                                      <p:tavLst>
                                        <p:tav tm="0">
                                          <p:val>
                                            <p:str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999">
                                            <p:txEl>
                                              <p:pRg st="6" end="6"/>
                                            </p:txEl>
                                          </p:spTgt>
                                        </p:tgtEl>
                                        <p:attrNameLst>
                                          <p:attrName>style.visibility</p:attrName>
                                        </p:attrNameLst>
                                      </p:cBhvr>
                                      <p:to>
                                        <p:strVal val="visible"/>
                                      </p:to>
                                    </p:set>
                                    <p:anim calcmode="lin" valueType="num">
                                      <p:cBhvr additive="base">
                                        <p:cTn id="31" dur="500"/>
                                        <p:tgtEl>
                                          <p:spTgt spid="999">
                                            <p:txEl>
                                              <p:pRg st="6" end="6"/>
                                            </p:txEl>
                                          </p:spTgt>
                                        </p:tgtEl>
                                        <p:attrNameLst>
                                          <p:attrName>ppt_w</p:attrName>
                                        </p:attrNameLst>
                                      </p:cBhvr>
                                      <p:tavLst>
                                        <p:tav tm="0">
                                          <p:val>
                                            <p:strVal val="0"/>
                                          </p:val>
                                        </p:tav>
                                        <p:tav tm="100000">
                                          <p:val>
                                            <p:strVal val="#ppt_w"/>
                                          </p:val>
                                        </p:tav>
                                      </p:tavLst>
                                    </p:anim>
                                    <p:anim calcmode="lin" valueType="num">
                                      <p:cBhvr additive="base">
                                        <p:cTn id="32" dur="500"/>
                                        <p:tgtEl>
                                          <p:spTgt spid="999">
                                            <p:txEl>
                                              <p:pRg st="6" end="6"/>
                                            </p:txEl>
                                          </p:spTgt>
                                        </p:tgtEl>
                                        <p:attrNameLst>
                                          <p:attrName>ppt_h</p:attrName>
                                        </p:attrNameLst>
                                      </p:cBhvr>
                                      <p:tavLst>
                                        <p:tav tm="0">
                                          <p:val>
                                            <p:str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999">
                                            <p:txEl>
                                              <p:pRg st="7" end="7"/>
                                            </p:txEl>
                                          </p:spTgt>
                                        </p:tgtEl>
                                        <p:attrNameLst>
                                          <p:attrName>style.visibility</p:attrName>
                                        </p:attrNameLst>
                                      </p:cBhvr>
                                      <p:to>
                                        <p:strVal val="visible"/>
                                      </p:to>
                                    </p:set>
                                    <p:anim calcmode="lin" valueType="num">
                                      <p:cBhvr additive="base">
                                        <p:cTn id="35" dur="500"/>
                                        <p:tgtEl>
                                          <p:spTgt spid="999">
                                            <p:txEl>
                                              <p:pRg st="7" end="7"/>
                                            </p:txEl>
                                          </p:spTgt>
                                        </p:tgtEl>
                                        <p:attrNameLst>
                                          <p:attrName>ppt_w</p:attrName>
                                        </p:attrNameLst>
                                      </p:cBhvr>
                                      <p:tavLst>
                                        <p:tav tm="0">
                                          <p:val>
                                            <p:strVal val="0"/>
                                          </p:val>
                                        </p:tav>
                                        <p:tav tm="100000">
                                          <p:val>
                                            <p:strVal val="#ppt_w"/>
                                          </p:val>
                                        </p:tav>
                                      </p:tavLst>
                                    </p:anim>
                                    <p:anim calcmode="lin" valueType="num">
                                      <p:cBhvr additive="base">
                                        <p:cTn id="36" dur="500"/>
                                        <p:tgtEl>
                                          <p:spTgt spid="999">
                                            <p:txEl>
                                              <p:pRg st="7" end="7"/>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showMasterSp="0">
  <p:cSld>
    <p:bg>
      <p:bgPr>
        <a:solidFill>
          <a:srgbClr val="AEBDC9"/>
        </a:solidFill>
        <a:effectLst/>
      </p:bgPr>
    </p:bg>
    <p:spTree>
      <p:nvGrpSpPr>
        <p:cNvPr id="1" name="Shape 1003"/>
        <p:cNvGrpSpPr/>
        <p:nvPr/>
      </p:nvGrpSpPr>
      <p:grpSpPr>
        <a:xfrm>
          <a:off x="0" y="0"/>
          <a:ext cx="0" cy="0"/>
          <a:chOff x="0" y="0"/>
          <a:chExt cx="0" cy="0"/>
        </a:xfrm>
      </p:grpSpPr>
      <p:sp>
        <p:nvSpPr>
          <p:cNvPr id="1004" name="Google Shape;1004;p136"/>
          <p:cNvSpPr txBox="1">
            <a:spLocks noGrp="1"/>
          </p:cNvSpPr>
          <p:nvPr>
            <p:ph type="body" idx="1"/>
          </p:nvPr>
        </p:nvSpPr>
        <p:spPr>
          <a:xfrm>
            <a:off x="3001325" y="0"/>
            <a:ext cx="8901300" cy="6675000"/>
          </a:xfrm>
          <a:prstGeom prst="rect">
            <a:avLst/>
          </a:prstGeom>
          <a:solidFill>
            <a:srgbClr val="AEBDC9"/>
          </a:soli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rgbClr val="FF0000"/>
              </a:buClr>
              <a:buSzPts val="2800"/>
              <a:buNone/>
            </a:pPr>
            <a:r>
              <a:rPr lang="en-US" sz="2800" b="1">
                <a:solidFill>
                  <a:srgbClr val="FF0000"/>
                </a:solidFill>
              </a:rPr>
              <a:t>Pablo fue él mismo un servidor de este evangelio (3):</a:t>
            </a:r>
            <a:endParaRPr/>
          </a:p>
          <a:p>
            <a:pPr marL="283464" lvl="0" indent="-277114" algn="l" rtl="0">
              <a:lnSpc>
                <a:spcPct val="112000"/>
              </a:lnSpc>
              <a:spcBef>
                <a:spcPts val="900"/>
              </a:spcBef>
              <a:spcAft>
                <a:spcPts val="0"/>
              </a:spcAft>
              <a:buClr>
                <a:schemeClr val="dk1"/>
              </a:buClr>
              <a:buSzPts val="2300"/>
              <a:buChar char="•"/>
            </a:pPr>
            <a:r>
              <a:rPr lang="en-US" sz="2300" i="1">
                <a:solidFill>
                  <a:schemeClr val="dk1"/>
                </a:solidFill>
              </a:rPr>
              <a:t>Este propósito eterno de Dios -el "misterio"- se mantuvo oculto durante mucho tiempo, pero ahora Dios lo ha dado a conocer.</a:t>
            </a:r>
            <a:endParaRPr sz="2300" i="1">
              <a:solidFill>
                <a:schemeClr val="dk1"/>
              </a:solidFill>
            </a:endParaRPr>
          </a:p>
          <a:p>
            <a:pPr marL="283464" lvl="0" indent="-277114" algn="l" rtl="0">
              <a:lnSpc>
                <a:spcPct val="112000"/>
              </a:lnSpc>
              <a:spcBef>
                <a:spcPts val="900"/>
              </a:spcBef>
              <a:spcAft>
                <a:spcPts val="0"/>
              </a:spcAft>
              <a:buClr>
                <a:schemeClr val="dk1"/>
              </a:buClr>
              <a:buSzPts val="2300"/>
              <a:buChar char="•"/>
            </a:pPr>
            <a:r>
              <a:rPr lang="en-US" sz="2300" i="1">
                <a:solidFill>
                  <a:schemeClr val="dk1"/>
                </a:solidFill>
              </a:rPr>
              <a:t>Fue un privilegio y una carga para Pablo ser el portador de esta buena noticia a los gentiles. </a:t>
            </a:r>
            <a:endParaRPr sz="2300" i="1">
              <a:solidFill>
                <a:schemeClr val="dk1"/>
              </a:solidFill>
            </a:endParaRPr>
          </a:p>
          <a:p>
            <a:pPr marL="283464" lvl="0" indent="-277114" algn="l" rtl="0">
              <a:lnSpc>
                <a:spcPct val="112000"/>
              </a:lnSpc>
              <a:spcBef>
                <a:spcPts val="900"/>
              </a:spcBef>
              <a:spcAft>
                <a:spcPts val="0"/>
              </a:spcAft>
              <a:buClr>
                <a:schemeClr val="dk1"/>
              </a:buClr>
              <a:buSzPts val="2300"/>
              <a:buChar char="•"/>
            </a:pPr>
            <a:r>
              <a:rPr lang="en-US" sz="2300" i="1">
                <a:solidFill>
                  <a:schemeClr val="dk1"/>
                </a:solidFill>
              </a:rPr>
              <a:t>Su oración continua era que los efesios fueran capaces de comprender plenamente el inconmensurable amor de Cristo.</a:t>
            </a:r>
            <a:endParaRPr sz="2300" i="1">
              <a:solidFill>
                <a:schemeClr val="dk1"/>
              </a:solidFill>
            </a:endParaRPr>
          </a:p>
          <a:p>
            <a:pPr marL="0" lvl="0" indent="0" algn="l" rtl="0">
              <a:lnSpc>
                <a:spcPct val="112000"/>
              </a:lnSpc>
              <a:spcBef>
                <a:spcPts val="900"/>
              </a:spcBef>
              <a:spcAft>
                <a:spcPts val="0"/>
              </a:spcAft>
              <a:buClr>
                <a:srgbClr val="FF0000"/>
              </a:buClr>
              <a:buSzPts val="2800"/>
              <a:buNone/>
            </a:pPr>
            <a:r>
              <a:rPr lang="en-US" sz="2800" b="1">
                <a:solidFill>
                  <a:srgbClr val="FF0000"/>
                </a:solidFill>
              </a:rPr>
              <a:t>Las implicaciones prácticas de este evangelio universal orientado hacia la unidad y la madurez espiritual (4:1-5:20):</a:t>
            </a:r>
            <a:endParaRPr/>
          </a:p>
          <a:p>
            <a:pPr marL="283464" lvl="0" indent="-277114" algn="l" rtl="0">
              <a:lnSpc>
                <a:spcPct val="112000"/>
              </a:lnSpc>
              <a:spcBef>
                <a:spcPts val="900"/>
              </a:spcBef>
              <a:spcAft>
                <a:spcPts val="0"/>
              </a:spcAft>
              <a:buClr>
                <a:schemeClr val="dk1"/>
              </a:buClr>
              <a:buSzPts val="2300"/>
              <a:buChar char="•"/>
            </a:pPr>
            <a:r>
              <a:rPr lang="en-US" sz="2300" i="1">
                <a:solidFill>
                  <a:schemeClr val="dk1"/>
                </a:solidFill>
              </a:rPr>
              <a:t>Ya que Dios ha unido a judíos y gentiles, los cristianos deben vivir en unidad unos con otros, usando los dones que Dios ha dado para el crecimiento espiritual del cuerpo.</a:t>
            </a:r>
            <a:endParaRPr sz="2300" i="1">
              <a:solidFill>
                <a:schemeClr val="dk1"/>
              </a:solidFill>
            </a:endParaRPr>
          </a:p>
          <a:p>
            <a:pPr marL="283464" lvl="0" indent="-277114" algn="l" rtl="0">
              <a:lnSpc>
                <a:spcPct val="112000"/>
              </a:lnSpc>
              <a:spcBef>
                <a:spcPts val="900"/>
              </a:spcBef>
              <a:spcAft>
                <a:spcPts val="0"/>
              </a:spcAft>
              <a:buClr>
                <a:schemeClr val="dk1"/>
              </a:buClr>
              <a:buSzPts val="2300"/>
              <a:buChar char="•"/>
            </a:pPr>
            <a:r>
              <a:rPr lang="en-US" sz="2300" i="1">
                <a:solidFill>
                  <a:schemeClr val="dk1"/>
                </a:solidFill>
              </a:rPr>
              <a:t>Como hijos de Dios, deben caracterizarse por un comportamiento moral.</a:t>
            </a:r>
            <a:endParaRPr sz="2300" i="1">
              <a:solidFill>
                <a:schemeClr val="dk1"/>
              </a:solidFill>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004">
                                            <p:txEl>
                                              <p:pRg st="0" end="0"/>
                                            </p:txEl>
                                          </p:spTgt>
                                        </p:tgtEl>
                                        <p:attrNameLst>
                                          <p:attrName>style.visibility</p:attrName>
                                        </p:attrNameLst>
                                      </p:cBhvr>
                                      <p:to>
                                        <p:strVal val="visible"/>
                                      </p:to>
                                    </p:set>
                                    <p:anim calcmode="lin" valueType="num">
                                      <p:cBhvr additive="base">
                                        <p:cTn id="7" dur="500"/>
                                        <p:tgtEl>
                                          <p:spTgt spid="1004">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1004">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004">
                                            <p:txEl>
                                              <p:pRg st="1" end="1"/>
                                            </p:txEl>
                                          </p:spTgt>
                                        </p:tgtEl>
                                        <p:attrNameLst>
                                          <p:attrName>style.visibility</p:attrName>
                                        </p:attrNameLst>
                                      </p:cBhvr>
                                      <p:to>
                                        <p:strVal val="visible"/>
                                      </p:to>
                                    </p:set>
                                    <p:anim calcmode="lin" valueType="num">
                                      <p:cBhvr additive="base">
                                        <p:cTn id="11" dur="500"/>
                                        <p:tgtEl>
                                          <p:spTgt spid="1004">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1004">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004">
                                            <p:txEl>
                                              <p:pRg st="2" end="2"/>
                                            </p:txEl>
                                          </p:spTgt>
                                        </p:tgtEl>
                                        <p:attrNameLst>
                                          <p:attrName>style.visibility</p:attrName>
                                        </p:attrNameLst>
                                      </p:cBhvr>
                                      <p:to>
                                        <p:strVal val="visible"/>
                                      </p:to>
                                    </p:set>
                                    <p:anim calcmode="lin" valueType="num">
                                      <p:cBhvr additive="base">
                                        <p:cTn id="15" dur="500"/>
                                        <p:tgtEl>
                                          <p:spTgt spid="1004">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1004">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1004">
                                            <p:txEl>
                                              <p:pRg st="3" end="3"/>
                                            </p:txEl>
                                          </p:spTgt>
                                        </p:tgtEl>
                                        <p:attrNameLst>
                                          <p:attrName>style.visibility</p:attrName>
                                        </p:attrNameLst>
                                      </p:cBhvr>
                                      <p:to>
                                        <p:strVal val="visible"/>
                                      </p:to>
                                    </p:set>
                                    <p:anim calcmode="lin" valueType="num">
                                      <p:cBhvr additive="base">
                                        <p:cTn id="19" dur="500"/>
                                        <p:tgtEl>
                                          <p:spTgt spid="1004">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1004">
                                            <p:txEl>
                                              <p:pRg st="3" end="3"/>
                                            </p:txEl>
                                          </p:spTgt>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1004">
                                            <p:txEl>
                                              <p:pRg st="4" end="4"/>
                                            </p:txEl>
                                          </p:spTgt>
                                        </p:tgtEl>
                                        <p:attrNameLst>
                                          <p:attrName>style.visibility</p:attrName>
                                        </p:attrNameLst>
                                      </p:cBhvr>
                                      <p:to>
                                        <p:strVal val="visible"/>
                                      </p:to>
                                    </p:set>
                                    <p:anim calcmode="lin" valueType="num">
                                      <p:cBhvr additive="base">
                                        <p:cTn id="23" dur="500"/>
                                        <p:tgtEl>
                                          <p:spTgt spid="1004">
                                            <p:txEl>
                                              <p:pRg st="4" end="4"/>
                                            </p:txEl>
                                          </p:spTgt>
                                        </p:tgtEl>
                                        <p:attrNameLst>
                                          <p:attrName>ppt_w</p:attrName>
                                        </p:attrNameLst>
                                      </p:cBhvr>
                                      <p:tavLst>
                                        <p:tav tm="0">
                                          <p:val>
                                            <p:strVal val="0"/>
                                          </p:val>
                                        </p:tav>
                                        <p:tav tm="100000">
                                          <p:val>
                                            <p:strVal val="#ppt_w"/>
                                          </p:val>
                                        </p:tav>
                                      </p:tavLst>
                                    </p:anim>
                                    <p:anim calcmode="lin" valueType="num">
                                      <p:cBhvr additive="base">
                                        <p:cTn id="24" dur="500"/>
                                        <p:tgtEl>
                                          <p:spTgt spid="1004">
                                            <p:txEl>
                                              <p:pRg st="4" end="4"/>
                                            </p:txEl>
                                          </p:spTgt>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1004">
                                            <p:txEl>
                                              <p:pRg st="5" end="5"/>
                                            </p:txEl>
                                          </p:spTgt>
                                        </p:tgtEl>
                                        <p:attrNameLst>
                                          <p:attrName>style.visibility</p:attrName>
                                        </p:attrNameLst>
                                      </p:cBhvr>
                                      <p:to>
                                        <p:strVal val="visible"/>
                                      </p:to>
                                    </p:set>
                                    <p:anim calcmode="lin" valueType="num">
                                      <p:cBhvr additive="base">
                                        <p:cTn id="27" dur="500"/>
                                        <p:tgtEl>
                                          <p:spTgt spid="1004">
                                            <p:txEl>
                                              <p:pRg st="5" end="5"/>
                                            </p:txEl>
                                          </p:spTgt>
                                        </p:tgtEl>
                                        <p:attrNameLst>
                                          <p:attrName>ppt_w</p:attrName>
                                        </p:attrNameLst>
                                      </p:cBhvr>
                                      <p:tavLst>
                                        <p:tav tm="0">
                                          <p:val>
                                            <p:strVal val="0"/>
                                          </p:val>
                                        </p:tav>
                                        <p:tav tm="100000">
                                          <p:val>
                                            <p:strVal val="#ppt_w"/>
                                          </p:val>
                                        </p:tav>
                                      </p:tavLst>
                                    </p:anim>
                                    <p:anim calcmode="lin" valueType="num">
                                      <p:cBhvr additive="base">
                                        <p:cTn id="28" dur="500"/>
                                        <p:tgtEl>
                                          <p:spTgt spid="1004">
                                            <p:txEl>
                                              <p:pRg st="5" end="5"/>
                                            </p:txEl>
                                          </p:spTgt>
                                        </p:tgtEl>
                                        <p:attrNameLst>
                                          <p:attrName>ppt_h</p:attrName>
                                        </p:attrNameLst>
                                      </p:cBhvr>
                                      <p:tavLst>
                                        <p:tav tm="0">
                                          <p:val>
                                            <p:str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1004">
                                            <p:txEl>
                                              <p:pRg st="6" end="6"/>
                                            </p:txEl>
                                          </p:spTgt>
                                        </p:tgtEl>
                                        <p:attrNameLst>
                                          <p:attrName>style.visibility</p:attrName>
                                        </p:attrNameLst>
                                      </p:cBhvr>
                                      <p:to>
                                        <p:strVal val="visible"/>
                                      </p:to>
                                    </p:set>
                                    <p:anim calcmode="lin" valueType="num">
                                      <p:cBhvr additive="base">
                                        <p:cTn id="31" dur="500"/>
                                        <p:tgtEl>
                                          <p:spTgt spid="1004">
                                            <p:txEl>
                                              <p:pRg st="6" end="6"/>
                                            </p:txEl>
                                          </p:spTgt>
                                        </p:tgtEl>
                                        <p:attrNameLst>
                                          <p:attrName>ppt_w</p:attrName>
                                        </p:attrNameLst>
                                      </p:cBhvr>
                                      <p:tavLst>
                                        <p:tav tm="0">
                                          <p:val>
                                            <p:strVal val="0"/>
                                          </p:val>
                                        </p:tav>
                                        <p:tav tm="100000">
                                          <p:val>
                                            <p:strVal val="#ppt_w"/>
                                          </p:val>
                                        </p:tav>
                                      </p:tavLst>
                                    </p:anim>
                                    <p:anim calcmode="lin" valueType="num">
                                      <p:cBhvr additive="base">
                                        <p:cTn id="32" dur="500"/>
                                        <p:tgtEl>
                                          <p:spTgt spid="1004">
                                            <p:txEl>
                                              <p:pRg st="6" end="6"/>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showMasterSp="0">
  <p:cSld>
    <p:bg>
      <p:bgPr>
        <a:solidFill>
          <a:srgbClr val="AEBDC9"/>
        </a:solidFill>
        <a:effectLst/>
      </p:bgPr>
    </p:bg>
    <p:spTree>
      <p:nvGrpSpPr>
        <p:cNvPr id="1" name="Shape 1008"/>
        <p:cNvGrpSpPr/>
        <p:nvPr/>
      </p:nvGrpSpPr>
      <p:grpSpPr>
        <a:xfrm>
          <a:off x="0" y="0"/>
          <a:ext cx="0" cy="0"/>
          <a:chOff x="0" y="0"/>
          <a:chExt cx="0" cy="0"/>
        </a:xfrm>
      </p:grpSpPr>
      <p:sp>
        <p:nvSpPr>
          <p:cNvPr id="1009" name="Google Shape;1009;p137"/>
          <p:cNvSpPr txBox="1">
            <a:spLocks noGrp="1"/>
          </p:cNvSpPr>
          <p:nvPr>
            <p:ph type="body" idx="1"/>
          </p:nvPr>
        </p:nvSpPr>
        <p:spPr>
          <a:xfrm>
            <a:off x="3449782" y="76200"/>
            <a:ext cx="8589818" cy="6781800"/>
          </a:xfrm>
          <a:prstGeom prst="rect">
            <a:avLst/>
          </a:prstGeom>
          <a:solidFill>
            <a:srgbClr val="AEBDC9"/>
          </a:soli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rgbClr val="FF0000"/>
              </a:buClr>
              <a:buSzPts val="2800"/>
              <a:buNone/>
            </a:pPr>
            <a:r>
              <a:rPr lang="en-US" sz="2800" b="1">
                <a:solidFill>
                  <a:srgbClr val="FF0000"/>
                </a:solidFill>
              </a:rPr>
              <a:t>La vida familiar debe seguir el ejemplo de Cristo como "esposo" de la iglesia, su "esposa" (5:21-6:9). </a:t>
            </a:r>
            <a:endParaRPr/>
          </a:p>
          <a:p>
            <a:pPr marL="283464" lvl="0" indent="-277114" algn="l" rtl="0">
              <a:lnSpc>
                <a:spcPct val="112000"/>
              </a:lnSpc>
              <a:spcBef>
                <a:spcPts val="900"/>
              </a:spcBef>
              <a:spcAft>
                <a:spcPts val="0"/>
              </a:spcAft>
              <a:buClr>
                <a:schemeClr val="dk1"/>
              </a:buClr>
              <a:buSzPts val="2300"/>
              <a:buChar char="•"/>
            </a:pPr>
            <a:r>
              <a:rPr lang="en-US" sz="2300" i="1">
                <a:solidFill>
                  <a:schemeClr val="dk1"/>
                </a:solidFill>
              </a:rPr>
              <a:t>Esto significaba sacrificio y sumisión entre maridos y esposas. </a:t>
            </a:r>
            <a:endParaRPr sz="2300" i="1">
              <a:solidFill>
                <a:schemeClr val="dk1"/>
              </a:solidFill>
            </a:endParaRPr>
          </a:p>
          <a:p>
            <a:pPr marL="283464" lvl="0" indent="-277114" algn="l" rtl="0">
              <a:lnSpc>
                <a:spcPct val="112000"/>
              </a:lnSpc>
              <a:spcBef>
                <a:spcPts val="900"/>
              </a:spcBef>
              <a:spcAft>
                <a:spcPts val="0"/>
              </a:spcAft>
              <a:buClr>
                <a:schemeClr val="dk1"/>
              </a:buClr>
              <a:buSzPts val="2300"/>
              <a:buChar char="•"/>
            </a:pPr>
            <a:r>
              <a:rPr lang="en-US" sz="2300" i="1">
                <a:solidFill>
                  <a:schemeClr val="dk1"/>
                </a:solidFill>
              </a:rPr>
              <a:t>También significaba una obediencia respetuosa por parte de los hijos.</a:t>
            </a:r>
            <a:endParaRPr sz="2300" i="1">
              <a:solidFill>
                <a:schemeClr val="dk1"/>
              </a:solidFill>
            </a:endParaRPr>
          </a:p>
          <a:p>
            <a:pPr marL="283464" lvl="0" indent="-277114" algn="l" rtl="0">
              <a:lnSpc>
                <a:spcPct val="112000"/>
              </a:lnSpc>
              <a:spcBef>
                <a:spcPts val="900"/>
              </a:spcBef>
              <a:spcAft>
                <a:spcPts val="0"/>
              </a:spcAft>
              <a:buClr>
                <a:schemeClr val="dk1"/>
              </a:buClr>
              <a:buSzPts val="2300"/>
              <a:buChar char="•"/>
            </a:pPr>
            <a:r>
              <a:rPr lang="en-US" sz="2300" i="1">
                <a:solidFill>
                  <a:schemeClr val="dk1"/>
                </a:solidFill>
              </a:rPr>
              <a:t>Significaba que los cristianos que eran esclavos y los cristianos que eran amos debían verse a sí mismos sirviendo a Cristo, no a las expectativas de la cultura circundante. </a:t>
            </a:r>
            <a:endParaRPr sz="2300" i="1">
              <a:solidFill>
                <a:schemeClr val="dk1"/>
              </a:solidFill>
            </a:endParaRPr>
          </a:p>
          <a:p>
            <a:pPr marL="0" lvl="0" indent="0" algn="l" rtl="0">
              <a:lnSpc>
                <a:spcPct val="112000"/>
              </a:lnSpc>
              <a:spcBef>
                <a:spcPts val="900"/>
              </a:spcBef>
              <a:spcAft>
                <a:spcPts val="0"/>
              </a:spcAft>
              <a:buClr>
                <a:srgbClr val="FF0000"/>
              </a:buClr>
              <a:buSzPts val="2800"/>
              <a:buNone/>
            </a:pPr>
            <a:r>
              <a:rPr lang="en-US" sz="2800" b="1">
                <a:solidFill>
                  <a:srgbClr val="FF0000"/>
                </a:solidFill>
              </a:rPr>
              <a:t>La iglesia se enfrenta a un mundo intratable y amenazante (6:10-24):</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Sin embargo, aunque la iglesia participa en la guerra, ésta no se lleva a cabo con violencia física, sino con armamento espiritual.</a:t>
            </a:r>
            <a:endParaRPr sz="2400" i="1">
              <a:solidFill>
                <a:schemeClr val="dk1"/>
              </a:solidFill>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Las oraciones por Pablo, como embajador de Cristo, estaban en orden, y la paz, el amor y la gracia eran las virtudes duraderas de la nueva sociedad de Dios, la iglesia.</a:t>
            </a:r>
            <a:endParaRPr sz="2400" i="1">
              <a:solidFill>
                <a:schemeClr val="dk1"/>
              </a:solidFill>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009">
                                            <p:txEl>
                                              <p:pRg st="0" end="0"/>
                                            </p:txEl>
                                          </p:spTgt>
                                        </p:tgtEl>
                                        <p:attrNameLst>
                                          <p:attrName>style.visibility</p:attrName>
                                        </p:attrNameLst>
                                      </p:cBhvr>
                                      <p:to>
                                        <p:strVal val="visible"/>
                                      </p:to>
                                    </p:set>
                                    <p:anim calcmode="lin" valueType="num">
                                      <p:cBhvr additive="base">
                                        <p:cTn id="7" dur="500"/>
                                        <p:tgtEl>
                                          <p:spTgt spid="1009">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1009">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009">
                                            <p:txEl>
                                              <p:pRg st="1" end="1"/>
                                            </p:txEl>
                                          </p:spTgt>
                                        </p:tgtEl>
                                        <p:attrNameLst>
                                          <p:attrName>style.visibility</p:attrName>
                                        </p:attrNameLst>
                                      </p:cBhvr>
                                      <p:to>
                                        <p:strVal val="visible"/>
                                      </p:to>
                                    </p:set>
                                    <p:anim calcmode="lin" valueType="num">
                                      <p:cBhvr additive="base">
                                        <p:cTn id="11" dur="500"/>
                                        <p:tgtEl>
                                          <p:spTgt spid="1009">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1009">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009">
                                            <p:txEl>
                                              <p:pRg st="2" end="2"/>
                                            </p:txEl>
                                          </p:spTgt>
                                        </p:tgtEl>
                                        <p:attrNameLst>
                                          <p:attrName>style.visibility</p:attrName>
                                        </p:attrNameLst>
                                      </p:cBhvr>
                                      <p:to>
                                        <p:strVal val="visible"/>
                                      </p:to>
                                    </p:set>
                                    <p:anim calcmode="lin" valueType="num">
                                      <p:cBhvr additive="base">
                                        <p:cTn id="15" dur="500"/>
                                        <p:tgtEl>
                                          <p:spTgt spid="1009">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1009">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1009">
                                            <p:txEl>
                                              <p:pRg st="3" end="3"/>
                                            </p:txEl>
                                          </p:spTgt>
                                        </p:tgtEl>
                                        <p:attrNameLst>
                                          <p:attrName>style.visibility</p:attrName>
                                        </p:attrNameLst>
                                      </p:cBhvr>
                                      <p:to>
                                        <p:strVal val="visible"/>
                                      </p:to>
                                    </p:set>
                                    <p:anim calcmode="lin" valueType="num">
                                      <p:cBhvr additive="base">
                                        <p:cTn id="19" dur="500"/>
                                        <p:tgtEl>
                                          <p:spTgt spid="1009">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1009">
                                            <p:txEl>
                                              <p:pRg st="3" end="3"/>
                                            </p:txEl>
                                          </p:spTgt>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1009">
                                            <p:txEl>
                                              <p:pRg st="4" end="4"/>
                                            </p:txEl>
                                          </p:spTgt>
                                        </p:tgtEl>
                                        <p:attrNameLst>
                                          <p:attrName>style.visibility</p:attrName>
                                        </p:attrNameLst>
                                      </p:cBhvr>
                                      <p:to>
                                        <p:strVal val="visible"/>
                                      </p:to>
                                    </p:set>
                                    <p:anim calcmode="lin" valueType="num">
                                      <p:cBhvr additive="base">
                                        <p:cTn id="23" dur="500"/>
                                        <p:tgtEl>
                                          <p:spTgt spid="1009">
                                            <p:txEl>
                                              <p:pRg st="4" end="4"/>
                                            </p:txEl>
                                          </p:spTgt>
                                        </p:tgtEl>
                                        <p:attrNameLst>
                                          <p:attrName>ppt_w</p:attrName>
                                        </p:attrNameLst>
                                      </p:cBhvr>
                                      <p:tavLst>
                                        <p:tav tm="0">
                                          <p:val>
                                            <p:strVal val="0"/>
                                          </p:val>
                                        </p:tav>
                                        <p:tav tm="100000">
                                          <p:val>
                                            <p:strVal val="#ppt_w"/>
                                          </p:val>
                                        </p:tav>
                                      </p:tavLst>
                                    </p:anim>
                                    <p:anim calcmode="lin" valueType="num">
                                      <p:cBhvr additive="base">
                                        <p:cTn id="24" dur="500"/>
                                        <p:tgtEl>
                                          <p:spTgt spid="1009">
                                            <p:txEl>
                                              <p:pRg st="4" end="4"/>
                                            </p:txEl>
                                          </p:spTgt>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1009">
                                            <p:txEl>
                                              <p:pRg st="5" end="5"/>
                                            </p:txEl>
                                          </p:spTgt>
                                        </p:tgtEl>
                                        <p:attrNameLst>
                                          <p:attrName>style.visibility</p:attrName>
                                        </p:attrNameLst>
                                      </p:cBhvr>
                                      <p:to>
                                        <p:strVal val="visible"/>
                                      </p:to>
                                    </p:set>
                                    <p:anim calcmode="lin" valueType="num">
                                      <p:cBhvr additive="base">
                                        <p:cTn id="27" dur="500"/>
                                        <p:tgtEl>
                                          <p:spTgt spid="1009">
                                            <p:txEl>
                                              <p:pRg st="5" end="5"/>
                                            </p:txEl>
                                          </p:spTgt>
                                        </p:tgtEl>
                                        <p:attrNameLst>
                                          <p:attrName>ppt_w</p:attrName>
                                        </p:attrNameLst>
                                      </p:cBhvr>
                                      <p:tavLst>
                                        <p:tav tm="0">
                                          <p:val>
                                            <p:strVal val="0"/>
                                          </p:val>
                                        </p:tav>
                                        <p:tav tm="100000">
                                          <p:val>
                                            <p:strVal val="#ppt_w"/>
                                          </p:val>
                                        </p:tav>
                                      </p:tavLst>
                                    </p:anim>
                                    <p:anim calcmode="lin" valueType="num">
                                      <p:cBhvr additive="base">
                                        <p:cTn id="28" dur="500"/>
                                        <p:tgtEl>
                                          <p:spTgt spid="1009">
                                            <p:txEl>
                                              <p:pRg st="5" end="5"/>
                                            </p:txEl>
                                          </p:spTgt>
                                        </p:tgtEl>
                                        <p:attrNameLst>
                                          <p:attrName>ppt_h</p:attrName>
                                        </p:attrNameLst>
                                      </p:cBhvr>
                                      <p:tavLst>
                                        <p:tav tm="0">
                                          <p:val>
                                            <p:str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1009">
                                            <p:txEl>
                                              <p:pRg st="6" end="6"/>
                                            </p:txEl>
                                          </p:spTgt>
                                        </p:tgtEl>
                                        <p:attrNameLst>
                                          <p:attrName>style.visibility</p:attrName>
                                        </p:attrNameLst>
                                      </p:cBhvr>
                                      <p:to>
                                        <p:strVal val="visible"/>
                                      </p:to>
                                    </p:set>
                                    <p:anim calcmode="lin" valueType="num">
                                      <p:cBhvr additive="base">
                                        <p:cTn id="31" dur="500"/>
                                        <p:tgtEl>
                                          <p:spTgt spid="1009">
                                            <p:txEl>
                                              <p:pRg st="6" end="6"/>
                                            </p:txEl>
                                          </p:spTgt>
                                        </p:tgtEl>
                                        <p:attrNameLst>
                                          <p:attrName>ppt_w</p:attrName>
                                        </p:attrNameLst>
                                      </p:cBhvr>
                                      <p:tavLst>
                                        <p:tav tm="0">
                                          <p:val>
                                            <p:strVal val="0"/>
                                          </p:val>
                                        </p:tav>
                                        <p:tav tm="100000">
                                          <p:val>
                                            <p:strVal val="#ppt_w"/>
                                          </p:val>
                                        </p:tav>
                                      </p:tavLst>
                                    </p:anim>
                                    <p:anim calcmode="lin" valueType="num">
                                      <p:cBhvr additive="base">
                                        <p:cTn id="32" dur="500"/>
                                        <p:tgtEl>
                                          <p:spTgt spid="1009">
                                            <p:txEl>
                                              <p:pRg st="6" end="6"/>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showMasterSp="0">
  <p:cSld>
    <p:bg>
      <p:bgPr>
        <a:solidFill>
          <a:srgbClr val="5E3845"/>
        </a:solidFill>
        <a:effectLst/>
      </p:bgPr>
    </p:bg>
    <p:spTree>
      <p:nvGrpSpPr>
        <p:cNvPr id="1" name="Shape 1013"/>
        <p:cNvGrpSpPr/>
        <p:nvPr/>
      </p:nvGrpSpPr>
      <p:grpSpPr>
        <a:xfrm>
          <a:off x="0" y="0"/>
          <a:ext cx="0" cy="0"/>
          <a:chOff x="0" y="0"/>
          <a:chExt cx="0" cy="0"/>
        </a:xfrm>
      </p:grpSpPr>
      <p:sp>
        <p:nvSpPr>
          <p:cNvPr id="1014" name="Google Shape;1014;p138"/>
          <p:cNvSpPr txBox="1">
            <a:spLocks noGrp="1"/>
          </p:cNvSpPr>
          <p:nvPr>
            <p:ph type="title"/>
          </p:nvPr>
        </p:nvSpPr>
        <p:spPr>
          <a:xfrm>
            <a:off x="374073" y="540328"/>
            <a:ext cx="4655127" cy="4971842"/>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4800"/>
              <a:buFont typeface="Century Schoolbook"/>
              <a:buNone/>
            </a:pPr>
            <a:r>
              <a:rPr lang="en-US" sz="4800" b="1">
                <a:solidFill>
                  <a:srgbClr val="FFC000"/>
                </a:solidFill>
              </a:rPr>
              <a:t>Filipenses</a:t>
            </a:r>
            <a:endParaRPr/>
          </a:p>
        </p:txBody>
      </p:sp>
    </p:spTree>
  </p:cSld>
  <p:clrMapOvr>
    <a:masterClrMapping/>
  </p:clrMapOvr>
  <p:transition>
    <p:split orient="vert"/>
  </p:transition>
</p:sld>
</file>

<file path=ppt/slides/slide139.xml><?xml version="1.0" encoding="utf-8"?>
<p:sld xmlns:a="http://schemas.openxmlformats.org/drawingml/2006/main" xmlns:r="http://schemas.openxmlformats.org/officeDocument/2006/relationships" xmlns:p="http://schemas.openxmlformats.org/presentationml/2006/main" showMasterSp="0">
  <p:cSld>
    <p:bg>
      <p:bgPr>
        <a:solidFill>
          <a:srgbClr val="5E3845"/>
        </a:solidFill>
        <a:effectLst/>
      </p:bgPr>
    </p:bg>
    <p:spTree>
      <p:nvGrpSpPr>
        <p:cNvPr id="1" name="Shape 1018"/>
        <p:cNvGrpSpPr/>
        <p:nvPr/>
      </p:nvGrpSpPr>
      <p:grpSpPr>
        <a:xfrm>
          <a:off x="0" y="0"/>
          <a:ext cx="0" cy="0"/>
          <a:chOff x="0" y="0"/>
          <a:chExt cx="0" cy="0"/>
        </a:xfrm>
      </p:grpSpPr>
      <p:pic>
        <p:nvPicPr>
          <p:cNvPr id="1019" name="Google Shape;1019;p139" descr="NTA126"/>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1524000" y="0"/>
            <a:ext cx="9144000" cy="6032500"/>
          </a:xfrm>
          <a:prstGeom prst="rect">
            <a:avLst/>
          </a:prstGeom>
          <a:noFill/>
          <a:ln>
            <a:noFill/>
          </a:ln>
        </p:spPr>
      </p:pic>
      <p:sp>
        <p:nvSpPr>
          <p:cNvPr id="1020" name="Google Shape;1020;p139"/>
          <p:cNvSpPr txBox="1"/>
          <p:nvPr/>
        </p:nvSpPr>
        <p:spPr>
          <a:xfrm>
            <a:off x="1981200" y="6172200"/>
            <a:ext cx="8305800" cy="461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rgbClr val="FFFF99"/>
                </a:solidFill>
                <a:latin typeface="Arial Narrow"/>
                <a:ea typeface="Arial Narrow"/>
                <a:cs typeface="Arial Narrow"/>
                <a:sym typeface="Arial Narrow"/>
              </a:rPr>
              <a:t>Restos arqueológicos de la antigua Filipos.</a:t>
            </a:r>
            <a:endParaRPr/>
          </a:p>
        </p:txBody>
      </p:sp>
      <p:sp>
        <p:nvSpPr>
          <p:cNvPr id="1021" name="Google Shape;1021;p139"/>
          <p:cNvSpPr txBox="1">
            <a:spLocks noGrp="1"/>
          </p:cNvSpPr>
          <p:nvPr>
            <p:ph type="sldNum" idx="12"/>
          </p:nvPr>
        </p:nvSpPr>
        <p:spPr>
          <a:xfrm>
            <a:off x="11704320" y="5608320"/>
            <a:ext cx="487679" cy="36439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139</a:t>
            </a:fld>
            <a:endParaRPr/>
          </a:p>
        </p:txBody>
      </p:sp>
    </p:spTree>
  </p:cSld>
  <p:clrMapOvr>
    <a:masterClrMapping/>
  </p:clrMapOvr>
  <p:transition>
    <p:split orient="vert"/>
  </p:transition>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321C24"/>
        </a:solidFill>
        <a:effectLst/>
      </p:bgPr>
    </p:bg>
    <p:spTree>
      <p:nvGrpSpPr>
        <p:cNvPr id="1" name="Shape 217"/>
        <p:cNvGrpSpPr/>
        <p:nvPr/>
      </p:nvGrpSpPr>
      <p:grpSpPr>
        <a:xfrm>
          <a:off x="0" y="0"/>
          <a:ext cx="0" cy="0"/>
          <a:chOff x="0" y="0"/>
          <a:chExt cx="0" cy="0"/>
        </a:xfrm>
      </p:grpSpPr>
      <p:sp>
        <p:nvSpPr>
          <p:cNvPr id="218" name="Google Shape;218;p14"/>
          <p:cNvSpPr txBox="1">
            <a:spLocks noGrp="1"/>
          </p:cNvSpPr>
          <p:nvPr>
            <p:ph type="title"/>
          </p:nvPr>
        </p:nvSpPr>
        <p:spPr>
          <a:xfrm>
            <a:off x="762000" y="602672"/>
            <a:ext cx="10647218" cy="490949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FFC000"/>
              </a:buClr>
              <a:buSzPts val="9600"/>
              <a:buFont typeface="Century Schoolbook"/>
              <a:buNone/>
            </a:pPr>
            <a:r>
              <a:rPr lang="en-US" sz="9600" b="1">
                <a:solidFill>
                  <a:srgbClr val="FFC000"/>
                </a:solidFill>
              </a:rPr>
              <a:t>Pablo, el misionero y mártir</a:t>
            </a:r>
            <a:endParaRPr/>
          </a:p>
        </p:txBody>
      </p:sp>
    </p:spTree>
  </p:cSld>
  <p:clrMapOvr>
    <a:masterClrMapping/>
  </p:clrMapOvr>
  <p:transition>
    <p:split orient="vert"/>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Shape 1025"/>
        <p:cNvGrpSpPr/>
        <p:nvPr/>
      </p:nvGrpSpPr>
      <p:grpSpPr>
        <a:xfrm>
          <a:off x="0" y="0"/>
          <a:ext cx="0" cy="0"/>
          <a:chOff x="0" y="0"/>
          <a:chExt cx="0" cy="0"/>
        </a:xfrm>
      </p:grpSpPr>
      <p:sp>
        <p:nvSpPr>
          <p:cNvPr id="1026" name="Google Shape;1026;p140"/>
          <p:cNvSpPr txBox="1">
            <a:spLocks noGrp="1"/>
          </p:cNvSpPr>
          <p:nvPr>
            <p:ph type="title"/>
          </p:nvPr>
        </p:nvSpPr>
        <p:spPr>
          <a:xfrm>
            <a:off x="762000" y="559678"/>
            <a:ext cx="3833906" cy="4952492"/>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4800"/>
              <a:buFont typeface="Century Schoolbook"/>
              <a:buNone/>
            </a:pPr>
            <a:r>
              <a:rPr lang="en-US" sz="4800" b="1">
                <a:solidFill>
                  <a:srgbClr val="FFC000"/>
                </a:solidFill>
              </a:rPr>
              <a:t>Ocasión de la carta</a:t>
            </a:r>
            <a:endParaRPr/>
          </a:p>
        </p:txBody>
      </p:sp>
      <p:sp>
        <p:nvSpPr>
          <p:cNvPr id="1027" name="Google Shape;1027;p140"/>
          <p:cNvSpPr txBox="1">
            <a:spLocks noGrp="1"/>
          </p:cNvSpPr>
          <p:nvPr>
            <p:ph type="body" idx="1"/>
          </p:nvPr>
        </p:nvSpPr>
        <p:spPr>
          <a:xfrm>
            <a:off x="5151125" y="-1"/>
            <a:ext cx="6279000" cy="6537900"/>
          </a:xfrm>
          <a:prstGeom prst="rect">
            <a:avLst/>
          </a:prstGeom>
          <a:noFill/>
          <a:ln>
            <a:noFill/>
          </a:ln>
        </p:spPr>
        <p:txBody>
          <a:bodyPr spcFirstLastPara="1" wrap="square" lIns="91425" tIns="45700" rIns="91425" bIns="45700" anchor="t" anchorCtr="0">
            <a:normAutofit lnSpcReduction="10000"/>
          </a:bodyPr>
          <a:lstStyle/>
          <a:p>
            <a:pPr marL="283464" lvl="0" indent="-283464" algn="l" rtl="0">
              <a:lnSpc>
                <a:spcPct val="90000"/>
              </a:lnSpc>
              <a:spcBef>
                <a:spcPts val="0"/>
              </a:spcBef>
              <a:spcAft>
                <a:spcPts val="0"/>
              </a:spcAft>
              <a:buClr>
                <a:srgbClr val="FF0000"/>
              </a:buClr>
              <a:buSzPts val="2800"/>
              <a:buFont typeface="Noto Sans Symbols"/>
              <a:buNone/>
            </a:pPr>
            <a:r>
              <a:rPr lang="en-US" sz="2800" b="1">
                <a:solidFill>
                  <a:srgbClr val="FF0000"/>
                </a:solidFill>
                <a:latin typeface="Calibri"/>
                <a:ea typeface="Calibri"/>
                <a:cs typeface="Calibri"/>
                <a:sym typeface="Calibri"/>
              </a:rPr>
              <a:t>Los filipinos habían enviado un regalo monetario a Pablo por medio de Epafrodito, uno de sus miembros (2:25-30).</a:t>
            </a:r>
            <a:endParaRPr/>
          </a:p>
          <a:p>
            <a:pPr marL="283464" lvl="0" indent="-283464" algn="l" rtl="0">
              <a:lnSpc>
                <a:spcPct val="90000"/>
              </a:lnSpc>
              <a:spcBef>
                <a:spcPts val="900"/>
              </a:spcBef>
              <a:spcAft>
                <a:spcPts val="0"/>
              </a:spcAft>
              <a:buSzPts val="2400"/>
              <a:buChar char="•"/>
            </a:pPr>
            <a:r>
              <a:rPr lang="en-US" sz="2400" i="1">
                <a:latin typeface="Calibri"/>
                <a:ea typeface="Calibri"/>
                <a:cs typeface="Calibri"/>
                <a:sym typeface="Calibri"/>
              </a:rPr>
              <a:t>Este hermano había enfermado gravemente, una enfermedad que estuvo a punto de causarle la muerte. Pablo lo enviaba a Filipos como mensajero de la carta.</a:t>
            </a:r>
            <a:endParaRPr sz="2400" i="1">
              <a:latin typeface="Calibri"/>
              <a:ea typeface="Calibri"/>
              <a:cs typeface="Calibri"/>
              <a:sym typeface="Calibri"/>
            </a:endParaRPr>
          </a:p>
          <a:p>
            <a:pPr marL="283464" lvl="0" indent="-283464" algn="l" rtl="0">
              <a:lnSpc>
                <a:spcPct val="90000"/>
              </a:lnSpc>
              <a:spcBef>
                <a:spcPts val="900"/>
              </a:spcBef>
              <a:spcAft>
                <a:spcPts val="0"/>
              </a:spcAft>
              <a:buSzPts val="2400"/>
              <a:buChar char="•"/>
            </a:pPr>
            <a:r>
              <a:rPr lang="en-US" sz="2400" i="1">
                <a:latin typeface="Calibri"/>
                <a:ea typeface="Calibri"/>
                <a:cs typeface="Calibri"/>
                <a:sym typeface="Calibri"/>
              </a:rPr>
              <a:t>En breve, Pablo también tenía la intención de enviar a Timoteo para que ejerciera su ministerio en la congregación (2:19-23), y pronto esperaba ir él mismo (2:24).</a:t>
            </a:r>
            <a:endParaRPr sz="2400" i="1">
              <a:latin typeface="Calibri"/>
              <a:ea typeface="Calibri"/>
              <a:cs typeface="Calibri"/>
              <a:sym typeface="Calibri"/>
            </a:endParaRPr>
          </a:p>
          <a:p>
            <a:pPr marL="283464" lvl="0" indent="-283464" algn="l" rtl="0">
              <a:lnSpc>
                <a:spcPct val="90000"/>
              </a:lnSpc>
              <a:spcBef>
                <a:spcPts val="900"/>
              </a:spcBef>
              <a:spcAft>
                <a:spcPts val="0"/>
              </a:spcAft>
              <a:buSzPts val="2400"/>
              <a:buChar char="•"/>
            </a:pPr>
            <a:r>
              <a:rPr lang="en-US" sz="2400" i="1">
                <a:latin typeface="Calibri"/>
                <a:ea typeface="Calibri"/>
                <a:cs typeface="Calibri"/>
                <a:sym typeface="Calibri"/>
              </a:rPr>
              <a:t>Mientras tanto, le preocupaba la oposición externa (1:27-30), así como la influencia de los judaizantes que podrían distorsionar el evangelio (3:2).</a:t>
            </a:r>
            <a:endParaRPr sz="2400" i="1">
              <a:latin typeface="Calibri"/>
              <a:ea typeface="Calibri"/>
              <a:cs typeface="Calibri"/>
              <a:sym typeface="Calibri"/>
            </a:endParaRPr>
          </a:p>
          <a:p>
            <a:pPr marL="283464" lvl="0" indent="-283464" algn="l" rtl="0">
              <a:lnSpc>
                <a:spcPct val="90000"/>
              </a:lnSpc>
              <a:spcBef>
                <a:spcPts val="900"/>
              </a:spcBef>
              <a:spcAft>
                <a:spcPts val="0"/>
              </a:spcAft>
              <a:buSzPts val="2400"/>
              <a:buChar char="•"/>
            </a:pPr>
            <a:r>
              <a:rPr lang="en-US" sz="2400" i="1">
                <a:latin typeface="Calibri"/>
                <a:ea typeface="Calibri"/>
                <a:cs typeface="Calibri"/>
                <a:sym typeface="Calibri"/>
              </a:rPr>
              <a:t>También le preocupaban los perfeccionistas (3:15), los materialistas (3:18-19) y una disputa entre dos miembros de la iglesia (4:2).</a:t>
            </a:r>
            <a:endParaRPr sz="2400" i="1">
              <a:latin typeface="Calibri"/>
              <a:ea typeface="Calibri"/>
              <a:cs typeface="Calibri"/>
              <a:sym typeface="Calibri"/>
            </a:endParaRPr>
          </a:p>
        </p:txBody>
      </p:sp>
      <p:sp>
        <p:nvSpPr>
          <p:cNvPr id="1028" name="Google Shape;1028;p140"/>
          <p:cNvSpPr txBox="1">
            <a:spLocks noGrp="1"/>
          </p:cNvSpPr>
          <p:nvPr>
            <p:ph type="sldNum" idx="12"/>
          </p:nvPr>
        </p:nvSpPr>
        <p:spPr>
          <a:xfrm>
            <a:off x="11704320" y="5512170"/>
            <a:ext cx="487679" cy="46054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140</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additive="base">
                                        <p:cTn id="7" dur="500"/>
                                        <p:tgtEl>
                                          <p:spTgt spid="1027">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1027">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027">
                                            <p:txEl>
                                              <p:pRg st="1" end="1"/>
                                            </p:txEl>
                                          </p:spTgt>
                                        </p:tgtEl>
                                        <p:attrNameLst>
                                          <p:attrName>style.visibility</p:attrName>
                                        </p:attrNameLst>
                                      </p:cBhvr>
                                      <p:to>
                                        <p:strVal val="visible"/>
                                      </p:to>
                                    </p:set>
                                    <p:anim calcmode="lin" valueType="num">
                                      <p:cBhvr additive="base">
                                        <p:cTn id="11" dur="500"/>
                                        <p:tgtEl>
                                          <p:spTgt spid="1027">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1027">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027">
                                            <p:txEl>
                                              <p:pRg st="2" end="2"/>
                                            </p:txEl>
                                          </p:spTgt>
                                        </p:tgtEl>
                                        <p:attrNameLst>
                                          <p:attrName>style.visibility</p:attrName>
                                        </p:attrNameLst>
                                      </p:cBhvr>
                                      <p:to>
                                        <p:strVal val="visible"/>
                                      </p:to>
                                    </p:set>
                                    <p:anim calcmode="lin" valueType="num">
                                      <p:cBhvr additive="base">
                                        <p:cTn id="15" dur="500"/>
                                        <p:tgtEl>
                                          <p:spTgt spid="1027">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1027">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1027">
                                            <p:txEl>
                                              <p:pRg st="3" end="3"/>
                                            </p:txEl>
                                          </p:spTgt>
                                        </p:tgtEl>
                                        <p:attrNameLst>
                                          <p:attrName>style.visibility</p:attrName>
                                        </p:attrNameLst>
                                      </p:cBhvr>
                                      <p:to>
                                        <p:strVal val="visible"/>
                                      </p:to>
                                    </p:set>
                                    <p:anim calcmode="lin" valueType="num">
                                      <p:cBhvr additive="base">
                                        <p:cTn id="19" dur="500"/>
                                        <p:tgtEl>
                                          <p:spTgt spid="1027">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1027">
                                            <p:txEl>
                                              <p:pRg st="3" end="3"/>
                                            </p:txEl>
                                          </p:spTgt>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1027">
                                            <p:txEl>
                                              <p:pRg st="4" end="4"/>
                                            </p:txEl>
                                          </p:spTgt>
                                        </p:tgtEl>
                                        <p:attrNameLst>
                                          <p:attrName>style.visibility</p:attrName>
                                        </p:attrNameLst>
                                      </p:cBhvr>
                                      <p:to>
                                        <p:strVal val="visible"/>
                                      </p:to>
                                    </p:set>
                                    <p:anim calcmode="lin" valueType="num">
                                      <p:cBhvr additive="base">
                                        <p:cTn id="23" dur="500"/>
                                        <p:tgtEl>
                                          <p:spTgt spid="1027">
                                            <p:txEl>
                                              <p:pRg st="4" end="4"/>
                                            </p:txEl>
                                          </p:spTgt>
                                        </p:tgtEl>
                                        <p:attrNameLst>
                                          <p:attrName>ppt_w</p:attrName>
                                        </p:attrNameLst>
                                      </p:cBhvr>
                                      <p:tavLst>
                                        <p:tav tm="0">
                                          <p:val>
                                            <p:strVal val="0"/>
                                          </p:val>
                                        </p:tav>
                                        <p:tav tm="100000">
                                          <p:val>
                                            <p:strVal val="#ppt_w"/>
                                          </p:val>
                                        </p:tav>
                                      </p:tavLst>
                                    </p:anim>
                                    <p:anim calcmode="lin" valueType="num">
                                      <p:cBhvr additive="base">
                                        <p:cTn id="24" dur="500"/>
                                        <p:tgtEl>
                                          <p:spTgt spid="1027">
                                            <p:txEl>
                                              <p:pRg st="4" end="4"/>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Shape 1032"/>
        <p:cNvGrpSpPr/>
        <p:nvPr/>
      </p:nvGrpSpPr>
      <p:grpSpPr>
        <a:xfrm>
          <a:off x="0" y="0"/>
          <a:ext cx="0" cy="0"/>
          <a:chOff x="0" y="0"/>
          <a:chExt cx="0" cy="0"/>
        </a:xfrm>
      </p:grpSpPr>
      <p:sp>
        <p:nvSpPr>
          <p:cNvPr id="1033" name="Google Shape;1033;p141"/>
          <p:cNvSpPr txBox="1">
            <a:spLocks noGrp="1"/>
          </p:cNvSpPr>
          <p:nvPr>
            <p:ph type="title"/>
          </p:nvPr>
        </p:nvSpPr>
        <p:spPr>
          <a:xfrm>
            <a:off x="762000" y="559678"/>
            <a:ext cx="3833906" cy="4952492"/>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4800"/>
              <a:buFont typeface="Century Schoolbook"/>
              <a:buNone/>
            </a:pPr>
            <a:r>
              <a:rPr lang="en-US" sz="4800" b="1">
                <a:solidFill>
                  <a:srgbClr val="FFC000"/>
                </a:solidFill>
              </a:rPr>
              <a:t>Carácter personal de la carta</a:t>
            </a:r>
            <a:endParaRPr/>
          </a:p>
        </p:txBody>
      </p:sp>
      <p:sp>
        <p:nvSpPr>
          <p:cNvPr id="1034" name="Google Shape;1034;p141"/>
          <p:cNvSpPr txBox="1">
            <a:spLocks noGrp="1"/>
          </p:cNvSpPr>
          <p:nvPr>
            <p:ph type="body" idx="1"/>
          </p:nvPr>
        </p:nvSpPr>
        <p:spPr>
          <a:xfrm>
            <a:off x="5181600" y="0"/>
            <a:ext cx="6248400" cy="6224100"/>
          </a:xfrm>
          <a:prstGeom prst="rect">
            <a:avLst/>
          </a:prstGeom>
          <a:noFill/>
          <a:ln>
            <a:noFill/>
          </a:ln>
        </p:spPr>
        <p:txBody>
          <a:bodyPr spcFirstLastPara="1" wrap="square" lIns="91425" tIns="45700" rIns="91425" bIns="45700" anchor="t" anchorCtr="0">
            <a:normAutofit lnSpcReduction="20000"/>
          </a:bodyPr>
          <a:lstStyle/>
          <a:p>
            <a:pPr marL="283464" lvl="0" indent="-283464" algn="l" rtl="0">
              <a:lnSpc>
                <a:spcPct val="112000"/>
              </a:lnSpc>
              <a:spcBef>
                <a:spcPts val="0"/>
              </a:spcBef>
              <a:spcAft>
                <a:spcPts val="0"/>
              </a:spcAft>
              <a:buClr>
                <a:srgbClr val="FF0000"/>
              </a:buClr>
              <a:buSzPts val="3000"/>
              <a:buFont typeface="Noto Sans Symbols"/>
              <a:buNone/>
            </a:pPr>
            <a:r>
              <a:rPr lang="en-US" sz="3000" b="1">
                <a:solidFill>
                  <a:srgbClr val="FF0000"/>
                </a:solidFill>
                <a:latin typeface="Calibri"/>
                <a:ea typeface="Calibri"/>
                <a:cs typeface="Calibri"/>
                <a:sym typeface="Calibri"/>
              </a:rPr>
              <a:t>Pablo utiliza un amplio "lenguaje de la amistad" en esta carta.</a:t>
            </a:r>
            <a:endParaRPr/>
          </a:p>
          <a:p>
            <a:pPr marL="283464" lvl="0" indent="-295846" algn="l" rtl="0">
              <a:lnSpc>
                <a:spcPct val="112000"/>
              </a:lnSpc>
              <a:spcBef>
                <a:spcPts val="900"/>
              </a:spcBef>
              <a:spcAft>
                <a:spcPts val="0"/>
              </a:spcAft>
              <a:buSzPts val="2600"/>
              <a:buChar char="•"/>
            </a:pPr>
            <a:r>
              <a:rPr lang="en-US" sz="2600" i="1">
                <a:latin typeface="Calibri"/>
                <a:ea typeface="Calibri"/>
                <a:cs typeface="Calibri"/>
                <a:sym typeface="Calibri"/>
              </a:rPr>
              <a:t>La idea de koinwni&lt;a (= compañerismo) es prominente (1:5; 2:1; 3:10; 4:15).</a:t>
            </a:r>
            <a:endParaRPr sz="2600" i="1">
              <a:latin typeface="Calibri"/>
              <a:ea typeface="Calibri"/>
              <a:cs typeface="Calibri"/>
              <a:sym typeface="Calibri"/>
            </a:endParaRPr>
          </a:p>
          <a:p>
            <a:pPr marL="283464" lvl="0" indent="-295846" algn="l" rtl="0">
              <a:lnSpc>
                <a:spcPct val="112000"/>
              </a:lnSpc>
              <a:spcBef>
                <a:spcPts val="900"/>
              </a:spcBef>
              <a:spcAft>
                <a:spcPts val="0"/>
              </a:spcAft>
              <a:buSzPts val="2600"/>
              <a:buChar char="•"/>
            </a:pPr>
            <a:r>
              <a:rPr lang="en-US" sz="2600" i="1">
                <a:latin typeface="Calibri"/>
                <a:ea typeface="Calibri"/>
                <a:cs typeface="Calibri"/>
                <a:sym typeface="Calibri"/>
              </a:rPr>
              <a:t>Pablo añade el prefijo sun- (= junto con) a muchas palabras (1:7, 27; 2:2, 17, 18, 25; 3:10, 17, 21; 4:3, 14), lo cual, aunque no siempre es evidente en las versiones inglesas, sí lo es en el texto griego.</a:t>
            </a:r>
            <a:endParaRPr sz="2600" i="1">
              <a:latin typeface="Calibri"/>
              <a:ea typeface="Calibri"/>
              <a:cs typeface="Calibri"/>
              <a:sym typeface="Calibri"/>
            </a:endParaRPr>
          </a:p>
          <a:p>
            <a:pPr marL="283464" lvl="0" indent="-295846" algn="l" rtl="0">
              <a:lnSpc>
                <a:spcPct val="112000"/>
              </a:lnSpc>
              <a:spcBef>
                <a:spcPts val="900"/>
              </a:spcBef>
              <a:spcAft>
                <a:spcPts val="0"/>
              </a:spcAft>
              <a:buSzPts val="2600"/>
              <a:buChar char="•"/>
            </a:pPr>
            <a:r>
              <a:rPr lang="en-US" sz="2600" i="1">
                <a:latin typeface="Calibri"/>
                <a:ea typeface="Calibri"/>
                <a:cs typeface="Calibri"/>
                <a:sym typeface="Calibri"/>
              </a:rPr>
              <a:t>Utiliza una variedad de frases tiernas (1:7, 8; 2:18; 4:1, 14).</a:t>
            </a:r>
            <a:endParaRPr sz="2600" i="1">
              <a:latin typeface="Calibri"/>
              <a:ea typeface="Calibri"/>
              <a:cs typeface="Calibri"/>
              <a:sym typeface="Calibri"/>
            </a:endParaRPr>
          </a:p>
          <a:p>
            <a:pPr marL="283464" lvl="0" indent="-295846" algn="l" rtl="0">
              <a:lnSpc>
                <a:spcPct val="112000"/>
              </a:lnSpc>
              <a:spcBef>
                <a:spcPts val="900"/>
              </a:spcBef>
              <a:spcAft>
                <a:spcPts val="0"/>
              </a:spcAft>
              <a:buSzPts val="2600"/>
              <a:buChar char="•"/>
            </a:pPr>
            <a:r>
              <a:rPr lang="en-US" sz="2600" i="1">
                <a:latin typeface="Calibri"/>
                <a:ea typeface="Calibri"/>
                <a:cs typeface="Calibri"/>
                <a:sym typeface="Calibri"/>
              </a:rPr>
              <a:t>Utiliza la primera persona "yo" unas 52 veces en el texto griego, mucho más de lo que es típico en sus otras cartas.</a:t>
            </a:r>
            <a:endParaRPr sz="2600" i="1">
              <a:latin typeface="Calibri"/>
              <a:ea typeface="Calibri"/>
              <a:cs typeface="Calibri"/>
              <a:sym typeface="Calibri"/>
            </a:endParaRPr>
          </a:p>
        </p:txBody>
      </p:sp>
      <p:sp>
        <p:nvSpPr>
          <p:cNvPr id="1035" name="Google Shape;1035;p141"/>
          <p:cNvSpPr txBox="1">
            <a:spLocks noGrp="1"/>
          </p:cNvSpPr>
          <p:nvPr>
            <p:ph type="sldNum" idx="12"/>
          </p:nvPr>
        </p:nvSpPr>
        <p:spPr>
          <a:xfrm>
            <a:off x="11429998" y="5673436"/>
            <a:ext cx="762001" cy="299281"/>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141</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034">
                                            <p:txEl>
                                              <p:pRg st="0" end="0"/>
                                            </p:txEl>
                                          </p:spTgt>
                                        </p:tgtEl>
                                        <p:attrNameLst>
                                          <p:attrName>style.visibility</p:attrName>
                                        </p:attrNameLst>
                                      </p:cBhvr>
                                      <p:to>
                                        <p:strVal val="visible"/>
                                      </p:to>
                                    </p:set>
                                    <p:anim calcmode="lin" valueType="num">
                                      <p:cBhvr additive="base">
                                        <p:cTn id="7" dur="500"/>
                                        <p:tgtEl>
                                          <p:spTgt spid="1034">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1034">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034">
                                            <p:txEl>
                                              <p:pRg st="1" end="1"/>
                                            </p:txEl>
                                          </p:spTgt>
                                        </p:tgtEl>
                                        <p:attrNameLst>
                                          <p:attrName>style.visibility</p:attrName>
                                        </p:attrNameLst>
                                      </p:cBhvr>
                                      <p:to>
                                        <p:strVal val="visible"/>
                                      </p:to>
                                    </p:set>
                                    <p:anim calcmode="lin" valueType="num">
                                      <p:cBhvr additive="base">
                                        <p:cTn id="11" dur="500"/>
                                        <p:tgtEl>
                                          <p:spTgt spid="1034">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1034">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034">
                                            <p:txEl>
                                              <p:pRg st="2" end="2"/>
                                            </p:txEl>
                                          </p:spTgt>
                                        </p:tgtEl>
                                        <p:attrNameLst>
                                          <p:attrName>style.visibility</p:attrName>
                                        </p:attrNameLst>
                                      </p:cBhvr>
                                      <p:to>
                                        <p:strVal val="visible"/>
                                      </p:to>
                                    </p:set>
                                    <p:anim calcmode="lin" valueType="num">
                                      <p:cBhvr additive="base">
                                        <p:cTn id="15" dur="500"/>
                                        <p:tgtEl>
                                          <p:spTgt spid="1034">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1034">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1034">
                                            <p:txEl>
                                              <p:pRg st="3" end="3"/>
                                            </p:txEl>
                                          </p:spTgt>
                                        </p:tgtEl>
                                        <p:attrNameLst>
                                          <p:attrName>style.visibility</p:attrName>
                                        </p:attrNameLst>
                                      </p:cBhvr>
                                      <p:to>
                                        <p:strVal val="visible"/>
                                      </p:to>
                                    </p:set>
                                    <p:anim calcmode="lin" valueType="num">
                                      <p:cBhvr additive="base">
                                        <p:cTn id="19" dur="500"/>
                                        <p:tgtEl>
                                          <p:spTgt spid="1034">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1034">
                                            <p:txEl>
                                              <p:pRg st="3" end="3"/>
                                            </p:txEl>
                                          </p:spTgt>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1034">
                                            <p:txEl>
                                              <p:pRg st="4" end="4"/>
                                            </p:txEl>
                                          </p:spTgt>
                                        </p:tgtEl>
                                        <p:attrNameLst>
                                          <p:attrName>style.visibility</p:attrName>
                                        </p:attrNameLst>
                                      </p:cBhvr>
                                      <p:to>
                                        <p:strVal val="visible"/>
                                      </p:to>
                                    </p:set>
                                    <p:anim calcmode="lin" valueType="num">
                                      <p:cBhvr additive="base">
                                        <p:cTn id="23" dur="500"/>
                                        <p:tgtEl>
                                          <p:spTgt spid="1034">
                                            <p:txEl>
                                              <p:pRg st="4" end="4"/>
                                            </p:txEl>
                                          </p:spTgt>
                                        </p:tgtEl>
                                        <p:attrNameLst>
                                          <p:attrName>ppt_w</p:attrName>
                                        </p:attrNameLst>
                                      </p:cBhvr>
                                      <p:tavLst>
                                        <p:tav tm="0">
                                          <p:val>
                                            <p:strVal val="0"/>
                                          </p:val>
                                        </p:tav>
                                        <p:tav tm="100000">
                                          <p:val>
                                            <p:strVal val="#ppt_w"/>
                                          </p:val>
                                        </p:tav>
                                      </p:tavLst>
                                    </p:anim>
                                    <p:anim calcmode="lin" valueType="num">
                                      <p:cBhvr additive="base">
                                        <p:cTn id="24" dur="500"/>
                                        <p:tgtEl>
                                          <p:spTgt spid="1034">
                                            <p:txEl>
                                              <p:pRg st="4" end="4"/>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showMasterSp="0">
  <p:cSld>
    <p:bg>
      <p:bgPr>
        <a:solidFill>
          <a:srgbClr val="AEBDC9"/>
        </a:solidFill>
        <a:effectLst/>
      </p:bgPr>
    </p:bg>
    <p:spTree>
      <p:nvGrpSpPr>
        <p:cNvPr id="1" name="Shape 1039"/>
        <p:cNvGrpSpPr/>
        <p:nvPr/>
      </p:nvGrpSpPr>
      <p:grpSpPr>
        <a:xfrm>
          <a:off x="0" y="0"/>
          <a:ext cx="0" cy="0"/>
          <a:chOff x="0" y="0"/>
          <a:chExt cx="0" cy="0"/>
        </a:xfrm>
      </p:grpSpPr>
      <p:sp>
        <p:nvSpPr>
          <p:cNvPr id="1040" name="Google Shape;1040;p142"/>
          <p:cNvSpPr txBox="1">
            <a:spLocks noGrp="1"/>
          </p:cNvSpPr>
          <p:nvPr>
            <p:ph type="title"/>
          </p:nvPr>
        </p:nvSpPr>
        <p:spPr>
          <a:xfrm>
            <a:off x="0" y="685800"/>
            <a:ext cx="3621300" cy="4822200"/>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9900"/>
              </a:buClr>
              <a:buSzPts val="4800"/>
              <a:buFont typeface="Century Schoolbook"/>
              <a:buNone/>
            </a:pPr>
            <a:r>
              <a:rPr lang="en-US" sz="4800" b="1">
                <a:solidFill>
                  <a:srgbClr val="FF9900"/>
                </a:solidFill>
              </a:rPr>
              <a:t>El argumento</a:t>
            </a:r>
            <a:endParaRPr/>
          </a:p>
        </p:txBody>
      </p:sp>
      <p:sp>
        <p:nvSpPr>
          <p:cNvPr id="1041" name="Google Shape;1041;p142"/>
          <p:cNvSpPr txBox="1">
            <a:spLocks noGrp="1"/>
          </p:cNvSpPr>
          <p:nvPr>
            <p:ph type="body" idx="1"/>
          </p:nvPr>
        </p:nvSpPr>
        <p:spPr>
          <a:xfrm>
            <a:off x="3621300" y="-1"/>
            <a:ext cx="8534400" cy="6858000"/>
          </a:xfrm>
          <a:prstGeom prst="rect">
            <a:avLst/>
          </a:prstGeom>
          <a:noFill/>
          <a:ln>
            <a:noFill/>
          </a:ln>
        </p:spPr>
        <p:txBody>
          <a:bodyPr spcFirstLastPara="1" wrap="square" lIns="91425" tIns="45700" rIns="91425" bIns="45700" anchor="t" anchorCtr="0">
            <a:noAutofit/>
          </a:bodyPr>
          <a:lstStyle/>
          <a:p>
            <a:pPr marL="0" lvl="0" indent="0" algn="l" rtl="0">
              <a:lnSpc>
                <a:spcPct val="112000"/>
              </a:lnSpc>
              <a:spcBef>
                <a:spcPts val="900"/>
              </a:spcBef>
              <a:spcAft>
                <a:spcPts val="0"/>
              </a:spcAft>
              <a:buNone/>
            </a:pPr>
            <a:r>
              <a:rPr lang="en-US" sz="2700" b="1">
                <a:solidFill>
                  <a:srgbClr val="FF0000"/>
                </a:solidFill>
              </a:rPr>
              <a:t>Desde su celda, Pablo expresa su alegría por la lealtad de los filipinos (1:1-11): </a:t>
            </a:r>
            <a:endParaRPr sz="2700" b="1">
              <a:solidFill>
                <a:srgbClr val="FF0000"/>
              </a:solidFill>
            </a:endParaRPr>
          </a:p>
          <a:p>
            <a:pPr marL="0" lvl="0" indent="0" algn="l" rtl="0">
              <a:lnSpc>
                <a:spcPct val="112000"/>
              </a:lnSpc>
              <a:spcBef>
                <a:spcPts val="900"/>
              </a:spcBef>
              <a:spcAft>
                <a:spcPts val="0"/>
              </a:spcAft>
              <a:buNone/>
            </a:pPr>
            <a:r>
              <a:rPr lang="en-US" sz="2700" b="1">
                <a:solidFill>
                  <a:srgbClr val="FF0000"/>
                </a:solidFill>
              </a:rPr>
              <a:t>Admite con franqueza la posibilidad real de que su encarcelamiento acabe en ejecución (1:12-30):</a:t>
            </a:r>
            <a:endParaRPr sz="2700" b="1">
              <a:solidFill>
                <a:srgbClr val="FF0000"/>
              </a:solidFill>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Parece dividido entre su deseo de estar con Cristo después de la muerte y la importancia de continuar su ministerio.</a:t>
            </a:r>
            <a:endParaRPr sz="2400" i="1">
              <a:solidFill>
                <a:schemeClr val="dk1"/>
              </a:solidFill>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Independientemente de lo que le ocurra a él personalmente, insta a los filipenses a mantenerse firmes en la solidaridad cristiana contra cualquier oposición.</a:t>
            </a:r>
            <a:endParaRPr sz="2400" i="1">
              <a:solidFill>
                <a:schemeClr val="dk1"/>
              </a:solidFill>
            </a:endParaRPr>
          </a:p>
          <a:p>
            <a:pPr marL="0" lvl="0" indent="0" algn="l" rtl="0">
              <a:lnSpc>
                <a:spcPct val="112000"/>
              </a:lnSpc>
              <a:spcBef>
                <a:spcPts val="900"/>
              </a:spcBef>
              <a:spcAft>
                <a:spcPts val="0"/>
              </a:spcAft>
              <a:buClr>
                <a:srgbClr val="FF0000"/>
              </a:buClr>
              <a:buSzPts val="2800"/>
              <a:buNone/>
            </a:pPr>
            <a:r>
              <a:rPr lang="en-US" sz="2800" b="1">
                <a:solidFill>
                  <a:srgbClr val="FF0000"/>
                </a:solidFill>
              </a:rPr>
              <a:t>Insta a imitar la humildad de Cristo (2:1-18):</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La máxima ética cristiana es pensar en los demás, no en uno mismo.</a:t>
            </a:r>
            <a:endParaRPr sz="2400" i="1">
              <a:solidFill>
                <a:schemeClr val="dk1"/>
              </a:solidFill>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La humildad de Cristo en la encarnación es el modelo a seguir.</a:t>
            </a:r>
            <a:endParaRPr sz="2400" i="1">
              <a:solidFill>
                <a:schemeClr val="dk1"/>
              </a:solidFill>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Las vidas piadosas brillan como estrellas en un mundo negro.</a:t>
            </a:r>
            <a:endParaRPr sz="2400" i="1">
              <a:solidFill>
                <a:schemeClr val="dk1"/>
              </a:solidFill>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041">
                                            <p:txEl>
                                              <p:pRg st="0" end="0"/>
                                            </p:txEl>
                                          </p:spTgt>
                                        </p:tgtEl>
                                        <p:attrNameLst>
                                          <p:attrName>style.visibility</p:attrName>
                                        </p:attrNameLst>
                                      </p:cBhvr>
                                      <p:to>
                                        <p:strVal val="visible"/>
                                      </p:to>
                                    </p:set>
                                    <p:anim calcmode="lin" valueType="num">
                                      <p:cBhvr additive="base">
                                        <p:cTn id="7" dur="500"/>
                                        <p:tgtEl>
                                          <p:spTgt spid="1041">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1041">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041">
                                            <p:txEl>
                                              <p:pRg st="1" end="1"/>
                                            </p:txEl>
                                          </p:spTgt>
                                        </p:tgtEl>
                                        <p:attrNameLst>
                                          <p:attrName>style.visibility</p:attrName>
                                        </p:attrNameLst>
                                      </p:cBhvr>
                                      <p:to>
                                        <p:strVal val="visible"/>
                                      </p:to>
                                    </p:set>
                                    <p:anim calcmode="lin" valueType="num">
                                      <p:cBhvr additive="base">
                                        <p:cTn id="11" dur="500"/>
                                        <p:tgtEl>
                                          <p:spTgt spid="1041">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1041">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041">
                                            <p:txEl>
                                              <p:pRg st="2" end="2"/>
                                            </p:txEl>
                                          </p:spTgt>
                                        </p:tgtEl>
                                        <p:attrNameLst>
                                          <p:attrName>style.visibility</p:attrName>
                                        </p:attrNameLst>
                                      </p:cBhvr>
                                      <p:to>
                                        <p:strVal val="visible"/>
                                      </p:to>
                                    </p:set>
                                    <p:anim calcmode="lin" valueType="num">
                                      <p:cBhvr additive="base">
                                        <p:cTn id="15" dur="500"/>
                                        <p:tgtEl>
                                          <p:spTgt spid="1041">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1041">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1041">
                                            <p:txEl>
                                              <p:pRg st="3" end="3"/>
                                            </p:txEl>
                                          </p:spTgt>
                                        </p:tgtEl>
                                        <p:attrNameLst>
                                          <p:attrName>style.visibility</p:attrName>
                                        </p:attrNameLst>
                                      </p:cBhvr>
                                      <p:to>
                                        <p:strVal val="visible"/>
                                      </p:to>
                                    </p:set>
                                    <p:anim calcmode="lin" valueType="num">
                                      <p:cBhvr additive="base">
                                        <p:cTn id="19" dur="500"/>
                                        <p:tgtEl>
                                          <p:spTgt spid="1041">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1041">
                                            <p:txEl>
                                              <p:pRg st="3" end="3"/>
                                            </p:txEl>
                                          </p:spTgt>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1041">
                                            <p:txEl>
                                              <p:pRg st="4" end="4"/>
                                            </p:txEl>
                                          </p:spTgt>
                                        </p:tgtEl>
                                        <p:attrNameLst>
                                          <p:attrName>style.visibility</p:attrName>
                                        </p:attrNameLst>
                                      </p:cBhvr>
                                      <p:to>
                                        <p:strVal val="visible"/>
                                      </p:to>
                                    </p:set>
                                    <p:anim calcmode="lin" valueType="num">
                                      <p:cBhvr additive="base">
                                        <p:cTn id="23" dur="500"/>
                                        <p:tgtEl>
                                          <p:spTgt spid="1041">
                                            <p:txEl>
                                              <p:pRg st="4" end="4"/>
                                            </p:txEl>
                                          </p:spTgt>
                                        </p:tgtEl>
                                        <p:attrNameLst>
                                          <p:attrName>ppt_w</p:attrName>
                                        </p:attrNameLst>
                                      </p:cBhvr>
                                      <p:tavLst>
                                        <p:tav tm="0">
                                          <p:val>
                                            <p:strVal val="0"/>
                                          </p:val>
                                        </p:tav>
                                        <p:tav tm="100000">
                                          <p:val>
                                            <p:strVal val="#ppt_w"/>
                                          </p:val>
                                        </p:tav>
                                      </p:tavLst>
                                    </p:anim>
                                    <p:anim calcmode="lin" valueType="num">
                                      <p:cBhvr additive="base">
                                        <p:cTn id="24" dur="500"/>
                                        <p:tgtEl>
                                          <p:spTgt spid="1041">
                                            <p:txEl>
                                              <p:pRg st="4" end="4"/>
                                            </p:txEl>
                                          </p:spTgt>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1041">
                                            <p:txEl>
                                              <p:pRg st="5" end="5"/>
                                            </p:txEl>
                                          </p:spTgt>
                                        </p:tgtEl>
                                        <p:attrNameLst>
                                          <p:attrName>style.visibility</p:attrName>
                                        </p:attrNameLst>
                                      </p:cBhvr>
                                      <p:to>
                                        <p:strVal val="visible"/>
                                      </p:to>
                                    </p:set>
                                    <p:anim calcmode="lin" valueType="num">
                                      <p:cBhvr additive="base">
                                        <p:cTn id="27" dur="500"/>
                                        <p:tgtEl>
                                          <p:spTgt spid="1041">
                                            <p:txEl>
                                              <p:pRg st="5" end="5"/>
                                            </p:txEl>
                                          </p:spTgt>
                                        </p:tgtEl>
                                        <p:attrNameLst>
                                          <p:attrName>ppt_w</p:attrName>
                                        </p:attrNameLst>
                                      </p:cBhvr>
                                      <p:tavLst>
                                        <p:tav tm="0">
                                          <p:val>
                                            <p:strVal val="0"/>
                                          </p:val>
                                        </p:tav>
                                        <p:tav tm="100000">
                                          <p:val>
                                            <p:strVal val="#ppt_w"/>
                                          </p:val>
                                        </p:tav>
                                      </p:tavLst>
                                    </p:anim>
                                    <p:anim calcmode="lin" valueType="num">
                                      <p:cBhvr additive="base">
                                        <p:cTn id="28" dur="500"/>
                                        <p:tgtEl>
                                          <p:spTgt spid="1041">
                                            <p:txEl>
                                              <p:pRg st="5" end="5"/>
                                            </p:txEl>
                                          </p:spTgt>
                                        </p:tgtEl>
                                        <p:attrNameLst>
                                          <p:attrName>ppt_h</p:attrName>
                                        </p:attrNameLst>
                                      </p:cBhvr>
                                      <p:tavLst>
                                        <p:tav tm="0">
                                          <p:val>
                                            <p:str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1041">
                                            <p:txEl>
                                              <p:pRg st="6" end="6"/>
                                            </p:txEl>
                                          </p:spTgt>
                                        </p:tgtEl>
                                        <p:attrNameLst>
                                          <p:attrName>style.visibility</p:attrName>
                                        </p:attrNameLst>
                                      </p:cBhvr>
                                      <p:to>
                                        <p:strVal val="visible"/>
                                      </p:to>
                                    </p:set>
                                    <p:anim calcmode="lin" valueType="num">
                                      <p:cBhvr additive="base">
                                        <p:cTn id="31" dur="500"/>
                                        <p:tgtEl>
                                          <p:spTgt spid="1041">
                                            <p:txEl>
                                              <p:pRg st="6" end="6"/>
                                            </p:txEl>
                                          </p:spTgt>
                                        </p:tgtEl>
                                        <p:attrNameLst>
                                          <p:attrName>ppt_w</p:attrName>
                                        </p:attrNameLst>
                                      </p:cBhvr>
                                      <p:tavLst>
                                        <p:tav tm="0">
                                          <p:val>
                                            <p:strVal val="0"/>
                                          </p:val>
                                        </p:tav>
                                        <p:tav tm="100000">
                                          <p:val>
                                            <p:strVal val="#ppt_w"/>
                                          </p:val>
                                        </p:tav>
                                      </p:tavLst>
                                    </p:anim>
                                    <p:anim calcmode="lin" valueType="num">
                                      <p:cBhvr additive="base">
                                        <p:cTn id="32" dur="500"/>
                                        <p:tgtEl>
                                          <p:spTgt spid="1041">
                                            <p:txEl>
                                              <p:pRg st="6" end="6"/>
                                            </p:txEl>
                                          </p:spTgt>
                                        </p:tgtEl>
                                        <p:attrNameLst>
                                          <p:attrName>ppt_h</p:attrName>
                                        </p:attrNameLst>
                                      </p:cBhvr>
                                      <p:tavLst>
                                        <p:tav tm="0">
                                          <p:val>
                                            <p:str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1041">
                                            <p:txEl>
                                              <p:pRg st="7" end="7"/>
                                            </p:txEl>
                                          </p:spTgt>
                                        </p:tgtEl>
                                        <p:attrNameLst>
                                          <p:attrName>style.visibility</p:attrName>
                                        </p:attrNameLst>
                                      </p:cBhvr>
                                      <p:to>
                                        <p:strVal val="visible"/>
                                      </p:to>
                                    </p:set>
                                    <p:anim calcmode="lin" valueType="num">
                                      <p:cBhvr additive="base">
                                        <p:cTn id="35" dur="500"/>
                                        <p:tgtEl>
                                          <p:spTgt spid="1041">
                                            <p:txEl>
                                              <p:pRg st="7" end="7"/>
                                            </p:txEl>
                                          </p:spTgt>
                                        </p:tgtEl>
                                        <p:attrNameLst>
                                          <p:attrName>ppt_w</p:attrName>
                                        </p:attrNameLst>
                                      </p:cBhvr>
                                      <p:tavLst>
                                        <p:tav tm="0">
                                          <p:val>
                                            <p:strVal val="0"/>
                                          </p:val>
                                        </p:tav>
                                        <p:tav tm="100000">
                                          <p:val>
                                            <p:strVal val="#ppt_w"/>
                                          </p:val>
                                        </p:tav>
                                      </p:tavLst>
                                    </p:anim>
                                    <p:anim calcmode="lin" valueType="num">
                                      <p:cBhvr additive="base">
                                        <p:cTn id="36" dur="500"/>
                                        <p:tgtEl>
                                          <p:spTgt spid="1041">
                                            <p:txEl>
                                              <p:pRg st="7" end="7"/>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showMasterSp="0">
  <p:cSld>
    <p:bg>
      <p:bgPr>
        <a:solidFill>
          <a:srgbClr val="AEBDC9"/>
        </a:solidFill>
        <a:effectLst/>
      </p:bgPr>
    </p:bg>
    <p:spTree>
      <p:nvGrpSpPr>
        <p:cNvPr id="1" name="Shape 1045"/>
        <p:cNvGrpSpPr/>
        <p:nvPr/>
      </p:nvGrpSpPr>
      <p:grpSpPr>
        <a:xfrm>
          <a:off x="0" y="0"/>
          <a:ext cx="0" cy="0"/>
          <a:chOff x="0" y="0"/>
          <a:chExt cx="0" cy="0"/>
        </a:xfrm>
      </p:grpSpPr>
      <p:sp>
        <p:nvSpPr>
          <p:cNvPr id="1046" name="Google Shape;1046;p143"/>
          <p:cNvSpPr txBox="1">
            <a:spLocks noGrp="1"/>
          </p:cNvSpPr>
          <p:nvPr>
            <p:ph type="body" idx="1"/>
          </p:nvPr>
        </p:nvSpPr>
        <p:spPr>
          <a:xfrm>
            <a:off x="3449782" y="182880"/>
            <a:ext cx="8452658" cy="6675120"/>
          </a:xfrm>
          <a:prstGeom prst="rect">
            <a:avLst/>
          </a:prstGeom>
          <a:solidFill>
            <a:srgbClr val="AEBDC9"/>
          </a:soli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rgbClr val="FF0000"/>
              </a:buClr>
              <a:buSzPts val="2800"/>
              <a:buNone/>
            </a:pPr>
            <a:r>
              <a:rPr lang="en-US" sz="2800" b="1">
                <a:solidFill>
                  <a:srgbClr val="FF0000"/>
                </a:solidFill>
              </a:rPr>
              <a:t>Pablo pretendía enviar a Timoteo y a Epafrodito a Filipos (2:19-30):</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Timoteo representaría bien a Pablo.</a:t>
            </a:r>
            <a:endParaRPr sz="2400" i="1">
              <a:solidFill>
                <a:schemeClr val="dk1"/>
              </a:solidFill>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Epafrodito había puesto en peligro su propia vida para atender a Pablo en la cárcel. </a:t>
            </a:r>
            <a:endParaRPr sz="2400" i="1">
              <a:solidFill>
                <a:schemeClr val="dk1"/>
              </a:solidFill>
            </a:endParaRPr>
          </a:p>
          <a:p>
            <a:pPr marL="0" lvl="0" indent="0" algn="l" rtl="0">
              <a:lnSpc>
                <a:spcPct val="112000"/>
              </a:lnSpc>
              <a:spcBef>
                <a:spcPts val="900"/>
              </a:spcBef>
              <a:spcAft>
                <a:spcPts val="0"/>
              </a:spcAft>
              <a:buClr>
                <a:srgbClr val="FF0000"/>
              </a:buClr>
              <a:buSzPts val="2800"/>
              <a:buNone/>
            </a:pPr>
            <a:r>
              <a:rPr lang="en-US" sz="2800" b="1">
                <a:solidFill>
                  <a:srgbClr val="FF0000"/>
                </a:solidFill>
              </a:rPr>
              <a:t>Ahora, Pablo extiende una advertencia y un estímulo (3:1-4:1):</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Les advierte contra los judaizantes que distorsionan el evangelio. Al hacerlo, relata lo que dejó en el judaísmo para ganar a Cristo.</a:t>
            </a:r>
            <a:endParaRPr sz="2400" i="1">
              <a:solidFill>
                <a:schemeClr val="dk1"/>
              </a:solidFill>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Les anima a seguir adelante hacia la madurez.</a:t>
            </a:r>
            <a:endParaRPr sz="2400" i="1">
              <a:solidFill>
                <a:schemeClr val="dk1"/>
              </a:solidFill>
            </a:endParaRPr>
          </a:p>
          <a:p>
            <a:pPr marL="0" lvl="0" indent="0" algn="l" rtl="0">
              <a:lnSpc>
                <a:spcPct val="112000"/>
              </a:lnSpc>
              <a:spcBef>
                <a:spcPts val="900"/>
              </a:spcBef>
              <a:spcAft>
                <a:spcPts val="0"/>
              </a:spcAft>
              <a:buClr>
                <a:srgbClr val="FF0000"/>
              </a:buClr>
              <a:buSzPts val="2800"/>
              <a:buNone/>
            </a:pPr>
            <a:r>
              <a:rPr lang="en-US" sz="2800" b="1">
                <a:solidFill>
                  <a:srgbClr val="FF0000"/>
                </a:solidFill>
              </a:rPr>
              <a:t>Concluye la carta con exhortaciones finales (4:2-23):</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En primer lugar, trata de reconciliar a dos trabajadoras que estaban enfrentadas.</a:t>
            </a:r>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046">
                                            <p:txEl>
                                              <p:pRg st="0" end="0"/>
                                            </p:txEl>
                                          </p:spTgt>
                                        </p:tgtEl>
                                        <p:attrNameLst>
                                          <p:attrName>style.visibility</p:attrName>
                                        </p:attrNameLst>
                                      </p:cBhvr>
                                      <p:to>
                                        <p:strVal val="visible"/>
                                      </p:to>
                                    </p:set>
                                    <p:anim calcmode="lin" valueType="num">
                                      <p:cBhvr additive="base">
                                        <p:cTn id="7" dur="500"/>
                                        <p:tgtEl>
                                          <p:spTgt spid="1046">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1046">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046">
                                            <p:txEl>
                                              <p:pRg st="1" end="1"/>
                                            </p:txEl>
                                          </p:spTgt>
                                        </p:tgtEl>
                                        <p:attrNameLst>
                                          <p:attrName>style.visibility</p:attrName>
                                        </p:attrNameLst>
                                      </p:cBhvr>
                                      <p:to>
                                        <p:strVal val="visible"/>
                                      </p:to>
                                    </p:set>
                                    <p:anim calcmode="lin" valueType="num">
                                      <p:cBhvr additive="base">
                                        <p:cTn id="11" dur="500"/>
                                        <p:tgtEl>
                                          <p:spTgt spid="1046">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1046">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046">
                                            <p:txEl>
                                              <p:pRg st="2" end="2"/>
                                            </p:txEl>
                                          </p:spTgt>
                                        </p:tgtEl>
                                        <p:attrNameLst>
                                          <p:attrName>style.visibility</p:attrName>
                                        </p:attrNameLst>
                                      </p:cBhvr>
                                      <p:to>
                                        <p:strVal val="visible"/>
                                      </p:to>
                                    </p:set>
                                    <p:anim calcmode="lin" valueType="num">
                                      <p:cBhvr additive="base">
                                        <p:cTn id="15" dur="500"/>
                                        <p:tgtEl>
                                          <p:spTgt spid="1046">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1046">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1046">
                                            <p:txEl>
                                              <p:pRg st="3" end="3"/>
                                            </p:txEl>
                                          </p:spTgt>
                                        </p:tgtEl>
                                        <p:attrNameLst>
                                          <p:attrName>style.visibility</p:attrName>
                                        </p:attrNameLst>
                                      </p:cBhvr>
                                      <p:to>
                                        <p:strVal val="visible"/>
                                      </p:to>
                                    </p:set>
                                    <p:anim calcmode="lin" valueType="num">
                                      <p:cBhvr additive="base">
                                        <p:cTn id="19" dur="500"/>
                                        <p:tgtEl>
                                          <p:spTgt spid="1046">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1046">
                                            <p:txEl>
                                              <p:pRg st="3" end="3"/>
                                            </p:txEl>
                                          </p:spTgt>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1046">
                                            <p:txEl>
                                              <p:pRg st="4" end="4"/>
                                            </p:txEl>
                                          </p:spTgt>
                                        </p:tgtEl>
                                        <p:attrNameLst>
                                          <p:attrName>style.visibility</p:attrName>
                                        </p:attrNameLst>
                                      </p:cBhvr>
                                      <p:to>
                                        <p:strVal val="visible"/>
                                      </p:to>
                                    </p:set>
                                    <p:anim calcmode="lin" valueType="num">
                                      <p:cBhvr additive="base">
                                        <p:cTn id="23" dur="500"/>
                                        <p:tgtEl>
                                          <p:spTgt spid="1046">
                                            <p:txEl>
                                              <p:pRg st="4" end="4"/>
                                            </p:txEl>
                                          </p:spTgt>
                                        </p:tgtEl>
                                        <p:attrNameLst>
                                          <p:attrName>ppt_w</p:attrName>
                                        </p:attrNameLst>
                                      </p:cBhvr>
                                      <p:tavLst>
                                        <p:tav tm="0">
                                          <p:val>
                                            <p:strVal val="0"/>
                                          </p:val>
                                        </p:tav>
                                        <p:tav tm="100000">
                                          <p:val>
                                            <p:strVal val="#ppt_w"/>
                                          </p:val>
                                        </p:tav>
                                      </p:tavLst>
                                    </p:anim>
                                    <p:anim calcmode="lin" valueType="num">
                                      <p:cBhvr additive="base">
                                        <p:cTn id="24" dur="500"/>
                                        <p:tgtEl>
                                          <p:spTgt spid="1046">
                                            <p:txEl>
                                              <p:pRg st="4" end="4"/>
                                            </p:txEl>
                                          </p:spTgt>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1046">
                                            <p:txEl>
                                              <p:pRg st="5" end="5"/>
                                            </p:txEl>
                                          </p:spTgt>
                                        </p:tgtEl>
                                        <p:attrNameLst>
                                          <p:attrName>style.visibility</p:attrName>
                                        </p:attrNameLst>
                                      </p:cBhvr>
                                      <p:to>
                                        <p:strVal val="visible"/>
                                      </p:to>
                                    </p:set>
                                    <p:anim calcmode="lin" valueType="num">
                                      <p:cBhvr additive="base">
                                        <p:cTn id="27" dur="500"/>
                                        <p:tgtEl>
                                          <p:spTgt spid="1046">
                                            <p:txEl>
                                              <p:pRg st="5" end="5"/>
                                            </p:txEl>
                                          </p:spTgt>
                                        </p:tgtEl>
                                        <p:attrNameLst>
                                          <p:attrName>ppt_w</p:attrName>
                                        </p:attrNameLst>
                                      </p:cBhvr>
                                      <p:tavLst>
                                        <p:tav tm="0">
                                          <p:val>
                                            <p:strVal val="0"/>
                                          </p:val>
                                        </p:tav>
                                        <p:tav tm="100000">
                                          <p:val>
                                            <p:strVal val="#ppt_w"/>
                                          </p:val>
                                        </p:tav>
                                      </p:tavLst>
                                    </p:anim>
                                    <p:anim calcmode="lin" valueType="num">
                                      <p:cBhvr additive="base">
                                        <p:cTn id="28" dur="500"/>
                                        <p:tgtEl>
                                          <p:spTgt spid="1046">
                                            <p:txEl>
                                              <p:pRg st="5" end="5"/>
                                            </p:txEl>
                                          </p:spTgt>
                                        </p:tgtEl>
                                        <p:attrNameLst>
                                          <p:attrName>ppt_h</p:attrName>
                                        </p:attrNameLst>
                                      </p:cBhvr>
                                      <p:tavLst>
                                        <p:tav tm="0">
                                          <p:val>
                                            <p:str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1046">
                                            <p:txEl>
                                              <p:pRg st="6" end="6"/>
                                            </p:txEl>
                                          </p:spTgt>
                                        </p:tgtEl>
                                        <p:attrNameLst>
                                          <p:attrName>style.visibility</p:attrName>
                                        </p:attrNameLst>
                                      </p:cBhvr>
                                      <p:to>
                                        <p:strVal val="visible"/>
                                      </p:to>
                                    </p:set>
                                    <p:anim calcmode="lin" valueType="num">
                                      <p:cBhvr additive="base">
                                        <p:cTn id="31" dur="500"/>
                                        <p:tgtEl>
                                          <p:spTgt spid="1046">
                                            <p:txEl>
                                              <p:pRg st="6" end="6"/>
                                            </p:txEl>
                                          </p:spTgt>
                                        </p:tgtEl>
                                        <p:attrNameLst>
                                          <p:attrName>ppt_w</p:attrName>
                                        </p:attrNameLst>
                                      </p:cBhvr>
                                      <p:tavLst>
                                        <p:tav tm="0">
                                          <p:val>
                                            <p:strVal val="0"/>
                                          </p:val>
                                        </p:tav>
                                        <p:tav tm="100000">
                                          <p:val>
                                            <p:strVal val="#ppt_w"/>
                                          </p:val>
                                        </p:tav>
                                      </p:tavLst>
                                    </p:anim>
                                    <p:anim calcmode="lin" valueType="num">
                                      <p:cBhvr additive="base">
                                        <p:cTn id="32" dur="500"/>
                                        <p:tgtEl>
                                          <p:spTgt spid="1046">
                                            <p:txEl>
                                              <p:pRg st="6" end="6"/>
                                            </p:txEl>
                                          </p:spTgt>
                                        </p:tgtEl>
                                        <p:attrNameLst>
                                          <p:attrName>ppt_h</p:attrName>
                                        </p:attrNameLst>
                                      </p:cBhvr>
                                      <p:tavLst>
                                        <p:tav tm="0">
                                          <p:val>
                                            <p:str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1046">
                                            <p:txEl>
                                              <p:pRg st="7" end="7"/>
                                            </p:txEl>
                                          </p:spTgt>
                                        </p:tgtEl>
                                        <p:attrNameLst>
                                          <p:attrName>style.visibility</p:attrName>
                                        </p:attrNameLst>
                                      </p:cBhvr>
                                      <p:to>
                                        <p:strVal val="visible"/>
                                      </p:to>
                                    </p:set>
                                    <p:anim calcmode="lin" valueType="num">
                                      <p:cBhvr additive="base">
                                        <p:cTn id="35" dur="500"/>
                                        <p:tgtEl>
                                          <p:spTgt spid="1046">
                                            <p:txEl>
                                              <p:pRg st="7" end="7"/>
                                            </p:txEl>
                                          </p:spTgt>
                                        </p:tgtEl>
                                        <p:attrNameLst>
                                          <p:attrName>ppt_w</p:attrName>
                                        </p:attrNameLst>
                                      </p:cBhvr>
                                      <p:tavLst>
                                        <p:tav tm="0">
                                          <p:val>
                                            <p:strVal val="0"/>
                                          </p:val>
                                        </p:tav>
                                        <p:tav tm="100000">
                                          <p:val>
                                            <p:strVal val="#ppt_w"/>
                                          </p:val>
                                        </p:tav>
                                      </p:tavLst>
                                    </p:anim>
                                    <p:anim calcmode="lin" valueType="num">
                                      <p:cBhvr additive="base">
                                        <p:cTn id="36" dur="500"/>
                                        <p:tgtEl>
                                          <p:spTgt spid="1046">
                                            <p:txEl>
                                              <p:pRg st="7" end="7"/>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showMasterSp="0">
  <p:cSld>
    <p:bg>
      <p:bgPr>
        <a:solidFill>
          <a:srgbClr val="AEBDC9"/>
        </a:solidFill>
        <a:effectLst/>
      </p:bgPr>
    </p:bg>
    <p:spTree>
      <p:nvGrpSpPr>
        <p:cNvPr id="1" name="Shape 1050"/>
        <p:cNvGrpSpPr/>
        <p:nvPr/>
      </p:nvGrpSpPr>
      <p:grpSpPr>
        <a:xfrm>
          <a:off x="0" y="0"/>
          <a:ext cx="0" cy="0"/>
          <a:chOff x="0" y="0"/>
          <a:chExt cx="0" cy="0"/>
        </a:xfrm>
      </p:grpSpPr>
      <p:sp>
        <p:nvSpPr>
          <p:cNvPr id="1051" name="Google Shape;1051;p144"/>
          <p:cNvSpPr txBox="1">
            <a:spLocks noGrp="1"/>
          </p:cNvSpPr>
          <p:nvPr>
            <p:ph type="body" idx="1"/>
          </p:nvPr>
        </p:nvSpPr>
        <p:spPr>
          <a:xfrm>
            <a:off x="3449782" y="182880"/>
            <a:ext cx="8452658" cy="6675120"/>
          </a:xfrm>
          <a:prstGeom prst="rect">
            <a:avLst/>
          </a:prstGeom>
          <a:solidFill>
            <a:srgbClr val="AEBDC9"/>
          </a:solidFill>
          <a:ln>
            <a:noFill/>
          </a:ln>
        </p:spPr>
        <p:txBody>
          <a:bodyPr spcFirstLastPara="1" wrap="square" lIns="91425" tIns="45700" rIns="91425" bIns="45700" anchor="t" anchorCtr="0">
            <a:noAutofit/>
          </a:bodyPr>
          <a:lstStyle/>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Enumera los rasgos de la vida cristiana.</a:t>
            </a:r>
            <a:endParaRPr sz="2400" i="1">
              <a:solidFill>
                <a:schemeClr val="dk1"/>
              </a:solidFill>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Deja para el final su profundo agradecimiento por los donativos económicos de los filipinos. </a:t>
            </a:r>
            <a:endParaRPr sz="2400" i="1">
              <a:solidFill>
                <a:schemeClr val="dk1"/>
              </a:solidFill>
            </a:endParaRPr>
          </a:p>
          <a:p>
            <a:pPr marL="0" lvl="0" indent="0" algn="l" rtl="0">
              <a:lnSpc>
                <a:spcPct val="112000"/>
              </a:lnSpc>
              <a:spcBef>
                <a:spcPts val="900"/>
              </a:spcBef>
              <a:spcAft>
                <a:spcPts val="0"/>
              </a:spcAft>
              <a:buNone/>
            </a:pPr>
            <a:endParaRPr sz="2400" i="1">
              <a:solidFill>
                <a:schemeClr val="dk1"/>
              </a:solidFill>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51">
                                            <p:txEl>
                                              <p:pRg st="0" end="0"/>
                                            </p:txEl>
                                          </p:spTgt>
                                        </p:tgtEl>
                                        <p:attrNameLst>
                                          <p:attrName>style.visibility</p:attrName>
                                        </p:attrNameLst>
                                      </p:cBhvr>
                                      <p:to>
                                        <p:strVal val="visible"/>
                                      </p:to>
                                    </p:set>
                                    <p:anim calcmode="lin" valueType="num">
                                      <p:cBhvr additive="base">
                                        <p:cTn id="7" dur="500"/>
                                        <p:tgtEl>
                                          <p:spTgt spid="1051">
                                            <p:txEl>
                                              <p:pRg st="0" end="0"/>
                                            </p:txEl>
                                          </p:spTgt>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1051">
                                            <p:txEl>
                                              <p:pRg st="1" end="1"/>
                                            </p:txEl>
                                          </p:spTgt>
                                        </p:tgtEl>
                                        <p:attrNameLst>
                                          <p:attrName>style.visibility</p:attrName>
                                        </p:attrNameLst>
                                      </p:cBhvr>
                                      <p:to>
                                        <p:strVal val="visible"/>
                                      </p:to>
                                    </p:set>
                                    <p:anim calcmode="lin" valueType="num">
                                      <p:cBhvr additive="base">
                                        <p:cTn id="10" dur="500"/>
                                        <p:tgtEl>
                                          <p:spTgt spid="1051">
                                            <p:txEl>
                                              <p:pRg st="1" end="1"/>
                                            </p:txEl>
                                          </p:spTgt>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1051">
                                            <p:txEl>
                                              <p:pRg st="2" end="2"/>
                                            </p:txEl>
                                          </p:spTgt>
                                        </p:tgtEl>
                                        <p:attrNameLst>
                                          <p:attrName>style.visibility</p:attrName>
                                        </p:attrNameLst>
                                      </p:cBhvr>
                                      <p:to>
                                        <p:strVal val="visible"/>
                                      </p:to>
                                    </p:set>
                                    <p:anim calcmode="lin" valueType="num">
                                      <p:cBhvr additive="base">
                                        <p:cTn id="13" dur="500"/>
                                        <p:tgtEl>
                                          <p:spTgt spid="105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showMasterSp="0">
  <p:cSld>
    <p:bg>
      <p:bgPr>
        <a:solidFill>
          <a:srgbClr val="232D35"/>
        </a:solidFill>
        <a:effectLst/>
      </p:bgPr>
    </p:bg>
    <p:spTree>
      <p:nvGrpSpPr>
        <p:cNvPr id="1" name="Shape 1055"/>
        <p:cNvGrpSpPr/>
        <p:nvPr/>
      </p:nvGrpSpPr>
      <p:grpSpPr>
        <a:xfrm>
          <a:off x="0" y="0"/>
          <a:ext cx="0" cy="0"/>
          <a:chOff x="0" y="0"/>
          <a:chExt cx="0" cy="0"/>
        </a:xfrm>
      </p:grpSpPr>
      <p:sp>
        <p:nvSpPr>
          <p:cNvPr id="1056" name="Google Shape;1056;p145"/>
          <p:cNvSpPr txBox="1">
            <a:spLocks noGrp="1"/>
          </p:cNvSpPr>
          <p:nvPr>
            <p:ph type="title" idx="4294967295"/>
          </p:nvPr>
        </p:nvSpPr>
        <p:spPr>
          <a:xfrm>
            <a:off x="762000" y="559678"/>
            <a:ext cx="3833906" cy="495249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2"/>
              </a:buClr>
              <a:buSzPts val="4800"/>
              <a:buFont typeface="Century Schoolbook"/>
              <a:buNone/>
            </a:pPr>
            <a:r>
              <a:rPr lang="en-US" sz="4800" b="1">
                <a:solidFill>
                  <a:schemeClr val="accent2"/>
                </a:solidFill>
              </a:rPr>
              <a:t>Discusión:</a:t>
            </a:r>
            <a:endParaRPr/>
          </a:p>
        </p:txBody>
      </p:sp>
      <p:sp>
        <p:nvSpPr>
          <p:cNvPr id="1057" name="Google Shape;1057;p145"/>
          <p:cNvSpPr txBox="1">
            <a:spLocks noGrp="1"/>
          </p:cNvSpPr>
          <p:nvPr>
            <p:ph type="body" idx="4294967295"/>
          </p:nvPr>
        </p:nvSpPr>
        <p:spPr>
          <a:xfrm>
            <a:off x="4595906" y="559677"/>
            <a:ext cx="7041912" cy="5945031"/>
          </a:xfrm>
          <a:prstGeom prst="rect">
            <a:avLst/>
          </a:prstGeom>
          <a:noFill/>
          <a:ln>
            <a:noFill/>
          </a:ln>
        </p:spPr>
        <p:txBody>
          <a:bodyPr spcFirstLastPara="1" wrap="square" lIns="91425" tIns="45700" rIns="91425" bIns="45700" anchor="t" anchorCtr="0">
            <a:noAutofit/>
          </a:bodyPr>
          <a:lstStyle/>
          <a:p>
            <a:pPr marL="283464" lvl="0" indent="-283464" algn="l" rtl="0">
              <a:lnSpc>
                <a:spcPct val="112000"/>
              </a:lnSpc>
              <a:spcBef>
                <a:spcPts val="0"/>
              </a:spcBef>
              <a:spcAft>
                <a:spcPts val="0"/>
              </a:spcAft>
              <a:buClr>
                <a:srgbClr val="FFFF99"/>
              </a:buClr>
              <a:buSzPts val="3200"/>
              <a:buFont typeface="Noto Sans Symbols"/>
              <a:buNone/>
            </a:pPr>
            <a:r>
              <a:rPr lang="en-US" sz="3200">
                <a:solidFill>
                  <a:srgbClr val="FFFF99"/>
                </a:solidFill>
              </a:rPr>
              <a:t>En tres de las cartas de la cárcel (Colosenses, Filemón y Efesios), Pablo se dirige a los esclavos. ¿Cómo crees que Pablo pensaba en la esclavitud en el contexto del mensaje cristiano?</a:t>
            </a:r>
            <a:endParaRPr/>
          </a:p>
          <a:p>
            <a:pPr marL="283464" lvl="0" indent="-283464" algn="l" rtl="0">
              <a:lnSpc>
                <a:spcPct val="112000"/>
              </a:lnSpc>
              <a:spcBef>
                <a:spcPts val="900"/>
              </a:spcBef>
              <a:spcAft>
                <a:spcPts val="0"/>
              </a:spcAft>
              <a:buClr>
                <a:srgbClr val="262626"/>
              </a:buClr>
              <a:buSzPts val="800"/>
              <a:buFont typeface="Noto Sans Symbols"/>
              <a:buNone/>
            </a:pPr>
            <a:endParaRPr sz="800">
              <a:solidFill>
                <a:srgbClr val="FFFF99"/>
              </a:solidFill>
            </a:endParaRPr>
          </a:p>
          <a:p>
            <a:pPr marL="283464" lvl="0" indent="-283464" algn="l" rtl="0">
              <a:lnSpc>
                <a:spcPct val="112000"/>
              </a:lnSpc>
              <a:spcBef>
                <a:spcPts val="900"/>
              </a:spcBef>
              <a:spcAft>
                <a:spcPts val="0"/>
              </a:spcAft>
              <a:buClr>
                <a:srgbClr val="FFFF99"/>
              </a:buClr>
              <a:buSzPts val="3200"/>
              <a:buFont typeface="Noto Sans Symbols"/>
              <a:buNone/>
            </a:pPr>
            <a:r>
              <a:rPr lang="en-US" sz="3200">
                <a:solidFill>
                  <a:srgbClr val="FFFF99"/>
                </a:solidFill>
              </a:rPr>
              <a:t>En sus cartas a la cárcel, Pablo es sincero sobre su sufrimiento por Cristo. ¿Cuál es el papel del sufrimiento en la vida cristiana y qué dice Pablo al respecto?</a:t>
            </a:r>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057">
                                            <p:txEl>
                                              <p:pRg st="0" end="0"/>
                                            </p:txEl>
                                          </p:spTgt>
                                        </p:tgtEl>
                                        <p:attrNameLst>
                                          <p:attrName>style.visibility</p:attrName>
                                        </p:attrNameLst>
                                      </p:cBhvr>
                                      <p:to>
                                        <p:strVal val="visible"/>
                                      </p:to>
                                    </p:set>
                                    <p:anim calcmode="lin" valueType="num">
                                      <p:cBhvr additive="base">
                                        <p:cTn id="7" dur="500"/>
                                        <p:tgtEl>
                                          <p:spTgt spid="1057">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1057">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057">
                                            <p:txEl>
                                              <p:pRg st="1" end="1"/>
                                            </p:txEl>
                                          </p:spTgt>
                                        </p:tgtEl>
                                        <p:attrNameLst>
                                          <p:attrName>style.visibility</p:attrName>
                                        </p:attrNameLst>
                                      </p:cBhvr>
                                      <p:to>
                                        <p:strVal val="visible"/>
                                      </p:to>
                                    </p:set>
                                    <p:anim calcmode="lin" valueType="num">
                                      <p:cBhvr additive="base">
                                        <p:cTn id="11" dur="500"/>
                                        <p:tgtEl>
                                          <p:spTgt spid="1057">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1057">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057">
                                            <p:txEl>
                                              <p:pRg st="2" end="2"/>
                                            </p:txEl>
                                          </p:spTgt>
                                        </p:tgtEl>
                                        <p:attrNameLst>
                                          <p:attrName>style.visibility</p:attrName>
                                        </p:attrNameLst>
                                      </p:cBhvr>
                                      <p:to>
                                        <p:strVal val="visible"/>
                                      </p:to>
                                    </p:set>
                                    <p:anim calcmode="lin" valueType="num">
                                      <p:cBhvr additive="base">
                                        <p:cTn id="15" dur="500"/>
                                        <p:tgtEl>
                                          <p:spTgt spid="1057">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1057">
                                            <p:txEl>
                                              <p:pRg st="2" end="2"/>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showMasterSp="0">
  <p:cSld>
    <p:bg>
      <p:bgPr>
        <a:solidFill>
          <a:srgbClr val="321C24"/>
        </a:solidFill>
        <a:effectLst/>
      </p:bgPr>
    </p:bg>
    <p:spTree>
      <p:nvGrpSpPr>
        <p:cNvPr id="1" name="Shape 1061"/>
        <p:cNvGrpSpPr/>
        <p:nvPr/>
      </p:nvGrpSpPr>
      <p:grpSpPr>
        <a:xfrm>
          <a:off x="0" y="0"/>
          <a:ext cx="0" cy="0"/>
          <a:chOff x="0" y="0"/>
          <a:chExt cx="0" cy="0"/>
        </a:xfrm>
      </p:grpSpPr>
      <p:sp>
        <p:nvSpPr>
          <p:cNvPr id="1062" name="Google Shape;1062;p146"/>
          <p:cNvSpPr txBox="1">
            <a:spLocks noGrp="1"/>
          </p:cNvSpPr>
          <p:nvPr>
            <p:ph type="title"/>
          </p:nvPr>
        </p:nvSpPr>
        <p:spPr>
          <a:xfrm>
            <a:off x="145473" y="653143"/>
            <a:ext cx="5422570" cy="4875355"/>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4800"/>
              <a:buFont typeface="Century Schoolbook"/>
              <a:buNone/>
            </a:pPr>
            <a:r>
              <a:rPr lang="en-US" sz="4800" b="1">
                <a:solidFill>
                  <a:srgbClr val="FFC000"/>
                </a:solidFill>
              </a:rPr>
              <a:t>Cartas pastorales</a:t>
            </a:r>
            <a:br>
              <a:rPr lang="en-US" b="1">
                <a:solidFill>
                  <a:srgbClr val="FFC000"/>
                </a:solidFill>
              </a:rPr>
            </a:br>
            <a:br>
              <a:rPr lang="en-US" sz="3200" b="1">
                <a:solidFill>
                  <a:srgbClr val="FFC000"/>
                </a:solidFill>
              </a:rPr>
            </a:br>
            <a:r>
              <a:rPr lang="en-US" sz="3200" b="1">
                <a:solidFill>
                  <a:srgbClr val="FFC000"/>
                </a:solidFill>
              </a:rPr>
              <a:t>1 Timoteo</a:t>
            </a:r>
            <a:br>
              <a:rPr lang="en-US" sz="3200" b="1">
                <a:solidFill>
                  <a:srgbClr val="FFC000"/>
                </a:solidFill>
              </a:rPr>
            </a:br>
            <a:r>
              <a:rPr lang="en-US" sz="3200" b="1">
                <a:solidFill>
                  <a:srgbClr val="FFC000"/>
                </a:solidFill>
              </a:rPr>
              <a:t>Tito </a:t>
            </a:r>
            <a:br>
              <a:rPr lang="en-US" sz="3200" b="1">
                <a:solidFill>
                  <a:srgbClr val="FFC000"/>
                </a:solidFill>
              </a:rPr>
            </a:br>
            <a:r>
              <a:rPr lang="en-US" sz="3200" b="1">
                <a:solidFill>
                  <a:srgbClr val="FFC000"/>
                </a:solidFill>
              </a:rPr>
              <a:t>2 Timoteo</a:t>
            </a:r>
            <a:endParaRPr b="1">
              <a:solidFill>
                <a:srgbClr val="FFC000"/>
              </a:solidFill>
            </a:endParaRPr>
          </a:p>
        </p:txBody>
      </p:sp>
    </p:spTree>
  </p:cSld>
  <p:clrMapOvr>
    <a:masterClrMapping/>
  </p:clrMapOvr>
  <p:transition>
    <p:split orient="vert"/>
  </p:transition>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Shape 1066"/>
        <p:cNvGrpSpPr/>
        <p:nvPr/>
      </p:nvGrpSpPr>
      <p:grpSpPr>
        <a:xfrm>
          <a:off x="0" y="0"/>
          <a:ext cx="0" cy="0"/>
          <a:chOff x="0" y="0"/>
          <a:chExt cx="0" cy="0"/>
        </a:xfrm>
      </p:grpSpPr>
      <p:sp>
        <p:nvSpPr>
          <p:cNvPr id="1067" name="Google Shape;1067;p147"/>
          <p:cNvSpPr txBox="1">
            <a:spLocks noGrp="1"/>
          </p:cNvSpPr>
          <p:nvPr>
            <p:ph type="title"/>
          </p:nvPr>
        </p:nvSpPr>
        <p:spPr>
          <a:xfrm>
            <a:off x="762000" y="559678"/>
            <a:ext cx="3833906" cy="4952492"/>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4800"/>
              <a:buFont typeface="Century Schoolbook"/>
              <a:buNone/>
            </a:pPr>
            <a:r>
              <a:rPr lang="en-US" sz="4800" b="1">
                <a:solidFill>
                  <a:srgbClr val="FFC000"/>
                </a:solidFill>
              </a:rPr>
              <a:t>El contexto</a:t>
            </a:r>
            <a:endParaRPr/>
          </a:p>
        </p:txBody>
      </p:sp>
      <p:sp>
        <p:nvSpPr>
          <p:cNvPr id="1068" name="Google Shape;1068;p147"/>
          <p:cNvSpPr txBox="1">
            <a:spLocks noGrp="1"/>
          </p:cNvSpPr>
          <p:nvPr>
            <p:ph type="body" idx="1"/>
          </p:nvPr>
        </p:nvSpPr>
        <p:spPr>
          <a:xfrm>
            <a:off x="5181600" y="210101"/>
            <a:ext cx="6355200" cy="65109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12000"/>
              </a:lnSpc>
              <a:spcBef>
                <a:spcPts val="0"/>
              </a:spcBef>
              <a:spcAft>
                <a:spcPts val="0"/>
              </a:spcAft>
              <a:buClr>
                <a:srgbClr val="FF0000"/>
              </a:buClr>
              <a:buSzPts val="2800"/>
              <a:buNone/>
            </a:pPr>
            <a:r>
              <a:rPr lang="en-US" sz="2800" b="1">
                <a:solidFill>
                  <a:srgbClr val="FF0000"/>
                </a:solidFill>
              </a:rPr>
              <a:t>Dado que los detalles sobre los últimos años de la vida de Pablo no están claros, es difícil encontrar el contexto de las cartas pastorales.</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1 Timoteo y Tito ofrecen poca información sobre las circunstancias de Pablo, aparte de que preveía un ministerio continuado (1 Ti. 3:14-15; Tit. 3:12).</a:t>
            </a:r>
            <a:endParaRPr sz="2400" i="1">
              <a:solidFill>
                <a:schemeClr val="dk1"/>
              </a:solidFill>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En 2 Timoteo está claramente encarcelado (2 Ti. 1:8; 2:9), habla de su "primera defensa" (2 Ti. 4:16) y anticipa la casi certeza de su próxima muerte (2 Ti. 4:6-7, 18).</a:t>
            </a:r>
            <a:endParaRPr sz="2400" i="1">
              <a:solidFill>
                <a:schemeClr val="dk1"/>
              </a:solidFill>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Tradicionalmente, se ha asumido que estos detalles pueden explicarse por un primer y segundo encarcelamiento de Pablo en Roma.</a:t>
            </a:r>
            <a:endParaRPr sz="2400" i="1">
              <a:solidFill>
                <a:schemeClr val="dk1"/>
              </a:solidFill>
            </a:endParaRPr>
          </a:p>
        </p:txBody>
      </p:sp>
      <p:sp>
        <p:nvSpPr>
          <p:cNvPr id="1069" name="Google Shape;1069;p147"/>
          <p:cNvSpPr txBox="1">
            <a:spLocks noGrp="1"/>
          </p:cNvSpPr>
          <p:nvPr>
            <p:ph type="sldNum" idx="12"/>
          </p:nvPr>
        </p:nvSpPr>
        <p:spPr>
          <a:xfrm>
            <a:off x="11658600" y="5512170"/>
            <a:ext cx="533399" cy="46054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147</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068">
                                            <p:txEl>
                                              <p:pRg st="0" end="0"/>
                                            </p:txEl>
                                          </p:spTgt>
                                        </p:tgtEl>
                                        <p:attrNameLst>
                                          <p:attrName>style.visibility</p:attrName>
                                        </p:attrNameLst>
                                      </p:cBhvr>
                                      <p:to>
                                        <p:strVal val="visible"/>
                                      </p:to>
                                    </p:set>
                                    <p:anim calcmode="lin" valueType="num">
                                      <p:cBhvr additive="base">
                                        <p:cTn id="7" dur="500"/>
                                        <p:tgtEl>
                                          <p:spTgt spid="1068">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1068">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068">
                                            <p:txEl>
                                              <p:pRg st="1" end="1"/>
                                            </p:txEl>
                                          </p:spTgt>
                                        </p:tgtEl>
                                        <p:attrNameLst>
                                          <p:attrName>style.visibility</p:attrName>
                                        </p:attrNameLst>
                                      </p:cBhvr>
                                      <p:to>
                                        <p:strVal val="visible"/>
                                      </p:to>
                                    </p:set>
                                    <p:anim calcmode="lin" valueType="num">
                                      <p:cBhvr additive="base">
                                        <p:cTn id="11" dur="500"/>
                                        <p:tgtEl>
                                          <p:spTgt spid="1068">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1068">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068">
                                            <p:txEl>
                                              <p:pRg st="2" end="2"/>
                                            </p:txEl>
                                          </p:spTgt>
                                        </p:tgtEl>
                                        <p:attrNameLst>
                                          <p:attrName>style.visibility</p:attrName>
                                        </p:attrNameLst>
                                      </p:cBhvr>
                                      <p:to>
                                        <p:strVal val="visible"/>
                                      </p:to>
                                    </p:set>
                                    <p:anim calcmode="lin" valueType="num">
                                      <p:cBhvr additive="base">
                                        <p:cTn id="15" dur="500"/>
                                        <p:tgtEl>
                                          <p:spTgt spid="1068">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1068">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1068">
                                            <p:txEl>
                                              <p:pRg st="3" end="3"/>
                                            </p:txEl>
                                          </p:spTgt>
                                        </p:tgtEl>
                                        <p:attrNameLst>
                                          <p:attrName>style.visibility</p:attrName>
                                        </p:attrNameLst>
                                      </p:cBhvr>
                                      <p:to>
                                        <p:strVal val="visible"/>
                                      </p:to>
                                    </p:set>
                                    <p:anim calcmode="lin" valueType="num">
                                      <p:cBhvr additive="base">
                                        <p:cTn id="19" dur="500"/>
                                        <p:tgtEl>
                                          <p:spTgt spid="1068">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1068">
                                            <p:txEl>
                                              <p:pRg st="3" end="3"/>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Shape 1073"/>
        <p:cNvGrpSpPr/>
        <p:nvPr/>
      </p:nvGrpSpPr>
      <p:grpSpPr>
        <a:xfrm>
          <a:off x="0" y="0"/>
          <a:ext cx="0" cy="0"/>
          <a:chOff x="0" y="0"/>
          <a:chExt cx="0" cy="0"/>
        </a:xfrm>
      </p:grpSpPr>
      <p:sp>
        <p:nvSpPr>
          <p:cNvPr id="1074" name="Google Shape;1074;p148"/>
          <p:cNvSpPr txBox="1">
            <a:spLocks noGrp="1"/>
          </p:cNvSpPr>
          <p:nvPr>
            <p:ph type="title"/>
          </p:nvPr>
        </p:nvSpPr>
        <p:spPr>
          <a:xfrm>
            <a:off x="762000" y="559678"/>
            <a:ext cx="3833906" cy="4952492"/>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4800"/>
              <a:buFont typeface="Century Schoolbook"/>
              <a:buNone/>
            </a:pPr>
            <a:r>
              <a:rPr lang="en-US" sz="4800" b="1">
                <a:solidFill>
                  <a:srgbClr val="FFC000"/>
                </a:solidFill>
              </a:rPr>
              <a:t>Autoría</a:t>
            </a:r>
            <a:endParaRPr/>
          </a:p>
        </p:txBody>
      </p:sp>
      <p:sp>
        <p:nvSpPr>
          <p:cNvPr id="1075" name="Google Shape;1075;p148"/>
          <p:cNvSpPr txBox="1">
            <a:spLocks noGrp="1"/>
          </p:cNvSpPr>
          <p:nvPr>
            <p:ph type="body" idx="1"/>
          </p:nvPr>
        </p:nvSpPr>
        <p:spPr>
          <a:xfrm>
            <a:off x="5181600" y="120050"/>
            <a:ext cx="6416100" cy="6357000"/>
          </a:xfrm>
          <a:prstGeom prst="rect">
            <a:avLst/>
          </a:prstGeom>
          <a:noFill/>
          <a:ln>
            <a:noFill/>
          </a:ln>
        </p:spPr>
        <p:txBody>
          <a:bodyPr spcFirstLastPara="1" wrap="square" lIns="91425" tIns="45700" rIns="91425" bIns="45700" anchor="t" anchorCtr="0">
            <a:normAutofit lnSpcReduction="20000"/>
          </a:bodyPr>
          <a:lstStyle/>
          <a:p>
            <a:pPr marL="0" lvl="0" indent="0" algn="l" rtl="0">
              <a:lnSpc>
                <a:spcPct val="112000"/>
              </a:lnSpc>
              <a:spcBef>
                <a:spcPts val="0"/>
              </a:spcBef>
              <a:spcAft>
                <a:spcPts val="0"/>
              </a:spcAft>
              <a:buClr>
                <a:srgbClr val="FF0000"/>
              </a:buClr>
              <a:buSzPts val="2800"/>
              <a:buNone/>
            </a:pPr>
            <a:r>
              <a:rPr lang="en-US" sz="2800" b="1">
                <a:solidFill>
                  <a:srgbClr val="FF0000"/>
                </a:solidFill>
              </a:rPr>
              <a:t>Aunque los estudiosos de la crítica histórica han cuestionado la autoría paulina de varias de las cartas del corpus paulino, las dudas más agresivas han surgido en relación con las pastorales.</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Estas dudas se refieren en gran medida a las diferencias de estilo literario, el vocabulario, el estado más ordenado de la iglesia que reflejan las cartas, la ambigüedad de los últimos años de la vida de Pablo, la dirección de ideas que parecen gnósticas y el hecho de que las cartas hablen de "la fe" como una ortodoxia establecida.</a:t>
            </a:r>
            <a:endParaRPr sz="2400" i="1">
              <a:solidFill>
                <a:schemeClr val="dk1"/>
              </a:solidFill>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Los estudiosos conservadores siguen sin estar convencidos y dan a Pablo todo el crédito como autor.</a:t>
            </a:r>
            <a:endParaRPr sz="2400" i="1">
              <a:solidFill>
                <a:schemeClr val="dk1"/>
              </a:solidFill>
            </a:endParaRPr>
          </a:p>
        </p:txBody>
      </p:sp>
      <p:sp>
        <p:nvSpPr>
          <p:cNvPr id="1076" name="Google Shape;1076;p148"/>
          <p:cNvSpPr txBox="1">
            <a:spLocks noGrp="1"/>
          </p:cNvSpPr>
          <p:nvPr>
            <p:ph type="sldNum" idx="12"/>
          </p:nvPr>
        </p:nvSpPr>
        <p:spPr>
          <a:xfrm>
            <a:off x="11719560" y="5512170"/>
            <a:ext cx="472439" cy="46054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148</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075">
                                            <p:txEl>
                                              <p:pRg st="0" end="0"/>
                                            </p:txEl>
                                          </p:spTgt>
                                        </p:tgtEl>
                                        <p:attrNameLst>
                                          <p:attrName>style.visibility</p:attrName>
                                        </p:attrNameLst>
                                      </p:cBhvr>
                                      <p:to>
                                        <p:strVal val="visible"/>
                                      </p:to>
                                    </p:set>
                                    <p:anim calcmode="lin" valueType="num">
                                      <p:cBhvr additive="base">
                                        <p:cTn id="7" dur="500"/>
                                        <p:tgtEl>
                                          <p:spTgt spid="1075">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1075">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075">
                                            <p:txEl>
                                              <p:pRg st="1" end="1"/>
                                            </p:txEl>
                                          </p:spTgt>
                                        </p:tgtEl>
                                        <p:attrNameLst>
                                          <p:attrName>style.visibility</p:attrName>
                                        </p:attrNameLst>
                                      </p:cBhvr>
                                      <p:to>
                                        <p:strVal val="visible"/>
                                      </p:to>
                                    </p:set>
                                    <p:anim calcmode="lin" valueType="num">
                                      <p:cBhvr additive="base">
                                        <p:cTn id="11" dur="500"/>
                                        <p:tgtEl>
                                          <p:spTgt spid="1075">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1075">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075">
                                            <p:txEl>
                                              <p:pRg st="2" end="2"/>
                                            </p:txEl>
                                          </p:spTgt>
                                        </p:tgtEl>
                                        <p:attrNameLst>
                                          <p:attrName>style.visibility</p:attrName>
                                        </p:attrNameLst>
                                      </p:cBhvr>
                                      <p:to>
                                        <p:strVal val="visible"/>
                                      </p:to>
                                    </p:set>
                                    <p:anim calcmode="lin" valueType="num">
                                      <p:cBhvr additive="base">
                                        <p:cTn id="15" dur="500"/>
                                        <p:tgtEl>
                                          <p:spTgt spid="1075">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1075">
                                            <p:txEl>
                                              <p:pRg st="2" end="2"/>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9.xml><?xml version="1.0" encoding="utf-8"?>
<p:sld xmlns:a="http://schemas.openxmlformats.org/drawingml/2006/main" xmlns:r="http://schemas.openxmlformats.org/officeDocument/2006/relationships" xmlns:p="http://schemas.openxmlformats.org/presentationml/2006/main" showMasterSp="0">
  <p:cSld>
    <p:bg>
      <p:bgPr>
        <a:solidFill>
          <a:srgbClr val="5E3845"/>
        </a:solidFill>
        <a:effectLst/>
      </p:bgPr>
    </p:bg>
    <p:spTree>
      <p:nvGrpSpPr>
        <p:cNvPr id="1" name="Shape 1080"/>
        <p:cNvGrpSpPr/>
        <p:nvPr/>
      </p:nvGrpSpPr>
      <p:grpSpPr>
        <a:xfrm>
          <a:off x="0" y="0"/>
          <a:ext cx="0" cy="0"/>
          <a:chOff x="0" y="0"/>
          <a:chExt cx="0" cy="0"/>
        </a:xfrm>
      </p:grpSpPr>
      <p:sp>
        <p:nvSpPr>
          <p:cNvPr id="1081" name="Google Shape;1081;p149"/>
          <p:cNvSpPr txBox="1">
            <a:spLocks noGrp="1"/>
          </p:cNvSpPr>
          <p:nvPr>
            <p:ph type="title"/>
          </p:nvPr>
        </p:nvSpPr>
        <p:spPr>
          <a:xfrm>
            <a:off x="374073" y="540328"/>
            <a:ext cx="4655127" cy="4971842"/>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4800"/>
              <a:buFont typeface="Century Schoolbook"/>
              <a:buNone/>
            </a:pPr>
            <a:r>
              <a:rPr lang="en-US" sz="4800" b="1">
                <a:solidFill>
                  <a:srgbClr val="FFC000"/>
                </a:solidFill>
              </a:rPr>
              <a:t>1 Timoteo</a:t>
            </a:r>
            <a:endParaRPr/>
          </a:p>
        </p:txBody>
      </p:sp>
    </p:spTree>
  </p:cSld>
  <p:clrMapOvr>
    <a:masterClrMapping/>
  </p:clrMapOvr>
  <p:transition>
    <p:split orient="vert"/>
  </p:transition>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321C24"/>
        </a:solidFill>
        <a:effectLst/>
      </p:bgPr>
    </p:bg>
    <p:spTree>
      <p:nvGrpSpPr>
        <p:cNvPr id="1" name="Shape 222"/>
        <p:cNvGrpSpPr/>
        <p:nvPr/>
      </p:nvGrpSpPr>
      <p:grpSpPr>
        <a:xfrm>
          <a:off x="0" y="0"/>
          <a:ext cx="0" cy="0"/>
          <a:chOff x="0" y="0"/>
          <a:chExt cx="0" cy="0"/>
        </a:xfrm>
      </p:grpSpPr>
      <p:sp>
        <p:nvSpPr>
          <p:cNvPr id="223" name="Google Shape;223;p15"/>
          <p:cNvSpPr txBox="1">
            <a:spLocks noGrp="1"/>
          </p:cNvSpPr>
          <p:nvPr>
            <p:ph type="title"/>
          </p:nvPr>
        </p:nvSpPr>
        <p:spPr>
          <a:xfrm>
            <a:off x="76200" y="559675"/>
            <a:ext cx="5522100" cy="4952400"/>
          </a:xfrm>
          <a:prstGeom prst="rect">
            <a:avLst/>
          </a:prstGeom>
          <a:solidFill>
            <a:srgbClr val="321C24"/>
          </a:solid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chemeClr val="dk1"/>
              </a:buClr>
              <a:buSzPts val="1100"/>
              <a:buFont typeface="Arial"/>
              <a:buNone/>
            </a:pPr>
            <a:r>
              <a:rPr lang="en-US" b="1">
                <a:solidFill>
                  <a:srgbClr val="FFC000"/>
                </a:solidFill>
              </a:rPr>
              <a:t> La primera gira misionera</a:t>
            </a:r>
            <a:endParaRPr b="1">
              <a:solidFill>
                <a:srgbClr val="FFC000"/>
              </a:solidFill>
            </a:endParaRPr>
          </a:p>
          <a:p>
            <a:pPr marL="0" lvl="0" indent="0" algn="r" rtl="0">
              <a:lnSpc>
                <a:spcPct val="90000"/>
              </a:lnSpc>
              <a:spcBef>
                <a:spcPts val="0"/>
              </a:spcBef>
              <a:spcAft>
                <a:spcPts val="0"/>
              </a:spcAft>
              <a:buClr>
                <a:schemeClr val="dk1"/>
              </a:buClr>
              <a:buSzPts val="1100"/>
              <a:buFont typeface="Arial"/>
              <a:buNone/>
            </a:pPr>
            <a:endParaRPr b="1">
              <a:solidFill>
                <a:srgbClr val="FFC000"/>
              </a:solidFill>
            </a:endParaRPr>
          </a:p>
          <a:p>
            <a:pPr marL="0" lvl="0" indent="0" algn="r" rtl="0">
              <a:lnSpc>
                <a:spcPct val="90000"/>
              </a:lnSpc>
              <a:spcBef>
                <a:spcPts val="0"/>
              </a:spcBef>
              <a:spcAft>
                <a:spcPts val="0"/>
              </a:spcAft>
              <a:buClr>
                <a:srgbClr val="FFC000"/>
              </a:buClr>
              <a:buSzPts val="5000"/>
              <a:buFont typeface="Century Schoolbook"/>
              <a:buNone/>
            </a:pPr>
            <a:endParaRPr b="1">
              <a:solidFill>
                <a:srgbClr val="FFC000"/>
              </a:solidFill>
            </a:endParaRPr>
          </a:p>
        </p:txBody>
      </p:sp>
    </p:spTree>
  </p:cSld>
  <p:clrMapOvr>
    <a:masterClrMapping/>
  </p:clrMapOvr>
  <p:transition>
    <p:split orient="vert"/>
  </p:transition>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Shape 1085"/>
        <p:cNvGrpSpPr/>
        <p:nvPr/>
      </p:nvGrpSpPr>
      <p:grpSpPr>
        <a:xfrm>
          <a:off x="0" y="0"/>
          <a:ext cx="0" cy="0"/>
          <a:chOff x="0" y="0"/>
          <a:chExt cx="0" cy="0"/>
        </a:xfrm>
      </p:grpSpPr>
      <p:sp>
        <p:nvSpPr>
          <p:cNvPr id="1086" name="Google Shape;1086;p150"/>
          <p:cNvSpPr txBox="1">
            <a:spLocks noGrp="1"/>
          </p:cNvSpPr>
          <p:nvPr>
            <p:ph type="title"/>
          </p:nvPr>
        </p:nvSpPr>
        <p:spPr>
          <a:xfrm>
            <a:off x="762000" y="559678"/>
            <a:ext cx="3833906" cy="4952492"/>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4800"/>
              <a:buFont typeface="Century Schoolbook"/>
              <a:buNone/>
            </a:pPr>
            <a:r>
              <a:rPr lang="en-US" sz="4800" b="1">
                <a:solidFill>
                  <a:srgbClr val="FFC000"/>
                </a:solidFill>
              </a:rPr>
              <a:t>Situación</a:t>
            </a:r>
            <a:endParaRPr/>
          </a:p>
        </p:txBody>
      </p:sp>
      <p:sp>
        <p:nvSpPr>
          <p:cNvPr id="1087" name="Google Shape;1087;p150"/>
          <p:cNvSpPr txBox="1">
            <a:spLocks noGrp="1"/>
          </p:cNvSpPr>
          <p:nvPr>
            <p:ph type="body" idx="1"/>
          </p:nvPr>
        </p:nvSpPr>
        <p:spPr>
          <a:xfrm>
            <a:off x="5181600" y="90050"/>
            <a:ext cx="6602400" cy="67680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12000"/>
              </a:lnSpc>
              <a:spcBef>
                <a:spcPts val="0"/>
              </a:spcBef>
              <a:spcAft>
                <a:spcPts val="0"/>
              </a:spcAft>
              <a:buClr>
                <a:srgbClr val="FF0000"/>
              </a:buClr>
              <a:buSzPts val="2800"/>
              <a:buNone/>
            </a:pPr>
            <a:r>
              <a:rPr lang="en-US" sz="2800" b="1">
                <a:solidFill>
                  <a:srgbClr val="FF0000"/>
                </a:solidFill>
              </a:rPr>
              <a:t>Escrita a Timoteo mientras estaba en Éfeso (1:3), esta carta aborda el desafío de los maestros heréticos, de los que se nombran dos (1 :20), que daban prioridad a los mitos y las genealogías (1:4, 7).</a:t>
            </a:r>
            <a:endParaRPr/>
          </a:p>
          <a:p>
            <a:pPr marL="283464" lvl="0" indent="-283464" algn="l" rtl="0">
              <a:lnSpc>
                <a:spcPct val="112000"/>
              </a:lnSpc>
              <a:spcBef>
                <a:spcPts val="900"/>
              </a:spcBef>
              <a:spcAft>
                <a:spcPts val="0"/>
              </a:spcAft>
              <a:buSzPts val="2400"/>
              <a:buChar char="•"/>
            </a:pPr>
            <a:r>
              <a:rPr lang="en-US" sz="2400" i="1"/>
              <a:t>Enseñaban una teología de la abstinencia, que incluía el celibato y las restricciones dietéticas (4:3), y creían ser los receptores de un conocimiento especial (6:20-21).</a:t>
            </a:r>
            <a:endParaRPr sz="2400" i="1"/>
          </a:p>
          <a:p>
            <a:pPr marL="283464" lvl="0" indent="-283464" algn="l" rtl="0">
              <a:lnSpc>
                <a:spcPct val="112000"/>
              </a:lnSpc>
              <a:spcBef>
                <a:spcPts val="900"/>
              </a:spcBef>
              <a:spcAft>
                <a:spcPts val="0"/>
              </a:spcAft>
              <a:buSzPts val="2400"/>
              <a:buChar char="•"/>
            </a:pPr>
            <a:r>
              <a:rPr lang="en-US" sz="2400" i="1"/>
              <a:t>Obviamente, esta herejía tiene un sabor judío, pero el lenguaje del "falso conocimiento" también huele a pensamiento gnóstico temprano.</a:t>
            </a:r>
            <a:endParaRPr sz="2400" i="1"/>
          </a:p>
          <a:p>
            <a:pPr marL="283464" lvl="0" indent="-283464" algn="l" rtl="0">
              <a:lnSpc>
                <a:spcPct val="112000"/>
              </a:lnSpc>
              <a:spcBef>
                <a:spcPts val="900"/>
              </a:spcBef>
              <a:spcAft>
                <a:spcPts val="0"/>
              </a:spcAft>
              <a:buSzPts val="2400"/>
              <a:buChar char="•"/>
            </a:pPr>
            <a:r>
              <a:rPr lang="en-US" sz="2400" i="1"/>
              <a:t>Dadas las varias menciones a las mujeres (2:9-12; 3:11; 5:13, 15), parece probable que esta herejía fuera fuertemente promovida por maestras. </a:t>
            </a:r>
            <a:endParaRPr sz="2400" i="1"/>
          </a:p>
        </p:txBody>
      </p:sp>
      <p:sp>
        <p:nvSpPr>
          <p:cNvPr id="1088" name="Google Shape;1088;p150"/>
          <p:cNvSpPr txBox="1">
            <a:spLocks noGrp="1"/>
          </p:cNvSpPr>
          <p:nvPr>
            <p:ph type="sldNum" idx="12"/>
          </p:nvPr>
        </p:nvSpPr>
        <p:spPr>
          <a:xfrm>
            <a:off x="11658600" y="5512170"/>
            <a:ext cx="533399" cy="46054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150</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087">
                                            <p:txEl>
                                              <p:pRg st="0" end="0"/>
                                            </p:txEl>
                                          </p:spTgt>
                                        </p:tgtEl>
                                        <p:attrNameLst>
                                          <p:attrName>style.visibility</p:attrName>
                                        </p:attrNameLst>
                                      </p:cBhvr>
                                      <p:to>
                                        <p:strVal val="visible"/>
                                      </p:to>
                                    </p:set>
                                    <p:anim calcmode="lin" valueType="num">
                                      <p:cBhvr additive="base">
                                        <p:cTn id="7" dur="500"/>
                                        <p:tgtEl>
                                          <p:spTgt spid="1087">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1087">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087">
                                            <p:txEl>
                                              <p:pRg st="1" end="1"/>
                                            </p:txEl>
                                          </p:spTgt>
                                        </p:tgtEl>
                                        <p:attrNameLst>
                                          <p:attrName>style.visibility</p:attrName>
                                        </p:attrNameLst>
                                      </p:cBhvr>
                                      <p:to>
                                        <p:strVal val="visible"/>
                                      </p:to>
                                    </p:set>
                                    <p:anim calcmode="lin" valueType="num">
                                      <p:cBhvr additive="base">
                                        <p:cTn id="11" dur="500"/>
                                        <p:tgtEl>
                                          <p:spTgt spid="1087">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1087">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087">
                                            <p:txEl>
                                              <p:pRg st="2" end="2"/>
                                            </p:txEl>
                                          </p:spTgt>
                                        </p:tgtEl>
                                        <p:attrNameLst>
                                          <p:attrName>style.visibility</p:attrName>
                                        </p:attrNameLst>
                                      </p:cBhvr>
                                      <p:to>
                                        <p:strVal val="visible"/>
                                      </p:to>
                                    </p:set>
                                    <p:anim calcmode="lin" valueType="num">
                                      <p:cBhvr additive="base">
                                        <p:cTn id="15" dur="500"/>
                                        <p:tgtEl>
                                          <p:spTgt spid="1087">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1087">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1087">
                                            <p:txEl>
                                              <p:pRg st="3" end="3"/>
                                            </p:txEl>
                                          </p:spTgt>
                                        </p:tgtEl>
                                        <p:attrNameLst>
                                          <p:attrName>style.visibility</p:attrName>
                                        </p:attrNameLst>
                                      </p:cBhvr>
                                      <p:to>
                                        <p:strVal val="visible"/>
                                      </p:to>
                                    </p:set>
                                    <p:anim calcmode="lin" valueType="num">
                                      <p:cBhvr additive="base">
                                        <p:cTn id="19" dur="500"/>
                                        <p:tgtEl>
                                          <p:spTgt spid="1087">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1087">
                                            <p:txEl>
                                              <p:pRg st="3" end="3"/>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1.xml><?xml version="1.0" encoding="utf-8"?>
<p:sld xmlns:a="http://schemas.openxmlformats.org/drawingml/2006/main" xmlns:r="http://schemas.openxmlformats.org/officeDocument/2006/relationships" xmlns:p="http://schemas.openxmlformats.org/presentationml/2006/main" showMasterSp="0">
  <p:cSld>
    <p:bg>
      <p:bgPr>
        <a:solidFill>
          <a:srgbClr val="AEBDC9"/>
        </a:solidFill>
        <a:effectLst/>
      </p:bgPr>
    </p:bg>
    <p:spTree>
      <p:nvGrpSpPr>
        <p:cNvPr id="1" name="Shape 1092"/>
        <p:cNvGrpSpPr/>
        <p:nvPr/>
      </p:nvGrpSpPr>
      <p:grpSpPr>
        <a:xfrm>
          <a:off x="0" y="0"/>
          <a:ext cx="0" cy="0"/>
          <a:chOff x="0" y="0"/>
          <a:chExt cx="0" cy="0"/>
        </a:xfrm>
      </p:grpSpPr>
      <p:sp>
        <p:nvSpPr>
          <p:cNvPr id="1093" name="Google Shape;1093;p151"/>
          <p:cNvSpPr txBox="1">
            <a:spLocks noGrp="1"/>
          </p:cNvSpPr>
          <p:nvPr>
            <p:ph type="title"/>
          </p:nvPr>
        </p:nvSpPr>
        <p:spPr>
          <a:xfrm>
            <a:off x="-152400" y="573750"/>
            <a:ext cx="3766500" cy="4947900"/>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9900"/>
              </a:buClr>
              <a:buSzPts val="4800"/>
              <a:buFont typeface="Century Schoolbook"/>
              <a:buNone/>
            </a:pPr>
            <a:r>
              <a:rPr lang="en-US" sz="4800" b="1">
                <a:solidFill>
                  <a:srgbClr val="FF9900"/>
                </a:solidFill>
              </a:rPr>
              <a:t>El argumento</a:t>
            </a:r>
            <a:endParaRPr/>
          </a:p>
        </p:txBody>
      </p:sp>
      <p:sp>
        <p:nvSpPr>
          <p:cNvPr id="1094" name="Google Shape;1094;p151"/>
          <p:cNvSpPr txBox="1">
            <a:spLocks noGrp="1"/>
          </p:cNvSpPr>
          <p:nvPr>
            <p:ph type="body" idx="1"/>
          </p:nvPr>
        </p:nvSpPr>
        <p:spPr>
          <a:xfrm>
            <a:off x="3614100" y="-30475"/>
            <a:ext cx="8577900" cy="6766500"/>
          </a:xfrm>
          <a:prstGeom prst="rect">
            <a:avLst/>
          </a:prstGeom>
          <a:no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rgbClr val="FF0000"/>
              </a:buClr>
              <a:buSzPts val="2800"/>
              <a:buNone/>
            </a:pPr>
            <a:r>
              <a:rPr lang="en-US" sz="2800" b="1">
                <a:solidFill>
                  <a:srgbClr val="FF0000"/>
                </a:solidFill>
              </a:rPr>
              <a:t>El falso evangelio frente al verdadero (1):</a:t>
            </a:r>
            <a:endParaRPr/>
          </a:p>
          <a:p>
            <a:pPr marL="283464" lvl="0" indent="-270764" algn="l" rtl="0">
              <a:lnSpc>
                <a:spcPct val="112000"/>
              </a:lnSpc>
              <a:spcBef>
                <a:spcPts val="900"/>
              </a:spcBef>
              <a:spcAft>
                <a:spcPts val="0"/>
              </a:spcAft>
              <a:buClr>
                <a:schemeClr val="dk1"/>
              </a:buClr>
              <a:buSzPts val="2200"/>
              <a:buChar char="•"/>
            </a:pPr>
            <a:r>
              <a:rPr lang="en-US" sz="2200" i="1">
                <a:solidFill>
                  <a:schemeClr val="dk1"/>
                </a:solidFill>
              </a:rPr>
              <a:t>Pablo lanza una severa advertencia contra los falsos maestros que estaban distorsionando el evangelio al enfatizar el legalismo mosaico y restar importancia a la fe.</a:t>
            </a:r>
            <a:endParaRPr sz="2200" i="1">
              <a:solidFill>
                <a:schemeClr val="dk1"/>
              </a:solidFill>
            </a:endParaRPr>
          </a:p>
          <a:p>
            <a:pPr marL="283464" lvl="0" indent="-270764" algn="l" rtl="0">
              <a:lnSpc>
                <a:spcPct val="112000"/>
              </a:lnSpc>
              <a:spcBef>
                <a:spcPts val="900"/>
              </a:spcBef>
              <a:spcAft>
                <a:spcPts val="0"/>
              </a:spcAft>
              <a:buClr>
                <a:schemeClr val="dk1"/>
              </a:buClr>
              <a:buSzPts val="2200"/>
              <a:buChar char="•"/>
            </a:pPr>
            <a:r>
              <a:rPr lang="en-US" sz="2200" i="1">
                <a:solidFill>
                  <a:schemeClr val="dk1"/>
                </a:solidFill>
              </a:rPr>
              <a:t>El verdadero evangelio, que se personifica en la gracia y la misericordia divinas, se había demostrado en la conversión del propio Pablo.</a:t>
            </a:r>
            <a:endParaRPr sz="2200" i="1">
              <a:solidFill>
                <a:schemeClr val="dk1"/>
              </a:solidFill>
            </a:endParaRPr>
          </a:p>
          <a:p>
            <a:pPr marL="0" lvl="0" indent="0" algn="l" rtl="0">
              <a:lnSpc>
                <a:spcPct val="112000"/>
              </a:lnSpc>
              <a:spcBef>
                <a:spcPts val="900"/>
              </a:spcBef>
              <a:spcAft>
                <a:spcPts val="0"/>
              </a:spcAft>
              <a:buClr>
                <a:srgbClr val="FF0000"/>
              </a:buClr>
              <a:buSzPts val="2800"/>
              <a:buNone/>
            </a:pPr>
            <a:r>
              <a:rPr lang="en-US" sz="2600" b="1">
                <a:solidFill>
                  <a:srgbClr val="FF0000"/>
                </a:solidFill>
              </a:rPr>
              <a:t>Un orden para la vida, el culto y los líderes cristianos (2-3):</a:t>
            </a:r>
            <a:endParaRPr sz="1800"/>
          </a:p>
          <a:p>
            <a:pPr marL="283464" lvl="0" indent="-270764" algn="l" rtl="0">
              <a:lnSpc>
                <a:spcPct val="112000"/>
              </a:lnSpc>
              <a:spcBef>
                <a:spcPts val="900"/>
              </a:spcBef>
              <a:spcAft>
                <a:spcPts val="0"/>
              </a:spcAft>
              <a:buClr>
                <a:schemeClr val="dk1"/>
              </a:buClr>
              <a:buSzPts val="2200"/>
              <a:buChar char="•"/>
            </a:pPr>
            <a:r>
              <a:rPr lang="en-US" sz="2200" i="1">
                <a:solidFill>
                  <a:schemeClr val="dk1"/>
                </a:solidFill>
              </a:rPr>
              <a:t>Después de ofrecer un comentario general sobre la oración, Pablo da un orden para el decoro en el culto público, primero para los hombres, luego para las mujeres.</a:t>
            </a:r>
            <a:endParaRPr sz="2200" i="1">
              <a:solidFill>
                <a:schemeClr val="dk1"/>
              </a:solidFill>
            </a:endParaRPr>
          </a:p>
          <a:p>
            <a:pPr marL="283464" lvl="0" indent="-270764" algn="l" rtl="0">
              <a:lnSpc>
                <a:spcPct val="112000"/>
              </a:lnSpc>
              <a:spcBef>
                <a:spcPts val="900"/>
              </a:spcBef>
              <a:spcAft>
                <a:spcPts val="0"/>
              </a:spcAft>
              <a:buClr>
                <a:schemeClr val="dk1"/>
              </a:buClr>
              <a:buSzPts val="2200"/>
              <a:buChar char="•"/>
            </a:pPr>
            <a:r>
              <a:rPr lang="en-US" sz="2200" i="1">
                <a:solidFill>
                  <a:schemeClr val="dk1"/>
                </a:solidFill>
              </a:rPr>
              <a:t>Luego da un orden para los rasgos que deben caracterizar la vida de los líderes, primero para los ancianos, luego para los diáconos.</a:t>
            </a:r>
            <a:endParaRPr sz="2200" i="1">
              <a:solidFill>
                <a:schemeClr val="dk1"/>
              </a:solidFill>
            </a:endParaRPr>
          </a:p>
          <a:p>
            <a:pPr marL="0" lvl="0" indent="0" algn="l" rtl="0">
              <a:lnSpc>
                <a:spcPct val="112000"/>
              </a:lnSpc>
              <a:spcBef>
                <a:spcPts val="900"/>
              </a:spcBef>
              <a:spcAft>
                <a:spcPts val="0"/>
              </a:spcAft>
              <a:buClr>
                <a:srgbClr val="FF0000"/>
              </a:buClr>
              <a:buSzPts val="2800"/>
              <a:buNone/>
            </a:pPr>
            <a:r>
              <a:rPr lang="en-US" sz="2800" b="1">
                <a:solidFill>
                  <a:srgbClr val="FF0000"/>
                </a:solidFill>
              </a:rPr>
              <a:t>La apostasía que viene (4):</a:t>
            </a:r>
            <a:endParaRPr/>
          </a:p>
          <a:p>
            <a:pPr marL="283464" lvl="0" indent="-277114" algn="l" rtl="0">
              <a:lnSpc>
                <a:spcPct val="112000"/>
              </a:lnSpc>
              <a:spcBef>
                <a:spcPts val="900"/>
              </a:spcBef>
              <a:spcAft>
                <a:spcPts val="0"/>
              </a:spcAft>
              <a:buClr>
                <a:schemeClr val="dk1"/>
              </a:buClr>
              <a:buSzPts val="2300"/>
              <a:buChar char="•"/>
            </a:pPr>
            <a:r>
              <a:rPr lang="en-US" sz="2300" i="1">
                <a:solidFill>
                  <a:schemeClr val="dk1"/>
                </a:solidFill>
              </a:rPr>
              <a:t>Los falsos maestros de Éfeso no eran más que parte de una apostasía final más amplia, y Timoteo debe mantenerse firme contra ella.</a:t>
            </a:r>
            <a:endParaRPr sz="2300" i="1">
              <a:solidFill>
                <a:schemeClr val="dk1"/>
              </a:solidFill>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094">
                                            <p:txEl>
                                              <p:pRg st="0" end="0"/>
                                            </p:txEl>
                                          </p:spTgt>
                                        </p:tgtEl>
                                        <p:attrNameLst>
                                          <p:attrName>style.visibility</p:attrName>
                                        </p:attrNameLst>
                                      </p:cBhvr>
                                      <p:to>
                                        <p:strVal val="visible"/>
                                      </p:to>
                                    </p:set>
                                    <p:anim calcmode="lin" valueType="num">
                                      <p:cBhvr additive="base">
                                        <p:cTn id="7" dur="500"/>
                                        <p:tgtEl>
                                          <p:spTgt spid="1094">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1094">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094">
                                            <p:txEl>
                                              <p:pRg st="1" end="1"/>
                                            </p:txEl>
                                          </p:spTgt>
                                        </p:tgtEl>
                                        <p:attrNameLst>
                                          <p:attrName>style.visibility</p:attrName>
                                        </p:attrNameLst>
                                      </p:cBhvr>
                                      <p:to>
                                        <p:strVal val="visible"/>
                                      </p:to>
                                    </p:set>
                                    <p:anim calcmode="lin" valueType="num">
                                      <p:cBhvr additive="base">
                                        <p:cTn id="11" dur="500"/>
                                        <p:tgtEl>
                                          <p:spTgt spid="1094">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1094">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094">
                                            <p:txEl>
                                              <p:pRg st="2" end="2"/>
                                            </p:txEl>
                                          </p:spTgt>
                                        </p:tgtEl>
                                        <p:attrNameLst>
                                          <p:attrName>style.visibility</p:attrName>
                                        </p:attrNameLst>
                                      </p:cBhvr>
                                      <p:to>
                                        <p:strVal val="visible"/>
                                      </p:to>
                                    </p:set>
                                    <p:anim calcmode="lin" valueType="num">
                                      <p:cBhvr additive="base">
                                        <p:cTn id="15" dur="500"/>
                                        <p:tgtEl>
                                          <p:spTgt spid="1094">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1094">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1094">
                                            <p:txEl>
                                              <p:pRg st="3" end="3"/>
                                            </p:txEl>
                                          </p:spTgt>
                                        </p:tgtEl>
                                        <p:attrNameLst>
                                          <p:attrName>style.visibility</p:attrName>
                                        </p:attrNameLst>
                                      </p:cBhvr>
                                      <p:to>
                                        <p:strVal val="visible"/>
                                      </p:to>
                                    </p:set>
                                    <p:anim calcmode="lin" valueType="num">
                                      <p:cBhvr additive="base">
                                        <p:cTn id="19" dur="500"/>
                                        <p:tgtEl>
                                          <p:spTgt spid="1094">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1094">
                                            <p:txEl>
                                              <p:pRg st="3" end="3"/>
                                            </p:txEl>
                                          </p:spTgt>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1094">
                                            <p:txEl>
                                              <p:pRg st="4" end="4"/>
                                            </p:txEl>
                                          </p:spTgt>
                                        </p:tgtEl>
                                        <p:attrNameLst>
                                          <p:attrName>style.visibility</p:attrName>
                                        </p:attrNameLst>
                                      </p:cBhvr>
                                      <p:to>
                                        <p:strVal val="visible"/>
                                      </p:to>
                                    </p:set>
                                    <p:anim calcmode="lin" valueType="num">
                                      <p:cBhvr additive="base">
                                        <p:cTn id="23" dur="500"/>
                                        <p:tgtEl>
                                          <p:spTgt spid="1094">
                                            <p:txEl>
                                              <p:pRg st="4" end="4"/>
                                            </p:txEl>
                                          </p:spTgt>
                                        </p:tgtEl>
                                        <p:attrNameLst>
                                          <p:attrName>ppt_w</p:attrName>
                                        </p:attrNameLst>
                                      </p:cBhvr>
                                      <p:tavLst>
                                        <p:tav tm="0">
                                          <p:val>
                                            <p:strVal val="0"/>
                                          </p:val>
                                        </p:tav>
                                        <p:tav tm="100000">
                                          <p:val>
                                            <p:strVal val="#ppt_w"/>
                                          </p:val>
                                        </p:tav>
                                      </p:tavLst>
                                    </p:anim>
                                    <p:anim calcmode="lin" valueType="num">
                                      <p:cBhvr additive="base">
                                        <p:cTn id="24" dur="500"/>
                                        <p:tgtEl>
                                          <p:spTgt spid="1094">
                                            <p:txEl>
                                              <p:pRg st="4" end="4"/>
                                            </p:txEl>
                                          </p:spTgt>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1094">
                                            <p:txEl>
                                              <p:pRg st="5" end="5"/>
                                            </p:txEl>
                                          </p:spTgt>
                                        </p:tgtEl>
                                        <p:attrNameLst>
                                          <p:attrName>style.visibility</p:attrName>
                                        </p:attrNameLst>
                                      </p:cBhvr>
                                      <p:to>
                                        <p:strVal val="visible"/>
                                      </p:to>
                                    </p:set>
                                    <p:anim calcmode="lin" valueType="num">
                                      <p:cBhvr additive="base">
                                        <p:cTn id="27" dur="500"/>
                                        <p:tgtEl>
                                          <p:spTgt spid="1094">
                                            <p:txEl>
                                              <p:pRg st="5" end="5"/>
                                            </p:txEl>
                                          </p:spTgt>
                                        </p:tgtEl>
                                        <p:attrNameLst>
                                          <p:attrName>ppt_w</p:attrName>
                                        </p:attrNameLst>
                                      </p:cBhvr>
                                      <p:tavLst>
                                        <p:tav tm="0">
                                          <p:val>
                                            <p:strVal val="0"/>
                                          </p:val>
                                        </p:tav>
                                        <p:tav tm="100000">
                                          <p:val>
                                            <p:strVal val="#ppt_w"/>
                                          </p:val>
                                        </p:tav>
                                      </p:tavLst>
                                    </p:anim>
                                    <p:anim calcmode="lin" valueType="num">
                                      <p:cBhvr additive="base">
                                        <p:cTn id="28" dur="500"/>
                                        <p:tgtEl>
                                          <p:spTgt spid="1094">
                                            <p:txEl>
                                              <p:pRg st="5" end="5"/>
                                            </p:txEl>
                                          </p:spTgt>
                                        </p:tgtEl>
                                        <p:attrNameLst>
                                          <p:attrName>ppt_h</p:attrName>
                                        </p:attrNameLst>
                                      </p:cBhvr>
                                      <p:tavLst>
                                        <p:tav tm="0">
                                          <p:val>
                                            <p:str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1094">
                                            <p:txEl>
                                              <p:pRg st="6" end="6"/>
                                            </p:txEl>
                                          </p:spTgt>
                                        </p:tgtEl>
                                        <p:attrNameLst>
                                          <p:attrName>style.visibility</p:attrName>
                                        </p:attrNameLst>
                                      </p:cBhvr>
                                      <p:to>
                                        <p:strVal val="visible"/>
                                      </p:to>
                                    </p:set>
                                    <p:anim calcmode="lin" valueType="num">
                                      <p:cBhvr additive="base">
                                        <p:cTn id="31" dur="500"/>
                                        <p:tgtEl>
                                          <p:spTgt spid="1094">
                                            <p:txEl>
                                              <p:pRg st="6" end="6"/>
                                            </p:txEl>
                                          </p:spTgt>
                                        </p:tgtEl>
                                        <p:attrNameLst>
                                          <p:attrName>ppt_w</p:attrName>
                                        </p:attrNameLst>
                                      </p:cBhvr>
                                      <p:tavLst>
                                        <p:tav tm="0">
                                          <p:val>
                                            <p:strVal val="0"/>
                                          </p:val>
                                        </p:tav>
                                        <p:tav tm="100000">
                                          <p:val>
                                            <p:strVal val="#ppt_w"/>
                                          </p:val>
                                        </p:tav>
                                      </p:tavLst>
                                    </p:anim>
                                    <p:anim calcmode="lin" valueType="num">
                                      <p:cBhvr additive="base">
                                        <p:cTn id="32" dur="500"/>
                                        <p:tgtEl>
                                          <p:spTgt spid="1094">
                                            <p:txEl>
                                              <p:pRg st="6" end="6"/>
                                            </p:txEl>
                                          </p:spTgt>
                                        </p:tgtEl>
                                        <p:attrNameLst>
                                          <p:attrName>ppt_h</p:attrName>
                                        </p:attrNameLst>
                                      </p:cBhvr>
                                      <p:tavLst>
                                        <p:tav tm="0">
                                          <p:val>
                                            <p:str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1094">
                                            <p:txEl>
                                              <p:pRg st="7" end="7"/>
                                            </p:txEl>
                                          </p:spTgt>
                                        </p:tgtEl>
                                        <p:attrNameLst>
                                          <p:attrName>style.visibility</p:attrName>
                                        </p:attrNameLst>
                                      </p:cBhvr>
                                      <p:to>
                                        <p:strVal val="visible"/>
                                      </p:to>
                                    </p:set>
                                    <p:anim calcmode="lin" valueType="num">
                                      <p:cBhvr additive="base">
                                        <p:cTn id="35" dur="500"/>
                                        <p:tgtEl>
                                          <p:spTgt spid="1094">
                                            <p:txEl>
                                              <p:pRg st="7" end="7"/>
                                            </p:txEl>
                                          </p:spTgt>
                                        </p:tgtEl>
                                        <p:attrNameLst>
                                          <p:attrName>ppt_w</p:attrName>
                                        </p:attrNameLst>
                                      </p:cBhvr>
                                      <p:tavLst>
                                        <p:tav tm="0">
                                          <p:val>
                                            <p:strVal val="0"/>
                                          </p:val>
                                        </p:tav>
                                        <p:tav tm="100000">
                                          <p:val>
                                            <p:strVal val="#ppt_w"/>
                                          </p:val>
                                        </p:tav>
                                      </p:tavLst>
                                    </p:anim>
                                    <p:anim calcmode="lin" valueType="num">
                                      <p:cBhvr additive="base">
                                        <p:cTn id="36" dur="500"/>
                                        <p:tgtEl>
                                          <p:spTgt spid="1094">
                                            <p:txEl>
                                              <p:pRg st="7" end="7"/>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2.xml><?xml version="1.0" encoding="utf-8"?>
<p:sld xmlns:a="http://schemas.openxmlformats.org/drawingml/2006/main" xmlns:r="http://schemas.openxmlformats.org/officeDocument/2006/relationships" xmlns:p="http://schemas.openxmlformats.org/presentationml/2006/main" showMasterSp="0">
  <p:cSld>
    <p:bg>
      <p:bgPr>
        <a:solidFill>
          <a:srgbClr val="AEBDC9"/>
        </a:solidFill>
        <a:effectLst/>
      </p:bgPr>
    </p:bg>
    <p:spTree>
      <p:nvGrpSpPr>
        <p:cNvPr id="1" name="Shape 1098"/>
        <p:cNvGrpSpPr/>
        <p:nvPr/>
      </p:nvGrpSpPr>
      <p:grpSpPr>
        <a:xfrm>
          <a:off x="0" y="0"/>
          <a:ext cx="0" cy="0"/>
          <a:chOff x="0" y="0"/>
          <a:chExt cx="0" cy="0"/>
        </a:xfrm>
      </p:grpSpPr>
      <p:sp>
        <p:nvSpPr>
          <p:cNvPr id="1099" name="Google Shape;1099;p152"/>
          <p:cNvSpPr txBox="1">
            <a:spLocks noGrp="1"/>
          </p:cNvSpPr>
          <p:nvPr>
            <p:ph type="body" idx="1"/>
          </p:nvPr>
        </p:nvSpPr>
        <p:spPr>
          <a:xfrm>
            <a:off x="3449782" y="182880"/>
            <a:ext cx="8452658" cy="6675120"/>
          </a:xfrm>
          <a:prstGeom prst="rect">
            <a:avLst/>
          </a:prstGeom>
          <a:solidFill>
            <a:srgbClr val="AEBDC9"/>
          </a:soli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rgbClr val="FF0000"/>
              </a:buClr>
              <a:buSzPts val="2800"/>
              <a:buNone/>
            </a:pPr>
            <a:r>
              <a:rPr lang="en-US" sz="2800" b="1">
                <a:solidFill>
                  <a:srgbClr val="FF0000"/>
                </a:solidFill>
              </a:rPr>
              <a:t>Orden para las relaciones cristianas (5:1-6:2):</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Aquí, Pablo ofrece un orden para la deferencia de los más jóvenes a los mayores y el tratamiento de la iglesia a las viudas que reciben apoyo de la iglesia. </a:t>
            </a:r>
            <a:endParaRPr sz="2400" i="1">
              <a:solidFill>
                <a:schemeClr val="dk1"/>
              </a:solidFill>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También aborda el tratamiento de los líderes de la iglesia. </a:t>
            </a:r>
            <a:endParaRPr sz="2400" i="1">
              <a:solidFill>
                <a:schemeClr val="dk1"/>
              </a:solidFill>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Por último, aborda la relación de los esclavos con los amos.</a:t>
            </a:r>
            <a:endParaRPr sz="2400" i="1">
              <a:solidFill>
                <a:schemeClr val="dk1"/>
              </a:solidFill>
            </a:endParaRPr>
          </a:p>
          <a:p>
            <a:pPr marL="0" lvl="0" indent="0" algn="l" rtl="0">
              <a:lnSpc>
                <a:spcPct val="112000"/>
              </a:lnSpc>
              <a:spcBef>
                <a:spcPts val="900"/>
              </a:spcBef>
              <a:spcAft>
                <a:spcPts val="0"/>
              </a:spcAft>
              <a:buClr>
                <a:srgbClr val="FF0000"/>
              </a:buClr>
              <a:buSzPts val="2800"/>
              <a:buNone/>
            </a:pPr>
            <a:r>
              <a:rPr lang="en-US" sz="2800" b="1">
                <a:solidFill>
                  <a:srgbClr val="FF0000"/>
                </a:solidFill>
              </a:rPr>
              <a:t>Advertencias finales y una acusación (6:3-21):</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Como última palabra contra los falsos maestros, advierte contra el amor a la controversia, el orgullo y la codicia.</a:t>
            </a:r>
            <a:endParaRPr sz="2400" i="1">
              <a:solidFill>
                <a:schemeClr val="dk1"/>
              </a:solidFill>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El encargo de despedida a Timoteo subraya la verdadera preocupación pastoral basada en la virtud y la fe cristianas básicas.</a:t>
            </a:r>
            <a:endParaRPr sz="2400" i="1">
              <a:solidFill>
                <a:schemeClr val="dk1"/>
              </a:solidFill>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099">
                                            <p:txEl>
                                              <p:pRg st="0" end="0"/>
                                            </p:txEl>
                                          </p:spTgt>
                                        </p:tgtEl>
                                        <p:attrNameLst>
                                          <p:attrName>style.visibility</p:attrName>
                                        </p:attrNameLst>
                                      </p:cBhvr>
                                      <p:to>
                                        <p:strVal val="visible"/>
                                      </p:to>
                                    </p:set>
                                    <p:anim calcmode="lin" valueType="num">
                                      <p:cBhvr additive="base">
                                        <p:cTn id="7" dur="500"/>
                                        <p:tgtEl>
                                          <p:spTgt spid="1099">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1099">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099">
                                            <p:txEl>
                                              <p:pRg st="1" end="1"/>
                                            </p:txEl>
                                          </p:spTgt>
                                        </p:tgtEl>
                                        <p:attrNameLst>
                                          <p:attrName>style.visibility</p:attrName>
                                        </p:attrNameLst>
                                      </p:cBhvr>
                                      <p:to>
                                        <p:strVal val="visible"/>
                                      </p:to>
                                    </p:set>
                                    <p:anim calcmode="lin" valueType="num">
                                      <p:cBhvr additive="base">
                                        <p:cTn id="11" dur="500"/>
                                        <p:tgtEl>
                                          <p:spTgt spid="1099">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1099">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099">
                                            <p:txEl>
                                              <p:pRg st="2" end="2"/>
                                            </p:txEl>
                                          </p:spTgt>
                                        </p:tgtEl>
                                        <p:attrNameLst>
                                          <p:attrName>style.visibility</p:attrName>
                                        </p:attrNameLst>
                                      </p:cBhvr>
                                      <p:to>
                                        <p:strVal val="visible"/>
                                      </p:to>
                                    </p:set>
                                    <p:anim calcmode="lin" valueType="num">
                                      <p:cBhvr additive="base">
                                        <p:cTn id="15" dur="500"/>
                                        <p:tgtEl>
                                          <p:spTgt spid="1099">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1099">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1099">
                                            <p:txEl>
                                              <p:pRg st="3" end="3"/>
                                            </p:txEl>
                                          </p:spTgt>
                                        </p:tgtEl>
                                        <p:attrNameLst>
                                          <p:attrName>style.visibility</p:attrName>
                                        </p:attrNameLst>
                                      </p:cBhvr>
                                      <p:to>
                                        <p:strVal val="visible"/>
                                      </p:to>
                                    </p:set>
                                    <p:anim calcmode="lin" valueType="num">
                                      <p:cBhvr additive="base">
                                        <p:cTn id="19" dur="500"/>
                                        <p:tgtEl>
                                          <p:spTgt spid="1099">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1099">
                                            <p:txEl>
                                              <p:pRg st="3" end="3"/>
                                            </p:txEl>
                                          </p:spTgt>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1099">
                                            <p:txEl>
                                              <p:pRg st="4" end="4"/>
                                            </p:txEl>
                                          </p:spTgt>
                                        </p:tgtEl>
                                        <p:attrNameLst>
                                          <p:attrName>style.visibility</p:attrName>
                                        </p:attrNameLst>
                                      </p:cBhvr>
                                      <p:to>
                                        <p:strVal val="visible"/>
                                      </p:to>
                                    </p:set>
                                    <p:anim calcmode="lin" valueType="num">
                                      <p:cBhvr additive="base">
                                        <p:cTn id="23" dur="500"/>
                                        <p:tgtEl>
                                          <p:spTgt spid="1099">
                                            <p:txEl>
                                              <p:pRg st="4" end="4"/>
                                            </p:txEl>
                                          </p:spTgt>
                                        </p:tgtEl>
                                        <p:attrNameLst>
                                          <p:attrName>ppt_w</p:attrName>
                                        </p:attrNameLst>
                                      </p:cBhvr>
                                      <p:tavLst>
                                        <p:tav tm="0">
                                          <p:val>
                                            <p:strVal val="0"/>
                                          </p:val>
                                        </p:tav>
                                        <p:tav tm="100000">
                                          <p:val>
                                            <p:strVal val="#ppt_w"/>
                                          </p:val>
                                        </p:tav>
                                      </p:tavLst>
                                    </p:anim>
                                    <p:anim calcmode="lin" valueType="num">
                                      <p:cBhvr additive="base">
                                        <p:cTn id="24" dur="500"/>
                                        <p:tgtEl>
                                          <p:spTgt spid="1099">
                                            <p:txEl>
                                              <p:pRg st="4" end="4"/>
                                            </p:txEl>
                                          </p:spTgt>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1099">
                                            <p:txEl>
                                              <p:pRg st="5" end="5"/>
                                            </p:txEl>
                                          </p:spTgt>
                                        </p:tgtEl>
                                        <p:attrNameLst>
                                          <p:attrName>style.visibility</p:attrName>
                                        </p:attrNameLst>
                                      </p:cBhvr>
                                      <p:to>
                                        <p:strVal val="visible"/>
                                      </p:to>
                                    </p:set>
                                    <p:anim calcmode="lin" valueType="num">
                                      <p:cBhvr additive="base">
                                        <p:cTn id="27" dur="500"/>
                                        <p:tgtEl>
                                          <p:spTgt spid="1099">
                                            <p:txEl>
                                              <p:pRg st="5" end="5"/>
                                            </p:txEl>
                                          </p:spTgt>
                                        </p:tgtEl>
                                        <p:attrNameLst>
                                          <p:attrName>ppt_w</p:attrName>
                                        </p:attrNameLst>
                                      </p:cBhvr>
                                      <p:tavLst>
                                        <p:tav tm="0">
                                          <p:val>
                                            <p:strVal val="0"/>
                                          </p:val>
                                        </p:tav>
                                        <p:tav tm="100000">
                                          <p:val>
                                            <p:strVal val="#ppt_w"/>
                                          </p:val>
                                        </p:tav>
                                      </p:tavLst>
                                    </p:anim>
                                    <p:anim calcmode="lin" valueType="num">
                                      <p:cBhvr additive="base">
                                        <p:cTn id="28" dur="500"/>
                                        <p:tgtEl>
                                          <p:spTgt spid="1099">
                                            <p:txEl>
                                              <p:pRg st="5" end="5"/>
                                            </p:txEl>
                                          </p:spTgt>
                                        </p:tgtEl>
                                        <p:attrNameLst>
                                          <p:attrName>ppt_h</p:attrName>
                                        </p:attrNameLst>
                                      </p:cBhvr>
                                      <p:tavLst>
                                        <p:tav tm="0">
                                          <p:val>
                                            <p:str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1099">
                                            <p:txEl>
                                              <p:pRg st="6" end="6"/>
                                            </p:txEl>
                                          </p:spTgt>
                                        </p:tgtEl>
                                        <p:attrNameLst>
                                          <p:attrName>style.visibility</p:attrName>
                                        </p:attrNameLst>
                                      </p:cBhvr>
                                      <p:to>
                                        <p:strVal val="visible"/>
                                      </p:to>
                                    </p:set>
                                    <p:anim calcmode="lin" valueType="num">
                                      <p:cBhvr additive="base">
                                        <p:cTn id="31" dur="500"/>
                                        <p:tgtEl>
                                          <p:spTgt spid="1099">
                                            <p:txEl>
                                              <p:pRg st="6" end="6"/>
                                            </p:txEl>
                                          </p:spTgt>
                                        </p:tgtEl>
                                        <p:attrNameLst>
                                          <p:attrName>ppt_w</p:attrName>
                                        </p:attrNameLst>
                                      </p:cBhvr>
                                      <p:tavLst>
                                        <p:tav tm="0">
                                          <p:val>
                                            <p:strVal val="0"/>
                                          </p:val>
                                        </p:tav>
                                        <p:tav tm="100000">
                                          <p:val>
                                            <p:strVal val="#ppt_w"/>
                                          </p:val>
                                        </p:tav>
                                      </p:tavLst>
                                    </p:anim>
                                    <p:anim calcmode="lin" valueType="num">
                                      <p:cBhvr additive="base">
                                        <p:cTn id="32" dur="500"/>
                                        <p:tgtEl>
                                          <p:spTgt spid="1099">
                                            <p:txEl>
                                              <p:pRg st="6" end="6"/>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3.xml><?xml version="1.0" encoding="utf-8"?>
<p:sld xmlns:a="http://schemas.openxmlformats.org/drawingml/2006/main" xmlns:r="http://schemas.openxmlformats.org/officeDocument/2006/relationships" xmlns:p="http://schemas.openxmlformats.org/presentationml/2006/main" showMasterSp="0">
  <p:cSld>
    <p:bg>
      <p:bgPr>
        <a:solidFill>
          <a:srgbClr val="5E3845"/>
        </a:solidFill>
        <a:effectLst/>
      </p:bgPr>
    </p:bg>
    <p:spTree>
      <p:nvGrpSpPr>
        <p:cNvPr id="1" name="Shape 1103"/>
        <p:cNvGrpSpPr/>
        <p:nvPr/>
      </p:nvGrpSpPr>
      <p:grpSpPr>
        <a:xfrm>
          <a:off x="0" y="0"/>
          <a:ext cx="0" cy="0"/>
          <a:chOff x="0" y="0"/>
          <a:chExt cx="0" cy="0"/>
        </a:xfrm>
      </p:grpSpPr>
      <p:sp>
        <p:nvSpPr>
          <p:cNvPr id="1104" name="Google Shape;1104;p153"/>
          <p:cNvSpPr txBox="1">
            <a:spLocks noGrp="1"/>
          </p:cNvSpPr>
          <p:nvPr>
            <p:ph type="title"/>
          </p:nvPr>
        </p:nvSpPr>
        <p:spPr>
          <a:xfrm>
            <a:off x="374073" y="540328"/>
            <a:ext cx="4655127" cy="4971842"/>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4800"/>
              <a:buFont typeface="Century Schoolbook"/>
              <a:buNone/>
            </a:pPr>
            <a:r>
              <a:rPr lang="en-US" sz="4800" b="1">
                <a:solidFill>
                  <a:srgbClr val="FFC000"/>
                </a:solidFill>
              </a:rPr>
              <a:t>Tito</a:t>
            </a:r>
            <a:endParaRPr/>
          </a:p>
        </p:txBody>
      </p:sp>
    </p:spTree>
  </p:cSld>
  <p:clrMapOvr>
    <a:masterClrMapping/>
  </p:clrMapOvr>
  <p:transition>
    <p:split orient="vert"/>
  </p:transition>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Shape 1108"/>
        <p:cNvGrpSpPr/>
        <p:nvPr/>
      </p:nvGrpSpPr>
      <p:grpSpPr>
        <a:xfrm>
          <a:off x="0" y="0"/>
          <a:ext cx="0" cy="0"/>
          <a:chOff x="0" y="0"/>
          <a:chExt cx="0" cy="0"/>
        </a:xfrm>
      </p:grpSpPr>
      <p:sp>
        <p:nvSpPr>
          <p:cNvPr id="1109" name="Google Shape;1109;p154"/>
          <p:cNvSpPr txBox="1">
            <a:spLocks noGrp="1"/>
          </p:cNvSpPr>
          <p:nvPr>
            <p:ph type="title"/>
          </p:nvPr>
        </p:nvSpPr>
        <p:spPr>
          <a:xfrm>
            <a:off x="762000" y="559678"/>
            <a:ext cx="3833906" cy="4952492"/>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4800"/>
              <a:buFont typeface="Century Schoolbook"/>
              <a:buNone/>
            </a:pPr>
            <a:r>
              <a:rPr lang="en-US" sz="4800" b="1">
                <a:solidFill>
                  <a:srgbClr val="FFC000"/>
                </a:solidFill>
              </a:rPr>
              <a:t>Situación</a:t>
            </a:r>
            <a:endParaRPr/>
          </a:p>
        </p:txBody>
      </p:sp>
      <p:sp>
        <p:nvSpPr>
          <p:cNvPr id="1110" name="Google Shape;1110;p154"/>
          <p:cNvSpPr txBox="1">
            <a:spLocks noGrp="1"/>
          </p:cNvSpPr>
          <p:nvPr>
            <p:ph type="body" idx="1"/>
          </p:nvPr>
        </p:nvSpPr>
        <p:spPr>
          <a:xfrm>
            <a:off x="4922525" y="0"/>
            <a:ext cx="6861600" cy="6858000"/>
          </a:xfrm>
          <a:prstGeom prst="rect">
            <a:avLst/>
          </a:prstGeom>
          <a:noFill/>
          <a:ln>
            <a:noFill/>
          </a:ln>
        </p:spPr>
        <p:txBody>
          <a:bodyPr spcFirstLastPara="1" wrap="square" lIns="91425" tIns="45700" rIns="91425" bIns="45700" anchor="t" anchorCtr="0">
            <a:normAutofit fontScale="85000"/>
          </a:bodyPr>
          <a:lstStyle/>
          <a:p>
            <a:pPr marL="0" lvl="0" indent="0" algn="l" rtl="0">
              <a:lnSpc>
                <a:spcPct val="112000"/>
              </a:lnSpc>
              <a:spcBef>
                <a:spcPts val="0"/>
              </a:spcBef>
              <a:spcAft>
                <a:spcPts val="0"/>
              </a:spcAft>
              <a:buClr>
                <a:srgbClr val="FF0000"/>
              </a:buClr>
              <a:buSzPct val="100000"/>
              <a:buNone/>
            </a:pPr>
            <a:r>
              <a:rPr lang="en-US" sz="3000" b="1">
                <a:solidFill>
                  <a:srgbClr val="FF0000"/>
                </a:solidFill>
              </a:rPr>
              <a:t>Según la carta de Tito (1:5), Pablo había visitado Creta, dejando allí a Tito; sin embargo, las circunstancias de esta visita no son descritas por Lucas en los Hechos, por lo que su procedencia sólo puede ser conjeturada.</a:t>
            </a:r>
            <a:endParaRPr/>
          </a:p>
          <a:p>
            <a:pPr marL="283464" lvl="0" indent="-271081" algn="l" rtl="0">
              <a:lnSpc>
                <a:spcPct val="112000"/>
              </a:lnSpc>
              <a:spcBef>
                <a:spcPts val="900"/>
              </a:spcBef>
              <a:spcAft>
                <a:spcPts val="0"/>
              </a:spcAft>
              <a:buSzPct val="100000"/>
              <a:buChar char="•"/>
            </a:pPr>
            <a:r>
              <a:rPr lang="en-US" sz="2600" i="1"/>
              <a:t>Tito se quedó en Creta para completar la labor iniciada por Pablo, en particular el nombramiento de ancianos.</a:t>
            </a:r>
            <a:endParaRPr sz="2600" i="1"/>
          </a:p>
          <a:p>
            <a:pPr marL="283464" lvl="0" indent="-271081" algn="l" rtl="0">
              <a:lnSpc>
                <a:spcPct val="112000"/>
              </a:lnSpc>
              <a:spcBef>
                <a:spcPts val="900"/>
              </a:spcBef>
              <a:spcAft>
                <a:spcPts val="0"/>
              </a:spcAft>
              <a:buSzPct val="100000"/>
              <a:buChar char="•"/>
            </a:pPr>
            <a:r>
              <a:rPr lang="en-US" sz="2600" i="1"/>
              <a:t>Esperaba relevar a Tito enviando a Artemas y a Tíquico para que lo sustituyeran (3:12).</a:t>
            </a:r>
            <a:endParaRPr sz="2600" i="1"/>
          </a:p>
          <a:p>
            <a:pPr marL="283464" lvl="0" indent="-271081" algn="l" rtl="0">
              <a:lnSpc>
                <a:spcPct val="112000"/>
              </a:lnSpc>
              <a:spcBef>
                <a:spcPts val="900"/>
              </a:spcBef>
              <a:spcAft>
                <a:spcPts val="0"/>
              </a:spcAft>
              <a:buSzPct val="100000"/>
              <a:buChar char="•"/>
            </a:pPr>
            <a:r>
              <a:rPr lang="en-US" sz="2600" i="1"/>
              <a:t>La principal preocupación de Pablo eran los falsos maestros, no sólo entre los cretenses, sino también entre los judíos en lo que él llama "el grupo de la circuncisión" (1:10, 14-16).</a:t>
            </a:r>
            <a:endParaRPr sz="2600" i="1"/>
          </a:p>
          <a:p>
            <a:pPr marL="283464" lvl="0" indent="-271081" algn="l" rtl="0">
              <a:lnSpc>
                <a:spcPct val="112000"/>
              </a:lnSpc>
              <a:spcBef>
                <a:spcPts val="900"/>
              </a:spcBef>
              <a:spcAft>
                <a:spcPts val="0"/>
              </a:spcAft>
              <a:buSzPct val="100000"/>
              <a:buChar char="•"/>
            </a:pPr>
            <a:r>
              <a:rPr lang="en-US" sz="2600" i="1"/>
              <a:t>Insta a que se tomen medidas severas para acallar esas falsas voces (1:11), reprendiéndolas duramente (1:13) y evitando sus controversias (3:9-11).</a:t>
            </a:r>
            <a:endParaRPr sz="2600" i="1"/>
          </a:p>
        </p:txBody>
      </p:sp>
      <p:sp>
        <p:nvSpPr>
          <p:cNvPr id="1111" name="Google Shape;1111;p154"/>
          <p:cNvSpPr txBox="1">
            <a:spLocks noGrp="1"/>
          </p:cNvSpPr>
          <p:nvPr>
            <p:ph type="sldNum" idx="12"/>
          </p:nvPr>
        </p:nvSpPr>
        <p:spPr>
          <a:xfrm>
            <a:off x="11658600" y="5512170"/>
            <a:ext cx="533399" cy="46054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154</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110">
                                            <p:txEl>
                                              <p:pRg st="0" end="0"/>
                                            </p:txEl>
                                          </p:spTgt>
                                        </p:tgtEl>
                                        <p:attrNameLst>
                                          <p:attrName>style.visibility</p:attrName>
                                        </p:attrNameLst>
                                      </p:cBhvr>
                                      <p:to>
                                        <p:strVal val="visible"/>
                                      </p:to>
                                    </p:set>
                                    <p:anim calcmode="lin" valueType="num">
                                      <p:cBhvr additive="base">
                                        <p:cTn id="7" dur="500"/>
                                        <p:tgtEl>
                                          <p:spTgt spid="1110">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1110">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110">
                                            <p:txEl>
                                              <p:pRg st="1" end="1"/>
                                            </p:txEl>
                                          </p:spTgt>
                                        </p:tgtEl>
                                        <p:attrNameLst>
                                          <p:attrName>style.visibility</p:attrName>
                                        </p:attrNameLst>
                                      </p:cBhvr>
                                      <p:to>
                                        <p:strVal val="visible"/>
                                      </p:to>
                                    </p:set>
                                    <p:anim calcmode="lin" valueType="num">
                                      <p:cBhvr additive="base">
                                        <p:cTn id="11" dur="500"/>
                                        <p:tgtEl>
                                          <p:spTgt spid="1110">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1110">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110">
                                            <p:txEl>
                                              <p:pRg st="2" end="2"/>
                                            </p:txEl>
                                          </p:spTgt>
                                        </p:tgtEl>
                                        <p:attrNameLst>
                                          <p:attrName>style.visibility</p:attrName>
                                        </p:attrNameLst>
                                      </p:cBhvr>
                                      <p:to>
                                        <p:strVal val="visible"/>
                                      </p:to>
                                    </p:set>
                                    <p:anim calcmode="lin" valueType="num">
                                      <p:cBhvr additive="base">
                                        <p:cTn id="15" dur="500"/>
                                        <p:tgtEl>
                                          <p:spTgt spid="1110">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1110">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1110">
                                            <p:txEl>
                                              <p:pRg st="3" end="3"/>
                                            </p:txEl>
                                          </p:spTgt>
                                        </p:tgtEl>
                                        <p:attrNameLst>
                                          <p:attrName>style.visibility</p:attrName>
                                        </p:attrNameLst>
                                      </p:cBhvr>
                                      <p:to>
                                        <p:strVal val="visible"/>
                                      </p:to>
                                    </p:set>
                                    <p:anim calcmode="lin" valueType="num">
                                      <p:cBhvr additive="base">
                                        <p:cTn id="19" dur="500"/>
                                        <p:tgtEl>
                                          <p:spTgt spid="1110">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1110">
                                            <p:txEl>
                                              <p:pRg st="3" end="3"/>
                                            </p:txEl>
                                          </p:spTgt>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1110">
                                            <p:txEl>
                                              <p:pRg st="4" end="4"/>
                                            </p:txEl>
                                          </p:spTgt>
                                        </p:tgtEl>
                                        <p:attrNameLst>
                                          <p:attrName>style.visibility</p:attrName>
                                        </p:attrNameLst>
                                      </p:cBhvr>
                                      <p:to>
                                        <p:strVal val="visible"/>
                                      </p:to>
                                    </p:set>
                                    <p:anim calcmode="lin" valueType="num">
                                      <p:cBhvr additive="base">
                                        <p:cTn id="23" dur="500"/>
                                        <p:tgtEl>
                                          <p:spTgt spid="1110">
                                            <p:txEl>
                                              <p:pRg st="4" end="4"/>
                                            </p:txEl>
                                          </p:spTgt>
                                        </p:tgtEl>
                                        <p:attrNameLst>
                                          <p:attrName>ppt_w</p:attrName>
                                        </p:attrNameLst>
                                      </p:cBhvr>
                                      <p:tavLst>
                                        <p:tav tm="0">
                                          <p:val>
                                            <p:strVal val="0"/>
                                          </p:val>
                                        </p:tav>
                                        <p:tav tm="100000">
                                          <p:val>
                                            <p:strVal val="#ppt_w"/>
                                          </p:val>
                                        </p:tav>
                                      </p:tavLst>
                                    </p:anim>
                                    <p:anim calcmode="lin" valueType="num">
                                      <p:cBhvr additive="base">
                                        <p:cTn id="24" dur="500"/>
                                        <p:tgtEl>
                                          <p:spTgt spid="1110">
                                            <p:txEl>
                                              <p:pRg st="4" end="4"/>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5.xml><?xml version="1.0" encoding="utf-8"?>
<p:sld xmlns:a="http://schemas.openxmlformats.org/drawingml/2006/main" xmlns:r="http://schemas.openxmlformats.org/officeDocument/2006/relationships" xmlns:p="http://schemas.openxmlformats.org/presentationml/2006/main" showMasterSp="0">
  <p:cSld>
    <p:bg>
      <p:bgPr>
        <a:solidFill>
          <a:srgbClr val="AEBDC9"/>
        </a:solidFill>
        <a:effectLst/>
      </p:bgPr>
    </p:bg>
    <p:spTree>
      <p:nvGrpSpPr>
        <p:cNvPr id="1" name="Shape 1115"/>
        <p:cNvGrpSpPr/>
        <p:nvPr/>
      </p:nvGrpSpPr>
      <p:grpSpPr>
        <a:xfrm>
          <a:off x="0" y="0"/>
          <a:ext cx="0" cy="0"/>
          <a:chOff x="0" y="0"/>
          <a:chExt cx="0" cy="0"/>
        </a:xfrm>
      </p:grpSpPr>
      <p:sp>
        <p:nvSpPr>
          <p:cNvPr id="1116" name="Google Shape;1116;p155"/>
          <p:cNvSpPr txBox="1">
            <a:spLocks noGrp="1"/>
          </p:cNvSpPr>
          <p:nvPr>
            <p:ph type="title"/>
          </p:nvPr>
        </p:nvSpPr>
        <p:spPr>
          <a:xfrm>
            <a:off x="-228600" y="735100"/>
            <a:ext cx="3695100" cy="4786500"/>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9900"/>
              </a:buClr>
              <a:buSzPts val="4800"/>
              <a:buFont typeface="Century Schoolbook"/>
              <a:buNone/>
            </a:pPr>
            <a:r>
              <a:rPr lang="en-US" sz="4800" b="1">
                <a:solidFill>
                  <a:srgbClr val="FF9900"/>
                </a:solidFill>
              </a:rPr>
              <a:t>El argumento</a:t>
            </a:r>
            <a:endParaRPr/>
          </a:p>
        </p:txBody>
      </p:sp>
      <p:sp>
        <p:nvSpPr>
          <p:cNvPr id="1117" name="Google Shape;1117;p155"/>
          <p:cNvSpPr txBox="1">
            <a:spLocks noGrp="1"/>
          </p:cNvSpPr>
          <p:nvPr>
            <p:ph type="body" idx="1"/>
          </p:nvPr>
        </p:nvSpPr>
        <p:spPr>
          <a:xfrm>
            <a:off x="3466500" y="65150"/>
            <a:ext cx="8725500" cy="6792900"/>
          </a:xfrm>
          <a:prstGeom prst="rect">
            <a:avLst/>
          </a:prstGeom>
          <a:no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rgbClr val="FF0000"/>
              </a:buClr>
              <a:buSzPts val="2800"/>
              <a:buNone/>
            </a:pPr>
            <a:r>
              <a:rPr lang="en-US" sz="2800" b="1">
                <a:solidFill>
                  <a:srgbClr val="FF0000"/>
                </a:solidFill>
              </a:rPr>
              <a:t>La tarea de Tito en Creta (1):</a:t>
            </a:r>
            <a:endParaRPr/>
          </a:p>
          <a:p>
            <a:pPr marL="283464" lvl="0" indent="-277114" algn="l" rtl="0">
              <a:lnSpc>
                <a:spcPct val="112000"/>
              </a:lnSpc>
              <a:spcBef>
                <a:spcPts val="900"/>
              </a:spcBef>
              <a:spcAft>
                <a:spcPts val="0"/>
              </a:spcAft>
              <a:buClr>
                <a:schemeClr val="dk1"/>
              </a:buClr>
              <a:buSzPts val="2300"/>
              <a:buChar char="•"/>
            </a:pPr>
            <a:r>
              <a:rPr lang="en-US" sz="2300" i="1">
                <a:solidFill>
                  <a:schemeClr val="dk1"/>
                </a:solidFill>
              </a:rPr>
              <a:t>Habiendo dejado a Tito para que completara el trabajo que había comenzado, Pablo le instruyó para que nombrara ancianos, y ofrece una lista de rasgos de carácter para los líderes muy similar a la que se encuentra en 1 Timoteo.</a:t>
            </a:r>
            <a:endParaRPr sz="2300" i="1">
              <a:solidFill>
                <a:schemeClr val="dk1"/>
              </a:solidFill>
            </a:endParaRPr>
          </a:p>
          <a:p>
            <a:pPr marL="283464" lvl="0" indent="-277114" algn="l" rtl="0">
              <a:lnSpc>
                <a:spcPct val="112000"/>
              </a:lnSpc>
              <a:spcBef>
                <a:spcPts val="900"/>
              </a:spcBef>
              <a:spcAft>
                <a:spcPts val="0"/>
              </a:spcAft>
              <a:buClr>
                <a:schemeClr val="dk1"/>
              </a:buClr>
              <a:buSzPts val="2300"/>
              <a:buChar char="•"/>
            </a:pPr>
            <a:r>
              <a:rPr lang="en-US" sz="2300" i="1">
                <a:solidFill>
                  <a:schemeClr val="dk1"/>
                </a:solidFill>
              </a:rPr>
              <a:t>Al igual que en 1 Timoteo, Pablo se preocupa por los falsos maestros, especialmente el grupo de la circuncisión (1:10).</a:t>
            </a:r>
            <a:endParaRPr sz="2300" i="1">
              <a:solidFill>
                <a:schemeClr val="dk1"/>
              </a:solidFill>
            </a:endParaRPr>
          </a:p>
          <a:p>
            <a:pPr marL="0" lvl="0" indent="0" algn="l" rtl="0">
              <a:lnSpc>
                <a:spcPct val="112000"/>
              </a:lnSpc>
              <a:spcBef>
                <a:spcPts val="900"/>
              </a:spcBef>
              <a:spcAft>
                <a:spcPts val="0"/>
              </a:spcAft>
              <a:buClr>
                <a:srgbClr val="FF0000"/>
              </a:buClr>
              <a:buSzPts val="2800"/>
              <a:buNone/>
            </a:pPr>
            <a:r>
              <a:rPr lang="en-US" sz="2800" b="1">
                <a:solidFill>
                  <a:srgbClr val="FF0000"/>
                </a:solidFill>
              </a:rPr>
              <a:t>En varias de sus cartas, Pablo da lo que se ha dado en llamar un "código doméstico", es decir, instrucciones de comportamiento para diversos grupos (2):</a:t>
            </a:r>
            <a:endParaRPr/>
          </a:p>
          <a:p>
            <a:pPr marL="283464" lvl="0" indent="-270764" algn="l" rtl="0">
              <a:lnSpc>
                <a:spcPct val="112000"/>
              </a:lnSpc>
              <a:spcBef>
                <a:spcPts val="900"/>
              </a:spcBef>
              <a:spcAft>
                <a:spcPts val="0"/>
              </a:spcAft>
              <a:buClr>
                <a:schemeClr val="dk1"/>
              </a:buClr>
              <a:buSzPts val="2200"/>
              <a:buChar char="•"/>
            </a:pPr>
            <a:r>
              <a:rPr lang="en-US" sz="2200" i="1">
                <a:solidFill>
                  <a:schemeClr val="dk1"/>
                </a:solidFill>
              </a:rPr>
              <a:t>Al igual que en 1 Timoteo, aborda la relación entre los creyentes mayores y los más jóvenes, así como el comportamiento de los esclavos.</a:t>
            </a:r>
            <a:endParaRPr sz="2200" i="1">
              <a:solidFill>
                <a:schemeClr val="dk1"/>
              </a:solidFill>
            </a:endParaRPr>
          </a:p>
          <a:p>
            <a:pPr marL="283464" lvl="0" indent="-270764" algn="l" rtl="0">
              <a:lnSpc>
                <a:spcPct val="112000"/>
              </a:lnSpc>
              <a:spcBef>
                <a:spcPts val="900"/>
              </a:spcBef>
              <a:spcAft>
                <a:spcPts val="0"/>
              </a:spcAft>
              <a:buClr>
                <a:schemeClr val="dk1"/>
              </a:buClr>
              <a:buSzPts val="2200"/>
              <a:buChar char="•"/>
            </a:pPr>
            <a:r>
              <a:rPr lang="en-US" sz="2200" i="1">
                <a:solidFill>
                  <a:schemeClr val="dk1"/>
                </a:solidFill>
              </a:rPr>
              <a:t>En general, insiste en la importancia de llevar una vida piadosa mientras los creyentes esperan la "bendita esperanza" del regreso de Cristo.</a:t>
            </a:r>
            <a:endParaRPr sz="2200" i="1">
              <a:solidFill>
                <a:schemeClr val="dk1"/>
              </a:solidFill>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117">
                                            <p:txEl>
                                              <p:pRg st="0" end="0"/>
                                            </p:txEl>
                                          </p:spTgt>
                                        </p:tgtEl>
                                        <p:attrNameLst>
                                          <p:attrName>style.visibility</p:attrName>
                                        </p:attrNameLst>
                                      </p:cBhvr>
                                      <p:to>
                                        <p:strVal val="visible"/>
                                      </p:to>
                                    </p:set>
                                    <p:anim calcmode="lin" valueType="num">
                                      <p:cBhvr additive="base">
                                        <p:cTn id="7" dur="500"/>
                                        <p:tgtEl>
                                          <p:spTgt spid="1117">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1117">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117">
                                            <p:txEl>
                                              <p:pRg st="1" end="1"/>
                                            </p:txEl>
                                          </p:spTgt>
                                        </p:tgtEl>
                                        <p:attrNameLst>
                                          <p:attrName>style.visibility</p:attrName>
                                        </p:attrNameLst>
                                      </p:cBhvr>
                                      <p:to>
                                        <p:strVal val="visible"/>
                                      </p:to>
                                    </p:set>
                                    <p:anim calcmode="lin" valueType="num">
                                      <p:cBhvr additive="base">
                                        <p:cTn id="11" dur="500"/>
                                        <p:tgtEl>
                                          <p:spTgt spid="1117">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1117">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117">
                                            <p:txEl>
                                              <p:pRg st="2" end="2"/>
                                            </p:txEl>
                                          </p:spTgt>
                                        </p:tgtEl>
                                        <p:attrNameLst>
                                          <p:attrName>style.visibility</p:attrName>
                                        </p:attrNameLst>
                                      </p:cBhvr>
                                      <p:to>
                                        <p:strVal val="visible"/>
                                      </p:to>
                                    </p:set>
                                    <p:anim calcmode="lin" valueType="num">
                                      <p:cBhvr additive="base">
                                        <p:cTn id="15" dur="500"/>
                                        <p:tgtEl>
                                          <p:spTgt spid="1117">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1117">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1117">
                                            <p:txEl>
                                              <p:pRg st="3" end="3"/>
                                            </p:txEl>
                                          </p:spTgt>
                                        </p:tgtEl>
                                        <p:attrNameLst>
                                          <p:attrName>style.visibility</p:attrName>
                                        </p:attrNameLst>
                                      </p:cBhvr>
                                      <p:to>
                                        <p:strVal val="visible"/>
                                      </p:to>
                                    </p:set>
                                    <p:anim calcmode="lin" valueType="num">
                                      <p:cBhvr additive="base">
                                        <p:cTn id="19" dur="500"/>
                                        <p:tgtEl>
                                          <p:spTgt spid="1117">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1117">
                                            <p:txEl>
                                              <p:pRg st="3" end="3"/>
                                            </p:txEl>
                                          </p:spTgt>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1117">
                                            <p:txEl>
                                              <p:pRg st="4" end="4"/>
                                            </p:txEl>
                                          </p:spTgt>
                                        </p:tgtEl>
                                        <p:attrNameLst>
                                          <p:attrName>style.visibility</p:attrName>
                                        </p:attrNameLst>
                                      </p:cBhvr>
                                      <p:to>
                                        <p:strVal val="visible"/>
                                      </p:to>
                                    </p:set>
                                    <p:anim calcmode="lin" valueType="num">
                                      <p:cBhvr additive="base">
                                        <p:cTn id="23" dur="500"/>
                                        <p:tgtEl>
                                          <p:spTgt spid="1117">
                                            <p:txEl>
                                              <p:pRg st="4" end="4"/>
                                            </p:txEl>
                                          </p:spTgt>
                                        </p:tgtEl>
                                        <p:attrNameLst>
                                          <p:attrName>ppt_w</p:attrName>
                                        </p:attrNameLst>
                                      </p:cBhvr>
                                      <p:tavLst>
                                        <p:tav tm="0">
                                          <p:val>
                                            <p:strVal val="0"/>
                                          </p:val>
                                        </p:tav>
                                        <p:tav tm="100000">
                                          <p:val>
                                            <p:strVal val="#ppt_w"/>
                                          </p:val>
                                        </p:tav>
                                      </p:tavLst>
                                    </p:anim>
                                    <p:anim calcmode="lin" valueType="num">
                                      <p:cBhvr additive="base">
                                        <p:cTn id="24" dur="500"/>
                                        <p:tgtEl>
                                          <p:spTgt spid="1117">
                                            <p:txEl>
                                              <p:pRg st="4" end="4"/>
                                            </p:txEl>
                                          </p:spTgt>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1117">
                                            <p:txEl>
                                              <p:pRg st="5" end="5"/>
                                            </p:txEl>
                                          </p:spTgt>
                                        </p:tgtEl>
                                        <p:attrNameLst>
                                          <p:attrName>style.visibility</p:attrName>
                                        </p:attrNameLst>
                                      </p:cBhvr>
                                      <p:to>
                                        <p:strVal val="visible"/>
                                      </p:to>
                                    </p:set>
                                    <p:anim calcmode="lin" valueType="num">
                                      <p:cBhvr additive="base">
                                        <p:cTn id="27" dur="500"/>
                                        <p:tgtEl>
                                          <p:spTgt spid="1117">
                                            <p:txEl>
                                              <p:pRg st="5" end="5"/>
                                            </p:txEl>
                                          </p:spTgt>
                                        </p:tgtEl>
                                        <p:attrNameLst>
                                          <p:attrName>ppt_w</p:attrName>
                                        </p:attrNameLst>
                                      </p:cBhvr>
                                      <p:tavLst>
                                        <p:tav tm="0">
                                          <p:val>
                                            <p:strVal val="0"/>
                                          </p:val>
                                        </p:tav>
                                        <p:tav tm="100000">
                                          <p:val>
                                            <p:strVal val="#ppt_w"/>
                                          </p:val>
                                        </p:tav>
                                      </p:tavLst>
                                    </p:anim>
                                    <p:anim calcmode="lin" valueType="num">
                                      <p:cBhvr additive="base">
                                        <p:cTn id="28" dur="500"/>
                                        <p:tgtEl>
                                          <p:spTgt spid="1117">
                                            <p:txEl>
                                              <p:pRg st="5" end="5"/>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6.xml><?xml version="1.0" encoding="utf-8"?>
<p:sld xmlns:a="http://schemas.openxmlformats.org/drawingml/2006/main" xmlns:r="http://schemas.openxmlformats.org/officeDocument/2006/relationships" xmlns:p="http://schemas.openxmlformats.org/presentationml/2006/main" showMasterSp="0">
  <p:cSld>
    <p:bg>
      <p:bgPr>
        <a:solidFill>
          <a:srgbClr val="AEBDC9"/>
        </a:solidFill>
        <a:effectLst/>
      </p:bgPr>
    </p:bg>
    <p:spTree>
      <p:nvGrpSpPr>
        <p:cNvPr id="1" name="Shape 1121"/>
        <p:cNvGrpSpPr/>
        <p:nvPr/>
      </p:nvGrpSpPr>
      <p:grpSpPr>
        <a:xfrm>
          <a:off x="0" y="0"/>
          <a:ext cx="0" cy="0"/>
          <a:chOff x="0" y="0"/>
          <a:chExt cx="0" cy="0"/>
        </a:xfrm>
      </p:grpSpPr>
      <p:sp>
        <p:nvSpPr>
          <p:cNvPr id="1122" name="Google Shape;1122;p156"/>
          <p:cNvSpPr txBox="1">
            <a:spLocks noGrp="1"/>
          </p:cNvSpPr>
          <p:nvPr>
            <p:ph type="body" idx="1"/>
          </p:nvPr>
        </p:nvSpPr>
        <p:spPr>
          <a:xfrm>
            <a:off x="3449782" y="182880"/>
            <a:ext cx="8452658" cy="6675120"/>
          </a:xfrm>
          <a:prstGeom prst="rect">
            <a:avLst/>
          </a:prstGeom>
          <a:solidFill>
            <a:srgbClr val="AEBDC9"/>
          </a:soli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rgbClr val="FF0000"/>
              </a:buClr>
              <a:buSzPts val="2800"/>
              <a:buNone/>
            </a:pPr>
            <a:r>
              <a:rPr lang="en-US" sz="2800" b="1">
                <a:solidFill>
                  <a:srgbClr val="FF0000"/>
                </a:solidFill>
              </a:rPr>
              <a:t>Vivir como cristianos en la comunidad más amplia (3):</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Dado que los cristianos viven dentro de la cultura más amplia, también deben demostrar una obediencia pacífica al gobierno secular. </a:t>
            </a:r>
            <a:endParaRPr sz="2400" i="1">
              <a:solidFill>
                <a:schemeClr val="dk1"/>
              </a:solidFill>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La vida cristiana debe ser una vida de gracia, misericordia y amor, siguiendo el ejemplo de Dios mismo que salvó generosamente a los creyentes por su gracia. </a:t>
            </a:r>
            <a:endParaRPr sz="2400" i="1">
              <a:solidFill>
                <a:schemeClr val="dk1"/>
              </a:solidFill>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Deben evitarse las controversias y las discusiones que causan división.</a:t>
            </a:r>
            <a:endParaRPr sz="2400" i="1">
              <a:solidFill>
                <a:schemeClr val="dk1"/>
              </a:solidFill>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122">
                                            <p:txEl>
                                              <p:pRg st="0" end="0"/>
                                            </p:txEl>
                                          </p:spTgt>
                                        </p:tgtEl>
                                        <p:attrNameLst>
                                          <p:attrName>style.visibility</p:attrName>
                                        </p:attrNameLst>
                                      </p:cBhvr>
                                      <p:to>
                                        <p:strVal val="visible"/>
                                      </p:to>
                                    </p:set>
                                    <p:anim calcmode="lin" valueType="num">
                                      <p:cBhvr additive="base">
                                        <p:cTn id="7" dur="500"/>
                                        <p:tgtEl>
                                          <p:spTgt spid="1122">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1122">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122">
                                            <p:txEl>
                                              <p:pRg st="1" end="1"/>
                                            </p:txEl>
                                          </p:spTgt>
                                        </p:tgtEl>
                                        <p:attrNameLst>
                                          <p:attrName>style.visibility</p:attrName>
                                        </p:attrNameLst>
                                      </p:cBhvr>
                                      <p:to>
                                        <p:strVal val="visible"/>
                                      </p:to>
                                    </p:set>
                                    <p:anim calcmode="lin" valueType="num">
                                      <p:cBhvr additive="base">
                                        <p:cTn id="11" dur="500"/>
                                        <p:tgtEl>
                                          <p:spTgt spid="1122">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1122">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122">
                                            <p:txEl>
                                              <p:pRg st="2" end="2"/>
                                            </p:txEl>
                                          </p:spTgt>
                                        </p:tgtEl>
                                        <p:attrNameLst>
                                          <p:attrName>style.visibility</p:attrName>
                                        </p:attrNameLst>
                                      </p:cBhvr>
                                      <p:to>
                                        <p:strVal val="visible"/>
                                      </p:to>
                                    </p:set>
                                    <p:anim calcmode="lin" valueType="num">
                                      <p:cBhvr additive="base">
                                        <p:cTn id="15" dur="500"/>
                                        <p:tgtEl>
                                          <p:spTgt spid="1122">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1122">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1122">
                                            <p:txEl>
                                              <p:pRg st="3" end="3"/>
                                            </p:txEl>
                                          </p:spTgt>
                                        </p:tgtEl>
                                        <p:attrNameLst>
                                          <p:attrName>style.visibility</p:attrName>
                                        </p:attrNameLst>
                                      </p:cBhvr>
                                      <p:to>
                                        <p:strVal val="visible"/>
                                      </p:to>
                                    </p:set>
                                    <p:anim calcmode="lin" valueType="num">
                                      <p:cBhvr additive="base">
                                        <p:cTn id="19" dur="500"/>
                                        <p:tgtEl>
                                          <p:spTgt spid="1122">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1122">
                                            <p:txEl>
                                              <p:pRg st="3" end="3"/>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7.xml><?xml version="1.0" encoding="utf-8"?>
<p:sld xmlns:a="http://schemas.openxmlformats.org/drawingml/2006/main" xmlns:r="http://schemas.openxmlformats.org/officeDocument/2006/relationships" xmlns:p="http://schemas.openxmlformats.org/presentationml/2006/main" showMasterSp="0">
  <p:cSld>
    <p:bg>
      <p:bgPr>
        <a:solidFill>
          <a:srgbClr val="5E3845"/>
        </a:solidFill>
        <a:effectLst/>
      </p:bgPr>
    </p:bg>
    <p:spTree>
      <p:nvGrpSpPr>
        <p:cNvPr id="1" name="Shape 1126"/>
        <p:cNvGrpSpPr/>
        <p:nvPr/>
      </p:nvGrpSpPr>
      <p:grpSpPr>
        <a:xfrm>
          <a:off x="0" y="0"/>
          <a:ext cx="0" cy="0"/>
          <a:chOff x="0" y="0"/>
          <a:chExt cx="0" cy="0"/>
        </a:xfrm>
      </p:grpSpPr>
      <p:sp>
        <p:nvSpPr>
          <p:cNvPr id="1127" name="Google Shape;1127;p157"/>
          <p:cNvSpPr txBox="1">
            <a:spLocks noGrp="1"/>
          </p:cNvSpPr>
          <p:nvPr>
            <p:ph type="title"/>
          </p:nvPr>
        </p:nvSpPr>
        <p:spPr>
          <a:xfrm>
            <a:off x="374073" y="540328"/>
            <a:ext cx="4655127" cy="4971842"/>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4800"/>
              <a:buFont typeface="Century Schoolbook"/>
              <a:buNone/>
            </a:pPr>
            <a:r>
              <a:rPr lang="en-US" sz="4800" b="1">
                <a:solidFill>
                  <a:srgbClr val="FFC000"/>
                </a:solidFill>
              </a:rPr>
              <a:t>2 Timoteo</a:t>
            </a:r>
            <a:endParaRPr/>
          </a:p>
        </p:txBody>
      </p:sp>
    </p:spTree>
  </p:cSld>
  <p:clrMapOvr>
    <a:masterClrMapping/>
  </p:clrMapOvr>
  <p:transition>
    <p:split orient="vert"/>
  </p:transition>
</p:sld>
</file>

<file path=ppt/slides/slide158.xml><?xml version="1.0" encoding="utf-8"?>
<p:sld xmlns:a="http://schemas.openxmlformats.org/drawingml/2006/main" xmlns:r="http://schemas.openxmlformats.org/officeDocument/2006/relationships" xmlns:p="http://schemas.openxmlformats.org/presentationml/2006/main" showMasterSp="0">
  <p:cSld>
    <p:bg>
      <p:bgPr>
        <a:solidFill>
          <a:srgbClr val="BCB1AC"/>
        </a:solidFill>
        <a:effectLst/>
      </p:bgPr>
    </p:bg>
    <p:spTree>
      <p:nvGrpSpPr>
        <p:cNvPr id="1" name="Shape 1131"/>
        <p:cNvGrpSpPr/>
        <p:nvPr/>
      </p:nvGrpSpPr>
      <p:grpSpPr>
        <a:xfrm>
          <a:off x="0" y="0"/>
          <a:ext cx="0" cy="0"/>
          <a:chOff x="0" y="0"/>
          <a:chExt cx="0" cy="0"/>
        </a:xfrm>
      </p:grpSpPr>
      <p:sp>
        <p:nvSpPr>
          <p:cNvPr id="1132" name="Google Shape;1132;p158"/>
          <p:cNvSpPr txBox="1">
            <a:spLocks noGrp="1"/>
          </p:cNvSpPr>
          <p:nvPr>
            <p:ph type="title"/>
          </p:nvPr>
        </p:nvSpPr>
        <p:spPr>
          <a:xfrm>
            <a:off x="152400" y="95898"/>
            <a:ext cx="11902440" cy="1166700"/>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90000"/>
              </a:lnSpc>
              <a:spcBef>
                <a:spcPts val="0"/>
              </a:spcBef>
              <a:spcAft>
                <a:spcPts val="0"/>
              </a:spcAft>
              <a:buClr>
                <a:srgbClr val="002060"/>
              </a:buClr>
              <a:buSzPct val="100000"/>
              <a:buFont typeface="Century Schoolbook"/>
              <a:buNone/>
            </a:pPr>
            <a:r>
              <a:rPr lang="en-US" sz="4800" b="1">
                <a:solidFill>
                  <a:srgbClr val="002060"/>
                </a:solidFill>
              </a:rPr>
              <a:t>Los últimos años de la vida de Pablo</a:t>
            </a:r>
            <a:br>
              <a:rPr lang="en-US" sz="4800" b="1">
                <a:solidFill>
                  <a:srgbClr val="002060"/>
                </a:solidFill>
              </a:rPr>
            </a:br>
            <a:r>
              <a:rPr lang="en-US" sz="2800" b="1">
                <a:solidFill>
                  <a:srgbClr val="002060"/>
                </a:solidFill>
              </a:rPr>
              <a:t>Hay tres hipótesis posibles sobre los últimos años de la vida de Pablo.</a:t>
            </a:r>
            <a:endParaRPr/>
          </a:p>
        </p:txBody>
      </p:sp>
      <p:sp>
        <p:nvSpPr>
          <p:cNvPr id="1133" name="Google Shape;1133;p158"/>
          <p:cNvSpPr txBox="1">
            <a:spLocks noGrp="1"/>
          </p:cNvSpPr>
          <p:nvPr>
            <p:ph type="body" idx="1"/>
          </p:nvPr>
        </p:nvSpPr>
        <p:spPr>
          <a:xfrm>
            <a:off x="154980" y="1402080"/>
            <a:ext cx="3709262" cy="5229978"/>
          </a:xfrm>
          <a:prstGeom prst="rect">
            <a:avLst/>
          </a:prstGeom>
          <a:solidFill>
            <a:srgbClr val="CBBB9A"/>
          </a:solidFill>
          <a:ln w="9525" cap="flat" cmpd="sng">
            <a:solidFill>
              <a:schemeClr val="dk1"/>
            </a:solidFill>
            <a:prstDash val="solid"/>
            <a:round/>
            <a:headEnd type="none" w="sm" len="sm"/>
            <a:tailEnd type="none" w="sm" len="sm"/>
          </a:ln>
        </p:spPr>
        <p:txBody>
          <a:bodyPr spcFirstLastPara="1" wrap="square" lIns="91425" tIns="45700" rIns="91425" bIns="45700" anchor="t" anchorCtr="0">
            <a:normAutofit fontScale="77500"/>
          </a:bodyPr>
          <a:lstStyle/>
          <a:p>
            <a:pPr marL="0" lvl="0" indent="0" algn="l" rtl="0">
              <a:lnSpc>
                <a:spcPct val="112000"/>
              </a:lnSpc>
              <a:spcBef>
                <a:spcPts val="0"/>
              </a:spcBef>
              <a:spcAft>
                <a:spcPts val="0"/>
              </a:spcAft>
              <a:buClr>
                <a:srgbClr val="C00000"/>
              </a:buClr>
              <a:buSzPct val="100000"/>
              <a:buNone/>
            </a:pPr>
            <a:r>
              <a:rPr lang="en-US" sz="3300" b="1">
                <a:solidFill>
                  <a:srgbClr val="C00000"/>
                </a:solidFill>
              </a:rPr>
              <a:t>TRADICIONAL</a:t>
            </a:r>
            <a:endParaRPr/>
          </a:p>
          <a:p>
            <a:pPr marL="283464" lvl="0" indent="-270129" algn="l" rtl="0">
              <a:lnSpc>
                <a:spcPct val="112000"/>
              </a:lnSpc>
              <a:spcBef>
                <a:spcPts val="900"/>
              </a:spcBef>
              <a:spcAft>
                <a:spcPts val="0"/>
              </a:spcAft>
              <a:buSzPct val="100000"/>
              <a:buChar char="•"/>
            </a:pPr>
            <a:r>
              <a:rPr lang="en-US" sz="2800" i="1"/>
              <a:t>Según Eusebio y Jerónimo, Pablo fue liberado tras su arresto domiciliario de dos años en Roma (62-64 d.C.).</a:t>
            </a:r>
            <a:endParaRPr sz="2800" i="1"/>
          </a:p>
          <a:p>
            <a:pPr marL="283464" lvl="0" indent="-270129" algn="l" rtl="0">
              <a:lnSpc>
                <a:spcPct val="112000"/>
              </a:lnSpc>
              <a:spcBef>
                <a:spcPts val="900"/>
              </a:spcBef>
              <a:spcAft>
                <a:spcPts val="0"/>
              </a:spcAft>
              <a:buSzPct val="100000"/>
              <a:buChar char="•"/>
            </a:pPr>
            <a:r>
              <a:rPr lang="en-US" sz="2800" i="1"/>
              <a:t>Continuó su labor misionera en Occidente (64-68).</a:t>
            </a:r>
            <a:endParaRPr sz="2800" i="1"/>
          </a:p>
          <a:p>
            <a:pPr marL="283464" lvl="0" indent="-270129" algn="l" rtl="0">
              <a:lnSpc>
                <a:spcPct val="112000"/>
              </a:lnSpc>
              <a:spcBef>
                <a:spcPts val="900"/>
              </a:spcBef>
              <a:spcAft>
                <a:spcPts val="0"/>
              </a:spcAft>
              <a:buSzPct val="100000"/>
              <a:buChar char="•"/>
            </a:pPr>
            <a:r>
              <a:rPr lang="en-US" sz="2800" i="1"/>
              <a:t>Fue arrestado por segunda vez (67-68).</a:t>
            </a:r>
            <a:endParaRPr sz="2800" i="1"/>
          </a:p>
          <a:p>
            <a:pPr marL="283464" lvl="0" indent="-270129" algn="l" rtl="0">
              <a:lnSpc>
                <a:spcPct val="112000"/>
              </a:lnSpc>
              <a:spcBef>
                <a:spcPts val="900"/>
              </a:spcBef>
              <a:spcAft>
                <a:spcPts val="0"/>
              </a:spcAft>
              <a:buSzPct val="100000"/>
              <a:buChar char="•"/>
            </a:pPr>
            <a:r>
              <a:rPr lang="en-US" sz="2800" i="1"/>
              <a:t>Durante su segundo encarcelamiento, escribió las tres cartas pastorales. </a:t>
            </a:r>
            <a:endParaRPr sz="2800" i="1"/>
          </a:p>
        </p:txBody>
      </p:sp>
      <p:sp>
        <p:nvSpPr>
          <p:cNvPr id="1134" name="Google Shape;1134;p158"/>
          <p:cNvSpPr txBox="1">
            <a:spLocks noGrp="1"/>
          </p:cNvSpPr>
          <p:nvPr>
            <p:ph type="body" idx="2"/>
          </p:nvPr>
        </p:nvSpPr>
        <p:spPr>
          <a:xfrm>
            <a:off x="4014061" y="1402080"/>
            <a:ext cx="3575459" cy="5229978"/>
          </a:xfrm>
          <a:prstGeom prst="rect">
            <a:avLst/>
          </a:prstGeom>
          <a:solidFill>
            <a:srgbClr val="C59693"/>
          </a:solidFill>
          <a:ln w="9525" cap="flat" cmpd="sng">
            <a:solidFill>
              <a:schemeClr val="dk1"/>
            </a:solidFill>
            <a:prstDash val="solid"/>
            <a:round/>
            <a:headEnd type="none" w="sm" len="sm"/>
            <a:tailEnd type="none" w="sm" len="sm"/>
          </a:ln>
        </p:spPr>
        <p:txBody>
          <a:bodyPr spcFirstLastPara="1" wrap="square" lIns="91425" tIns="45700" rIns="91425" bIns="45700" anchor="t" anchorCtr="0">
            <a:normAutofit fontScale="77500" lnSpcReduction="20000"/>
          </a:bodyPr>
          <a:lstStyle/>
          <a:p>
            <a:pPr marL="0" lvl="0" indent="0" algn="l" rtl="0">
              <a:lnSpc>
                <a:spcPct val="112000"/>
              </a:lnSpc>
              <a:spcBef>
                <a:spcPts val="0"/>
              </a:spcBef>
              <a:spcAft>
                <a:spcPts val="0"/>
              </a:spcAft>
              <a:buClr>
                <a:srgbClr val="C00000"/>
              </a:buClr>
              <a:buSzPct val="100000"/>
              <a:buNone/>
            </a:pPr>
            <a:r>
              <a:rPr lang="en-US" sz="3300" b="1">
                <a:solidFill>
                  <a:srgbClr val="C00000"/>
                </a:solidFill>
              </a:rPr>
              <a:t>EJECUCIÓN ANTICIPADA</a:t>
            </a:r>
            <a:endParaRPr/>
          </a:p>
          <a:p>
            <a:pPr marL="283464" lvl="0" indent="-270129" algn="l" rtl="0">
              <a:lnSpc>
                <a:spcPct val="112000"/>
              </a:lnSpc>
              <a:spcBef>
                <a:spcPts val="900"/>
              </a:spcBef>
              <a:spcAft>
                <a:spcPts val="0"/>
              </a:spcAft>
              <a:buSzPct val="100000"/>
              <a:buChar char="•"/>
            </a:pPr>
            <a:r>
              <a:rPr lang="en-US" sz="2800" i="1"/>
              <a:t>El testimonio de la iglesia primitiva es que tanto Pedro como Pablo fueron ejecutados bajo el mandato del César Nerón en el año 64.</a:t>
            </a:r>
            <a:endParaRPr sz="2800" i="1"/>
          </a:p>
          <a:p>
            <a:pPr marL="283464" lvl="0" indent="-270129" algn="l" rtl="0">
              <a:lnSpc>
                <a:spcPct val="112000"/>
              </a:lnSpc>
              <a:spcBef>
                <a:spcPts val="900"/>
              </a:spcBef>
              <a:spcAft>
                <a:spcPts val="0"/>
              </a:spcAft>
              <a:buSzPct val="100000"/>
              <a:buChar char="•"/>
            </a:pPr>
            <a:r>
              <a:rPr lang="en-US" sz="2800" i="1"/>
              <a:t>En este caso, Pablo no fue liberado tras su arresto domiciliario, sino ejecutado.</a:t>
            </a:r>
            <a:endParaRPr sz="2800" i="1"/>
          </a:p>
          <a:p>
            <a:pPr marL="283464" lvl="0" indent="-270129" algn="l" rtl="0">
              <a:lnSpc>
                <a:spcPct val="112000"/>
              </a:lnSpc>
              <a:spcBef>
                <a:spcPts val="900"/>
              </a:spcBef>
              <a:spcAft>
                <a:spcPts val="0"/>
              </a:spcAft>
              <a:buSzPct val="100000"/>
              <a:buChar char="•"/>
            </a:pPr>
            <a:r>
              <a:rPr lang="en-US" sz="2800" i="1"/>
              <a:t>2 Timoteo, al menos, fue escrita durante los últimos días de su encarcelamiento romano.</a:t>
            </a:r>
            <a:endParaRPr sz="2800" i="1"/>
          </a:p>
        </p:txBody>
      </p:sp>
      <p:sp>
        <p:nvSpPr>
          <p:cNvPr id="1135" name="Google Shape;1135;p158"/>
          <p:cNvSpPr txBox="1"/>
          <p:nvPr/>
        </p:nvSpPr>
        <p:spPr>
          <a:xfrm>
            <a:off x="7739339" y="1402080"/>
            <a:ext cx="4315501" cy="5229978"/>
          </a:xfrm>
          <a:prstGeom prst="rect">
            <a:avLst/>
          </a:prstGeom>
          <a:solidFill>
            <a:srgbClr val="CCB1C2"/>
          </a:solidFill>
          <a:ln w="9525" cap="flat" cmpd="sng">
            <a:solidFill>
              <a:schemeClr val="dk1"/>
            </a:solidFill>
            <a:prstDash val="solid"/>
            <a:round/>
            <a:headEnd type="none" w="sm" len="sm"/>
            <a:tailEnd type="none" w="sm" len="sm"/>
          </a:ln>
        </p:spPr>
        <p:txBody>
          <a:bodyPr spcFirstLastPara="1" wrap="square" lIns="91425" tIns="45700" rIns="91425" bIns="45700" anchor="t" anchorCtr="0">
            <a:normAutofit fontScale="85000" lnSpcReduction="10000"/>
          </a:bodyPr>
          <a:lstStyle/>
          <a:p>
            <a:pPr marL="0" marR="0" lvl="0" indent="0" algn="l" rtl="0">
              <a:lnSpc>
                <a:spcPct val="100000"/>
              </a:lnSpc>
              <a:spcBef>
                <a:spcPts val="0"/>
              </a:spcBef>
              <a:spcAft>
                <a:spcPts val="0"/>
              </a:spcAft>
              <a:buClr>
                <a:srgbClr val="C00000"/>
              </a:buClr>
              <a:buSzPct val="100000"/>
              <a:buFont typeface="Arial"/>
              <a:buNone/>
            </a:pPr>
            <a:r>
              <a:rPr lang="en-US" sz="3000" b="1">
                <a:solidFill>
                  <a:srgbClr val="C00000"/>
                </a:solidFill>
                <a:latin typeface="Corbel"/>
                <a:ea typeface="Corbel"/>
                <a:cs typeface="Corbel"/>
                <a:sym typeface="Corbel"/>
              </a:rPr>
              <a:t>DESTIERRO</a:t>
            </a:r>
            <a:endParaRPr/>
          </a:p>
          <a:p>
            <a:pPr marL="283464" marR="0" lvl="0" indent="-271081" algn="l" rtl="0">
              <a:lnSpc>
                <a:spcPct val="112000"/>
              </a:lnSpc>
              <a:spcBef>
                <a:spcPts val="900"/>
              </a:spcBef>
              <a:spcAft>
                <a:spcPts val="0"/>
              </a:spcAft>
              <a:buClr>
                <a:srgbClr val="262626"/>
              </a:buClr>
              <a:buSzPct val="100000"/>
              <a:buChar char="•"/>
            </a:pPr>
            <a:r>
              <a:rPr lang="en-US" sz="2600" i="1">
                <a:solidFill>
                  <a:srgbClr val="262626"/>
                </a:solidFill>
                <a:latin typeface="Corbel"/>
                <a:ea typeface="Corbel"/>
                <a:cs typeface="Corbel"/>
                <a:sym typeface="Corbel"/>
              </a:rPr>
              <a:t>La audiencia de Pablo en el año 62 acabó con su destierro a España, lo que le permitió continuar con su labor misionera.</a:t>
            </a:r>
            <a:endParaRPr sz="2600" i="1">
              <a:solidFill>
                <a:srgbClr val="262626"/>
              </a:solidFill>
              <a:latin typeface="Corbel"/>
              <a:ea typeface="Corbel"/>
              <a:cs typeface="Corbel"/>
              <a:sym typeface="Corbel"/>
            </a:endParaRPr>
          </a:p>
          <a:p>
            <a:pPr marL="283464" marR="0" lvl="0" indent="-271081" algn="l" rtl="0">
              <a:lnSpc>
                <a:spcPct val="112000"/>
              </a:lnSpc>
              <a:spcBef>
                <a:spcPts val="900"/>
              </a:spcBef>
              <a:spcAft>
                <a:spcPts val="0"/>
              </a:spcAft>
              <a:buClr>
                <a:srgbClr val="262626"/>
              </a:buClr>
              <a:buSzPct val="100000"/>
              <a:buChar char="•"/>
            </a:pPr>
            <a:r>
              <a:rPr lang="en-US" sz="2600" i="1">
                <a:solidFill>
                  <a:srgbClr val="262626"/>
                </a:solidFill>
                <a:latin typeface="Corbel"/>
                <a:ea typeface="Corbel"/>
                <a:cs typeface="Corbel"/>
                <a:sym typeface="Corbel"/>
              </a:rPr>
              <a:t>Al enterarse del gran incendio de Roma y de la persecución de los cristianos, regresó para ser arrestado de nuevo y ejecutado.</a:t>
            </a:r>
            <a:endParaRPr sz="2600" i="1">
              <a:solidFill>
                <a:srgbClr val="262626"/>
              </a:solidFill>
              <a:latin typeface="Corbel"/>
              <a:ea typeface="Corbel"/>
              <a:cs typeface="Corbel"/>
              <a:sym typeface="Corbel"/>
            </a:endParaRPr>
          </a:p>
          <a:p>
            <a:pPr marL="283464" marR="0" lvl="0" indent="-271081" algn="l" rtl="0">
              <a:lnSpc>
                <a:spcPct val="112000"/>
              </a:lnSpc>
              <a:spcBef>
                <a:spcPts val="900"/>
              </a:spcBef>
              <a:spcAft>
                <a:spcPts val="0"/>
              </a:spcAft>
              <a:buClr>
                <a:srgbClr val="262626"/>
              </a:buClr>
              <a:buSzPct val="100000"/>
              <a:buChar char="•"/>
            </a:pPr>
            <a:r>
              <a:rPr lang="en-US" sz="2600" i="1">
                <a:solidFill>
                  <a:srgbClr val="262626"/>
                </a:solidFill>
                <a:latin typeface="Corbel"/>
                <a:ea typeface="Corbel"/>
                <a:cs typeface="Corbel"/>
                <a:sym typeface="Corbel"/>
              </a:rPr>
              <a:t>1 Timoteo y Tito fueron compuestos entre sus dos encarcelamientos y 2 Timoteo después de su segundo arresto.</a:t>
            </a:r>
            <a:endParaRPr sz="2600" i="1">
              <a:solidFill>
                <a:srgbClr val="262626"/>
              </a:solidFill>
              <a:latin typeface="Corbel"/>
              <a:ea typeface="Corbel"/>
              <a:cs typeface="Corbel"/>
              <a:sym typeface="Corbel"/>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33">
                                            <p:txEl>
                                              <p:pRg st="0" end="0"/>
                                            </p:txEl>
                                          </p:spTgt>
                                        </p:tgtEl>
                                        <p:attrNameLst>
                                          <p:attrName>style.visibility</p:attrName>
                                        </p:attrNameLst>
                                      </p:cBhvr>
                                      <p:to>
                                        <p:strVal val="visible"/>
                                      </p:to>
                                    </p:set>
                                    <p:animEffect transition="in" filter="fade">
                                      <p:cBhvr>
                                        <p:cTn id="7" dur="500"/>
                                        <p:tgtEl>
                                          <p:spTgt spid="11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33">
                                            <p:txEl>
                                              <p:pRg st="1" end="1"/>
                                            </p:txEl>
                                          </p:spTgt>
                                        </p:tgtEl>
                                        <p:attrNameLst>
                                          <p:attrName>style.visibility</p:attrName>
                                        </p:attrNameLst>
                                      </p:cBhvr>
                                      <p:to>
                                        <p:strVal val="visible"/>
                                      </p:to>
                                    </p:set>
                                    <p:animEffect transition="in" filter="fade">
                                      <p:cBhvr>
                                        <p:cTn id="12" dur="500"/>
                                        <p:tgtEl>
                                          <p:spTgt spid="113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33">
                                            <p:txEl>
                                              <p:pRg st="2" end="2"/>
                                            </p:txEl>
                                          </p:spTgt>
                                        </p:tgtEl>
                                        <p:attrNameLst>
                                          <p:attrName>style.visibility</p:attrName>
                                        </p:attrNameLst>
                                      </p:cBhvr>
                                      <p:to>
                                        <p:strVal val="visible"/>
                                      </p:to>
                                    </p:set>
                                    <p:animEffect transition="in" filter="fade">
                                      <p:cBhvr>
                                        <p:cTn id="17" dur="500"/>
                                        <p:tgtEl>
                                          <p:spTgt spid="113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33">
                                            <p:txEl>
                                              <p:pRg st="3" end="3"/>
                                            </p:txEl>
                                          </p:spTgt>
                                        </p:tgtEl>
                                        <p:attrNameLst>
                                          <p:attrName>style.visibility</p:attrName>
                                        </p:attrNameLst>
                                      </p:cBhvr>
                                      <p:to>
                                        <p:strVal val="visible"/>
                                      </p:to>
                                    </p:set>
                                    <p:animEffect transition="in" filter="fade">
                                      <p:cBhvr>
                                        <p:cTn id="22" dur="500"/>
                                        <p:tgtEl>
                                          <p:spTgt spid="113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33">
                                            <p:txEl>
                                              <p:pRg st="4" end="4"/>
                                            </p:txEl>
                                          </p:spTgt>
                                        </p:tgtEl>
                                        <p:attrNameLst>
                                          <p:attrName>style.visibility</p:attrName>
                                        </p:attrNameLst>
                                      </p:cBhvr>
                                      <p:to>
                                        <p:strVal val="visible"/>
                                      </p:to>
                                    </p:set>
                                    <p:animEffect transition="in" filter="fade">
                                      <p:cBhvr>
                                        <p:cTn id="27" dur="500"/>
                                        <p:tgtEl>
                                          <p:spTgt spid="113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34">
                                            <p:txEl>
                                              <p:pRg st="0" end="0"/>
                                            </p:txEl>
                                          </p:spTgt>
                                        </p:tgtEl>
                                        <p:attrNameLst>
                                          <p:attrName>style.visibility</p:attrName>
                                        </p:attrNameLst>
                                      </p:cBhvr>
                                      <p:to>
                                        <p:strVal val="visible"/>
                                      </p:to>
                                    </p:set>
                                    <p:animEffect transition="in" filter="fade">
                                      <p:cBhvr>
                                        <p:cTn id="32" dur="500"/>
                                        <p:tgtEl>
                                          <p:spTgt spid="113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34">
                                            <p:txEl>
                                              <p:pRg st="1" end="1"/>
                                            </p:txEl>
                                          </p:spTgt>
                                        </p:tgtEl>
                                        <p:attrNameLst>
                                          <p:attrName>style.visibility</p:attrName>
                                        </p:attrNameLst>
                                      </p:cBhvr>
                                      <p:to>
                                        <p:strVal val="visible"/>
                                      </p:to>
                                    </p:set>
                                    <p:animEffect transition="in" filter="fade">
                                      <p:cBhvr>
                                        <p:cTn id="37" dur="500"/>
                                        <p:tgtEl>
                                          <p:spTgt spid="1134">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34">
                                            <p:txEl>
                                              <p:pRg st="2" end="2"/>
                                            </p:txEl>
                                          </p:spTgt>
                                        </p:tgtEl>
                                        <p:attrNameLst>
                                          <p:attrName>style.visibility</p:attrName>
                                        </p:attrNameLst>
                                      </p:cBhvr>
                                      <p:to>
                                        <p:strVal val="visible"/>
                                      </p:to>
                                    </p:set>
                                    <p:animEffect transition="in" filter="fade">
                                      <p:cBhvr>
                                        <p:cTn id="42" dur="500"/>
                                        <p:tgtEl>
                                          <p:spTgt spid="1134">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134">
                                            <p:txEl>
                                              <p:pRg st="3" end="3"/>
                                            </p:txEl>
                                          </p:spTgt>
                                        </p:tgtEl>
                                        <p:attrNameLst>
                                          <p:attrName>style.visibility</p:attrName>
                                        </p:attrNameLst>
                                      </p:cBhvr>
                                      <p:to>
                                        <p:strVal val="visible"/>
                                      </p:to>
                                    </p:set>
                                    <p:animEffect transition="in" filter="fade">
                                      <p:cBhvr>
                                        <p:cTn id="47" dur="500"/>
                                        <p:tgtEl>
                                          <p:spTgt spid="1134">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135"/>
                                        </p:tgtEl>
                                        <p:attrNameLst>
                                          <p:attrName>style.visibility</p:attrName>
                                        </p:attrNameLst>
                                      </p:cBhvr>
                                      <p:to>
                                        <p:strVal val="visible"/>
                                      </p:to>
                                    </p:set>
                                    <p:animEffect transition="in" filter="fade">
                                      <p:cBhvr>
                                        <p:cTn id="52" dur="500"/>
                                        <p:tgtEl>
                                          <p:spTgt spid="1135"/>
                                        </p:tgtEl>
                                      </p:cBhvr>
                                    </p:animEffect>
                                  </p:childTnLst>
                                </p:cTn>
                              </p:par>
                              <p:par>
                                <p:cTn id="53" presetID="10" presetClass="entr" presetSubtype="0" fill="hold" nodeType="withEffect">
                                  <p:stCondLst>
                                    <p:cond delay="0"/>
                                  </p:stCondLst>
                                  <p:childTnLst>
                                    <p:set>
                                      <p:cBhvr>
                                        <p:cTn id="54" dur="1" fill="hold">
                                          <p:stCondLst>
                                            <p:cond delay="0"/>
                                          </p:stCondLst>
                                        </p:cTn>
                                        <p:tgtEl>
                                          <p:spTgt spid="1135">
                                            <p:txEl>
                                              <p:pRg st="0" end="0"/>
                                            </p:txEl>
                                          </p:spTgt>
                                        </p:tgtEl>
                                        <p:attrNameLst>
                                          <p:attrName>style.visibility</p:attrName>
                                        </p:attrNameLst>
                                      </p:cBhvr>
                                      <p:to>
                                        <p:strVal val="visible"/>
                                      </p:to>
                                    </p:set>
                                    <p:animEffect transition="in" filter="fade">
                                      <p:cBhvr>
                                        <p:cTn id="55" dur="500"/>
                                        <p:tgtEl>
                                          <p:spTgt spid="1135">
                                            <p:txEl>
                                              <p:pRg st="0" end="0"/>
                                            </p:txEl>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1135">
                                            <p:txEl>
                                              <p:pRg st="1" end="1"/>
                                            </p:txEl>
                                          </p:spTgt>
                                        </p:tgtEl>
                                        <p:attrNameLst>
                                          <p:attrName>style.visibility</p:attrName>
                                        </p:attrNameLst>
                                      </p:cBhvr>
                                      <p:to>
                                        <p:strVal val="visible"/>
                                      </p:to>
                                    </p:set>
                                    <p:animEffect transition="in" filter="fade">
                                      <p:cBhvr>
                                        <p:cTn id="58" dur="500"/>
                                        <p:tgtEl>
                                          <p:spTgt spid="1135">
                                            <p:txEl>
                                              <p:pRg st="1" end="1"/>
                                            </p:txEl>
                                          </p:spTgt>
                                        </p:tgtEl>
                                      </p:cBhvr>
                                    </p:animEffect>
                                  </p:childTnLst>
                                </p:cTn>
                              </p:par>
                              <p:par>
                                <p:cTn id="59" presetID="10" presetClass="entr" presetSubtype="0" fill="hold" nodeType="withEffect">
                                  <p:stCondLst>
                                    <p:cond delay="0"/>
                                  </p:stCondLst>
                                  <p:childTnLst>
                                    <p:set>
                                      <p:cBhvr>
                                        <p:cTn id="60" dur="1" fill="hold">
                                          <p:stCondLst>
                                            <p:cond delay="0"/>
                                          </p:stCondLst>
                                        </p:cTn>
                                        <p:tgtEl>
                                          <p:spTgt spid="1135">
                                            <p:txEl>
                                              <p:pRg st="2" end="2"/>
                                            </p:txEl>
                                          </p:spTgt>
                                        </p:tgtEl>
                                        <p:attrNameLst>
                                          <p:attrName>style.visibility</p:attrName>
                                        </p:attrNameLst>
                                      </p:cBhvr>
                                      <p:to>
                                        <p:strVal val="visible"/>
                                      </p:to>
                                    </p:set>
                                    <p:animEffect transition="in" filter="fade">
                                      <p:cBhvr>
                                        <p:cTn id="61" dur="500"/>
                                        <p:tgtEl>
                                          <p:spTgt spid="1135">
                                            <p:txEl>
                                              <p:pRg st="2" end="2"/>
                                            </p:txEl>
                                          </p:spTgt>
                                        </p:tgtEl>
                                      </p:cBhvr>
                                    </p:animEffect>
                                  </p:childTnLst>
                                </p:cTn>
                              </p:par>
                              <p:par>
                                <p:cTn id="62" presetID="10" presetClass="entr" presetSubtype="0" fill="hold" nodeType="withEffect">
                                  <p:stCondLst>
                                    <p:cond delay="0"/>
                                  </p:stCondLst>
                                  <p:childTnLst>
                                    <p:set>
                                      <p:cBhvr>
                                        <p:cTn id="63" dur="1" fill="hold">
                                          <p:stCondLst>
                                            <p:cond delay="0"/>
                                          </p:stCondLst>
                                        </p:cTn>
                                        <p:tgtEl>
                                          <p:spTgt spid="1135">
                                            <p:txEl>
                                              <p:pRg st="3" end="3"/>
                                            </p:txEl>
                                          </p:spTgt>
                                        </p:tgtEl>
                                        <p:attrNameLst>
                                          <p:attrName>style.visibility</p:attrName>
                                        </p:attrNameLst>
                                      </p:cBhvr>
                                      <p:to>
                                        <p:strVal val="visible"/>
                                      </p:to>
                                    </p:set>
                                    <p:animEffect transition="in" filter="fade">
                                      <p:cBhvr>
                                        <p:cTn id="64" dur="500"/>
                                        <p:tgtEl>
                                          <p:spTgt spid="11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Shape 1139"/>
        <p:cNvGrpSpPr/>
        <p:nvPr/>
      </p:nvGrpSpPr>
      <p:grpSpPr>
        <a:xfrm>
          <a:off x="0" y="0"/>
          <a:ext cx="0" cy="0"/>
          <a:chOff x="0" y="0"/>
          <a:chExt cx="0" cy="0"/>
        </a:xfrm>
      </p:grpSpPr>
      <p:sp>
        <p:nvSpPr>
          <p:cNvPr id="1140" name="Google Shape;1140;p159"/>
          <p:cNvSpPr txBox="1">
            <a:spLocks noGrp="1"/>
          </p:cNvSpPr>
          <p:nvPr>
            <p:ph type="title"/>
          </p:nvPr>
        </p:nvSpPr>
        <p:spPr>
          <a:xfrm>
            <a:off x="-1" y="555812"/>
            <a:ext cx="4787153" cy="4956357"/>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4400"/>
              <a:buFont typeface="Century Schoolbook"/>
              <a:buNone/>
            </a:pPr>
            <a:r>
              <a:rPr lang="en-US" sz="4400" b="1">
                <a:solidFill>
                  <a:srgbClr val="FFC000"/>
                </a:solidFill>
              </a:rPr>
              <a:t>Circunstancias</a:t>
            </a:r>
            <a:endParaRPr/>
          </a:p>
        </p:txBody>
      </p:sp>
      <p:sp>
        <p:nvSpPr>
          <p:cNvPr id="1141" name="Google Shape;1141;p159"/>
          <p:cNvSpPr txBox="1">
            <a:spLocks noGrp="1"/>
          </p:cNvSpPr>
          <p:nvPr>
            <p:ph type="body" idx="1"/>
          </p:nvPr>
        </p:nvSpPr>
        <p:spPr>
          <a:xfrm>
            <a:off x="5281758" y="182880"/>
            <a:ext cx="6861491" cy="6675120"/>
          </a:xfrm>
          <a:prstGeom prst="rect">
            <a:avLst/>
          </a:prstGeom>
          <a:noFill/>
          <a:ln>
            <a:noFill/>
          </a:ln>
        </p:spPr>
        <p:txBody>
          <a:bodyPr spcFirstLastPara="1" wrap="square" lIns="91425" tIns="45700" rIns="91425" bIns="45700" anchor="t" anchorCtr="0">
            <a:normAutofit/>
          </a:bodyPr>
          <a:lstStyle/>
          <a:p>
            <a:pPr marL="0" lvl="0" indent="0" algn="l" rtl="0">
              <a:lnSpc>
                <a:spcPct val="112000"/>
              </a:lnSpc>
              <a:spcBef>
                <a:spcPts val="0"/>
              </a:spcBef>
              <a:spcAft>
                <a:spcPts val="0"/>
              </a:spcAft>
              <a:buClr>
                <a:srgbClr val="FF0000"/>
              </a:buClr>
              <a:buSzPts val="3000"/>
              <a:buNone/>
            </a:pPr>
            <a:r>
              <a:rPr lang="en-US" sz="3000" b="1">
                <a:solidFill>
                  <a:srgbClr val="FF0000"/>
                </a:solidFill>
              </a:rPr>
              <a:t>Está claro que la situación descrita en 2 Timoteo era precaria.</a:t>
            </a:r>
            <a:endParaRPr/>
          </a:p>
          <a:p>
            <a:pPr marL="283464" lvl="0" indent="-283464" algn="l" rtl="0">
              <a:lnSpc>
                <a:spcPct val="112000"/>
              </a:lnSpc>
              <a:spcBef>
                <a:spcPts val="900"/>
              </a:spcBef>
              <a:spcAft>
                <a:spcPts val="0"/>
              </a:spcAft>
              <a:buSzPts val="2400"/>
              <a:buChar char="•"/>
            </a:pPr>
            <a:r>
              <a:rPr lang="en-US" sz="2400" i="1"/>
              <a:t>Pablo fue encarcelado (1:16; 2:9; 4:16), se le negó la libertad de arresto domiciliario de la que había disfrutado antes (Hch. 28:16, 30-31) y se esperaba que muriera (4:6).</a:t>
            </a:r>
            <a:endParaRPr sz="2400" i="1"/>
          </a:p>
          <a:p>
            <a:pPr marL="283464" lvl="0" indent="-283464" algn="l" rtl="0">
              <a:lnSpc>
                <a:spcPct val="112000"/>
              </a:lnSpc>
              <a:spcBef>
                <a:spcPts val="900"/>
              </a:spcBef>
              <a:spcAft>
                <a:spcPts val="0"/>
              </a:spcAft>
              <a:buSzPts val="2400"/>
              <a:buChar char="•"/>
            </a:pPr>
            <a:r>
              <a:rPr lang="en-US" sz="2400" i="1"/>
              <a:t>Sin embargo, a pesar de sus sombrías circunstancias, la mayor preocupación de Pablo era la continuidad de su misión. Se sentía apenado por la infidelidad de otros (1:15; 4:10, 16), afligido porque algunos de sus colaboradores ya no estaban disponibles para ayudarle (4:20), pero con la esperanza de continuar su labor a través de delegados (4:10-12), especialmente Timoteo (1:6-8; 4:12).</a:t>
            </a:r>
            <a:endParaRPr sz="2400" i="1"/>
          </a:p>
        </p:txBody>
      </p:sp>
      <p:sp>
        <p:nvSpPr>
          <p:cNvPr id="1142" name="Google Shape;1142;p159"/>
          <p:cNvSpPr txBox="1">
            <a:spLocks noGrp="1"/>
          </p:cNvSpPr>
          <p:nvPr>
            <p:ph type="sldNum" idx="12"/>
          </p:nvPr>
        </p:nvSpPr>
        <p:spPr>
          <a:xfrm>
            <a:off x="11658600" y="5512170"/>
            <a:ext cx="533399" cy="46054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159</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141">
                                            <p:txEl>
                                              <p:pRg st="0" end="0"/>
                                            </p:txEl>
                                          </p:spTgt>
                                        </p:tgtEl>
                                        <p:attrNameLst>
                                          <p:attrName>style.visibility</p:attrName>
                                        </p:attrNameLst>
                                      </p:cBhvr>
                                      <p:to>
                                        <p:strVal val="visible"/>
                                      </p:to>
                                    </p:set>
                                    <p:anim calcmode="lin" valueType="num">
                                      <p:cBhvr additive="base">
                                        <p:cTn id="7" dur="500"/>
                                        <p:tgtEl>
                                          <p:spTgt spid="1141">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1141">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141">
                                            <p:txEl>
                                              <p:pRg st="1" end="1"/>
                                            </p:txEl>
                                          </p:spTgt>
                                        </p:tgtEl>
                                        <p:attrNameLst>
                                          <p:attrName>style.visibility</p:attrName>
                                        </p:attrNameLst>
                                      </p:cBhvr>
                                      <p:to>
                                        <p:strVal val="visible"/>
                                      </p:to>
                                    </p:set>
                                    <p:anim calcmode="lin" valueType="num">
                                      <p:cBhvr additive="base">
                                        <p:cTn id="11" dur="500"/>
                                        <p:tgtEl>
                                          <p:spTgt spid="1141">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1141">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141">
                                            <p:txEl>
                                              <p:pRg st="2" end="2"/>
                                            </p:txEl>
                                          </p:spTgt>
                                        </p:tgtEl>
                                        <p:attrNameLst>
                                          <p:attrName>style.visibility</p:attrName>
                                        </p:attrNameLst>
                                      </p:cBhvr>
                                      <p:to>
                                        <p:strVal val="visible"/>
                                      </p:to>
                                    </p:set>
                                    <p:anim calcmode="lin" valueType="num">
                                      <p:cBhvr additive="base">
                                        <p:cTn id="15" dur="500"/>
                                        <p:tgtEl>
                                          <p:spTgt spid="1141">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1141">
                                            <p:txEl>
                                              <p:pRg st="2" end="2"/>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6"/>
          <p:cNvSpPr txBox="1">
            <a:spLocks noGrp="1"/>
          </p:cNvSpPr>
          <p:nvPr>
            <p:ph type="title"/>
          </p:nvPr>
        </p:nvSpPr>
        <p:spPr>
          <a:xfrm>
            <a:off x="405874" y="559675"/>
            <a:ext cx="4190100" cy="4952400"/>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chemeClr val="dk1"/>
              </a:buClr>
              <a:buSzPts val="1100"/>
              <a:buFont typeface="Arial"/>
              <a:buNone/>
            </a:pPr>
            <a:r>
              <a:rPr lang="en-US" b="1">
                <a:solidFill>
                  <a:srgbClr val="FFC000"/>
                </a:solidFill>
              </a:rPr>
              <a:t> Los cristianos en el mundo gentil</a:t>
            </a:r>
            <a:endParaRPr b="1">
              <a:solidFill>
                <a:srgbClr val="FFC000"/>
              </a:solidFill>
            </a:endParaRPr>
          </a:p>
          <a:p>
            <a:pPr marL="0" lvl="0" indent="0" algn="r" rtl="0">
              <a:lnSpc>
                <a:spcPct val="90000"/>
              </a:lnSpc>
              <a:spcBef>
                <a:spcPts val="0"/>
              </a:spcBef>
              <a:spcAft>
                <a:spcPts val="0"/>
              </a:spcAft>
              <a:buClr>
                <a:schemeClr val="dk1"/>
              </a:buClr>
              <a:buSzPts val="1100"/>
              <a:buFont typeface="Arial"/>
              <a:buNone/>
            </a:pPr>
            <a:endParaRPr b="1">
              <a:solidFill>
                <a:srgbClr val="FFC000"/>
              </a:solidFill>
            </a:endParaRPr>
          </a:p>
          <a:p>
            <a:pPr marL="0" lvl="0" indent="0" algn="r" rtl="0">
              <a:lnSpc>
                <a:spcPct val="90000"/>
              </a:lnSpc>
              <a:spcBef>
                <a:spcPts val="0"/>
              </a:spcBef>
              <a:spcAft>
                <a:spcPts val="0"/>
              </a:spcAft>
              <a:buClr>
                <a:srgbClr val="FFC000"/>
              </a:buClr>
              <a:buSzPts val="5000"/>
              <a:buFont typeface="Century Schoolbook"/>
              <a:buNone/>
            </a:pPr>
            <a:endParaRPr b="1">
              <a:solidFill>
                <a:srgbClr val="FFC000"/>
              </a:solidFill>
            </a:endParaRPr>
          </a:p>
        </p:txBody>
      </p:sp>
      <p:sp>
        <p:nvSpPr>
          <p:cNvPr id="229" name="Google Shape;229;p16"/>
          <p:cNvSpPr txBox="1">
            <a:spLocks noGrp="1"/>
          </p:cNvSpPr>
          <p:nvPr>
            <p:ph type="body" idx="1"/>
          </p:nvPr>
        </p:nvSpPr>
        <p:spPr>
          <a:xfrm>
            <a:off x="5181599" y="569066"/>
            <a:ext cx="6366387" cy="6126702"/>
          </a:xfrm>
          <a:prstGeom prst="rect">
            <a:avLst/>
          </a:prstGeom>
          <a:noFill/>
          <a:ln>
            <a:noFill/>
          </a:ln>
        </p:spPr>
        <p:txBody>
          <a:bodyPr spcFirstLastPara="1" wrap="square" lIns="91425" tIns="45700" rIns="91425" bIns="45700" anchor="t" anchorCtr="0">
            <a:normAutofit lnSpcReduction="20000"/>
          </a:bodyPr>
          <a:lstStyle/>
          <a:p>
            <a:pPr marL="283464" lvl="0" indent="-283464" algn="l" rtl="0">
              <a:lnSpc>
                <a:spcPct val="80000"/>
              </a:lnSpc>
              <a:spcBef>
                <a:spcPts val="0"/>
              </a:spcBef>
              <a:spcAft>
                <a:spcPts val="0"/>
              </a:spcAft>
              <a:buClr>
                <a:srgbClr val="FF0000"/>
              </a:buClr>
              <a:buSzPts val="2800"/>
              <a:buFont typeface="Noto Sans Symbols"/>
              <a:buNone/>
            </a:pPr>
            <a:r>
              <a:rPr lang="en-US" sz="2800" b="1">
                <a:solidFill>
                  <a:srgbClr val="FF0000"/>
                </a:solidFill>
                <a:latin typeface="Calibri"/>
                <a:ea typeface="Calibri"/>
                <a:cs typeface="Calibri"/>
                <a:sym typeface="Calibri"/>
              </a:rPr>
              <a:t>    Es posible que hubiera algunos cristianos dispersos en el gran mundo romano, presumiblemente judíos, aunque no se hubiera llevado a cabo ninguna actividad formal de divulgación.</a:t>
            </a:r>
            <a:endParaRPr sz="2800" b="1">
              <a:solidFill>
                <a:srgbClr val="FF0000"/>
              </a:solidFill>
              <a:latin typeface="Calibri"/>
              <a:ea typeface="Calibri"/>
              <a:cs typeface="Calibri"/>
              <a:sym typeface="Calibri"/>
            </a:endParaRPr>
          </a:p>
          <a:p>
            <a:pPr marL="283464" lvl="0" indent="-283464" algn="l" rtl="0">
              <a:lnSpc>
                <a:spcPct val="100000"/>
              </a:lnSpc>
              <a:spcBef>
                <a:spcPts val="900"/>
              </a:spcBef>
              <a:spcAft>
                <a:spcPts val="0"/>
              </a:spcAft>
              <a:buClr>
                <a:srgbClr val="262626"/>
              </a:buClr>
              <a:buSzPts val="2400"/>
              <a:buChar char="•"/>
            </a:pPr>
            <a:r>
              <a:rPr lang="en-US" sz="2400" i="1"/>
              <a:t>Que había cristianos en Roma durante el reinado de Claudio (41-54 d.C.) es evidente, ya que el emperador expulsó a los judíos de la ciudad por disturbios relacionados con la "instigación de Chrestus". Los estudiosos coinciden en que "Chrestus" es un error ortográfico de "Christus", la palabra latina para Cristo, y las manifestaciones probablemente fueron protestas de los judíos contra el mensaje cristiano.</a:t>
            </a:r>
            <a:endParaRPr sz="2400" i="1"/>
          </a:p>
          <a:p>
            <a:pPr marL="283464" lvl="0" indent="-283464" algn="l" rtl="0">
              <a:lnSpc>
                <a:spcPct val="100000"/>
              </a:lnSpc>
              <a:spcBef>
                <a:spcPts val="900"/>
              </a:spcBef>
              <a:spcAft>
                <a:spcPts val="0"/>
              </a:spcAft>
              <a:buClr>
                <a:srgbClr val="262626"/>
              </a:buClr>
              <a:buSzPts val="2400"/>
              <a:buChar char="•"/>
            </a:pPr>
            <a:r>
              <a:rPr lang="en-US" sz="2400" i="1"/>
              <a:t>Ahora serían Saulo y Bernabé quienes llegarían deliberadamente a este mundo gentil más amplio con el evangelio.</a:t>
            </a:r>
            <a:endParaRPr sz="2400" i="1"/>
          </a:p>
        </p:txBody>
      </p:sp>
      <p:sp>
        <p:nvSpPr>
          <p:cNvPr id="230" name="Google Shape;230;p16"/>
          <p:cNvSpPr txBox="1">
            <a:spLocks noGrp="1"/>
          </p:cNvSpPr>
          <p:nvPr>
            <p:ph type="sldNum" idx="12"/>
          </p:nvPr>
        </p:nvSpPr>
        <p:spPr>
          <a:xfrm>
            <a:off x="11784011" y="5607592"/>
            <a:ext cx="40798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29">
                                            <p:txEl>
                                              <p:pRg st="0" end="0"/>
                                            </p:txEl>
                                          </p:spTgt>
                                        </p:tgtEl>
                                        <p:attrNameLst>
                                          <p:attrName>style.visibility</p:attrName>
                                        </p:attrNameLst>
                                      </p:cBhvr>
                                      <p:to>
                                        <p:strVal val="visible"/>
                                      </p:to>
                                    </p:set>
                                    <p:anim calcmode="lin" valueType="num">
                                      <p:cBhvr additive="base">
                                        <p:cTn id="7" dur="500"/>
                                        <p:tgtEl>
                                          <p:spTgt spid="229">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229">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29">
                                            <p:txEl>
                                              <p:pRg st="1" end="1"/>
                                            </p:txEl>
                                          </p:spTgt>
                                        </p:tgtEl>
                                        <p:attrNameLst>
                                          <p:attrName>style.visibility</p:attrName>
                                        </p:attrNameLst>
                                      </p:cBhvr>
                                      <p:to>
                                        <p:strVal val="visible"/>
                                      </p:to>
                                    </p:set>
                                    <p:anim calcmode="lin" valueType="num">
                                      <p:cBhvr additive="base">
                                        <p:cTn id="11" dur="500"/>
                                        <p:tgtEl>
                                          <p:spTgt spid="229">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229">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229">
                                            <p:txEl>
                                              <p:pRg st="2" end="2"/>
                                            </p:txEl>
                                          </p:spTgt>
                                        </p:tgtEl>
                                        <p:attrNameLst>
                                          <p:attrName>style.visibility</p:attrName>
                                        </p:attrNameLst>
                                      </p:cBhvr>
                                      <p:to>
                                        <p:strVal val="visible"/>
                                      </p:to>
                                    </p:set>
                                    <p:anim calcmode="lin" valueType="num">
                                      <p:cBhvr additive="base">
                                        <p:cTn id="15" dur="500"/>
                                        <p:tgtEl>
                                          <p:spTgt spid="229">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229">
                                            <p:txEl>
                                              <p:pRg st="2" end="2"/>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Shape 1146"/>
        <p:cNvGrpSpPr/>
        <p:nvPr/>
      </p:nvGrpSpPr>
      <p:grpSpPr>
        <a:xfrm>
          <a:off x="0" y="0"/>
          <a:ext cx="0" cy="0"/>
          <a:chOff x="0" y="0"/>
          <a:chExt cx="0" cy="0"/>
        </a:xfrm>
      </p:grpSpPr>
      <p:sp>
        <p:nvSpPr>
          <p:cNvPr id="1147" name="Google Shape;1147;p160"/>
          <p:cNvSpPr txBox="1">
            <a:spLocks noGrp="1"/>
          </p:cNvSpPr>
          <p:nvPr>
            <p:ph type="title"/>
          </p:nvPr>
        </p:nvSpPr>
        <p:spPr>
          <a:xfrm>
            <a:off x="762000" y="559678"/>
            <a:ext cx="3833906" cy="4952492"/>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4800"/>
              <a:buFont typeface="Century Schoolbook"/>
              <a:buNone/>
            </a:pPr>
            <a:r>
              <a:rPr lang="en-US" sz="4800" b="1">
                <a:solidFill>
                  <a:srgbClr val="FFC000"/>
                </a:solidFill>
              </a:rPr>
              <a:t>Propósito</a:t>
            </a:r>
            <a:endParaRPr/>
          </a:p>
        </p:txBody>
      </p:sp>
      <p:sp>
        <p:nvSpPr>
          <p:cNvPr id="1148" name="Google Shape;1148;p160"/>
          <p:cNvSpPr txBox="1">
            <a:spLocks noGrp="1"/>
          </p:cNvSpPr>
          <p:nvPr>
            <p:ph type="body" idx="1"/>
          </p:nvPr>
        </p:nvSpPr>
        <p:spPr>
          <a:xfrm>
            <a:off x="5181600" y="120050"/>
            <a:ext cx="6248400" cy="6104100"/>
          </a:xfrm>
          <a:prstGeom prst="rect">
            <a:avLst/>
          </a:prstGeom>
          <a:noFill/>
          <a:ln>
            <a:noFill/>
          </a:ln>
        </p:spPr>
        <p:txBody>
          <a:bodyPr spcFirstLastPara="1" wrap="square" lIns="91425" tIns="45700" rIns="91425" bIns="45700" anchor="t" anchorCtr="0">
            <a:normAutofit/>
          </a:bodyPr>
          <a:lstStyle/>
          <a:p>
            <a:pPr marL="0" lvl="0" indent="0" algn="l" rtl="0">
              <a:lnSpc>
                <a:spcPct val="112000"/>
              </a:lnSpc>
              <a:spcBef>
                <a:spcPts val="0"/>
              </a:spcBef>
              <a:spcAft>
                <a:spcPts val="0"/>
              </a:spcAft>
              <a:buClr>
                <a:srgbClr val="FF0000"/>
              </a:buClr>
              <a:buSzPts val="2800"/>
              <a:buNone/>
            </a:pPr>
            <a:r>
              <a:rPr lang="en-US" sz="2800" b="1">
                <a:solidFill>
                  <a:srgbClr val="FF0000"/>
                </a:solidFill>
              </a:rPr>
              <a:t>Por encima de todo, Pablo se preocupaba por mantener la pureza del evangelio cristiano.</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En repetidas ocasiones, insta a Timoteo a "guardar" la verdad que se le ha confiado (1:13-14; 2:2, 8-9, 15; 3:14-17; 4:1-2, 5).</a:t>
            </a:r>
            <a:endParaRPr sz="2400" i="1">
              <a:solidFill>
                <a:schemeClr val="dk1"/>
              </a:solidFill>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Dios había dado a Pablo una visión del futuro, y él conocía bien los peligros de un mensaje distorsionado (2:17-18; 3:6-8, 13; 4:3-4).</a:t>
            </a:r>
            <a:endParaRPr sz="2400" i="1">
              <a:solidFill>
                <a:schemeClr val="dk1"/>
              </a:solidFill>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Debido a la oposición, Timoteo debe estar preparado para sufrir por el evangelio (1:8; 3:12).</a:t>
            </a:r>
            <a:endParaRPr sz="2400" i="1">
              <a:solidFill>
                <a:schemeClr val="dk1"/>
              </a:solidFill>
            </a:endParaRPr>
          </a:p>
        </p:txBody>
      </p:sp>
      <p:sp>
        <p:nvSpPr>
          <p:cNvPr id="1149" name="Google Shape;1149;p160"/>
          <p:cNvSpPr txBox="1">
            <a:spLocks noGrp="1"/>
          </p:cNvSpPr>
          <p:nvPr>
            <p:ph type="sldNum" idx="12"/>
          </p:nvPr>
        </p:nvSpPr>
        <p:spPr>
          <a:xfrm>
            <a:off x="11577234" y="5512170"/>
            <a:ext cx="614765" cy="46054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160</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148">
                                            <p:txEl>
                                              <p:pRg st="0" end="0"/>
                                            </p:txEl>
                                          </p:spTgt>
                                        </p:tgtEl>
                                        <p:attrNameLst>
                                          <p:attrName>style.visibility</p:attrName>
                                        </p:attrNameLst>
                                      </p:cBhvr>
                                      <p:to>
                                        <p:strVal val="visible"/>
                                      </p:to>
                                    </p:set>
                                    <p:anim calcmode="lin" valueType="num">
                                      <p:cBhvr additive="base">
                                        <p:cTn id="7" dur="500"/>
                                        <p:tgtEl>
                                          <p:spTgt spid="1148">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1148">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148">
                                            <p:txEl>
                                              <p:pRg st="1" end="1"/>
                                            </p:txEl>
                                          </p:spTgt>
                                        </p:tgtEl>
                                        <p:attrNameLst>
                                          <p:attrName>style.visibility</p:attrName>
                                        </p:attrNameLst>
                                      </p:cBhvr>
                                      <p:to>
                                        <p:strVal val="visible"/>
                                      </p:to>
                                    </p:set>
                                    <p:anim calcmode="lin" valueType="num">
                                      <p:cBhvr additive="base">
                                        <p:cTn id="11" dur="500"/>
                                        <p:tgtEl>
                                          <p:spTgt spid="1148">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1148">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148">
                                            <p:txEl>
                                              <p:pRg st="2" end="2"/>
                                            </p:txEl>
                                          </p:spTgt>
                                        </p:tgtEl>
                                        <p:attrNameLst>
                                          <p:attrName>style.visibility</p:attrName>
                                        </p:attrNameLst>
                                      </p:cBhvr>
                                      <p:to>
                                        <p:strVal val="visible"/>
                                      </p:to>
                                    </p:set>
                                    <p:anim calcmode="lin" valueType="num">
                                      <p:cBhvr additive="base">
                                        <p:cTn id="15" dur="500"/>
                                        <p:tgtEl>
                                          <p:spTgt spid="1148">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1148">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1148">
                                            <p:txEl>
                                              <p:pRg st="3" end="3"/>
                                            </p:txEl>
                                          </p:spTgt>
                                        </p:tgtEl>
                                        <p:attrNameLst>
                                          <p:attrName>style.visibility</p:attrName>
                                        </p:attrNameLst>
                                      </p:cBhvr>
                                      <p:to>
                                        <p:strVal val="visible"/>
                                      </p:to>
                                    </p:set>
                                    <p:anim calcmode="lin" valueType="num">
                                      <p:cBhvr additive="base">
                                        <p:cTn id="19" dur="500"/>
                                        <p:tgtEl>
                                          <p:spTgt spid="1148">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1148">
                                            <p:txEl>
                                              <p:pRg st="3" end="3"/>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1.xml><?xml version="1.0" encoding="utf-8"?>
<p:sld xmlns:a="http://schemas.openxmlformats.org/drawingml/2006/main" xmlns:r="http://schemas.openxmlformats.org/officeDocument/2006/relationships" xmlns:p="http://schemas.openxmlformats.org/presentationml/2006/main" showMasterSp="0">
  <p:cSld>
    <p:bg>
      <p:bgPr>
        <a:solidFill>
          <a:srgbClr val="AEBDC9"/>
        </a:solidFill>
        <a:effectLst/>
      </p:bgPr>
    </p:bg>
    <p:spTree>
      <p:nvGrpSpPr>
        <p:cNvPr id="1" name="Shape 1153"/>
        <p:cNvGrpSpPr/>
        <p:nvPr/>
      </p:nvGrpSpPr>
      <p:grpSpPr>
        <a:xfrm>
          <a:off x="0" y="0"/>
          <a:ext cx="0" cy="0"/>
          <a:chOff x="0" y="0"/>
          <a:chExt cx="0" cy="0"/>
        </a:xfrm>
      </p:grpSpPr>
      <p:sp>
        <p:nvSpPr>
          <p:cNvPr id="1154" name="Google Shape;1154;p161"/>
          <p:cNvSpPr txBox="1">
            <a:spLocks noGrp="1"/>
          </p:cNvSpPr>
          <p:nvPr>
            <p:ph type="title"/>
          </p:nvPr>
        </p:nvSpPr>
        <p:spPr>
          <a:xfrm>
            <a:off x="-103875" y="681325"/>
            <a:ext cx="3712200" cy="4840200"/>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9900"/>
              </a:buClr>
              <a:buSzPts val="4800"/>
              <a:buFont typeface="Century Schoolbook"/>
              <a:buNone/>
            </a:pPr>
            <a:r>
              <a:rPr lang="en-US" sz="4800" b="1">
                <a:solidFill>
                  <a:srgbClr val="FF9900"/>
                </a:solidFill>
              </a:rPr>
              <a:t>El argumento</a:t>
            </a:r>
            <a:endParaRPr/>
          </a:p>
        </p:txBody>
      </p:sp>
      <p:sp>
        <p:nvSpPr>
          <p:cNvPr id="1155" name="Google Shape;1155;p161"/>
          <p:cNvSpPr txBox="1">
            <a:spLocks noGrp="1"/>
          </p:cNvSpPr>
          <p:nvPr>
            <p:ph type="body" idx="1"/>
          </p:nvPr>
        </p:nvSpPr>
        <p:spPr>
          <a:xfrm>
            <a:off x="3673100" y="164800"/>
            <a:ext cx="8752200" cy="6693300"/>
          </a:xfrm>
          <a:prstGeom prst="rect">
            <a:avLst/>
          </a:prstGeom>
          <a:no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rgbClr val="FF0000"/>
              </a:buClr>
              <a:buSzPts val="2800"/>
              <a:buNone/>
            </a:pPr>
            <a:r>
              <a:rPr lang="en-US" sz="2800" b="1">
                <a:solidFill>
                  <a:srgbClr val="FF0000"/>
                </a:solidFill>
              </a:rPr>
              <a:t>Pablo abre esta última carta instando a Timoteo a la fidelidad al evangelio (1):</a:t>
            </a:r>
            <a:endParaRPr/>
          </a:p>
          <a:p>
            <a:pPr marL="283464" lvl="0" indent="-277114" algn="l" rtl="0">
              <a:lnSpc>
                <a:spcPct val="112000"/>
              </a:lnSpc>
              <a:spcBef>
                <a:spcPts val="900"/>
              </a:spcBef>
              <a:spcAft>
                <a:spcPts val="0"/>
              </a:spcAft>
              <a:buClr>
                <a:schemeClr val="dk1"/>
              </a:buClr>
              <a:buSzPts val="2300"/>
              <a:buChar char="•"/>
            </a:pPr>
            <a:r>
              <a:rPr lang="en-US" sz="2300" i="1">
                <a:solidFill>
                  <a:schemeClr val="dk1"/>
                </a:solidFill>
              </a:rPr>
              <a:t>Le recuerda a Timoteo su herencia en las Escrituras.</a:t>
            </a:r>
            <a:endParaRPr sz="2300" i="1">
              <a:solidFill>
                <a:schemeClr val="dk1"/>
              </a:solidFill>
            </a:endParaRPr>
          </a:p>
          <a:p>
            <a:pPr marL="283464" lvl="0" indent="-277114" algn="l" rtl="0">
              <a:lnSpc>
                <a:spcPct val="112000"/>
              </a:lnSpc>
              <a:spcBef>
                <a:spcPts val="900"/>
              </a:spcBef>
              <a:spcAft>
                <a:spcPts val="0"/>
              </a:spcAft>
              <a:buClr>
                <a:schemeClr val="dk1"/>
              </a:buClr>
              <a:buSzPts val="2300"/>
              <a:buChar char="•"/>
            </a:pPr>
            <a:r>
              <a:rPr lang="en-US" sz="2300" i="1">
                <a:solidFill>
                  <a:schemeClr val="dk1"/>
                </a:solidFill>
              </a:rPr>
              <a:t>Le insta a guardar el modelo de la sana enseñanza que había recibido.</a:t>
            </a:r>
            <a:endParaRPr sz="2300" i="1">
              <a:solidFill>
                <a:schemeClr val="dk1"/>
              </a:solidFill>
            </a:endParaRPr>
          </a:p>
          <a:p>
            <a:pPr marL="0" lvl="0" indent="0" algn="l" rtl="0">
              <a:lnSpc>
                <a:spcPct val="112000"/>
              </a:lnSpc>
              <a:spcBef>
                <a:spcPts val="900"/>
              </a:spcBef>
              <a:spcAft>
                <a:spcPts val="0"/>
              </a:spcAft>
              <a:buClr>
                <a:srgbClr val="FF0000"/>
              </a:buClr>
              <a:buSzPts val="2800"/>
              <a:buNone/>
            </a:pPr>
            <a:r>
              <a:rPr lang="en-US" sz="2800" b="1">
                <a:solidFill>
                  <a:srgbClr val="FF0000"/>
                </a:solidFill>
              </a:rPr>
              <a:t>Continúa animando a Timoteo a la diligencia en el ministerio (2):</a:t>
            </a:r>
            <a:endParaRPr/>
          </a:p>
          <a:p>
            <a:pPr marL="283464" lvl="0" indent="-277114" algn="l" rtl="0">
              <a:lnSpc>
                <a:spcPct val="112000"/>
              </a:lnSpc>
              <a:spcBef>
                <a:spcPts val="900"/>
              </a:spcBef>
              <a:spcAft>
                <a:spcPts val="0"/>
              </a:spcAft>
              <a:buClr>
                <a:schemeClr val="dk1"/>
              </a:buClr>
              <a:buSzPts val="2300"/>
              <a:buChar char="•"/>
            </a:pPr>
            <a:r>
              <a:rPr lang="en-US" sz="2300" i="1">
                <a:solidFill>
                  <a:schemeClr val="dk1"/>
                </a:solidFill>
              </a:rPr>
              <a:t>Debe estar dispuesto a soportar dificultades por el evangelio.</a:t>
            </a:r>
            <a:endParaRPr sz="2300" i="1">
              <a:solidFill>
                <a:schemeClr val="dk1"/>
              </a:solidFill>
            </a:endParaRPr>
          </a:p>
          <a:p>
            <a:pPr marL="283464" lvl="0" indent="-277114" algn="l" rtl="0">
              <a:lnSpc>
                <a:spcPct val="112000"/>
              </a:lnSpc>
              <a:spcBef>
                <a:spcPts val="900"/>
              </a:spcBef>
              <a:spcAft>
                <a:spcPts val="0"/>
              </a:spcAft>
              <a:buClr>
                <a:schemeClr val="dk1"/>
              </a:buClr>
              <a:buSzPts val="2300"/>
              <a:buChar char="•"/>
            </a:pPr>
            <a:r>
              <a:rPr lang="en-US" sz="2300" i="1">
                <a:solidFill>
                  <a:schemeClr val="dk1"/>
                </a:solidFill>
              </a:rPr>
              <a:t>Debe evitar enfrascarse en batallas de palabras y charlas vacías, abarrotando su ministerio con peleas y discusiones interminables.</a:t>
            </a:r>
            <a:endParaRPr sz="2300" i="1">
              <a:solidFill>
                <a:schemeClr val="dk1"/>
              </a:solidFill>
            </a:endParaRPr>
          </a:p>
          <a:p>
            <a:pPr marL="0" lvl="0" indent="0" algn="l" rtl="0">
              <a:lnSpc>
                <a:spcPct val="112000"/>
              </a:lnSpc>
              <a:spcBef>
                <a:spcPts val="900"/>
              </a:spcBef>
              <a:spcAft>
                <a:spcPts val="0"/>
              </a:spcAft>
              <a:buClr>
                <a:srgbClr val="FF0000"/>
              </a:buClr>
              <a:buSzPts val="2800"/>
              <a:buNone/>
            </a:pPr>
            <a:r>
              <a:rPr lang="en-US" sz="2800" b="1">
                <a:solidFill>
                  <a:srgbClr val="FF0000"/>
                </a:solidFill>
              </a:rPr>
              <a:t>La fidelidad es el objetivo más importante del ministerio (3:1-4:5):</a:t>
            </a:r>
            <a:endParaRPr/>
          </a:p>
          <a:p>
            <a:pPr marL="283464" lvl="0" indent="-277114" algn="l" rtl="0">
              <a:lnSpc>
                <a:spcPct val="112000"/>
              </a:lnSpc>
              <a:spcBef>
                <a:spcPts val="900"/>
              </a:spcBef>
              <a:spcAft>
                <a:spcPts val="0"/>
              </a:spcAft>
              <a:buClr>
                <a:schemeClr val="dk1"/>
              </a:buClr>
              <a:buSzPts val="2300"/>
              <a:buChar char="•"/>
            </a:pPr>
            <a:r>
              <a:rPr lang="en-US" sz="2300" i="1">
                <a:solidFill>
                  <a:schemeClr val="dk1"/>
                </a:solidFill>
              </a:rPr>
              <a:t>Una gran apostasía estaba en el horizonte, y Timoteo podía esperarla.</a:t>
            </a:r>
            <a:endParaRPr sz="1900"/>
          </a:p>
          <a:p>
            <a:pPr marL="0" lvl="0" indent="0" algn="l" rtl="0">
              <a:lnSpc>
                <a:spcPct val="112000"/>
              </a:lnSpc>
              <a:spcBef>
                <a:spcPts val="900"/>
              </a:spcBef>
              <a:spcAft>
                <a:spcPts val="0"/>
              </a:spcAft>
              <a:buClr>
                <a:srgbClr val="262626"/>
              </a:buClr>
              <a:buSzPts val="2400"/>
              <a:buNone/>
            </a:pPr>
            <a:endParaRPr sz="2400">
              <a:solidFill>
                <a:srgbClr val="FF0000"/>
              </a:solidFill>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155">
                                            <p:txEl>
                                              <p:pRg st="0" end="0"/>
                                            </p:txEl>
                                          </p:spTgt>
                                        </p:tgtEl>
                                        <p:attrNameLst>
                                          <p:attrName>style.visibility</p:attrName>
                                        </p:attrNameLst>
                                      </p:cBhvr>
                                      <p:to>
                                        <p:strVal val="visible"/>
                                      </p:to>
                                    </p:set>
                                    <p:anim calcmode="lin" valueType="num">
                                      <p:cBhvr additive="base">
                                        <p:cTn id="7" dur="500"/>
                                        <p:tgtEl>
                                          <p:spTgt spid="1155">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1155">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155">
                                            <p:txEl>
                                              <p:pRg st="1" end="1"/>
                                            </p:txEl>
                                          </p:spTgt>
                                        </p:tgtEl>
                                        <p:attrNameLst>
                                          <p:attrName>style.visibility</p:attrName>
                                        </p:attrNameLst>
                                      </p:cBhvr>
                                      <p:to>
                                        <p:strVal val="visible"/>
                                      </p:to>
                                    </p:set>
                                    <p:anim calcmode="lin" valueType="num">
                                      <p:cBhvr additive="base">
                                        <p:cTn id="11" dur="500"/>
                                        <p:tgtEl>
                                          <p:spTgt spid="1155">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1155">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155">
                                            <p:txEl>
                                              <p:pRg st="2" end="2"/>
                                            </p:txEl>
                                          </p:spTgt>
                                        </p:tgtEl>
                                        <p:attrNameLst>
                                          <p:attrName>style.visibility</p:attrName>
                                        </p:attrNameLst>
                                      </p:cBhvr>
                                      <p:to>
                                        <p:strVal val="visible"/>
                                      </p:to>
                                    </p:set>
                                    <p:anim calcmode="lin" valueType="num">
                                      <p:cBhvr additive="base">
                                        <p:cTn id="15" dur="500"/>
                                        <p:tgtEl>
                                          <p:spTgt spid="1155">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1155">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1155">
                                            <p:txEl>
                                              <p:pRg st="3" end="3"/>
                                            </p:txEl>
                                          </p:spTgt>
                                        </p:tgtEl>
                                        <p:attrNameLst>
                                          <p:attrName>style.visibility</p:attrName>
                                        </p:attrNameLst>
                                      </p:cBhvr>
                                      <p:to>
                                        <p:strVal val="visible"/>
                                      </p:to>
                                    </p:set>
                                    <p:anim calcmode="lin" valueType="num">
                                      <p:cBhvr additive="base">
                                        <p:cTn id="19" dur="500"/>
                                        <p:tgtEl>
                                          <p:spTgt spid="1155">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1155">
                                            <p:txEl>
                                              <p:pRg st="3" end="3"/>
                                            </p:txEl>
                                          </p:spTgt>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1155">
                                            <p:txEl>
                                              <p:pRg st="4" end="4"/>
                                            </p:txEl>
                                          </p:spTgt>
                                        </p:tgtEl>
                                        <p:attrNameLst>
                                          <p:attrName>style.visibility</p:attrName>
                                        </p:attrNameLst>
                                      </p:cBhvr>
                                      <p:to>
                                        <p:strVal val="visible"/>
                                      </p:to>
                                    </p:set>
                                    <p:anim calcmode="lin" valueType="num">
                                      <p:cBhvr additive="base">
                                        <p:cTn id="23" dur="500"/>
                                        <p:tgtEl>
                                          <p:spTgt spid="1155">
                                            <p:txEl>
                                              <p:pRg st="4" end="4"/>
                                            </p:txEl>
                                          </p:spTgt>
                                        </p:tgtEl>
                                        <p:attrNameLst>
                                          <p:attrName>ppt_w</p:attrName>
                                        </p:attrNameLst>
                                      </p:cBhvr>
                                      <p:tavLst>
                                        <p:tav tm="0">
                                          <p:val>
                                            <p:strVal val="0"/>
                                          </p:val>
                                        </p:tav>
                                        <p:tav tm="100000">
                                          <p:val>
                                            <p:strVal val="#ppt_w"/>
                                          </p:val>
                                        </p:tav>
                                      </p:tavLst>
                                    </p:anim>
                                    <p:anim calcmode="lin" valueType="num">
                                      <p:cBhvr additive="base">
                                        <p:cTn id="24" dur="500"/>
                                        <p:tgtEl>
                                          <p:spTgt spid="1155">
                                            <p:txEl>
                                              <p:pRg st="4" end="4"/>
                                            </p:txEl>
                                          </p:spTgt>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1155">
                                            <p:txEl>
                                              <p:pRg st="5" end="5"/>
                                            </p:txEl>
                                          </p:spTgt>
                                        </p:tgtEl>
                                        <p:attrNameLst>
                                          <p:attrName>style.visibility</p:attrName>
                                        </p:attrNameLst>
                                      </p:cBhvr>
                                      <p:to>
                                        <p:strVal val="visible"/>
                                      </p:to>
                                    </p:set>
                                    <p:anim calcmode="lin" valueType="num">
                                      <p:cBhvr additive="base">
                                        <p:cTn id="27" dur="500"/>
                                        <p:tgtEl>
                                          <p:spTgt spid="1155">
                                            <p:txEl>
                                              <p:pRg st="5" end="5"/>
                                            </p:txEl>
                                          </p:spTgt>
                                        </p:tgtEl>
                                        <p:attrNameLst>
                                          <p:attrName>ppt_w</p:attrName>
                                        </p:attrNameLst>
                                      </p:cBhvr>
                                      <p:tavLst>
                                        <p:tav tm="0">
                                          <p:val>
                                            <p:strVal val="0"/>
                                          </p:val>
                                        </p:tav>
                                        <p:tav tm="100000">
                                          <p:val>
                                            <p:strVal val="#ppt_w"/>
                                          </p:val>
                                        </p:tav>
                                      </p:tavLst>
                                    </p:anim>
                                    <p:anim calcmode="lin" valueType="num">
                                      <p:cBhvr additive="base">
                                        <p:cTn id="28" dur="500"/>
                                        <p:tgtEl>
                                          <p:spTgt spid="1155">
                                            <p:txEl>
                                              <p:pRg st="5" end="5"/>
                                            </p:txEl>
                                          </p:spTgt>
                                        </p:tgtEl>
                                        <p:attrNameLst>
                                          <p:attrName>ppt_h</p:attrName>
                                        </p:attrNameLst>
                                      </p:cBhvr>
                                      <p:tavLst>
                                        <p:tav tm="0">
                                          <p:val>
                                            <p:str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1155">
                                            <p:txEl>
                                              <p:pRg st="6" end="6"/>
                                            </p:txEl>
                                          </p:spTgt>
                                        </p:tgtEl>
                                        <p:attrNameLst>
                                          <p:attrName>style.visibility</p:attrName>
                                        </p:attrNameLst>
                                      </p:cBhvr>
                                      <p:to>
                                        <p:strVal val="visible"/>
                                      </p:to>
                                    </p:set>
                                    <p:anim calcmode="lin" valueType="num">
                                      <p:cBhvr additive="base">
                                        <p:cTn id="31" dur="500"/>
                                        <p:tgtEl>
                                          <p:spTgt spid="1155">
                                            <p:txEl>
                                              <p:pRg st="6" end="6"/>
                                            </p:txEl>
                                          </p:spTgt>
                                        </p:tgtEl>
                                        <p:attrNameLst>
                                          <p:attrName>ppt_w</p:attrName>
                                        </p:attrNameLst>
                                      </p:cBhvr>
                                      <p:tavLst>
                                        <p:tav tm="0">
                                          <p:val>
                                            <p:strVal val="0"/>
                                          </p:val>
                                        </p:tav>
                                        <p:tav tm="100000">
                                          <p:val>
                                            <p:strVal val="#ppt_w"/>
                                          </p:val>
                                        </p:tav>
                                      </p:tavLst>
                                    </p:anim>
                                    <p:anim calcmode="lin" valueType="num">
                                      <p:cBhvr additive="base">
                                        <p:cTn id="32" dur="500"/>
                                        <p:tgtEl>
                                          <p:spTgt spid="1155">
                                            <p:txEl>
                                              <p:pRg st="6" end="6"/>
                                            </p:txEl>
                                          </p:spTgt>
                                        </p:tgtEl>
                                        <p:attrNameLst>
                                          <p:attrName>ppt_h</p:attrName>
                                        </p:attrNameLst>
                                      </p:cBhvr>
                                      <p:tavLst>
                                        <p:tav tm="0">
                                          <p:val>
                                            <p:str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1155">
                                            <p:txEl>
                                              <p:pRg st="7" end="7"/>
                                            </p:txEl>
                                          </p:spTgt>
                                        </p:tgtEl>
                                        <p:attrNameLst>
                                          <p:attrName>style.visibility</p:attrName>
                                        </p:attrNameLst>
                                      </p:cBhvr>
                                      <p:to>
                                        <p:strVal val="visible"/>
                                      </p:to>
                                    </p:set>
                                    <p:anim calcmode="lin" valueType="num">
                                      <p:cBhvr additive="base">
                                        <p:cTn id="35" dur="500"/>
                                        <p:tgtEl>
                                          <p:spTgt spid="1155">
                                            <p:txEl>
                                              <p:pRg st="7" end="7"/>
                                            </p:txEl>
                                          </p:spTgt>
                                        </p:tgtEl>
                                        <p:attrNameLst>
                                          <p:attrName>ppt_w</p:attrName>
                                        </p:attrNameLst>
                                      </p:cBhvr>
                                      <p:tavLst>
                                        <p:tav tm="0">
                                          <p:val>
                                            <p:strVal val="0"/>
                                          </p:val>
                                        </p:tav>
                                        <p:tav tm="100000">
                                          <p:val>
                                            <p:strVal val="#ppt_w"/>
                                          </p:val>
                                        </p:tav>
                                      </p:tavLst>
                                    </p:anim>
                                    <p:anim calcmode="lin" valueType="num">
                                      <p:cBhvr additive="base">
                                        <p:cTn id="36" dur="500"/>
                                        <p:tgtEl>
                                          <p:spTgt spid="1155">
                                            <p:txEl>
                                              <p:pRg st="7" end="7"/>
                                            </p:txEl>
                                          </p:spTgt>
                                        </p:tgtEl>
                                        <p:attrNameLst>
                                          <p:attrName>ppt_h</p:attrName>
                                        </p:attrNameLst>
                                      </p:cBhvr>
                                      <p:tavLst>
                                        <p:tav tm="0">
                                          <p:val>
                                            <p:str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1155">
                                            <p:txEl>
                                              <p:pRg st="8" end="8"/>
                                            </p:txEl>
                                          </p:spTgt>
                                        </p:tgtEl>
                                        <p:attrNameLst>
                                          <p:attrName>style.visibility</p:attrName>
                                        </p:attrNameLst>
                                      </p:cBhvr>
                                      <p:to>
                                        <p:strVal val="visible"/>
                                      </p:to>
                                    </p:set>
                                    <p:anim calcmode="lin" valueType="num">
                                      <p:cBhvr additive="base">
                                        <p:cTn id="39" dur="500"/>
                                        <p:tgtEl>
                                          <p:spTgt spid="1155">
                                            <p:txEl>
                                              <p:pRg st="8" end="8"/>
                                            </p:txEl>
                                          </p:spTgt>
                                        </p:tgtEl>
                                        <p:attrNameLst>
                                          <p:attrName>ppt_w</p:attrName>
                                        </p:attrNameLst>
                                      </p:cBhvr>
                                      <p:tavLst>
                                        <p:tav tm="0">
                                          <p:val>
                                            <p:strVal val="0"/>
                                          </p:val>
                                        </p:tav>
                                        <p:tav tm="100000">
                                          <p:val>
                                            <p:strVal val="#ppt_w"/>
                                          </p:val>
                                        </p:tav>
                                      </p:tavLst>
                                    </p:anim>
                                    <p:anim calcmode="lin" valueType="num">
                                      <p:cBhvr additive="base">
                                        <p:cTn id="40" dur="500"/>
                                        <p:tgtEl>
                                          <p:spTgt spid="1155">
                                            <p:txEl>
                                              <p:pRg st="8" end="8"/>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2.xml><?xml version="1.0" encoding="utf-8"?>
<p:sld xmlns:a="http://schemas.openxmlformats.org/drawingml/2006/main" xmlns:r="http://schemas.openxmlformats.org/officeDocument/2006/relationships" xmlns:p="http://schemas.openxmlformats.org/presentationml/2006/main" showMasterSp="0">
  <p:cSld>
    <p:bg>
      <p:bgPr>
        <a:solidFill>
          <a:srgbClr val="AEBDC9"/>
        </a:solidFill>
        <a:effectLst/>
      </p:bgPr>
    </p:bg>
    <p:spTree>
      <p:nvGrpSpPr>
        <p:cNvPr id="1" name="Shape 1159"/>
        <p:cNvGrpSpPr/>
        <p:nvPr/>
      </p:nvGrpSpPr>
      <p:grpSpPr>
        <a:xfrm>
          <a:off x="0" y="0"/>
          <a:ext cx="0" cy="0"/>
          <a:chOff x="0" y="0"/>
          <a:chExt cx="0" cy="0"/>
        </a:xfrm>
      </p:grpSpPr>
      <p:sp>
        <p:nvSpPr>
          <p:cNvPr id="1160" name="Google Shape;1160;p162"/>
          <p:cNvSpPr txBox="1">
            <a:spLocks noGrp="1"/>
          </p:cNvSpPr>
          <p:nvPr>
            <p:ph type="body" idx="1"/>
          </p:nvPr>
        </p:nvSpPr>
        <p:spPr>
          <a:xfrm>
            <a:off x="3449782" y="182880"/>
            <a:ext cx="8452658" cy="6675120"/>
          </a:xfrm>
          <a:prstGeom prst="rect">
            <a:avLst/>
          </a:prstGeom>
          <a:solidFill>
            <a:srgbClr val="AEBDC9"/>
          </a:solidFill>
          <a:ln>
            <a:noFill/>
          </a:ln>
        </p:spPr>
        <p:txBody>
          <a:bodyPr spcFirstLastPara="1" wrap="square" lIns="91425" tIns="45700" rIns="91425" bIns="45700" anchor="t" anchorCtr="0">
            <a:noAutofit/>
          </a:bodyPr>
          <a:lstStyle/>
          <a:p>
            <a:pPr marL="283464" lvl="0" indent="-283464" algn="l" rtl="0">
              <a:lnSpc>
                <a:spcPct val="112000"/>
              </a:lnSpc>
              <a:spcBef>
                <a:spcPts val="0"/>
              </a:spcBef>
              <a:spcAft>
                <a:spcPts val="0"/>
              </a:spcAft>
              <a:buClr>
                <a:schemeClr val="dk1"/>
              </a:buClr>
              <a:buSzPts val="2400"/>
              <a:buChar char="•"/>
            </a:pPr>
            <a:r>
              <a:rPr lang="en-US" sz="2400" i="1">
                <a:solidFill>
                  <a:schemeClr val="dk1"/>
                </a:solidFill>
              </a:rPr>
              <a:t>El encargo de Pablo, por lo tanto, era que Timoteo imitara la integridad de Pablo en el ministerio, estando dispuesto a sufrir pero aferrándose a la Santa Palabra.</a:t>
            </a:r>
            <a:endParaRPr sz="2800" b="1">
              <a:solidFill>
                <a:srgbClr val="FF0000"/>
              </a:solidFill>
            </a:endParaRPr>
          </a:p>
          <a:p>
            <a:pPr marL="0" lvl="0" indent="0" algn="l" rtl="0">
              <a:lnSpc>
                <a:spcPct val="112000"/>
              </a:lnSpc>
              <a:spcBef>
                <a:spcPts val="900"/>
              </a:spcBef>
              <a:spcAft>
                <a:spcPts val="0"/>
              </a:spcAft>
              <a:buClr>
                <a:srgbClr val="FF0000"/>
              </a:buClr>
              <a:buSzPts val="2800"/>
              <a:buNone/>
            </a:pPr>
            <a:r>
              <a:rPr lang="en-US" sz="2800" b="1">
                <a:solidFill>
                  <a:srgbClr val="FF0000"/>
                </a:solidFill>
              </a:rPr>
              <a:t>En cuanto al propio Pablo, su muerte era inminente, pero también su recompensa (4:6-22):</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Pablo esperaba que Timoteo pudiera visitarlo, especialmente antes del invierno, para llevarle ropa extra para calentarse, así como sus manuscritos de las Escrituras. </a:t>
            </a:r>
            <a:endParaRPr sz="2400" i="1">
              <a:solidFill>
                <a:schemeClr val="dk1"/>
              </a:solidFill>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Termina enumerando tanto a sus amigos como a sus enemigos, pero está seguro de que, sea cual sea el resultado de su encarcelamiento, será llevado con seguridad al reino celestial de Dios.</a:t>
            </a:r>
            <a:endParaRPr sz="2400" i="1">
              <a:solidFill>
                <a:schemeClr val="dk1"/>
              </a:solidFill>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160">
                                            <p:txEl>
                                              <p:pRg st="0" end="0"/>
                                            </p:txEl>
                                          </p:spTgt>
                                        </p:tgtEl>
                                        <p:attrNameLst>
                                          <p:attrName>style.visibility</p:attrName>
                                        </p:attrNameLst>
                                      </p:cBhvr>
                                      <p:to>
                                        <p:strVal val="visible"/>
                                      </p:to>
                                    </p:set>
                                    <p:anim calcmode="lin" valueType="num">
                                      <p:cBhvr additive="base">
                                        <p:cTn id="7" dur="500"/>
                                        <p:tgtEl>
                                          <p:spTgt spid="1160">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1160">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160">
                                            <p:txEl>
                                              <p:pRg st="1" end="1"/>
                                            </p:txEl>
                                          </p:spTgt>
                                        </p:tgtEl>
                                        <p:attrNameLst>
                                          <p:attrName>style.visibility</p:attrName>
                                        </p:attrNameLst>
                                      </p:cBhvr>
                                      <p:to>
                                        <p:strVal val="visible"/>
                                      </p:to>
                                    </p:set>
                                    <p:anim calcmode="lin" valueType="num">
                                      <p:cBhvr additive="base">
                                        <p:cTn id="11" dur="500"/>
                                        <p:tgtEl>
                                          <p:spTgt spid="1160">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1160">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160">
                                            <p:txEl>
                                              <p:pRg st="2" end="2"/>
                                            </p:txEl>
                                          </p:spTgt>
                                        </p:tgtEl>
                                        <p:attrNameLst>
                                          <p:attrName>style.visibility</p:attrName>
                                        </p:attrNameLst>
                                      </p:cBhvr>
                                      <p:to>
                                        <p:strVal val="visible"/>
                                      </p:to>
                                    </p:set>
                                    <p:anim calcmode="lin" valueType="num">
                                      <p:cBhvr additive="base">
                                        <p:cTn id="15" dur="500"/>
                                        <p:tgtEl>
                                          <p:spTgt spid="1160">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1160">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1160">
                                            <p:txEl>
                                              <p:pRg st="3" end="3"/>
                                            </p:txEl>
                                          </p:spTgt>
                                        </p:tgtEl>
                                        <p:attrNameLst>
                                          <p:attrName>style.visibility</p:attrName>
                                        </p:attrNameLst>
                                      </p:cBhvr>
                                      <p:to>
                                        <p:strVal val="visible"/>
                                      </p:to>
                                    </p:set>
                                    <p:anim calcmode="lin" valueType="num">
                                      <p:cBhvr additive="base">
                                        <p:cTn id="19" dur="500"/>
                                        <p:tgtEl>
                                          <p:spTgt spid="1160">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1160">
                                            <p:txEl>
                                              <p:pRg st="3" end="3"/>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3.xml><?xml version="1.0" encoding="utf-8"?>
<p:sld xmlns:a="http://schemas.openxmlformats.org/drawingml/2006/main" xmlns:r="http://schemas.openxmlformats.org/officeDocument/2006/relationships" xmlns:p="http://schemas.openxmlformats.org/presentationml/2006/main" showMasterSp="0">
  <p:cSld>
    <p:bg>
      <p:bgPr>
        <a:solidFill>
          <a:srgbClr val="232D35"/>
        </a:solidFill>
        <a:effectLst/>
      </p:bgPr>
    </p:bg>
    <p:spTree>
      <p:nvGrpSpPr>
        <p:cNvPr id="1" name="Shape 1164"/>
        <p:cNvGrpSpPr/>
        <p:nvPr/>
      </p:nvGrpSpPr>
      <p:grpSpPr>
        <a:xfrm>
          <a:off x="0" y="0"/>
          <a:ext cx="0" cy="0"/>
          <a:chOff x="0" y="0"/>
          <a:chExt cx="0" cy="0"/>
        </a:xfrm>
      </p:grpSpPr>
      <p:sp>
        <p:nvSpPr>
          <p:cNvPr id="1165" name="Google Shape;1165;p163"/>
          <p:cNvSpPr txBox="1">
            <a:spLocks noGrp="1"/>
          </p:cNvSpPr>
          <p:nvPr>
            <p:ph type="title" idx="4294967295"/>
          </p:nvPr>
        </p:nvSpPr>
        <p:spPr>
          <a:xfrm>
            <a:off x="762000" y="559678"/>
            <a:ext cx="3833906" cy="495249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2"/>
              </a:buClr>
              <a:buSzPts val="4800"/>
              <a:buFont typeface="Century Schoolbook"/>
              <a:buNone/>
            </a:pPr>
            <a:r>
              <a:rPr lang="en-US" sz="4800" b="1">
                <a:solidFill>
                  <a:schemeClr val="accent2"/>
                </a:solidFill>
              </a:rPr>
              <a:t>Discusión:</a:t>
            </a:r>
            <a:endParaRPr/>
          </a:p>
        </p:txBody>
      </p:sp>
      <p:sp>
        <p:nvSpPr>
          <p:cNvPr id="1166" name="Google Shape;1166;p163"/>
          <p:cNvSpPr txBox="1">
            <a:spLocks noGrp="1"/>
          </p:cNvSpPr>
          <p:nvPr>
            <p:ph type="body" idx="4294967295"/>
          </p:nvPr>
        </p:nvSpPr>
        <p:spPr>
          <a:xfrm>
            <a:off x="4595906" y="559677"/>
            <a:ext cx="7041912" cy="5945031"/>
          </a:xfrm>
          <a:prstGeom prst="rect">
            <a:avLst/>
          </a:prstGeom>
          <a:noFill/>
          <a:ln>
            <a:noFill/>
          </a:ln>
        </p:spPr>
        <p:txBody>
          <a:bodyPr spcFirstLastPara="1" wrap="square" lIns="91425" tIns="45700" rIns="91425" bIns="45700" anchor="t" anchorCtr="0">
            <a:noAutofit/>
          </a:bodyPr>
          <a:lstStyle/>
          <a:p>
            <a:pPr marL="283464" lvl="0" indent="-283464" algn="l" rtl="0">
              <a:lnSpc>
                <a:spcPct val="112000"/>
              </a:lnSpc>
              <a:spcBef>
                <a:spcPts val="0"/>
              </a:spcBef>
              <a:spcAft>
                <a:spcPts val="0"/>
              </a:spcAft>
              <a:buClr>
                <a:srgbClr val="FFFF99"/>
              </a:buClr>
              <a:buSzPts val="3200"/>
              <a:buFont typeface="Noto Sans Symbols"/>
              <a:buNone/>
            </a:pPr>
            <a:r>
              <a:rPr lang="en-US" sz="3200">
                <a:solidFill>
                  <a:srgbClr val="FFFF99"/>
                </a:solidFill>
              </a:rPr>
              <a:t>El orden de Pablo para los líderes de la iglesia es bastante simple, consistente en "ancianos" y "diáconos". ¿Cómo se compara esto con los diversos roles que uno encuentra en las ramas de la iglesia cristiana hoy en día?</a:t>
            </a:r>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166">
                                            <p:txEl>
                                              <p:pRg st="0" end="0"/>
                                            </p:txEl>
                                          </p:spTgt>
                                        </p:tgtEl>
                                        <p:attrNameLst>
                                          <p:attrName>style.visibility</p:attrName>
                                        </p:attrNameLst>
                                      </p:cBhvr>
                                      <p:to>
                                        <p:strVal val="visible"/>
                                      </p:to>
                                    </p:set>
                                    <p:anim calcmode="lin" valueType="num">
                                      <p:cBhvr additive="base">
                                        <p:cTn id="7" dur="500"/>
                                        <p:tgtEl>
                                          <p:spTgt spid="1166">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1166">
                                            <p:txEl>
                                              <p:pRg st="0" end="0"/>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4.xml><?xml version="1.0" encoding="utf-8"?>
<p:sld xmlns:a="http://schemas.openxmlformats.org/drawingml/2006/main" xmlns:r="http://schemas.openxmlformats.org/officeDocument/2006/relationships" xmlns:p="http://schemas.openxmlformats.org/presentationml/2006/main" showMasterSp="0">
  <p:cSld>
    <p:bg>
      <p:bgPr>
        <a:solidFill>
          <a:srgbClr val="321C24"/>
        </a:solidFill>
        <a:effectLst/>
      </p:bgPr>
    </p:bg>
    <p:spTree>
      <p:nvGrpSpPr>
        <p:cNvPr id="1" name="Shape 1170"/>
        <p:cNvGrpSpPr/>
        <p:nvPr/>
      </p:nvGrpSpPr>
      <p:grpSpPr>
        <a:xfrm>
          <a:off x="0" y="0"/>
          <a:ext cx="0" cy="0"/>
          <a:chOff x="0" y="0"/>
          <a:chExt cx="0" cy="0"/>
        </a:xfrm>
      </p:grpSpPr>
      <p:sp>
        <p:nvSpPr>
          <p:cNvPr id="1171" name="Google Shape;1171;p164"/>
          <p:cNvSpPr txBox="1">
            <a:spLocks noGrp="1"/>
          </p:cNvSpPr>
          <p:nvPr>
            <p:ph type="title"/>
          </p:nvPr>
        </p:nvSpPr>
        <p:spPr>
          <a:xfrm>
            <a:off x="415635" y="561109"/>
            <a:ext cx="11139056" cy="4951060"/>
          </a:xfrm>
          <a:prstGeom prst="rect">
            <a:avLst/>
          </a:prstGeom>
          <a:solidFill>
            <a:srgbClr val="321C24"/>
          </a:solid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FFC000"/>
              </a:buClr>
              <a:buSzPts val="9600"/>
              <a:buFont typeface="Century Schoolbook"/>
              <a:buNone/>
            </a:pPr>
            <a:r>
              <a:rPr lang="en-US" sz="9600" b="1">
                <a:solidFill>
                  <a:srgbClr val="FFC000"/>
                </a:solidFill>
              </a:rPr>
              <a:t>Teología de Pablo</a:t>
            </a:r>
            <a:endParaRPr/>
          </a:p>
        </p:txBody>
      </p:sp>
    </p:spTree>
  </p:cSld>
  <p:clrMapOvr>
    <a:masterClrMapping/>
  </p:clrMapOvr>
  <p:transition>
    <p:split orient="vert"/>
  </p:transition>
</p:sld>
</file>

<file path=ppt/slides/slide165.xml><?xml version="1.0" encoding="utf-8"?>
<p:sld xmlns:a="http://schemas.openxmlformats.org/drawingml/2006/main" xmlns:r="http://schemas.openxmlformats.org/officeDocument/2006/relationships" xmlns:p="http://schemas.openxmlformats.org/presentationml/2006/main" showMasterSp="0">
  <p:cSld>
    <p:bg>
      <p:bgPr>
        <a:solidFill>
          <a:srgbClr val="5E3845"/>
        </a:solidFill>
        <a:effectLst/>
      </p:bgPr>
    </p:bg>
    <p:spTree>
      <p:nvGrpSpPr>
        <p:cNvPr id="1" name="Shape 1175"/>
        <p:cNvGrpSpPr/>
        <p:nvPr/>
      </p:nvGrpSpPr>
      <p:grpSpPr>
        <a:xfrm>
          <a:off x="0" y="0"/>
          <a:ext cx="0" cy="0"/>
          <a:chOff x="0" y="0"/>
          <a:chExt cx="0" cy="0"/>
        </a:xfrm>
      </p:grpSpPr>
      <p:sp>
        <p:nvSpPr>
          <p:cNvPr id="1176" name="Google Shape;1176;p165"/>
          <p:cNvSpPr txBox="1">
            <a:spLocks noGrp="1"/>
          </p:cNvSpPr>
          <p:nvPr>
            <p:ph type="title"/>
          </p:nvPr>
        </p:nvSpPr>
        <p:spPr>
          <a:xfrm>
            <a:off x="374073" y="540328"/>
            <a:ext cx="4655127" cy="4971842"/>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4800"/>
              <a:buFont typeface="Century Schoolbook"/>
              <a:buNone/>
            </a:pPr>
            <a:r>
              <a:rPr lang="en-US" sz="4800" b="1">
                <a:solidFill>
                  <a:srgbClr val="FFC000"/>
                </a:solidFill>
              </a:rPr>
              <a:t>Pablo y Jesús</a:t>
            </a:r>
            <a:endParaRPr/>
          </a:p>
        </p:txBody>
      </p:sp>
    </p:spTree>
  </p:cSld>
  <p:clrMapOvr>
    <a:masterClrMapping/>
  </p:clrMapOvr>
  <p:transition>
    <p:split orient="vert"/>
  </p:transition>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Shape 1180"/>
        <p:cNvGrpSpPr/>
        <p:nvPr/>
      </p:nvGrpSpPr>
      <p:grpSpPr>
        <a:xfrm>
          <a:off x="0" y="0"/>
          <a:ext cx="0" cy="0"/>
          <a:chOff x="0" y="0"/>
          <a:chExt cx="0" cy="0"/>
        </a:xfrm>
      </p:grpSpPr>
      <p:sp>
        <p:nvSpPr>
          <p:cNvPr id="1181" name="Google Shape;1181;p166"/>
          <p:cNvSpPr txBox="1">
            <a:spLocks noGrp="1"/>
          </p:cNvSpPr>
          <p:nvPr>
            <p:ph type="title"/>
          </p:nvPr>
        </p:nvSpPr>
        <p:spPr>
          <a:xfrm>
            <a:off x="326571" y="762000"/>
            <a:ext cx="4269335" cy="4750170"/>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4800"/>
              <a:buFont typeface="Century Schoolbook"/>
              <a:buNone/>
            </a:pPr>
            <a:r>
              <a:rPr lang="en-US" sz="4800" b="1">
                <a:solidFill>
                  <a:srgbClr val="FFC000"/>
                </a:solidFill>
              </a:rPr>
              <a:t>Pablo y el Jesús histórico</a:t>
            </a:r>
            <a:endParaRPr/>
          </a:p>
        </p:txBody>
      </p:sp>
      <p:sp>
        <p:nvSpPr>
          <p:cNvPr id="1182" name="Google Shape;1182;p166"/>
          <p:cNvSpPr txBox="1">
            <a:spLocks noGrp="1"/>
          </p:cNvSpPr>
          <p:nvPr>
            <p:ph type="body" idx="1"/>
          </p:nvPr>
        </p:nvSpPr>
        <p:spPr>
          <a:xfrm>
            <a:off x="5181600" y="1"/>
            <a:ext cx="6426600" cy="67263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12000"/>
              </a:lnSpc>
              <a:spcBef>
                <a:spcPts val="0"/>
              </a:spcBef>
              <a:spcAft>
                <a:spcPts val="0"/>
              </a:spcAft>
              <a:buClr>
                <a:srgbClr val="FF0000"/>
              </a:buClr>
              <a:buSzPts val="2800"/>
              <a:buNone/>
            </a:pPr>
            <a:r>
              <a:rPr lang="en-US" sz="2800" b="1">
                <a:solidFill>
                  <a:srgbClr val="FF0000"/>
                </a:solidFill>
              </a:rPr>
              <a:t>Dado que las cartas de Pablo se compusieron antes que cualquiera de los evangelios, se convierte en el primer testigo cristiano escrito que existe sobre el Jesús histórico.</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Para Pablo, el aspecto central de la vida y el ministerio de Jesús son la cruz y la resurrección.</a:t>
            </a:r>
            <a:endParaRPr sz="2400" i="1">
              <a:solidFill>
                <a:schemeClr val="dk1"/>
              </a:solidFill>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De hecho, Pablo sólo ofrece una información mínima sobre la vida terrenal de Jesús, a la que describe como "Cristo según la carne" (2 Co. 5:16).</a:t>
            </a:r>
            <a:endParaRPr sz="2400" i="1">
              <a:solidFill>
                <a:schemeClr val="dk1"/>
              </a:solidFill>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Aunque Pablo no ofrece ningún relato de la vida de Jesús, ni describe el bautismo, los milagros o las disputas de Jesús, en fragmentos muestra que está familiarizado con la historia de Jesús.</a:t>
            </a:r>
            <a:endParaRPr sz="2400" i="1">
              <a:solidFill>
                <a:schemeClr val="dk1"/>
              </a:solidFill>
            </a:endParaRPr>
          </a:p>
        </p:txBody>
      </p:sp>
      <p:sp>
        <p:nvSpPr>
          <p:cNvPr id="1183" name="Google Shape;1183;p166"/>
          <p:cNvSpPr txBox="1">
            <a:spLocks noGrp="1"/>
          </p:cNvSpPr>
          <p:nvPr>
            <p:ph type="sldNum" idx="12"/>
          </p:nvPr>
        </p:nvSpPr>
        <p:spPr>
          <a:xfrm>
            <a:off x="11608230" y="5656881"/>
            <a:ext cx="583769" cy="31583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166</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182">
                                            <p:txEl>
                                              <p:pRg st="0" end="0"/>
                                            </p:txEl>
                                          </p:spTgt>
                                        </p:tgtEl>
                                        <p:attrNameLst>
                                          <p:attrName>style.visibility</p:attrName>
                                        </p:attrNameLst>
                                      </p:cBhvr>
                                      <p:to>
                                        <p:strVal val="visible"/>
                                      </p:to>
                                    </p:set>
                                    <p:anim calcmode="lin" valueType="num">
                                      <p:cBhvr additive="base">
                                        <p:cTn id="7" dur="500"/>
                                        <p:tgtEl>
                                          <p:spTgt spid="1182">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1182">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182">
                                            <p:txEl>
                                              <p:pRg st="1" end="1"/>
                                            </p:txEl>
                                          </p:spTgt>
                                        </p:tgtEl>
                                        <p:attrNameLst>
                                          <p:attrName>style.visibility</p:attrName>
                                        </p:attrNameLst>
                                      </p:cBhvr>
                                      <p:to>
                                        <p:strVal val="visible"/>
                                      </p:to>
                                    </p:set>
                                    <p:anim calcmode="lin" valueType="num">
                                      <p:cBhvr additive="base">
                                        <p:cTn id="11" dur="500"/>
                                        <p:tgtEl>
                                          <p:spTgt spid="1182">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1182">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182">
                                            <p:txEl>
                                              <p:pRg st="2" end="2"/>
                                            </p:txEl>
                                          </p:spTgt>
                                        </p:tgtEl>
                                        <p:attrNameLst>
                                          <p:attrName>style.visibility</p:attrName>
                                        </p:attrNameLst>
                                      </p:cBhvr>
                                      <p:to>
                                        <p:strVal val="visible"/>
                                      </p:to>
                                    </p:set>
                                    <p:anim calcmode="lin" valueType="num">
                                      <p:cBhvr additive="base">
                                        <p:cTn id="15" dur="500"/>
                                        <p:tgtEl>
                                          <p:spTgt spid="1182">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1182">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1182">
                                            <p:txEl>
                                              <p:pRg st="3" end="3"/>
                                            </p:txEl>
                                          </p:spTgt>
                                        </p:tgtEl>
                                        <p:attrNameLst>
                                          <p:attrName>style.visibility</p:attrName>
                                        </p:attrNameLst>
                                      </p:cBhvr>
                                      <p:to>
                                        <p:strVal val="visible"/>
                                      </p:to>
                                    </p:set>
                                    <p:anim calcmode="lin" valueType="num">
                                      <p:cBhvr additive="base">
                                        <p:cTn id="19" dur="500"/>
                                        <p:tgtEl>
                                          <p:spTgt spid="1182">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1182">
                                            <p:txEl>
                                              <p:pRg st="3" end="3"/>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Shape 1187"/>
        <p:cNvGrpSpPr/>
        <p:nvPr/>
      </p:nvGrpSpPr>
      <p:grpSpPr>
        <a:xfrm>
          <a:off x="0" y="0"/>
          <a:ext cx="0" cy="0"/>
          <a:chOff x="0" y="0"/>
          <a:chExt cx="0" cy="0"/>
        </a:xfrm>
      </p:grpSpPr>
      <p:sp>
        <p:nvSpPr>
          <p:cNvPr id="1188" name="Google Shape;1188;p167"/>
          <p:cNvSpPr txBox="1">
            <a:spLocks noGrp="1"/>
          </p:cNvSpPr>
          <p:nvPr>
            <p:ph type="body" idx="1"/>
          </p:nvPr>
        </p:nvSpPr>
        <p:spPr>
          <a:xfrm>
            <a:off x="5181600" y="150075"/>
            <a:ext cx="6248400" cy="60741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12000"/>
              </a:lnSpc>
              <a:spcBef>
                <a:spcPts val="0"/>
              </a:spcBef>
              <a:spcAft>
                <a:spcPts val="0"/>
              </a:spcAft>
              <a:buClr>
                <a:srgbClr val="FF0000"/>
              </a:buClr>
              <a:buSzPts val="2800"/>
              <a:buNone/>
            </a:pPr>
            <a:r>
              <a:rPr lang="en-US" sz="2800" b="1">
                <a:solidFill>
                  <a:srgbClr val="FF0000"/>
                </a:solidFill>
              </a:rPr>
              <a:t>¿Había visto Pablo a Jesús personalmente?</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Aunque era ciudadano de Tarso, se educó en Jerusalén con el rabino Gamaliel, donde posiblemente vivió con su hermana (Hch. 22:3; 23:16).</a:t>
            </a:r>
            <a:endParaRPr sz="2400" i="1">
              <a:solidFill>
                <a:schemeClr val="dk1"/>
              </a:solidFill>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Es muy probable que estuviera en Jerusalén en el momento de la muerte de Jesús, un acontecimiento que difícilmente pasaría desapercibido. Sin embargo, no lo sabemos.</a:t>
            </a:r>
            <a:endParaRPr sz="2400" i="1">
              <a:solidFill>
                <a:schemeClr val="dk1"/>
              </a:solidFill>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¿Recontó Pablo la historia de Jesús en su predicación a los gentiles? Lucas no dice nada al respecto, aunque describe varios sermones y discursos de Pablo.</a:t>
            </a:r>
            <a:endParaRPr sz="2400" i="1">
              <a:solidFill>
                <a:schemeClr val="dk1"/>
              </a:solidFill>
            </a:endParaRPr>
          </a:p>
        </p:txBody>
      </p:sp>
      <p:sp>
        <p:nvSpPr>
          <p:cNvPr id="1189" name="Google Shape;1189;p167"/>
          <p:cNvSpPr txBox="1">
            <a:spLocks noGrp="1"/>
          </p:cNvSpPr>
          <p:nvPr>
            <p:ph type="sldNum" idx="12"/>
          </p:nvPr>
        </p:nvSpPr>
        <p:spPr>
          <a:xfrm>
            <a:off x="11623729" y="5656881"/>
            <a:ext cx="568270" cy="31583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167</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188">
                                            <p:txEl>
                                              <p:pRg st="0" end="0"/>
                                            </p:txEl>
                                          </p:spTgt>
                                        </p:tgtEl>
                                        <p:attrNameLst>
                                          <p:attrName>style.visibility</p:attrName>
                                        </p:attrNameLst>
                                      </p:cBhvr>
                                      <p:to>
                                        <p:strVal val="visible"/>
                                      </p:to>
                                    </p:set>
                                    <p:anim calcmode="lin" valueType="num">
                                      <p:cBhvr additive="base">
                                        <p:cTn id="7" dur="500"/>
                                        <p:tgtEl>
                                          <p:spTgt spid="1188">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1188">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188">
                                            <p:txEl>
                                              <p:pRg st="1" end="1"/>
                                            </p:txEl>
                                          </p:spTgt>
                                        </p:tgtEl>
                                        <p:attrNameLst>
                                          <p:attrName>style.visibility</p:attrName>
                                        </p:attrNameLst>
                                      </p:cBhvr>
                                      <p:to>
                                        <p:strVal val="visible"/>
                                      </p:to>
                                    </p:set>
                                    <p:anim calcmode="lin" valueType="num">
                                      <p:cBhvr additive="base">
                                        <p:cTn id="11" dur="500"/>
                                        <p:tgtEl>
                                          <p:spTgt spid="1188">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1188">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188">
                                            <p:txEl>
                                              <p:pRg st="2" end="2"/>
                                            </p:txEl>
                                          </p:spTgt>
                                        </p:tgtEl>
                                        <p:attrNameLst>
                                          <p:attrName>style.visibility</p:attrName>
                                        </p:attrNameLst>
                                      </p:cBhvr>
                                      <p:to>
                                        <p:strVal val="visible"/>
                                      </p:to>
                                    </p:set>
                                    <p:anim calcmode="lin" valueType="num">
                                      <p:cBhvr additive="base">
                                        <p:cTn id="15" dur="500"/>
                                        <p:tgtEl>
                                          <p:spTgt spid="1188">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1188">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1188">
                                            <p:txEl>
                                              <p:pRg st="3" end="3"/>
                                            </p:txEl>
                                          </p:spTgt>
                                        </p:tgtEl>
                                        <p:attrNameLst>
                                          <p:attrName>style.visibility</p:attrName>
                                        </p:attrNameLst>
                                      </p:cBhvr>
                                      <p:to>
                                        <p:strVal val="visible"/>
                                      </p:to>
                                    </p:set>
                                    <p:anim calcmode="lin" valueType="num">
                                      <p:cBhvr additive="base">
                                        <p:cTn id="19" dur="500"/>
                                        <p:tgtEl>
                                          <p:spTgt spid="1188">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1188">
                                            <p:txEl>
                                              <p:pRg st="3" end="3"/>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Shape 1193"/>
        <p:cNvGrpSpPr/>
        <p:nvPr/>
      </p:nvGrpSpPr>
      <p:grpSpPr>
        <a:xfrm>
          <a:off x="0" y="0"/>
          <a:ext cx="0" cy="0"/>
          <a:chOff x="0" y="0"/>
          <a:chExt cx="0" cy="0"/>
        </a:xfrm>
      </p:grpSpPr>
      <p:sp>
        <p:nvSpPr>
          <p:cNvPr id="1194" name="Google Shape;1194;p168"/>
          <p:cNvSpPr txBox="1">
            <a:spLocks noGrp="1"/>
          </p:cNvSpPr>
          <p:nvPr>
            <p:ph type="body" idx="1"/>
          </p:nvPr>
        </p:nvSpPr>
        <p:spPr>
          <a:xfrm>
            <a:off x="5181600" y="120050"/>
            <a:ext cx="6248400" cy="6104100"/>
          </a:xfrm>
          <a:prstGeom prst="rect">
            <a:avLst/>
          </a:prstGeom>
          <a:noFill/>
          <a:ln>
            <a:noFill/>
          </a:ln>
        </p:spPr>
        <p:txBody>
          <a:bodyPr spcFirstLastPara="1" wrap="square" lIns="91425" tIns="45700" rIns="91425" bIns="45700" anchor="t" anchorCtr="0">
            <a:normAutofit/>
          </a:bodyPr>
          <a:lstStyle/>
          <a:p>
            <a:pPr marL="0" lvl="0" indent="0" algn="l" rtl="0">
              <a:lnSpc>
                <a:spcPct val="112000"/>
              </a:lnSpc>
              <a:spcBef>
                <a:spcPts val="0"/>
              </a:spcBef>
              <a:spcAft>
                <a:spcPts val="0"/>
              </a:spcAft>
              <a:buClr>
                <a:srgbClr val="FF0000"/>
              </a:buClr>
              <a:buSzPts val="2800"/>
              <a:buNone/>
            </a:pPr>
            <a:r>
              <a:rPr lang="en-US" sz="2800" b="1">
                <a:solidFill>
                  <a:srgbClr val="FF0000"/>
                </a:solidFill>
              </a:rPr>
              <a:t>Pablo y los dichos de Jesús:</a:t>
            </a:r>
            <a:endParaRPr/>
          </a:p>
          <a:p>
            <a:pPr marL="283464" lvl="0" indent="-289814" algn="l" rtl="0">
              <a:lnSpc>
                <a:spcPct val="112000"/>
              </a:lnSpc>
              <a:spcBef>
                <a:spcPts val="900"/>
              </a:spcBef>
              <a:spcAft>
                <a:spcPts val="0"/>
              </a:spcAft>
              <a:buClr>
                <a:schemeClr val="dk1"/>
              </a:buClr>
              <a:buSzPts val="2500"/>
              <a:buChar char="•"/>
            </a:pPr>
            <a:r>
              <a:rPr lang="en-US" sz="2500" i="1">
                <a:solidFill>
                  <a:schemeClr val="dk1"/>
                </a:solidFill>
              </a:rPr>
              <a:t>Lo que está claro es que Pablo estaba familiarizado con las enseñanzas de Jesús y las cita en varias ocasiones (1 Co. 7:10-11//Mar. 10:9-12; 1 Co. 9:14//Luc. 10:7; 1 Co. 11:23-25//Mt. 26:22-29//Mar. 14:17-25//Luc. 22:14-23; 1 Jue. 4:15-17//Mt. 24:30-31).</a:t>
            </a:r>
            <a:endParaRPr sz="2500" i="1">
              <a:solidFill>
                <a:schemeClr val="dk1"/>
              </a:solidFill>
            </a:endParaRPr>
          </a:p>
          <a:p>
            <a:pPr marL="283464" lvl="0" indent="-289814" algn="l" rtl="0">
              <a:lnSpc>
                <a:spcPct val="112000"/>
              </a:lnSpc>
              <a:spcBef>
                <a:spcPts val="900"/>
              </a:spcBef>
              <a:spcAft>
                <a:spcPts val="0"/>
              </a:spcAft>
              <a:buClr>
                <a:schemeClr val="dk1"/>
              </a:buClr>
              <a:buSzPts val="2500"/>
              <a:buChar char="•"/>
            </a:pPr>
            <a:r>
              <a:rPr lang="en-US" sz="2500" i="1">
                <a:solidFill>
                  <a:schemeClr val="dk1"/>
                </a:solidFill>
              </a:rPr>
              <a:t>Incluso cita un dicho de Jesús que no consta en los evangelios canónicos (Hch 20:35).</a:t>
            </a:r>
            <a:endParaRPr sz="2500" i="1">
              <a:solidFill>
                <a:schemeClr val="dk1"/>
              </a:solidFill>
            </a:endParaRPr>
          </a:p>
          <a:p>
            <a:pPr marL="283464" lvl="0" indent="-289814" algn="l" rtl="0">
              <a:lnSpc>
                <a:spcPct val="112000"/>
              </a:lnSpc>
              <a:spcBef>
                <a:spcPts val="900"/>
              </a:spcBef>
              <a:spcAft>
                <a:spcPts val="0"/>
              </a:spcAft>
              <a:buClr>
                <a:schemeClr val="dk1"/>
              </a:buClr>
              <a:buSzPts val="2500"/>
              <a:buChar char="•"/>
            </a:pPr>
            <a:r>
              <a:rPr lang="en-US" sz="2500" i="1">
                <a:solidFill>
                  <a:schemeClr val="dk1"/>
                </a:solidFill>
              </a:rPr>
              <a:t>En total, hay unos 30 pasajes en los que Pablo alude o se hace eco de las enseñanzas de Jesús.</a:t>
            </a:r>
            <a:endParaRPr sz="2500" i="1">
              <a:solidFill>
                <a:schemeClr val="dk1"/>
              </a:solidFill>
            </a:endParaRPr>
          </a:p>
        </p:txBody>
      </p:sp>
      <p:sp>
        <p:nvSpPr>
          <p:cNvPr id="1195" name="Google Shape;1195;p168"/>
          <p:cNvSpPr txBox="1">
            <a:spLocks noGrp="1"/>
          </p:cNvSpPr>
          <p:nvPr>
            <p:ph type="sldNum" idx="12"/>
          </p:nvPr>
        </p:nvSpPr>
        <p:spPr>
          <a:xfrm>
            <a:off x="11623729" y="5625885"/>
            <a:ext cx="568270" cy="346832"/>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168</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194">
                                            <p:txEl>
                                              <p:pRg st="0" end="0"/>
                                            </p:txEl>
                                          </p:spTgt>
                                        </p:tgtEl>
                                        <p:attrNameLst>
                                          <p:attrName>style.visibility</p:attrName>
                                        </p:attrNameLst>
                                      </p:cBhvr>
                                      <p:to>
                                        <p:strVal val="visible"/>
                                      </p:to>
                                    </p:set>
                                    <p:anim calcmode="lin" valueType="num">
                                      <p:cBhvr additive="base">
                                        <p:cTn id="7" dur="500"/>
                                        <p:tgtEl>
                                          <p:spTgt spid="1194">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1194">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194">
                                            <p:txEl>
                                              <p:pRg st="1" end="1"/>
                                            </p:txEl>
                                          </p:spTgt>
                                        </p:tgtEl>
                                        <p:attrNameLst>
                                          <p:attrName>style.visibility</p:attrName>
                                        </p:attrNameLst>
                                      </p:cBhvr>
                                      <p:to>
                                        <p:strVal val="visible"/>
                                      </p:to>
                                    </p:set>
                                    <p:anim calcmode="lin" valueType="num">
                                      <p:cBhvr additive="base">
                                        <p:cTn id="11" dur="500"/>
                                        <p:tgtEl>
                                          <p:spTgt spid="1194">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1194">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194">
                                            <p:txEl>
                                              <p:pRg st="2" end="2"/>
                                            </p:txEl>
                                          </p:spTgt>
                                        </p:tgtEl>
                                        <p:attrNameLst>
                                          <p:attrName>style.visibility</p:attrName>
                                        </p:attrNameLst>
                                      </p:cBhvr>
                                      <p:to>
                                        <p:strVal val="visible"/>
                                      </p:to>
                                    </p:set>
                                    <p:anim calcmode="lin" valueType="num">
                                      <p:cBhvr additive="base">
                                        <p:cTn id="15" dur="500"/>
                                        <p:tgtEl>
                                          <p:spTgt spid="1194">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1194">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1194">
                                            <p:txEl>
                                              <p:pRg st="3" end="3"/>
                                            </p:txEl>
                                          </p:spTgt>
                                        </p:tgtEl>
                                        <p:attrNameLst>
                                          <p:attrName>style.visibility</p:attrName>
                                        </p:attrNameLst>
                                      </p:cBhvr>
                                      <p:to>
                                        <p:strVal val="visible"/>
                                      </p:to>
                                    </p:set>
                                    <p:anim calcmode="lin" valueType="num">
                                      <p:cBhvr additive="base">
                                        <p:cTn id="19" dur="500"/>
                                        <p:tgtEl>
                                          <p:spTgt spid="1194">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1194">
                                            <p:txEl>
                                              <p:pRg st="3" end="3"/>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Shape 1199"/>
        <p:cNvGrpSpPr/>
        <p:nvPr/>
      </p:nvGrpSpPr>
      <p:grpSpPr>
        <a:xfrm>
          <a:off x="0" y="0"/>
          <a:ext cx="0" cy="0"/>
          <a:chOff x="0" y="0"/>
          <a:chExt cx="0" cy="0"/>
        </a:xfrm>
      </p:grpSpPr>
      <p:sp>
        <p:nvSpPr>
          <p:cNvPr id="1200" name="Google Shape;1200;p169"/>
          <p:cNvSpPr txBox="1">
            <a:spLocks noGrp="1"/>
          </p:cNvSpPr>
          <p:nvPr>
            <p:ph type="title"/>
          </p:nvPr>
        </p:nvSpPr>
        <p:spPr>
          <a:xfrm>
            <a:off x="762000" y="559678"/>
            <a:ext cx="3833906" cy="4952492"/>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4800"/>
              <a:buFont typeface="Century Schoolbook"/>
              <a:buNone/>
            </a:pPr>
            <a:r>
              <a:rPr lang="en-US" sz="4800" b="1">
                <a:solidFill>
                  <a:srgbClr val="FFC000"/>
                </a:solidFill>
              </a:rPr>
              <a:t>Revelación &amp; Tradición</a:t>
            </a:r>
            <a:endParaRPr/>
          </a:p>
        </p:txBody>
      </p:sp>
      <p:sp>
        <p:nvSpPr>
          <p:cNvPr id="1201" name="Google Shape;1201;p169"/>
          <p:cNvSpPr txBox="1">
            <a:spLocks noGrp="1"/>
          </p:cNvSpPr>
          <p:nvPr>
            <p:ph type="body" idx="1"/>
          </p:nvPr>
        </p:nvSpPr>
        <p:spPr>
          <a:xfrm>
            <a:off x="5181600" y="330150"/>
            <a:ext cx="6473100" cy="6409800"/>
          </a:xfrm>
          <a:prstGeom prst="rect">
            <a:avLst/>
          </a:prstGeom>
          <a:noFill/>
          <a:ln>
            <a:noFill/>
          </a:ln>
        </p:spPr>
        <p:txBody>
          <a:bodyPr spcFirstLastPara="1" wrap="square" lIns="91425" tIns="45700" rIns="91425" bIns="45700" anchor="t" anchorCtr="0">
            <a:normAutofit/>
          </a:bodyPr>
          <a:lstStyle/>
          <a:p>
            <a:pPr marL="0" lvl="0" indent="0" algn="l" rtl="0">
              <a:lnSpc>
                <a:spcPct val="112000"/>
              </a:lnSpc>
              <a:spcBef>
                <a:spcPts val="0"/>
              </a:spcBef>
              <a:spcAft>
                <a:spcPts val="0"/>
              </a:spcAft>
              <a:buClr>
                <a:srgbClr val="FF0000"/>
              </a:buClr>
              <a:buSzPts val="2800"/>
              <a:buNone/>
            </a:pPr>
            <a:r>
              <a:rPr lang="en-US" sz="2800" b="1">
                <a:solidFill>
                  <a:srgbClr val="FF0000"/>
                </a:solidFill>
              </a:rPr>
              <a:t>¿Cómo, entonces, sabía Pablo sobre el Jesús histórico?</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Se esfuerza por subrayar que su contacto con la iglesia de Jerusalén fue mínimo (Gálatas 1:11-2:10).</a:t>
            </a:r>
            <a:endParaRPr sz="2400" i="1">
              <a:solidFill>
                <a:schemeClr val="dk1"/>
              </a:solidFill>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Los 15 días que pasó con Pedro y Santiago debieron ser esclarecedores (Gálatas 1:18-19), pero sigue insistiendo en que su comprensión del evangelio vino por revelación de la dirección (Gálatas 1:11-12).</a:t>
            </a:r>
            <a:endParaRPr sz="2400" i="1">
              <a:solidFill>
                <a:schemeClr val="dk1"/>
              </a:solidFill>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Al mismo tiempo, admite que recibió por tradición (parado&lt;seij y paralamba&lt;nw) ciertos aspectos de la vida de Jesús (1 Co. 11:2; 15:1-7; 2 Ts. 2:15).</a:t>
            </a:r>
            <a:endParaRPr sz="2400" i="1">
              <a:solidFill>
                <a:schemeClr val="dk1"/>
              </a:solidFill>
            </a:endParaRPr>
          </a:p>
        </p:txBody>
      </p:sp>
      <p:sp>
        <p:nvSpPr>
          <p:cNvPr id="1202" name="Google Shape;1202;p169"/>
          <p:cNvSpPr txBox="1">
            <a:spLocks noGrp="1"/>
          </p:cNvSpPr>
          <p:nvPr>
            <p:ph type="sldNum" idx="12"/>
          </p:nvPr>
        </p:nvSpPr>
        <p:spPr>
          <a:xfrm>
            <a:off x="11654725" y="5512170"/>
            <a:ext cx="537274" cy="46054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169</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201">
                                            <p:txEl>
                                              <p:pRg st="0" end="0"/>
                                            </p:txEl>
                                          </p:spTgt>
                                        </p:tgtEl>
                                        <p:attrNameLst>
                                          <p:attrName>style.visibility</p:attrName>
                                        </p:attrNameLst>
                                      </p:cBhvr>
                                      <p:to>
                                        <p:strVal val="visible"/>
                                      </p:to>
                                    </p:set>
                                    <p:anim calcmode="lin" valueType="num">
                                      <p:cBhvr additive="base">
                                        <p:cTn id="7" dur="500"/>
                                        <p:tgtEl>
                                          <p:spTgt spid="1201">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1201">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201">
                                            <p:txEl>
                                              <p:pRg st="1" end="1"/>
                                            </p:txEl>
                                          </p:spTgt>
                                        </p:tgtEl>
                                        <p:attrNameLst>
                                          <p:attrName>style.visibility</p:attrName>
                                        </p:attrNameLst>
                                      </p:cBhvr>
                                      <p:to>
                                        <p:strVal val="visible"/>
                                      </p:to>
                                    </p:set>
                                    <p:anim calcmode="lin" valueType="num">
                                      <p:cBhvr additive="base">
                                        <p:cTn id="11" dur="500"/>
                                        <p:tgtEl>
                                          <p:spTgt spid="1201">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1201">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201">
                                            <p:txEl>
                                              <p:pRg st="2" end="2"/>
                                            </p:txEl>
                                          </p:spTgt>
                                        </p:tgtEl>
                                        <p:attrNameLst>
                                          <p:attrName>style.visibility</p:attrName>
                                        </p:attrNameLst>
                                      </p:cBhvr>
                                      <p:to>
                                        <p:strVal val="visible"/>
                                      </p:to>
                                    </p:set>
                                    <p:anim calcmode="lin" valueType="num">
                                      <p:cBhvr additive="base">
                                        <p:cTn id="15" dur="500"/>
                                        <p:tgtEl>
                                          <p:spTgt spid="1201">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1201">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1201">
                                            <p:txEl>
                                              <p:pRg st="3" end="3"/>
                                            </p:txEl>
                                          </p:spTgt>
                                        </p:tgtEl>
                                        <p:attrNameLst>
                                          <p:attrName>style.visibility</p:attrName>
                                        </p:attrNameLst>
                                      </p:cBhvr>
                                      <p:to>
                                        <p:strVal val="visible"/>
                                      </p:to>
                                    </p:set>
                                    <p:anim calcmode="lin" valueType="num">
                                      <p:cBhvr additive="base">
                                        <p:cTn id="19" dur="500"/>
                                        <p:tgtEl>
                                          <p:spTgt spid="1201">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1201">
                                            <p:txEl>
                                              <p:pRg st="3" end="3"/>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7"/>
          <p:cNvSpPr txBox="1">
            <a:spLocks noGrp="1"/>
          </p:cNvSpPr>
          <p:nvPr>
            <p:ph type="title"/>
          </p:nvPr>
        </p:nvSpPr>
        <p:spPr>
          <a:xfrm>
            <a:off x="457200" y="569066"/>
            <a:ext cx="4138706" cy="4943104"/>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chemeClr val="accent1"/>
              </a:buClr>
              <a:buSzPts val="5000"/>
              <a:buFont typeface="Century Schoolbook"/>
              <a:buNone/>
            </a:pPr>
            <a:r>
              <a:rPr lang="en-US"/>
              <a:t>  </a:t>
            </a:r>
            <a:r>
              <a:rPr lang="en-US" b="1">
                <a:solidFill>
                  <a:srgbClr val="FFC000"/>
                </a:solidFill>
              </a:rPr>
              <a:t>Antioquía, la Iglesia misionera</a:t>
            </a:r>
            <a:endParaRPr b="1">
              <a:solidFill>
                <a:srgbClr val="FFC000"/>
              </a:solidFill>
            </a:endParaRPr>
          </a:p>
          <a:p>
            <a:pPr marL="0" lvl="0" indent="0" algn="r" rtl="0">
              <a:lnSpc>
                <a:spcPct val="90000"/>
              </a:lnSpc>
              <a:spcBef>
                <a:spcPts val="0"/>
              </a:spcBef>
              <a:spcAft>
                <a:spcPts val="0"/>
              </a:spcAft>
              <a:buClr>
                <a:schemeClr val="accent1"/>
              </a:buClr>
              <a:buSzPts val="5000"/>
              <a:buFont typeface="Century Schoolbook"/>
              <a:buNone/>
            </a:pPr>
            <a:endParaRPr b="1">
              <a:solidFill>
                <a:srgbClr val="FFC000"/>
              </a:solidFill>
              <a:latin typeface="Impact"/>
              <a:ea typeface="Impact"/>
              <a:cs typeface="Impact"/>
              <a:sym typeface="Impact"/>
            </a:endParaRPr>
          </a:p>
        </p:txBody>
      </p:sp>
      <p:sp>
        <p:nvSpPr>
          <p:cNvPr id="236" name="Google Shape;236;p17"/>
          <p:cNvSpPr txBox="1">
            <a:spLocks noGrp="1"/>
          </p:cNvSpPr>
          <p:nvPr>
            <p:ph type="body" idx="1"/>
          </p:nvPr>
        </p:nvSpPr>
        <p:spPr>
          <a:xfrm>
            <a:off x="5181600" y="569066"/>
            <a:ext cx="6248398" cy="5655156"/>
          </a:xfrm>
          <a:prstGeom prst="rect">
            <a:avLst/>
          </a:prstGeom>
          <a:noFill/>
          <a:ln>
            <a:noFill/>
          </a:ln>
        </p:spPr>
        <p:txBody>
          <a:bodyPr spcFirstLastPara="1" wrap="square" lIns="91425" tIns="45700" rIns="91425" bIns="45700" anchor="t" anchorCtr="0">
            <a:normAutofit/>
          </a:bodyPr>
          <a:lstStyle/>
          <a:p>
            <a:pPr marL="283464" lvl="0" indent="-283464" algn="l" rtl="0">
              <a:lnSpc>
                <a:spcPct val="80000"/>
              </a:lnSpc>
              <a:spcBef>
                <a:spcPts val="0"/>
              </a:spcBef>
              <a:spcAft>
                <a:spcPts val="0"/>
              </a:spcAft>
              <a:buNone/>
            </a:pPr>
            <a:r>
              <a:rPr lang="en-US" sz="2800" b="1">
                <a:solidFill>
                  <a:srgbClr val="FF0000"/>
                </a:solidFill>
                <a:latin typeface="Calibri"/>
                <a:ea typeface="Calibri"/>
                <a:cs typeface="Calibri"/>
                <a:sym typeface="Calibri"/>
              </a:rPr>
              <a:t>Antioquía, en Siria, se convirtió en la primera iglesia "emisora" de misioneros cristianos.</a:t>
            </a:r>
            <a:endParaRPr sz="2800" b="1">
              <a:solidFill>
                <a:srgbClr val="FF0000"/>
              </a:solidFill>
              <a:latin typeface="Calibri"/>
              <a:ea typeface="Calibri"/>
              <a:cs typeface="Calibri"/>
              <a:sym typeface="Calibri"/>
            </a:endParaRPr>
          </a:p>
          <a:p>
            <a:pPr marL="283464" lvl="0" indent="-283464" algn="l" rtl="0">
              <a:lnSpc>
                <a:spcPct val="100000"/>
              </a:lnSpc>
              <a:spcBef>
                <a:spcPts val="900"/>
              </a:spcBef>
              <a:spcAft>
                <a:spcPts val="0"/>
              </a:spcAft>
              <a:buClr>
                <a:srgbClr val="262626"/>
              </a:buClr>
              <a:buSzPts val="2400"/>
              <a:buChar char="•"/>
            </a:pPr>
            <a:r>
              <a:rPr lang="en-US" sz="2400" i="1"/>
              <a:t>El liderazgo de la iglesia de Antioquía era multiétnico y multinacional.</a:t>
            </a:r>
            <a:endParaRPr sz="2400" i="1"/>
          </a:p>
          <a:p>
            <a:pPr marL="283464" lvl="0" indent="-283464" algn="l" rtl="0">
              <a:lnSpc>
                <a:spcPct val="100000"/>
              </a:lnSpc>
              <a:spcBef>
                <a:spcPts val="900"/>
              </a:spcBef>
              <a:spcAft>
                <a:spcPts val="0"/>
              </a:spcAft>
              <a:buClr>
                <a:srgbClr val="262626"/>
              </a:buClr>
              <a:buSzPts val="2400"/>
              <a:buChar char="•"/>
            </a:pPr>
            <a:r>
              <a:rPr lang="en-US" sz="2400" i="1"/>
              <a:t>Bajo la dirección del Espíritu Santo, la iglesia encargó a su primer equipo misionero a Bernabé, Saulo y Juan Marcos.</a:t>
            </a:r>
            <a:endParaRPr sz="2400" i="1"/>
          </a:p>
        </p:txBody>
      </p:sp>
      <p:sp>
        <p:nvSpPr>
          <p:cNvPr id="237" name="Google Shape;237;p17"/>
          <p:cNvSpPr txBox="1">
            <a:spLocks noGrp="1"/>
          </p:cNvSpPr>
          <p:nvPr>
            <p:ph type="sldNum" idx="12"/>
          </p:nvPr>
        </p:nvSpPr>
        <p:spPr>
          <a:xfrm>
            <a:off x="11784011" y="5607592"/>
            <a:ext cx="40798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36">
                                            <p:txEl>
                                              <p:pRg st="0" end="0"/>
                                            </p:txEl>
                                          </p:spTgt>
                                        </p:tgtEl>
                                        <p:attrNameLst>
                                          <p:attrName>style.visibility</p:attrName>
                                        </p:attrNameLst>
                                      </p:cBhvr>
                                      <p:to>
                                        <p:strVal val="visible"/>
                                      </p:to>
                                    </p:set>
                                    <p:anim calcmode="lin" valueType="num">
                                      <p:cBhvr additive="base">
                                        <p:cTn id="7" dur="500"/>
                                        <p:tgtEl>
                                          <p:spTgt spid="236">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236">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36">
                                            <p:txEl>
                                              <p:pRg st="1" end="1"/>
                                            </p:txEl>
                                          </p:spTgt>
                                        </p:tgtEl>
                                        <p:attrNameLst>
                                          <p:attrName>style.visibility</p:attrName>
                                        </p:attrNameLst>
                                      </p:cBhvr>
                                      <p:to>
                                        <p:strVal val="visible"/>
                                      </p:to>
                                    </p:set>
                                    <p:anim calcmode="lin" valueType="num">
                                      <p:cBhvr additive="base">
                                        <p:cTn id="11" dur="500"/>
                                        <p:tgtEl>
                                          <p:spTgt spid="236">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236">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236">
                                            <p:txEl>
                                              <p:pRg st="2" end="2"/>
                                            </p:txEl>
                                          </p:spTgt>
                                        </p:tgtEl>
                                        <p:attrNameLst>
                                          <p:attrName>style.visibility</p:attrName>
                                        </p:attrNameLst>
                                      </p:cBhvr>
                                      <p:to>
                                        <p:strVal val="visible"/>
                                      </p:to>
                                    </p:set>
                                    <p:anim calcmode="lin" valueType="num">
                                      <p:cBhvr additive="base">
                                        <p:cTn id="15" dur="500"/>
                                        <p:tgtEl>
                                          <p:spTgt spid="236">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236">
                                            <p:txEl>
                                              <p:pRg st="2" end="2"/>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0.xml><?xml version="1.0" encoding="utf-8"?>
<p:sld xmlns:a="http://schemas.openxmlformats.org/drawingml/2006/main" xmlns:r="http://schemas.openxmlformats.org/officeDocument/2006/relationships" xmlns:p="http://schemas.openxmlformats.org/presentationml/2006/main" showMasterSp="0">
  <p:cSld>
    <p:bg>
      <p:bgPr>
        <a:solidFill>
          <a:srgbClr val="5E3845"/>
        </a:solidFill>
        <a:effectLst/>
      </p:bgPr>
    </p:bg>
    <p:spTree>
      <p:nvGrpSpPr>
        <p:cNvPr id="1" name="Shape 1206"/>
        <p:cNvGrpSpPr/>
        <p:nvPr/>
      </p:nvGrpSpPr>
      <p:grpSpPr>
        <a:xfrm>
          <a:off x="0" y="0"/>
          <a:ext cx="0" cy="0"/>
          <a:chOff x="0" y="0"/>
          <a:chExt cx="0" cy="0"/>
        </a:xfrm>
      </p:grpSpPr>
      <p:sp>
        <p:nvSpPr>
          <p:cNvPr id="1207" name="Google Shape;1207;p170"/>
          <p:cNvSpPr txBox="1">
            <a:spLocks noGrp="1"/>
          </p:cNvSpPr>
          <p:nvPr>
            <p:ph type="title"/>
          </p:nvPr>
        </p:nvSpPr>
        <p:spPr>
          <a:xfrm>
            <a:off x="374073" y="555812"/>
            <a:ext cx="4986821" cy="4956358"/>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4800"/>
              <a:buFont typeface="Century Schoolbook"/>
              <a:buNone/>
            </a:pPr>
            <a:r>
              <a:rPr lang="en-US" sz="4800" b="1">
                <a:solidFill>
                  <a:srgbClr val="FFC000"/>
                </a:solidFill>
              </a:rPr>
              <a:t>La concepción de Pablo de la salvación</a:t>
            </a:r>
            <a:endParaRPr/>
          </a:p>
        </p:txBody>
      </p:sp>
    </p:spTree>
  </p:cSld>
  <p:clrMapOvr>
    <a:masterClrMapping/>
  </p:clrMapOvr>
  <p:transition>
    <p:split orient="vert"/>
  </p:transition>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Shape 1211"/>
        <p:cNvGrpSpPr/>
        <p:nvPr/>
      </p:nvGrpSpPr>
      <p:grpSpPr>
        <a:xfrm>
          <a:off x="0" y="0"/>
          <a:ext cx="0" cy="0"/>
          <a:chOff x="0" y="0"/>
          <a:chExt cx="0" cy="0"/>
        </a:xfrm>
      </p:grpSpPr>
      <p:sp>
        <p:nvSpPr>
          <p:cNvPr id="1212" name="Google Shape;1212;p171"/>
          <p:cNvSpPr txBox="1">
            <a:spLocks noGrp="1"/>
          </p:cNvSpPr>
          <p:nvPr>
            <p:ph type="title"/>
          </p:nvPr>
        </p:nvSpPr>
        <p:spPr>
          <a:xfrm>
            <a:off x="762000" y="220473"/>
            <a:ext cx="3833906" cy="4952492"/>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5000"/>
              <a:buFont typeface="Century Schoolbook"/>
              <a:buNone/>
            </a:pPr>
            <a:r>
              <a:rPr lang="en-US" b="1">
                <a:solidFill>
                  <a:srgbClr val="FFC000"/>
                </a:solidFill>
              </a:rPr>
              <a:t>Evangelio de Pablo</a:t>
            </a:r>
            <a:endParaRPr/>
          </a:p>
        </p:txBody>
      </p:sp>
      <p:sp>
        <p:nvSpPr>
          <p:cNvPr id="1213" name="Google Shape;1213;p171"/>
          <p:cNvSpPr txBox="1">
            <a:spLocks noGrp="1"/>
          </p:cNvSpPr>
          <p:nvPr>
            <p:ph type="body" idx="1"/>
          </p:nvPr>
        </p:nvSpPr>
        <p:spPr>
          <a:xfrm>
            <a:off x="4889625" y="90050"/>
            <a:ext cx="6798900" cy="65910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12000"/>
              </a:lnSpc>
              <a:spcBef>
                <a:spcPts val="0"/>
              </a:spcBef>
              <a:spcAft>
                <a:spcPts val="0"/>
              </a:spcAft>
              <a:buClr>
                <a:srgbClr val="FF0000"/>
              </a:buClr>
              <a:buSzPct val="100000"/>
              <a:buNone/>
            </a:pPr>
            <a:r>
              <a:rPr lang="en-US" sz="2800" b="1">
                <a:solidFill>
                  <a:srgbClr val="FF0000"/>
                </a:solidFill>
              </a:rPr>
              <a:t>En varias ocasiones, Pablo puede referirse al evangelio personalmente como "mi evangelio" (Ro. 2:16; 16:25; 2 Ti. 2:8). </a:t>
            </a:r>
            <a:endParaRPr/>
          </a:p>
          <a:p>
            <a:pPr marL="283464" lvl="0" indent="-272034" algn="l" rtl="0">
              <a:lnSpc>
                <a:spcPct val="112000"/>
              </a:lnSpc>
              <a:spcBef>
                <a:spcPts val="900"/>
              </a:spcBef>
              <a:spcAft>
                <a:spcPts val="0"/>
              </a:spcAft>
              <a:buSzPct val="100000"/>
              <a:buChar char="•"/>
            </a:pPr>
            <a:r>
              <a:rPr lang="en-US" sz="2400" i="1"/>
              <a:t>De hecho, la palabra "evangelio" aparece mucho más en las cartas de Pablo que en el resto del Nuevo Testamento.</a:t>
            </a:r>
            <a:endParaRPr sz="2400" i="1"/>
          </a:p>
          <a:p>
            <a:pPr marL="283464" lvl="0" indent="-272034" algn="l" rtl="0">
              <a:lnSpc>
                <a:spcPct val="112000"/>
              </a:lnSpc>
              <a:spcBef>
                <a:spcPts val="900"/>
              </a:spcBef>
              <a:spcAft>
                <a:spcPts val="0"/>
              </a:spcAft>
              <a:buSzPct val="100000"/>
              <a:buChar char="•"/>
            </a:pPr>
            <a:r>
              <a:rPr lang="en-US" sz="2400" i="1"/>
              <a:t>En el centro del evangelio de Pablo estaba la cruz y la resurrección de Jesús, lo que él dice que es de "primera importancia" (1 Co. 15:3; cf. 1 Co. 1:17-18; 2:2).</a:t>
            </a:r>
            <a:endParaRPr sz="2400" i="1"/>
          </a:p>
          <a:p>
            <a:pPr marL="283464" lvl="0" indent="-272034" algn="l" rtl="0">
              <a:lnSpc>
                <a:spcPct val="112000"/>
              </a:lnSpc>
              <a:spcBef>
                <a:spcPts val="900"/>
              </a:spcBef>
              <a:spcAft>
                <a:spcPts val="0"/>
              </a:spcAft>
              <a:buSzPct val="100000"/>
              <a:buChar char="•"/>
            </a:pPr>
            <a:r>
              <a:rPr lang="en-US" sz="2400" i="1"/>
              <a:t>En la cruz y la resurrección, Pablo ve el acto supremo de la historia de la salvación (Hch. 13:26-38).</a:t>
            </a:r>
            <a:endParaRPr sz="2400" i="1"/>
          </a:p>
          <a:p>
            <a:pPr marL="283464" lvl="0" indent="-272034" algn="l" rtl="0">
              <a:lnSpc>
                <a:spcPct val="112000"/>
              </a:lnSpc>
              <a:spcBef>
                <a:spcPts val="900"/>
              </a:spcBef>
              <a:spcAft>
                <a:spcPts val="0"/>
              </a:spcAft>
              <a:buSzPct val="100000"/>
              <a:buChar char="•"/>
            </a:pPr>
            <a:r>
              <a:rPr lang="en-US" sz="2400" i="1"/>
              <a:t>No es que a Pablo no le interesara la vida de Jesús, sino que se daba cuenta de que, aparte de la cruz y la resurrección, Jesús sería percibido, en el mejor de los casos, sólo como un profeta, no como el Hijo de Dios que iba a quitar los pecados del mundo (Ro. 1:4).</a:t>
            </a:r>
            <a:endParaRPr sz="2400" i="1"/>
          </a:p>
        </p:txBody>
      </p:sp>
      <p:sp>
        <p:nvSpPr>
          <p:cNvPr id="1214" name="Google Shape;1214;p171"/>
          <p:cNvSpPr txBox="1">
            <a:spLocks noGrp="1"/>
          </p:cNvSpPr>
          <p:nvPr>
            <p:ph type="sldNum" idx="12"/>
          </p:nvPr>
        </p:nvSpPr>
        <p:spPr>
          <a:xfrm>
            <a:off x="11606980" y="5619135"/>
            <a:ext cx="585019" cy="353582"/>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171</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213">
                                            <p:txEl>
                                              <p:pRg st="0" end="0"/>
                                            </p:txEl>
                                          </p:spTgt>
                                        </p:tgtEl>
                                        <p:attrNameLst>
                                          <p:attrName>style.visibility</p:attrName>
                                        </p:attrNameLst>
                                      </p:cBhvr>
                                      <p:to>
                                        <p:strVal val="visible"/>
                                      </p:to>
                                    </p:set>
                                    <p:anim calcmode="lin" valueType="num">
                                      <p:cBhvr additive="base">
                                        <p:cTn id="7" dur="500"/>
                                        <p:tgtEl>
                                          <p:spTgt spid="1213">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1213">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213">
                                            <p:txEl>
                                              <p:pRg st="1" end="1"/>
                                            </p:txEl>
                                          </p:spTgt>
                                        </p:tgtEl>
                                        <p:attrNameLst>
                                          <p:attrName>style.visibility</p:attrName>
                                        </p:attrNameLst>
                                      </p:cBhvr>
                                      <p:to>
                                        <p:strVal val="visible"/>
                                      </p:to>
                                    </p:set>
                                    <p:anim calcmode="lin" valueType="num">
                                      <p:cBhvr additive="base">
                                        <p:cTn id="11" dur="500"/>
                                        <p:tgtEl>
                                          <p:spTgt spid="1213">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1213">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213">
                                            <p:txEl>
                                              <p:pRg st="2" end="2"/>
                                            </p:txEl>
                                          </p:spTgt>
                                        </p:tgtEl>
                                        <p:attrNameLst>
                                          <p:attrName>style.visibility</p:attrName>
                                        </p:attrNameLst>
                                      </p:cBhvr>
                                      <p:to>
                                        <p:strVal val="visible"/>
                                      </p:to>
                                    </p:set>
                                    <p:anim calcmode="lin" valueType="num">
                                      <p:cBhvr additive="base">
                                        <p:cTn id="15" dur="500"/>
                                        <p:tgtEl>
                                          <p:spTgt spid="1213">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1213">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1213">
                                            <p:txEl>
                                              <p:pRg st="3" end="3"/>
                                            </p:txEl>
                                          </p:spTgt>
                                        </p:tgtEl>
                                        <p:attrNameLst>
                                          <p:attrName>style.visibility</p:attrName>
                                        </p:attrNameLst>
                                      </p:cBhvr>
                                      <p:to>
                                        <p:strVal val="visible"/>
                                      </p:to>
                                    </p:set>
                                    <p:anim calcmode="lin" valueType="num">
                                      <p:cBhvr additive="base">
                                        <p:cTn id="19" dur="500"/>
                                        <p:tgtEl>
                                          <p:spTgt spid="1213">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1213">
                                            <p:txEl>
                                              <p:pRg st="3" end="3"/>
                                            </p:txEl>
                                          </p:spTgt>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1213">
                                            <p:txEl>
                                              <p:pRg st="4" end="4"/>
                                            </p:txEl>
                                          </p:spTgt>
                                        </p:tgtEl>
                                        <p:attrNameLst>
                                          <p:attrName>style.visibility</p:attrName>
                                        </p:attrNameLst>
                                      </p:cBhvr>
                                      <p:to>
                                        <p:strVal val="visible"/>
                                      </p:to>
                                    </p:set>
                                    <p:anim calcmode="lin" valueType="num">
                                      <p:cBhvr additive="base">
                                        <p:cTn id="23" dur="500"/>
                                        <p:tgtEl>
                                          <p:spTgt spid="1213">
                                            <p:txEl>
                                              <p:pRg st="4" end="4"/>
                                            </p:txEl>
                                          </p:spTgt>
                                        </p:tgtEl>
                                        <p:attrNameLst>
                                          <p:attrName>ppt_w</p:attrName>
                                        </p:attrNameLst>
                                      </p:cBhvr>
                                      <p:tavLst>
                                        <p:tav tm="0">
                                          <p:val>
                                            <p:strVal val="0"/>
                                          </p:val>
                                        </p:tav>
                                        <p:tav tm="100000">
                                          <p:val>
                                            <p:strVal val="#ppt_w"/>
                                          </p:val>
                                        </p:tav>
                                      </p:tavLst>
                                    </p:anim>
                                    <p:anim calcmode="lin" valueType="num">
                                      <p:cBhvr additive="base">
                                        <p:cTn id="24" dur="500"/>
                                        <p:tgtEl>
                                          <p:spTgt spid="1213">
                                            <p:txEl>
                                              <p:pRg st="4" end="4"/>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Shape 1218"/>
        <p:cNvGrpSpPr/>
        <p:nvPr/>
      </p:nvGrpSpPr>
      <p:grpSpPr>
        <a:xfrm>
          <a:off x="0" y="0"/>
          <a:ext cx="0" cy="0"/>
          <a:chOff x="0" y="0"/>
          <a:chExt cx="0" cy="0"/>
        </a:xfrm>
      </p:grpSpPr>
      <p:sp>
        <p:nvSpPr>
          <p:cNvPr id="1219" name="Google Shape;1219;p172"/>
          <p:cNvSpPr txBox="1">
            <a:spLocks noGrp="1"/>
          </p:cNvSpPr>
          <p:nvPr>
            <p:ph type="body" idx="1"/>
          </p:nvPr>
        </p:nvSpPr>
        <p:spPr>
          <a:xfrm>
            <a:off x="5181599" y="569065"/>
            <a:ext cx="6292645" cy="5861231"/>
          </a:xfrm>
          <a:prstGeom prst="rect">
            <a:avLst/>
          </a:prstGeom>
          <a:noFill/>
          <a:ln>
            <a:noFill/>
          </a:ln>
        </p:spPr>
        <p:txBody>
          <a:bodyPr spcFirstLastPara="1" wrap="square" lIns="91425" tIns="45700" rIns="91425" bIns="45700" anchor="t" anchorCtr="0">
            <a:normAutofit/>
          </a:bodyPr>
          <a:lstStyle/>
          <a:p>
            <a:pPr marL="0" lvl="0" indent="0" algn="l" rtl="0">
              <a:lnSpc>
                <a:spcPct val="112000"/>
              </a:lnSpc>
              <a:spcBef>
                <a:spcPts val="0"/>
              </a:spcBef>
              <a:spcAft>
                <a:spcPts val="0"/>
              </a:spcAft>
              <a:buClr>
                <a:srgbClr val="FF0000"/>
              </a:buClr>
              <a:buSzPts val="2800"/>
              <a:buNone/>
            </a:pPr>
            <a:r>
              <a:rPr lang="en-US" sz="2800" b="1">
                <a:solidFill>
                  <a:srgbClr val="FF0000"/>
                </a:solidFill>
              </a:rPr>
              <a:t>¡Jesús es Cristo y Señor!</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Para Pablo, el momento crítico fue en el camino de Damasco, cuando preguntó: "¿Quién eres tú, Señor?" y la voz celestial dijo: "¡Yo soy Jesús!".</a:t>
            </a:r>
            <a:endParaRPr sz="2400" i="1">
              <a:solidFill>
                <a:schemeClr val="dk1"/>
              </a:solidFill>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El señorío de Cristo se refiere a su exaltación, y la fórmula confesional de todos los creyentes es simplemente: "Jesús es el Señor" (Ro 10:9; 1 Co 8:6; 12:3; 2 Co 4:5; Fil 2:9-11).</a:t>
            </a:r>
            <a:endParaRPr sz="2400" i="1">
              <a:solidFill>
                <a:schemeClr val="dk1"/>
              </a:solidFill>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Para Pablo, el título Cristo/Mesías funciona como un nombre propio.</a:t>
            </a:r>
            <a:endParaRPr sz="2400" i="1">
              <a:solidFill>
                <a:schemeClr val="dk1"/>
              </a:solidFill>
            </a:endParaRPr>
          </a:p>
          <a:p>
            <a:pPr marL="0" lvl="0" indent="0" algn="l" rtl="0">
              <a:lnSpc>
                <a:spcPct val="112000"/>
              </a:lnSpc>
              <a:spcBef>
                <a:spcPts val="900"/>
              </a:spcBef>
              <a:spcAft>
                <a:spcPts val="0"/>
              </a:spcAft>
              <a:buClr>
                <a:srgbClr val="FF0000"/>
              </a:buClr>
              <a:buSzPts val="2800"/>
              <a:buNone/>
            </a:pPr>
            <a:r>
              <a:rPr lang="en-US" sz="2800" b="1">
                <a:solidFill>
                  <a:srgbClr val="FF0000"/>
                </a:solidFill>
              </a:rPr>
              <a:t>Por último, la justicia de Dios se imputa a los creyentes por la fe.</a:t>
            </a:r>
            <a:endParaRPr/>
          </a:p>
        </p:txBody>
      </p:sp>
      <p:sp>
        <p:nvSpPr>
          <p:cNvPr id="1220" name="Google Shape;1220;p172"/>
          <p:cNvSpPr txBox="1">
            <a:spLocks noGrp="1"/>
          </p:cNvSpPr>
          <p:nvPr>
            <p:ph type="sldNum" idx="12"/>
          </p:nvPr>
        </p:nvSpPr>
        <p:spPr>
          <a:xfrm>
            <a:off x="11474244" y="5609968"/>
            <a:ext cx="717755" cy="362749"/>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172</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219">
                                            <p:txEl>
                                              <p:pRg st="0" end="0"/>
                                            </p:txEl>
                                          </p:spTgt>
                                        </p:tgtEl>
                                        <p:attrNameLst>
                                          <p:attrName>style.visibility</p:attrName>
                                        </p:attrNameLst>
                                      </p:cBhvr>
                                      <p:to>
                                        <p:strVal val="visible"/>
                                      </p:to>
                                    </p:set>
                                    <p:anim calcmode="lin" valueType="num">
                                      <p:cBhvr additive="base">
                                        <p:cTn id="7" dur="500"/>
                                        <p:tgtEl>
                                          <p:spTgt spid="1219">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1219">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219">
                                            <p:txEl>
                                              <p:pRg st="1" end="1"/>
                                            </p:txEl>
                                          </p:spTgt>
                                        </p:tgtEl>
                                        <p:attrNameLst>
                                          <p:attrName>style.visibility</p:attrName>
                                        </p:attrNameLst>
                                      </p:cBhvr>
                                      <p:to>
                                        <p:strVal val="visible"/>
                                      </p:to>
                                    </p:set>
                                    <p:anim calcmode="lin" valueType="num">
                                      <p:cBhvr additive="base">
                                        <p:cTn id="11" dur="500"/>
                                        <p:tgtEl>
                                          <p:spTgt spid="1219">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1219">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219">
                                            <p:txEl>
                                              <p:pRg st="2" end="2"/>
                                            </p:txEl>
                                          </p:spTgt>
                                        </p:tgtEl>
                                        <p:attrNameLst>
                                          <p:attrName>style.visibility</p:attrName>
                                        </p:attrNameLst>
                                      </p:cBhvr>
                                      <p:to>
                                        <p:strVal val="visible"/>
                                      </p:to>
                                    </p:set>
                                    <p:anim calcmode="lin" valueType="num">
                                      <p:cBhvr additive="base">
                                        <p:cTn id="15" dur="500"/>
                                        <p:tgtEl>
                                          <p:spTgt spid="1219">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1219">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1219">
                                            <p:txEl>
                                              <p:pRg st="3" end="3"/>
                                            </p:txEl>
                                          </p:spTgt>
                                        </p:tgtEl>
                                        <p:attrNameLst>
                                          <p:attrName>style.visibility</p:attrName>
                                        </p:attrNameLst>
                                      </p:cBhvr>
                                      <p:to>
                                        <p:strVal val="visible"/>
                                      </p:to>
                                    </p:set>
                                    <p:anim calcmode="lin" valueType="num">
                                      <p:cBhvr additive="base">
                                        <p:cTn id="19" dur="500"/>
                                        <p:tgtEl>
                                          <p:spTgt spid="1219">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1219">
                                            <p:txEl>
                                              <p:pRg st="3" end="3"/>
                                            </p:txEl>
                                          </p:spTgt>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1219">
                                            <p:txEl>
                                              <p:pRg st="4" end="4"/>
                                            </p:txEl>
                                          </p:spTgt>
                                        </p:tgtEl>
                                        <p:attrNameLst>
                                          <p:attrName>style.visibility</p:attrName>
                                        </p:attrNameLst>
                                      </p:cBhvr>
                                      <p:to>
                                        <p:strVal val="visible"/>
                                      </p:to>
                                    </p:set>
                                    <p:anim calcmode="lin" valueType="num">
                                      <p:cBhvr additive="base">
                                        <p:cTn id="23" dur="500"/>
                                        <p:tgtEl>
                                          <p:spTgt spid="1219">
                                            <p:txEl>
                                              <p:pRg st="4" end="4"/>
                                            </p:txEl>
                                          </p:spTgt>
                                        </p:tgtEl>
                                        <p:attrNameLst>
                                          <p:attrName>ppt_w</p:attrName>
                                        </p:attrNameLst>
                                      </p:cBhvr>
                                      <p:tavLst>
                                        <p:tav tm="0">
                                          <p:val>
                                            <p:strVal val="0"/>
                                          </p:val>
                                        </p:tav>
                                        <p:tav tm="100000">
                                          <p:val>
                                            <p:strVal val="#ppt_w"/>
                                          </p:val>
                                        </p:tav>
                                      </p:tavLst>
                                    </p:anim>
                                    <p:anim calcmode="lin" valueType="num">
                                      <p:cBhvr additive="base">
                                        <p:cTn id="24" dur="500"/>
                                        <p:tgtEl>
                                          <p:spTgt spid="1219">
                                            <p:txEl>
                                              <p:pRg st="4" end="4"/>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Shape 1224"/>
        <p:cNvGrpSpPr/>
        <p:nvPr/>
      </p:nvGrpSpPr>
      <p:grpSpPr>
        <a:xfrm>
          <a:off x="0" y="0"/>
          <a:ext cx="0" cy="0"/>
          <a:chOff x="0" y="0"/>
          <a:chExt cx="0" cy="0"/>
        </a:xfrm>
      </p:grpSpPr>
      <p:sp>
        <p:nvSpPr>
          <p:cNvPr id="1225" name="Google Shape;1225;p173"/>
          <p:cNvSpPr txBox="1">
            <a:spLocks noGrp="1"/>
          </p:cNvSpPr>
          <p:nvPr>
            <p:ph type="body" idx="1"/>
          </p:nvPr>
        </p:nvSpPr>
        <p:spPr>
          <a:xfrm>
            <a:off x="5181600" y="135051"/>
            <a:ext cx="6366300" cy="6590100"/>
          </a:xfrm>
          <a:prstGeom prst="rect">
            <a:avLst/>
          </a:prstGeom>
          <a:noFill/>
          <a:ln>
            <a:noFill/>
          </a:ln>
        </p:spPr>
        <p:txBody>
          <a:bodyPr spcFirstLastPara="1" wrap="square" lIns="91425" tIns="45700" rIns="91425" bIns="45700" anchor="t" anchorCtr="0">
            <a:normAutofit/>
          </a:bodyPr>
          <a:lstStyle/>
          <a:p>
            <a:pPr marL="283464" lvl="0" indent="-283464" algn="l" rtl="0">
              <a:lnSpc>
                <a:spcPct val="112000"/>
              </a:lnSpc>
              <a:spcBef>
                <a:spcPts val="900"/>
              </a:spcBef>
              <a:spcAft>
                <a:spcPts val="0"/>
              </a:spcAft>
              <a:buSzPts val="2400"/>
              <a:buChar char="•"/>
            </a:pPr>
            <a:r>
              <a:rPr lang="en-US" sz="2400" i="1"/>
              <a:t>Es en el Evangelio donde se revela con gracia la justa fidelidad de Dios (Ro. 1:16-17; 3:21).</a:t>
            </a:r>
            <a:endParaRPr sz="2400" i="1"/>
          </a:p>
          <a:p>
            <a:pPr marL="283464" lvl="0" indent="-283464" algn="l" rtl="0">
              <a:lnSpc>
                <a:spcPct val="112000"/>
              </a:lnSpc>
              <a:spcBef>
                <a:spcPts val="900"/>
              </a:spcBef>
              <a:spcAft>
                <a:spcPts val="0"/>
              </a:spcAft>
              <a:buSzPts val="2400"/>
              <a:buChar char="•"/>
            </a:pPr>
            <a:r>
              <a:rPr lang="en-US" sz="2400" i="1"/>
              <a:t>La justicia es un don de Dios para el pecador (Ro. 4:4-5; 5:17; 6:23; Ep. 2:8), y está mediada únicamente por Cristo (1 Co. 1:30; 2 Co. 5:21).</a:t>
            </a:r>
            <a:endParaRPr sz="2400" i="1"/>
          </a:p>
          <a:p>
            <a:pPr marL="283464" lvl="0" indent="-283464" algn="l" rtl="0">
              <a:lnSpc>
                <a:spcPct val="112000"/>
              </a:lnSpc>
              <a:spcBef>
                <a:spcPts val="900"/>
              </a:spcBef>
              <a:spcAft>
                <a:spcPts val="0"/>
              </a:spcAft>
              <a:buSzPts val="2400"/>
              <a:buChar char="•"/>
            </a:pPr>
            <a:r>
              <a:rPr lang="en-US" sz="2400" i="1"/>
              <a:t>Para Pablo, la justicia es algo que Dios acredita o imputa a los creyentes por la fe (Ro. 4:4-8, 11b).</a:t>
            </a:r>
            <a:endParaRPr sz="2400" i="1"/>
          </a:p>
          <a:p>
            <a:pPr marL="0" lvl="0" indent="0" algn="l" rtl="0">
              <a:lnSpc>
                <a:spcPct val="112000"/>
              </a:lnSpc>
              <a:spcBef>
                <a:spcPts val="900"/>
              </a:spcBef>
              <a:spcAft>
                <a:spcPts val="0"/>
              </a:spcAft>
              <a:buClr>
                <a:srgbClr val="FF0000"/>
              </a:buClr>
              <a:buSzPts val="2800"/>
              <a:buNone/>
            </a:pPr>
            <a:r>
              <a:rPr lang="en-US" sz="2800" b="1">
                <a:solidFill>
                  <a:srgbClr val="FF0000"/>
                </a:solidFill>
              </a:rPr>
              <a:t>Las realidades primarias de la salvación, por tanto, son la gracia y la fe.</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Pablo utiliza la palabra xa&lt;rij (= gracia) más que todos los demás escritores del NT juntos.</a:t>
            </a:r>
            <a:endParaRPr sz="2400" i="1">
              <a:solidFill>
                <a:schemeClr val="dk1"/>
              </a:solidFill>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La gracia es la iniciativa inmerecida de Dios de proporcionar a los seres humanos la salvación (Ro. 11:6).</a:t>
            </a:r>
            <a:endParaRPr sz="2400" i="1">
              <a:solidFill>
                <a:schemeClr val="dk1"/>
              </a:solidFill>
            </a:endParaRPr>
          </a:p>
        </p:txBody>
      </p:sp>
      <p:sp>
        <p:nvSpPr>
          <p:cNvPr id="1226" name="Google Shape;1226;p173"/>
          <p:cNvSpPr txBox="1">
            <a:spLocks noGrp="1"/>
          </p:cNvSpPr>
          <p:nvPr>
            <p:ph type="sldNum" idx="12"/>
          </p:nvPr>
        </p:nvSpPr>
        <p:spPr>
          <a:xfrm>
            <a:off x="11739716" y="5604388"/>
            <a:ext cx="452283" cy="36833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173</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25">
                                            <p:txEl>
                                              <p:pRg st="0" end="0"/>
                                            </p:txEl>
                                          </p:spTgt>
                                        </p:tgtEl>
                                        <p:attrNameLst>
                                          <p:attrName>style.visibility</p:attrName>
                                        </p:attrNameLst>
                                      </p:cBhvr>
                                      <p:to>
                                        <p:strVal val="visible"/>
                                      </p:to>
                                    </p:set>
                                    <p:anim calcmode="lin" valueType="num">
                                      <p:cBhvr additive="base">
                                        <p:cTn id="7" dur="500"/>
                                        <p:tgtEl>
                                          <p:spTgt spid="1225">
                                            <p:txEl>
                                              <p:pRg st="0" end="0"/>
                                            </p:txEl>
                                          </p:spTgt>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1225">
                                            <p:txEl>
                                              <p:pRg st="1" end="1"/>
                                            </p:txEl>
                                          </p:spTgt>
                                        </p:tgtEl>
                                        <p:attrNameLst>
                                          <p:attrName>style.visibility</p:attrName>
                                        </p:attrNameLst>
                                      </p:cBhvr>
                                      <p:to>
                                        <p:strVal val="visible"/>
                                      </p:to>
                                    </p:set>
                                    <p:anim calcmode="lin" valueType="num">
                                      <p:cBhvr additive="base">
                                        <p:cTn id="10" dur="500"/>
                                        <p:tgtEl>
                                          <p:spTgt spid="1225">
                                            <p:txEl>
                                              <p:pRg st="1" end="1"/>
                                            </p:txEl>
                                          </p:spTgt>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1225">
                                            <p:txEl>
                                              <p:pRg st="2" end="2"/>
                                            </p:txEl>
                                          </p:spTgt>
                                        </p:tgtEl>
                                        <p:attrNameLst>
                                          <p:attrName>style.visibility</p:attrName>
                                        </p:attrNameLst>
                                      </p:cBhvr>
                                      <p:to>
                                        <p:strVal val="visible"/>
                                      </p:to>
                                    </p:set>
                                    <p:anim calcmode="lin" valueType="num">
                                      <p:cBhvr additive="base">
                                        <p:cTn id="13" dur="500"/>
                                        <p:tgtEl>
                                          <p:spTgt spid="1225">
                                            <p:txEl>
                                              <p:pRg st="2" end="2"/>
                                            </p:txEl>
                                          </p:spTgt>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225">
                                            <p:txEl>
                                              <p:pRg st="3" end="3"/>
                                            </p:txEl>
                                          </p:spTgt>
                                        </p:tgtEl>
                                        <p:attrNameLst>
                                          <p:attrName>style.visibility</p:attrName>
                                        </p:attrNameLst>
                                      </p:cBhvr>
                                      <p:to>
                                        <p:strVal val="visible"/>
                                      </p:to>
                                    </p:set>
                                    <p:anim calcmode="lin" valueType="num">
                                      <p:cBhvr additive="base">
                                        <p:cTn id="16" dur="500"/>
                                        <p:tgtEl>
                                          <p:spTgt spid="1225">
                                            <p:txEl>
                                              <p:pRg st="3" end="3"/>
                                            </p:txEl>
                                          </p:spTgt>
                                        </p:tgtEl>
                                        <p:attrNameLst>
                                          <p:attrName>ppt_y</p:attrName>
                                        </p:attrNameLst>
                                      </p:cBhvr>
                                      <p:tavLst>
                                        <p:tav tm="0">
                                          <p:val>
                                            <p:strVal val="#ppt_y+1"/>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225">
                                            <p:txEl>
                                              <p:pRg st="4" end="4"/>
                                            </p:txEl>
                                          </p:spTgt>
                                        </p:tgtEl>
                                        <p:attrNameLst>
                                          <p:attrName>style.visibility</p:attrName>
                                        </p:attrNameLst>
                                      </p:cBhvr>
                                      <p:to>
                                        <p:strVal val="visible"/>
                                      </p:to>
                                    </p:set>
                                    <p:anim calcmode="lin" valueType="num">
                                      <p:cBhvr additive="base">
                                        <p:cTn id="19" dur="500"/>
                                        <p:tgtEl>
                                          <p:spTgt spid="1225">
                                            <p:txEl>
                                              <p:pRg st="4" end="4"/>
                                            </p:txEl>
                                          </p:spTgt>
                                        </p:tgtEl>
                                        <p:attrNameLst>
                                          <p:attrName>ppt_y</p:attrName>
                                        </p:attrNameLst>
                                      </p:cBhvr>
                                      <p:tavLst>
                                        <p:tav tm="0">
                                          <p:val>
                                            <p:strVal val="#ppt_y+1"/>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1225">
                                            <p:txEl>
                                              <p:pRg st="5" end="5"/>
                                            </p:txEl>
                                          </p:spTgt>
                                        </p:tgtEl>
                                        <p:attrNameLst>
                                          <p:attrName>style.visibility</p:attrName>
                                        </p:attrNameLst>
                                      </p:cBhvr>
                                      <p:to>
                                        <p:strVal val="visible"/>
                                      </p:to>
                                    </p:set>
                                    <p:anim calcmode="lin" valueType="num">
                                      <p:cBhvr additive="base">
                                        <p:cTn id="22" dur="500"/>
                                        <p:tgtEl>
                                          <p:spTgt spid="122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Shape 1230"/>
        <p:cNvGrpSpPr/>
        <p:nvPr/>
      </p:nvGrpSpPr>
      <p:grpSpPr>
        <a:xfrm>
          <a:off x="0" y="0"/>
          <a:ext cx="0" cy="0"/>
          <a:chOff x="0" y="0"/>
          <a:chExt cx="0" cy="0"/>
        </a:xfrm>
      </p:grpSpPr>
      <p:sp>
        <p:nvSpPr>
          <p:cNvPr id="1231" name="Google Shape;1231;p174"/>
          <p:cNvSpPr txBox="1">
            <a:spLocks noGrp="1"/>
          </p:cNvSpPr>
          <p:nvPr>
            <p:ph type="body" idx="1"/>
          </p:nvPr>
        </p:nvSpPr>
        <p:spPr>
          <a:xfrm>
            <a:off x="5181600" y="569066"/>
            <a:ext cx="6248398" cy="5655156"/>
          </a:xfrm>
          <a:prstGeom prst="rect">
            <a:avLst/>
          </a:prstGeom>
          <a:noFill/>
          <a:ln>
            <a:noFill/>
          </a:ln>
        </p:spPr>
        <p:txBody>
          <a:bodyPr spcFirstLastPara="1" wrap="square" lIns="91425" tIns="45700" rIns="91425" bIns="45700" anchor="t" anchorCtr="0">
            <a:normAutofit/>
          </a:bodyPr>
          <a:lstStyle/>
          <a:p>
            <a:pPr marL="283464" lvl="0" indent="-283464" algn="l" rtl="0">
              <a:lnSpc>
                <a:spcPct val="112000"/>
              </a:lnSpc>
              <a:spcBef>
                <a:spcPts val="900"/>
              </a:spcBef>
              <a:spcAft>
                <a:spcPts val="0"/>
              </a:spcAft>
              <a:buSzPts val="2400"/>
              <a:buChar char="•"/>
            </a:pPr>
            <a:r>
              <a:rPr lang="en-US" sz="2400" i="1"/>
              <a:t>La gracia y la fe se oponen frontalmente a la salvación por el salario (Ro. 4:4), la obediencia a la ley (Ro. 3:28; 4:14; 6:14; Ga. 1:6ss; 2:19-21; 5:4) o las obras religiosas (Ro. 11:6; Ep. 2:9; 2 Ti. 1:9).</a:t>
            </a:r>
            <a:endParaRPr sz="2400" i="1"/>
          </a:p>
          <a:p>
            <a:pPr marL="283464" lvl="0" indent="-283464" algn="l" rtl="0">
              <a:lnSpc>
                <a:spcPct val="112000"/>
              </a:lnSpc>
              <a:spcBef>
                <a:spcPts val="900"/>
              </a:spcBef>
              <a:spcAft>
                <a:spcPts val="0"/>
              </a:spcAft>
              <a:buSzPts val="2400"/>
              <a:buChar char="•"/>
            </a:pPr>
            <a:r>
              <a:rPr lang="en-US" sz="2400" i="1"/>
              <a:t>La fe es en sí misma el don de gracia de Dios que permite a los creyentes creer (Fil. 1:29; Ep. 2:8).</a:t>
            </a:r>
            <a:endParaRPr sz="2400" i="1"/>
          </a:p>
        </p:txBody>
      </p:sp>
      <p:sp>
        <p:nvSpPr>
          <p:cNvPr id="1232" name="Google Shape;1232;p174"/>
          <p:cNvSpPr txBox="1">
            <a:spLocks noGrp="1"/>
          </p:cNvSpPr>
          <p:nvPr>
            <p:ph type="sldNum" idx="12"/>
          </p:nvPr>
        </p:nvSpPr>
        <p:spPr>
          <a:xfrm>
            <a:off x="11754465" y="5604388"/>
            <a:ext cx="437534" cy="36833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174</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31">
                                            <p:txEl>
                                              <p:pRg st="0" end="0"/>
                                            </p:txEl>
                                          </p:spTgt>
                                        </p:tgtEl>
                                        <p:attrNameLst>
                                          <p:attrName>style.visibility</p:attrName>
                                        </p:attrNameLst>
                                      </p:cBhvr>
                                      <p:to>
                                        <p:strVal val="visible"/>
                                      </p:to>
                                    </p:set>
                                    <p:anim calcmode="lin" valueType="num">
                                      <p:cBhvr additive="base">
                                        <p:cTn id="7" dur="500"/>
                                        <p:tgtEl>
                                          <p:spTgt spid="1231">
                                            <p:txEl>
                                              <p:pRg st="0" end="0"/>
                                            </p:txEl>
                                          </p:spTgt>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1231">
                                            <p:txEl>
                                              <p:pRg st="1" end="1"/>
                                            </p:txEl>
                                          </p:spTgt>
                                        </p:tgtEl>
                                        <p:attrNameLst>
                                          <p:attrName>style.visibility</p:attrName>
                                        </p:attrNameLst>
                                      </p:cBhvr>
                                      <p:to>
                                        <p:strVal val="visible"/>
                                      </p:to>
                                    </p:set>
                                    <p:anim calcmode="lin" valueType="num">
                                      <p:cBhvr additive="base">
                                        <p:cTn id="10" dur="500"/>
                                        <p:tgtEl>
                                          <p:spTgt spid="123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Shape 1236"/>
        <p:cNvGrpSpPr/>
        <p:nvPr/>
      </p:nvGrpSpPr>
      <p:grpSpPr>
        <a:xfrm>
          <a:off x="0" y="0"/>
          <a:ext cx="0" cy="0"/>
          <a:chOff x="0" y="0"/>
          <a:chExt cx="0" cy="0"/>
        </a:xfrm>
      </p:grpSpPr>
      <p:sp>
        <p:nvSpPr>
          <p:cNvPr id="1237" name="Google Shape;1237;p175"/>
          <p:cNvSpPr txBox="1">
            <a:spLocks noGrp="1"/>
          </p:cNvSpPr>
          <p:nvPr>
            <p:ph type="title"/>
          </p:nvPr>
        </p:nvSpPr>
        <p:spPr>
          <a:xfrm>
            <a:off x="762000" y="559678"/>
            <a:ext cx="3833906" cy="4952492"/>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5000"/>
              <a:buFont typeface="Century Schoolbook"/>
              <a:buNone/>
            </a:pPr>
            <a:r>
              <a:rPr lang="en-US" b="1">
                <a:solidFill>
                  <a:srgbClr val="FFC000"/>
                </a:solidFill>
              </a:rPr>
              <a:t>Salvación</a:t>
            </a:r>
            <a:endParaRPr/>
          </a:p>
        </p:txBody>
      </p:sp>
      <p:sp>
        <p:nvSpPr>
          <p:cNvPr id="1238" name="Google Shape;1238;p175"/>
          <p:cNvSpPr txBox="1">
            <a:spLocks noGrp="1"/>
          </p:cNvSpPr>
          <p:nvPr>
            <p:ph type="body" idx="1"/>
          </p:nvPr>
        </p:nvSpPr>
        <p:spPr>
          <a:xfrm>
            <a:off x="5073450" y="195075"/>
            <a:ext cx="6356400" cy="66630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12000"/>
              </a:lnSpc>
              <a:spcBef>
                <a:spcPts val="0"/>
              </a:spcBef>
              <a:spcAft>
                <a:spcPts val="0"/>
              </a:spcAft>
              <a:buClr>
                <a:srgbClr val="FF0000"/>
              </a:buClr>
              <a:buSzPts val="2800"/>
              <a:buNone/>
            </a:pPr>
            <a:r>
              <a:rPr lang="en-US" sz="2800" b="1">
                <a:solidFill>
                  <a:srgbClr val="FF0000"/>
                </a:solidFill>
              </a:rPr>
              <a:t>Para Pablo, la salvación no es sólo "de" algo, sino también "hacia" algo, es decir, la salvación está orientada en dos direcciones.</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Gracias al sacrificio de Cristo, los creyentes han sido rescatados del reino de las tinieblas (Col. 1:13), liberados del poder del pecado (Ro. 6:6-7, 14, 18, 20-22) y exentos de la ira divina (Ro. 5:9; 2 Co. 3:15).</a:t>
            </a:r>
            <a:endParaRPr sz="2400" i="1">
              <a:solidFill>
                <a:schemeClr val="dk1"/>
              </a:solidFill>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Al mismo tiempo, los creyentes fueron salvados "para hacer buenas obras" (Ef. 5:10; 1 Ti. 2:10; 5:10; 6:18), para ser embajadores por medio de los cuales Dios hace su llamamiento al mundo (2 Co. 5:18-20), mientras exhiben el fruto del Espíritu (Ro. 7:4; Ga. 5:22-23; Ef. 5:8-9; Fil. 1:9-11; Col. 1:10).</a:t>
            </a:r>
            <a:endParaRPr sz="2400" i="1">
              <a:solidFill>
                <a:schemeClr val="dk1"/>
              </a:solidFill>
            </a:endParaRPr>
          </a:p>
        </p:txBody>
      </p:sp>
      <p:sp>
        <p:nvSpPr>
          <p:cNvPr id="1239" name="Google Shape;1239;p175"/>
          <p:cNvSpPr txBox="1">
            <a:spLocks noGrp="1"/>
          </p:cNvSpPr>
          <p:nvPr>
            <p:ph type="sldNum" idx="12"/>
          </p:nvPr>
        </p:nvSpPr>
        <p:spPr>
          <a:xfrm>
            <a:off x="11680723" y="5648632"/>
            <a:ext cx="511276" cy="32408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175</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238">
                                            <p:txEl>
                                              <p:pRg st="0" end="0"/>
                                            </p:txEl>
                                          </p:spTgt>
                                        </p:tgtEl>
                                        <p:attrNameLst>
                                          <p:attrName>style.visibility</p:attrName>
                                        </p:attrNameLst>
                                      </p:cBhvr>
                                      <p:to>
                                        <p:strVal val="visible"/>
                                      </p:to>
                                    </p:set>
                                    <p:anim calcmode="lin" valueType="num">
                                      <p:cBhvr additive="base">
                                        <p:cTn id="7" dur="500"/>
                                        <p:tgtEl>
                                          <p:spTgt spid="1238">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1238">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238">
                                            <p:txEl>
                                              <p:pRg st="1" end="1"/>
                                            </p:txEl>
                                          </p:spTgt>
                                        </p:tgtEl>
                                        <p:attrNameLst>
                                          <p:attrName>style.visibility</p:attrName>
                                        </p:attrNameLst>
                                      </p:cBhvr>
                                      <p:to>
                                        <p:strVal val="visible"/>
                                      </p:to>
                                    </p:set>
                                    <p:anim calcmode="lin" valueType="num">
                                      <p:cBhvr additive="base">
                                        <p:cTn id="11" dur="500"/>
                                        <p:tgtEl>
                                          <p:spTgt spid="1238">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1238">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238">
                                            <p:txEl>
                                              <p:pRg st="2" end="2"/>
                                            </p:txEl>
                                          </p:spTgt>
                                        </p:tgtEl>
                                        <p:attrNameLst>
                                          <p:attrName>style.visibility</p:attrName>
                                        </p:attrNameLst>
                                      </p:cBhvr>
                                      <p:to>
                                        <p:strVal val="visible"/>
                                      </p:to>
                                    </p:set>
                                    <p:anim calcmode="lin" valueType="num">
                                      <p:cBhvr additive="base">
                                        <p:cTn id="15" dur="500"/>
                                        <p:tgtEl>
                                          <p:spTgt spid="1238">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1238">
                                            <p:txEl>
                                              <p:pRg st="2" end="2"/>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6.xml><?xml version="1.0" encoding="utf-8"?>
<p:sld xmlns:a="http://schemas.openxmlformats.org/drawingml/2006/main" xmlns:r="http://schemas.openxmlformats.org/officeDocument/2006/relationships" xmlns:p="http://schemas.openxmlformats.org/presentationml/2006/main" showMasterSp="0">
  <p:cSld>
    <p:bg>
      <p:bgPr>
        <a:solidFill>
          <a:srgbClr val="D2B4B4"/>
        </a:solidFill>
        <a:effectLst/>
      </p:bgPr>
    </p:bg>
    <p:spTree>
      <p:nvGrpSpPr>
        <p:cNvPr id="1" name="Shape 1243"/>
        <p:cNvGrpSpPr/>
        <p:nvPr/>
      </p:nvGrpSpPr>
      <p:grpSpPr>
        <a:xfrm>
          <a:off x="0" y="0"/>
          <a:ext cx="0" cy="0"/>
          <a:chOff x="0" y="0"/>
          <a:chExt cx="0" cy="0"/>
        </a:xfrm>
      </p:grpSpPr>
      <p:sp>
        <p:nvSpPr>
          <p:cNvPr id="1244" name="Google Shape;1244;p176"/>
          <p:cNvSpPr txBox="1">
            <a:spLocks noGrp="1"/>
          </p:cNvSpPr>
          <p:nvPr>
            <p:ph type="title" idx="4294967295"/>
          </p:nvPr>
        </p:nvSpPr>
        <p:spPr>
          <a:xfrm>
            <a:off x="1981200" y="44450"/>
            <a:ext cx="8229600" cy="11430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FFFF99"/>
              </a:buClr>
              <a:buSzPts val="4200"/>
              <a:buFont typeface="Impact"/>
              <a:buNone/>
            </a:pPr>
            <a:r>
              <a:rPr lang="en-US" sz="4200">
                <a:solidFill>
                  <a:srgbClr val="FFFF99"/>
                </a:solidFill>
                <a:latin typeface="Impact"/>
                <a:ea typeface="Impact"/>
                <a:cs typeface="Impact"/>
                <a:sym typeface="Impact"/>
              </a:rPr>
              <a:t>Salvación en dos direcciones</a:t>
            </a:r>
            <a:br>
              <a:rPr lang="en-US" sz="4200">
                <a:solidFill>
                  <a:srgbClr val="FFFF99"/>
                </a:solidFill>
                <a:latin typeface="Impact"/>
                <a:ea typeface="Impact"/>
                <a:cs typeface="Impact"/>
                <a:sym typeface="Impact"/>
              </a:rPr>
            </a:br>
            <a:r>
              <a:rPr lang="en-US" sz="2800">
                <a:solidFill>
                  <a:srgbClr val="FFFF99"/>
                </a:solidFill>
                <a:latin typeface="Arial"/>
                <a:ea typeface="Arial"/>
                <a:cs typeface="Arial"/>
                <a:sym typeface="Arial"/>
              </a:rPr>
              <a:t>(Romanos 6:13-14)</a:t>
            </a:r>
            <a:endParaRPr/>
          </a:p>
        </p:txBody>
      </p:sp>
      <p:sp>
        <p:nvSpPr>
          <p:cNvPr id="1245" name="Google Shape;1245;p176"/>
          <p:cNvSpPr/>
          <p:nvPr/>
        </p:nvSpPr>
        <p:spPr>
          <a:xfrm>
            <a:off x="1703389" y="1916113"/>
            <a:ext cx="3311525" cy="3744912"/>
          </a:xfrm>
          <a:prstGeom prst="ellipse">
            <a:avLst/>
          </a:prstGeom>
          <a:gradFill>
            <a:gsLst>
              <a:gs pos="0">
                <a:schemeClr val="accent1"/>
              </a:gs>
              <a:gs pos="50000">
                <a:srgbClr val="392129"/>
              </a:gs>
              <a:gs pos="100000">
                <a:schemeClr val="accent1"/>
              </a:gs>
            </a:gsLst>
            <a:lin ang="2700000" scaled="0"/>
          </a:gra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246" name="Google Shape;1246;p176"/>
          <p:cNvSpPr/>
          <p:nvPr/>
        </p:nvSpPr>
        <p:spPr>
          <a:xfrm>
            <a:off x="7175501" y="1916113"/>
            <a:ext cx="3311525" cy="3744912"/>
          </a:xfrm>
          <a:prstGeom prst="ellipse">
            <a:avLst/>
          </a:prstGeom>
          <a:gradFill>
            <a:gsLst>
              <a:gs pos="0">
                <a:srgbClr val="009999"/>
              </a:gs>
              <a:gs pos="50000">
                <a:srgbClr val="004747"/>
              </a:gs>
              <a:gs pos="100000">
                <a:srgbClr val="009999"/>
              </a:gs>
            </a:gsLst>
            <a:lin ang="2700000" scaled="0"/>
          </a:gra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Noto Sans Symbols"/>
              <a:buNone/>
            </a:pPr>
            <a:endParaRPr sz="1800">
              <a:solidFill>
                <a:schemeClr val="dk1"/>
              </a:solidFill>
              <a:latin typeface="Open Sans"/>
              <a:ea typeface="Open Sans"/>
              <a:cs typeface="Open Sans"/>
              <a:sym typeface="Open Sans"/>
            </a:endParaRPr>
          </a:p>
        </p:txBody>
      </p:sp>
      <p:sp>
        <p:nvSpPr>
          <p:cNvPr id="1247" name="Google Shape;1247;p176"/>
          <p:cNvSpPr txBox="1">
            <a:spLocks noGrp="1"/>
          </p:cNvSpPr>
          <p:nvPr>
            <p:ph type="body" idx="4294967295"/>
          </p:nvPr>
        </p:nvSpPr>
        <p:spPr>
          <a:xfrm>
            <a:off x="7248525" y="2330450"/>
            <a:ext cx="3106738" cy="2808288"/>
          </a:xfrm>
          <a:prstGeom prst="rect">
            <a:avLst/>
          </a:prstGeom>
          <a:noFill/>
          <a:ln>
            <a:noFill/>
          </a:ln>
        </p:spPr>
        <p:txBody>
          <a:bodyPr spcFirstLastPara="1" wrap="square" lIns="91425" tIns="45700" rIns="91425" bIns="45700" anchor="t" anchorCtr="0">
            <a:normAutofit fontScale="92500" lnSpcReduction="20000"/>
          </a:bodyPr>
          <a:lstStyle/>
          <a:p>
            <a:pPr marL="283464" lvl="0" indent="-283464" algn="ctr" rtl="0">
              <a:lnSpc>
                <a:spcPct val="112000"/>
              </a:lnSpc>
              <a:spcBef>
                <a:spcPts val="0"/>
              </a:spcBef>
              <a:spcAft>
                <a:spcPts val="0"/>
              </a:spcAft>
              <a:buClr>
                <a:srgbClr val="FFCC00"/>
              </a:buClr>
              <a:buSzPct val="100000"/>
              <a:buFont typeface="Noto Sans Symbols"/>
              <a:buNone/>
            </a:pPr>
            <a:r>
              <a:rPr lang="en-US" sz="3000">
                <a:solidFill>
                  <a:srgbClr val="FFCC00"/>
                </a:solidFill>
                <a:latin typeface="Impact"/>
                <a:ea typeface="Impact"/>
                <a:cs typeface="Impact"/>
                <a:sym typeface="Impact"/>
              </a:rPr>
              <a:t>BAJO LA GRACIA</a:t>
            </a:r>
            <a:endParaRPr/>
          </a:p>
          <a:p>
            <a:pPr marL="283464" lvl="0" indent="-283464" algn="ctr" rtl="0">
              <a:lnSpc>
                <a:spcPct val="112000"/>
              </a:lnSpc>
              <a:spcBef>
                <a:spcPts val="900"/>
              </a:spcBef>
              <a:spcAft>
                <a:spcPts val="0"/>
              </a:spcAft>
              <a:buClr>
                <a:srgbClr val="FFFF99"/>
              </a:buClr>
              <a:buSzPct val="100000"/>
              <a:buFont typeface="Noto Sans Symbols"/>
              <a:buNone/>
            </a:pPr>
            <a:r>
              <a:rPr lang="en-US" sz="2600">
                <a:solidFill>
                  <a:srgbClr val="FFFF99"/>
                </a:solidFill>
                <a:latin typeface="Impact"/>
                <a:ea typeface="Impact"/>
                <a:cs typeface="Impact"/>
                <a:sym typeface="Impact"/>
              </a:rPr>
              <a:t>obediencia</a:t>
            </a:r>
            <a:endParaRPr/>
          </a:p>
          <a:p>
            <a:pPr marL="283464" lvl="0" indent="-283464" algn="ctr" rtl="0">
              <a:lnSpc>
                <a:spcPct val="112000"/>
              </a:lnSpc>
              <a:spcBef>
                <a:spcPts val="900"/>
              </a:spcBef>
              <a:spcAft>
                <a:spcPts val="0"/>
              </a:spcAft>
              <a:buClr>
                <a:srgbClr val="FFFF99"/>
              </a:buClr>
              <a:buSzPct val="100000"/>
              <a:buFont typeface="Noto Sans Symbols"/>
              <a:buNone/>
            </a:pPr>
            <a:r>
              <a:rPr lang="en-US" sz="2600">
                <a:solidFill>
                  <a:srgbClr val="FFFF99"/>
                </a:solidFill>
                <a:latin typeface="Impact"/>
                <a:ea typeface="Impact"/>
                <a:cs typeface="Impact"/>
                <a:sym typeface="Impact"/>
              </a:rPr>
              <a:t>justicia</a:t>
            </a:r>
            <a:endParaRPr/>
          </a:p>
          <a:p>
            <a:pPr marL="283464" lvl="0" indent="-283464" algn="ctr" rtl="0">
              <a:lnSpc>
                <a:spcPct val="112000"/>
              </a:lnSpc>
              <a:spcBef>
                <a:spcPts val="900"/>
              </a:spcBef>
              <a:spcAft>
                <a:spcPts val="0"/>
              </a:spcAft>
              <a:buClr>
                <a:srgbClr val="FFFF99"/>
              </a:buClr>
              <a:buSzPct val="100000"/>
              <a:buFont typeface="Noto Sans Symbols"/>
              <a:buNone/>
            </a:pPr>
            <a:r>
              <a:rPr lang="en-US" sz="2600">
                <a:solidFill>
                  <a:srgbClr val="FFFF99"/>
                </a:solidFill>
                <a:latin typeface="Impact"/>
                <a:ea typeface="Impact"/>
                <a:cs typeface="Impact"/>
                <a:sym typeface="Impact"/>
              </a:rPr>
              <a:t>vida</a:t>
            </a:r>
            <a:endParaRPr/>
          </a:p>
          <a:p>
            <a:pPr marL="283464" lvl="0" indent="-283464" algn="ctr" rtl="0">
              <a:lnSpc>
                <a:spcPct val="112000"/>
              </a:lnSpc>
              <a:spcBef>
                <a:spcPts val="900"/>
              </a:spcBef>
              <a:spcAft>
                <a:spcPts val="0"/>
              </a:spcAft>
              <a:buClr>
                <a:srgbClr val="262626"/>
              </a:buClr>
              <a:buSzPct val="100000"/>
              <a:buFont typeface="Noto Sans Symbols"/>
              <a:buNone/>
            </a:pPr>
            <a:endParaRPr sz="2800">
              <a:solidFill>
                <a:srgbClr val="FFFF99"/>
              </a:solidFill>
              <a:latin typeface="Impact"/>
              <a:ea typeface="Impact"/>
              <a:cs typeface="Impact"/>
              <a:sym typeface="Impact"/>
            </a:endParaRPr>
          </a:p>
          <a:p>
            <a:pPr marL="283464" lvl="0" indent="-283464" algn="ctr" rtl="0">
              <a:lnSpc>
                <a:spcPct val="112000"/>
              </a:lnSpc>
              <a:spcBef>
                <a:spcPts val="900"/>
              </a:spcBef>
              <a:spcAft>
                <a:spcPts val="0"/>
              </a:spcAft>
              <a:buClr>
                <a:srgbClr val="FFFF99"/>
              </a:buClr>
              <a:buSzPct val="100000"/>
              <a:buFont typeface="Noto Sans Symbols"/>
              <a:buNone/>
            </a:pPr>
            <a:r>
              <a:rPr lang="en-US" sz="2200" i="1">
                <a:solidFill>
                  <a:srgbClr val="FFFF99"/>
                </a:solidFill>
                <a:latin typeface="Arial"/>
                <a:ea typeface="Arial"/>
                <a:cs typeface="Arial"/>
                <a:sym typeface="Arial"/>
              </a:rPr>
              <a:t>una ofrenda a Dios</a:t>
            </a:r>
            <a:endParaRPr/>
          </a:p>
        </p:txBody>
      </p:sp>
      <p:sp>
        <p:nvSpPr>
          <p:cNvPr id="1248" name="Google Shape;1248;p176"/>
          <p:cNvSpPr txBox="1">
            <a:spLocks noGrp="1"/>
          </p:cNvSpPr>
          <p:nvPr>
            <p:ph type="body" idx="4294967295"/>
          </p:nvPr>
        </p:nvSpPr>
        <p:spPr>
          <a:xfrm>
            <a:off x="1703389" y="2349501"/>
            <a:ext cx="3252787" cy="2789237"/>
          </a:xfrm>
          <a:prstGeom prst="rect">
            <a:avLst/>
          </a:prstGeom>
          <a:noFill/>
          <a:ln>
            <a:noFill/>
          </a:ln>
        </p:spPr>
        <p:txBody>
          <a:bodyPr spcFirstLastPara="1" wrap="square" lIns="91425" tIns="45700" rIns="91425" bIns="45700" anchor="t" anchorCtr="0">
            <a:normAutofit fontScale="85000" lnSpcReduction="20000"/>
          </a:bodyPr>
          <a:lstStyle/>
          <a:p>
            <a:pPr marL="283464" lvl="0" indent="-283464" algn="ctr" rtl="0">
              <a:lnSpc>
                <a:spcPct val="112000"/>
              </a:lnSpc>
              <a:spcBef>
                <a:spcPts val="0"/>
              </a:spcBef>
              <a:spcAft>
                <a:spcPts val="0"/>
              </a:spcAft>
              <a:buClr>
                <a:srgbClr val="FFCC00"/>
              </a:buClr>
              <a:buSzPct val="100000"/>
              <a:buFont typeface="Noto Sans Symbols"/>
              <a:buNone/>
            </a:pPr>
            <a:r>
              <a:rPr lang="en-US" sz="3300">
                <a:solidFill>
                  <a:srgbClr val="FFCC00"/>
                </a:solidFill>
                <a:latin typeface="Impact"/>
                <a:ea typeface="Impact"/>
                <a:cs typeface="Impact"/>
                <a:sym typeface="Impact"/>
              </a:rPr>
              <a:t>BAJO LA LEY</a:t>
            </a:r>
            <a:endParaRPr/>
          </a:p>
          <a:p>
            <a:pPr marL="283464" lvl="0" indent="-283464" algn="ctr" rtl="0">
              <a:lnSpc>
                <a:spcPct val="112000"/>
              </a:lnSpc>
              <a:spcBef>
                <a:spcPts val="900"/>
              </a:spcBef>
              <a:spcAft>
                <a:spcPts val="0"/>
              </a:spcAft>
              <a:buClr>
                <a:srgbClr val="FFFF99"/>
              </a:buClr>
              <a:buSzPct val="100000"/>
              <a:buFont typeface="Noto Sans Symbols"/>
              <a:buNone/>
            </a:pPr>
            <a:r>
              <a:rPr lang="en-US" sz="2800">
                <a:solidFill>
                  <a:srgbClr val="FFFF99"/>
                </a:solidFill>
                <a:latin typeface="Impact"/>
                <a:ea typeface="Impact"/>
                <a:cs typeface="Impact"/>
                <a:sym typeface="Impact"/>
              </a:rPr>
              <a:t>pecado</a:t>
            </a:r>
            <a:endParaRPr/>
          </a:p>
          <a:p>
            <a:pPr marL="283464" lvl="0" indent="-283464" algn="ctr" rtl="0">
              <a:lnSpc>
                <a:spcPct val="112000"/>
              </a:lnSpc>
              <a:spcBef>
                <a:spcPts val="900"/>
              </a:spcBef>
              <a:spcAft>
                <a:spcPts val="0"/>
              </a:spcAft>
              <a:buClr>
                <a:srgbClr val="FFFF99"/>
              </a:buClr>
              <a:buSzPct val="100000"/>
              <a:buFont typeface="Noto Sans Symbols"/>
              <a:buNone/>
            </a:pPr>
            <a:r>
              <a:rPr lang="en-US" sz="2800">
                <a:solidFill>
                  <a:srgbClr val="FFFF99"/>
                </a:solidFill>
                <a:latin typeface="Impact"/>
                <a:ea typeface="Impact"/>
                <a:cs typeface="Impact"/>
                <a:sym typeface="Impact"/>
              </a:rPr>
              <a:t>condenación</a:t>
            </a:r>
            <a:endParaRPr/>
          </a:p>
          <a:p>
            <a:pPr marL="283464" lvl="0" indent="-283464" algn="ctr" rtl="0">
              <a:lnSpc>
                <a:spcPct val="112000"/>
              </a:lnSpc>
              <a:spcBef>
                <a:spcPts val="900"/>
              </a:spcBef>
              <a:spcAft>
                <a:spcPts val="0"/>
              </a:spcAft>
              <a:buClr>
                <a:srgbClr val="FFFF99"/>
              </a:buClr>
              <a:buSzPct val="100000"/>
              <a:buFont typeface="Noto Sans Symbols"/>
              <a:buNone/>
            </a:pPr>
            <a:r>
              <a:rPr lang="en-US" sz="2800">
                <a:solidFill>
                  <a:srgbClr val="FFFF99"/>
                </a:solidFill>
                <a:latin typeface="Impact"/>
                <a:ea typeface="Impact"/>
                <a:cs typeface="Impact"/>
                <a:sym typeface="Impact"/>
              </a:rPr>
              <a:t>muerte</a:t>
            </a:r>
            <a:endParaRPr/>
          </a:p>
          <a:p>
            <a:pPr marL="283464" lvl="0" indent="-283464" algn="ctr" rtl="0">
              <a:lnSpc>
                <a:spcPct val="112000"/>
              </a:lnSpc>
              <a:spcBef>
                <a:spcPts val="900"/>
              </a:spcBef>
              <a:spcAft>
                <a:spcPts val="0"/>
              </a:spcAft>
              <a:buClr>
                <a:srgbClr val="262626"/>
              </a:buClr>
              <a:buSzPct val="100000"/>
              <a:buFont typeface="Noto Sans Symbols"/>
              <a:buNone/>
            </a:pPr>
            <a:endParaRPr sz="2800">
              <a:solidFill>
                <a:srgbClr val="FFFF99"/>
              </a:solidFill>
              <a:latin typeface="Impact"/>
              <a:ea typeface="Impact"/>
              <a:cs typeface="Impact"/>
              <a:sym typeface="Impact"/>
            </a:endParaRPr>
          </a:p>
          <a:p>
            <a:pPr marL="283464" lvl="0" indent="-283464" algn="ctr" rtl="0">
              <a:lnSpc>
                <a:spcPct val="112000"/>
              </a:lnSpc>
              <a:spcBef>
                <a:spcPts val="900"/>
              </a:spcBef>
              <a:spcAft>
                <a:spcPts val="0"/>
              </a:spcAft>
              <a:buClr>
                <a:srgbClr val="FFFF99"/>
              </a:buClr>
              <a:buSzPct val="100000"/>
              <a:buFont typeface="Noto Sans Symbols"/>
              <a:buNone/>
            </a:pPr>
            <a:r>
              <a:rPr lang="en-US" sz="2400" i="1">
                <a:solidFill>
                  <a:srgbClr val="FFFF99"/>
                </a:solidFill>
                <a:latin typeface="Arial"/>
                <a:ea typeface="Arial"/>
                <a:cs typeface="Arial"/>
                <a:sym typeface="Arial"/>
              </a:rPr>
              <a:t>esclavo del pecado</a:t>
            </a:r>
            <a:endParaRPr/>
          </a:p>
        </p:txBody>
      </p:sp>
      <p:sp>
        <p:nvSpPr>
          <p:cNvPr id="1249" name="Google Shape;1249;p176"/>
          <p:cNvSpPr txBox="1"/>
          <p:nvPr/>
        </p:nvSpPr>
        <p:spPr>
          <a:xfrm>
            <a:off x="1096735" y="1187450"/>
            <a:ext cx="9998400" cy="954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100"/>
              <a:buFont typeface="Arial"/>
              <a:buNone/>
            </a:pPr>
            <a:r>
              <a:rPr lang="en-US" sz="2800" b="1">
                <a:solidFill>
                  <a:schemeClr val="dk1"/>
                </a:solidFill>
                <a:latin typeface="Teko"/>
                <a:ea typeface="Teko"/>
                <a:cs typeface="Teko"/>
                <a:sym typeface="Teko"/>
              </a:rPr>
              <a:t>Los creyentes son salvados "de" algo, pero también son salvados "para" algo.</a:t>
            </a:r>
            <a:endParaRPr sz="2800" b="1">
              <a:solidFill>
                <a:schemeClr val="dk1"/>
              </a:solidFill>
              <a:latin typeface="Teko"/>
              <a:ea typeface="Teko"/>
              <a:cs typeface="Teko"/>
              <a:sym typeface="Teko"/>
            </a:endParaRPr>
          </a:p>
        </p:txBody>
      </p:sp>
      <p:sp>
        <p:nvSpPr>
          <p:cNvPr id="1250" name="Google Shape;1250;p176"/>
          <p:cNvSpPr/>
          <p:nvPr/>
        </p:nvSpPr>
        <p:spPr>
          <a:xfrm>
            <a:off x="5087939" y="3213100"/>
            <a:ext cx="649287" cy="1079500"/>
          </a:xfrm>
          <a:prstGeom prst="rightArrow">
            <a:avLst>
              <a:gd name="adj1" fmla="val 50000"/>
              <a:gd name="adj2" fmla="val 25000"/>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Noto Sans Symbols"/>
              <a:buNone/>
            </a:pPr>
            <a:endParaRPr sz="1800">
              <a:solidFill>
                <a:schemeClr val="dk1"/>
              </a:solidFill>
              <a:latin typeface="Open Sans"/>
              <a:ea typeface="Open Sans"/>
              <a:cs typeface="Open Sans"/>
              <a:sym typeface="Open Sans"/>
            </a:endParaRPr>
          </a:p>
        </p:txBody>
      </p:sp>
      <p:sp>
        <p:nvSpPr>
          <p:cNvPr id="1251" name="Google Shape;1251;p176"/>
          <p:cNvSpPr txBox="1"/>
          <p:nvPr/>
        </p:nvSpPr>
        <p:spPr>
          <a:xfrm>
            <a:off x="5016501" y="4205289"/>
            <a:ext cx="208756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800"/>
              <a:buFont typeface="Noto Sans Symbols"/>
              <a:buNone/>
            </a:pPr>
            <a:r>
              <a:rPr lang="en-US" sz="2800" b="1">
                <a:solidFill>
                  <a:schemeClr val="dk1"/>
                </a:solidFill>
                <a:latin typeface="Teko"/>
                <a:ea typeface="Teko"/>
                <a:cs typeface="Teko"/>
                <a:sym typeface="Teko"/>
              </a:rPr>
              <a:t>de    		a</a:t>
            </a:r>
            <a:endParaRPr/>
          </a:p>
        </p:txBody>
      </p:sp>
      <p:sp>
        <p:nvSpPr>
          <p:cNvPr id="1252" name="Google Shape;1252;p176"/>
          <p:cNvSpPr txBox="1"/>
          <p:nvPr/>
        </p:nvSpPr>
        <p:spPr>
          <a:xfrm>
            <a:off x="-150" y="5795950"/>
            <a:ext cx="12192000" cy="523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rgbClr val="5E3845"/>
                </a:solidFill>
                <a:latin typeface="Corbel"/>
                <a:ea typeface="Corbel"/>
                <a:cs typeface="Corbel"/>
                <a:sym typeface="Corbel"/>
              </a:rPr>
              <a:t>La salvación no es sólo una salida, sino también una llamada (cf. Ef. 2:10; 2 Ti. 1:9).</a:t>
            </a:r>
            <a:endParaRPr/>
          </a:p>
        </p:txBody>
      </p:sp>
      <p:sp>
        <p:nvSpPr>
          <p:cNvPr id="1253" name="Google Shape;1253;p176"/>
          <p:cNvSpPr/>
          <p:nvPr/>
        </p:nvSpPr>
        <p:spPr>
          <a:xfrm>
            <a:off x="6096001" y="3213100"/>
            <a:ext cx="1008063" cy="1079500"/>
          </a:xfrm>
          <a:custGeom>
            <a:avLst/>
            <a:gdLst/>
            <a:ahLst/>
            <a:cxnLst/>
            <a:rect l="l" t="t" r="r" b="b"/>
            <a:pathLst>
              <a:path w="21600" h="21600" extrusionOk="0">
                <a:moveTo>
                  <a:pt x="16200" y="0"/>
                </a:moveTo>
                <a:lnTo>
                  <a:pt x="16200" y="5400"/>
                </a:lnTo>
                <a:lnTo>
                  <a:pt x="3375" y="5400"/>
                </a:lnTo>
                <a:lnTo>
                  <a:pt x="3375" y="16200"/>
                </a:lnTo>
                <a:lnTo>
                  <a:pt x="16200" y="16200"/>
                </a:lnTo>
                <a:lnTo>
                  <a:pt x="16200" y="21600"/>
                </a:lnTo>
                <a:lnTo>
                  <a:pt x="21600" y="10800"/>
                </a:lnTo>
                <a:lnTo>
                  <a:pt x="16200" y="0"/>
                </a:lnTo>
                <a:close/>
              </a:path>
              <a:path w="21600" h="21600" extrusionOk="0">
                <a:moveTo>
                  <a:pt x="1350" y="5400"/>
                </a:moveTo>
                <a:lnTo>
                  <a:pt x="1350" y="16200"/>
                </a:lnTo>
                <a:lnTo>
                  <a:pt x="2700" y="16200"/>
                </a:lnTo>
                <a:lnTo>
                  <a:pt x="2700" y="5400"/>
                </a:lnTo>
                <a:lnTo>
                  <a:pt x="1350" y="5400"/>
                </a:lnTo>
                <a:close/>
              </a:path>
              <a:path w="21600" h="21600" extrusionOk="0">
                <a:moveTo>
                  <a:pt x="0" y="5400"/>
                </a:moveTo>
                <a:lnTo>
                  <a:pt x="0" y="16200"/>
                </a:lnTo>
                <a:lnTo>
                  <a:pt x="675" y="16200"/>
                </a:lnTo>
                <a:lnTo>
                  <a:pt x="675" y="5400"/>
                </a:lnTo>
                <a:lnTo>
                  <a:pt x="0" y="5400"/>
                </a:lnTo>
                <a:close/>
              </a:path>
            </a:pathLst>
          </a:custGeom>
          <a:solidFill>
            <a:srgbClr val="009999"/>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249">
                                            <p:txEl>
                                              <p:pRg st="0" end="0"/>
                                            </p:txEl>
                                          </p:spTgt>
                                        </p:tgtEl>
                                        <p:attrNameLst>
                                          <p:attrName>style.visibility</p:attrName>
                                        </p:attrNameLst>
                                      </p:cBhvr>
                                      <p:to>
                                        <p:strVal val="visible"/>
                                      </p:to>
                                    </p:set>
                                    <p:anim calcmode="lin" valueType="num">
                                      <p:cBhvr additive="base">
                                        <p:cTn id="7" dur="500"/>
                                        <p:tgtEl>
                                          <p:spTgt spid="1249">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1249">
                                            <p:txEl>
                                              <p:pRg st="0" end="0"/>
                                            </p:txEl>
                                          </p:spTgt>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245"/>
                                        </p:tgtEl>
                                        <p:attrNameLst>
                                          <p:attrName>style.visibility</p:attrName>
                                        </p:attrNameLst>
                                      </p:cBhvr>
                                      <p:to>
                                        <p:strVal val="visible"/>
                                      </p:to>
                                    </p:set>
                                    <p:animEffect transition="in" filter="fade">
                                      <p:cBhvr>
                                        <p:cTn id="13" dur="500"/>
                                        <p:tgtEl>
                                          <p:spTgt spid="1245"/>
                                        </p:tgtEl>
                                      </p:cBhvr>
                                    </p:animEffect>
                                  </p:childTnLst>
                                </p:cTn>
                              </p:par>
                              <p:par>
                                <p:cTn id="14" presetID="10" presetClass="entr" presetSubtype="0" fill="hold" nodeType="withEffect">
                                  <p:stCondLst>
                                    <p:cond delay="0"/>
                                  </p:stCondLst>
                                  <p:childTnLst>
                                    <p:set>
                                      <p:cBhvr>
                                        <p:cTn id="15" dur="1" fill="hold">
                                          <p:stCondLst>
                                            <p:cond delay="0"/>
                                          </p:stCondLst>
                                        </p:cTn>
                                        <p:tgtEl>
                                          <p:spTgt spid="1248">
                                            <p:txEl>
                                              <p:pRg st="0" end="0"/>
                                            </p:txEl>
                                          </p:spTgt>
                                        </p:tgtEl>
                                        <p:attrNameLst>
                                          <p:attrName>style.visibility</p:attrName>
                                        </p:attrNameLst>
                                      </p:cBhvr>
                                      <p:to>
                                        <p:strVal val="visible"/>
                                      </p:to>
                                    </p:set>
                                    <p:animEffect transition="in" filter="fade">
                                      <p:cBhvr>
                                        <p:cTn id="16" dur="500"/>
                                        <p:tgtEl>
                                          <p:spTgt spid="1248">
                                            <p:txEl>
                                              <p:pRg st="0" end="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248">
                                            <p:txEl>
                                              <p:pRg st="1" end="1"/>
                                            </p:txEl>
                                          </p:spTgt>
                                        </p:tgtEl>
                                        <p:attrNameLst>
                                          <p:attrName>style.visibility</p:attrName>
                                        </p:attrNameLst>
                                      </p:cBhvr>
                                      <p:to>
                                        <p:strVal val="visible"/>
                                      </p:to>
                                    </p:set>
                                    <p:animEffect transition="in" filter="fade">
                                      <p:cBhvr>
                                        <p:cTn id="19" dur="500"/>
                                        <p:tgtEl>
                                          <p:spTgt spid="1248">
                                            <p:txEl>
                                              <p:pRg st="1" end="1"/>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248">
                                            <p:txEl>
                                              <p:pRg st="2" end="2"/>
                                            </p:txEl>
                                          </p:spTgt>
                                        </p:tgtEl>
                                        <p:attrNameLst>
                                          <p:attrName>style.visibility</p:attrName>
                                        </p:attrNameLst>
                                      </p:cBhvr>
                                      <p:to>
                                        <p:strVal val="visible"/>
                                      </p:to>
                                    </p:set>
                                    <p:animEffect transition="in" filter="fade">
                                      <p:cBhvr>
                                        <p:cTn id="22" dur="500"/>
                                        <p:tgtEl>
                                          <p:spTgt spid="1248">
                                            <p:txEl>
                                              <p:pRg st="2" end="2"/>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248">
                                            <p:txEl>
                                              <p:pRg st="3" end="3"/>
                                            </p:txEl>
                                          </p:spTgt>
                                        </p:tgtEl>
                                        <p:attrNameLst>
                                          <p:attrName>style.visibility</p:attrName>
                                        </p:attrNameLst>
                                      </p:cBhvr>
                                      <p:to>
                                        <p:strVal val="visible"/>
                                      </p:to>
                                    </p:set>
                                    <p:animEffect transition="in" filter="fade">
                                      <p:cBhvr>
                                        <p:cTn id="25" dur="500"/>
                                        <p:tgtEl>
                                          <p:spTgt spid="1248">
                                            <p:txEl>
                                              <p:pRg st="3" end="3"/>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248">
                                            <p:txEl>
                                              <p:pRg st="4" end="4"/>
                                            </p:txEl>
                                          </p:spTgt>
                                        </p:tgtEl>
                                        <p:attrNameLst>
                                          <p:attrName>style.visibility</p:attrName>
                                        </p:attrNameLst>
                                      </p:cBhvr>
                                      <p:to>
                                        <p:strVal val="visible"/>
                                      </p:to>
                                    </p:set>
                                    <p:animEffect transition="in" filter="fade">
                                      <p:cBhvr>
                                        <p:cTn id="28" dur="500"/>
                                        <p:tgtEl>
                                          <p:spTgt spid="1248">
                                            <p:txEl>
                                              <p:pRg st="4" end="4"/>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248">
                                            <p:txEl>
                                              <p:pRg st="5" end="5"/>
                                            </p:txEl>
                                          </p:spTgt>
                                        </p:tgtEl>
                                        <p:attrNameLst>
                                          <p:attrName>style.visibility</p:attrName>
                                        </p:attrNameLst>
                                      </p:cBhvr>
                                      <p:to>
                                        <p:strVal val="visible"/>
                                      </p:to>
                                    </p:set>
                                    <p:animEffect transition="in" filter="fade">
                                      <p:cBhvr>
                                        <p:cTn id="31" dur="500"/>
                                        <p:tgtEl>
                                          <p:spTgt spid="1248">
                                            <p:txEl>
                                              <p:pRg st="5" end="5"/>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250"/>
                                        </p:tgtEl>
                                        <p:attrNameLst>
                                          <p:attrName>style.visibility</p:attrName>
                                        </p:attrNameLst>
                                      </p:cBhvr>
                                      <p:to>
                                        <p:strVal val="visible"/>
                                      </p:to>
                                    </p:set>
                                    <p:animEffect transition="in" filter="fade">
                                      <p:cBhvr>
                                        <p:cTn id="34" dur="500"/>
                                        <p:tgtEl>
                                          <p:spTgt spid="125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253"/>
                                        </p:tgtEl>
                                        <p:attrNameLst>
                                          <p:attrName>style.visibility</p:attrName>
                                        </p:attrNameLst>
                                      </p:cBhvr>
                                      <p:to>
                                        <p:strVal val="visible"/>
                                      </p:to>
                                    </p:set>
                                    <p:animEffect transition="in" filter="fade">
                                      <p:cBhvr>
                                        <p:cTn id="39" dur="500"/>
                                        <p:tgtEl>
                                          <p:spTgt spid="1253"/>
                                        </p:tgtEl>
                                      </p:cBhvr>
                                    </p:animEffect>
                                  </p:childTnLst>
                                </p:cTn>
                              </p:par>
                              <p:par>
                                <p:cTn id="40" presetID="10" presetClass="entr" presetSubtype="0" fill="hold" nodeType="withEffect">
                                  <p:stCondLst>
                                    <p:cond delay="0"/>
                                  </p:stCondLst>
                                  <p:childTnLst>
                                    <p:set>
                                      <p:cBhvr>
                                        <p:cTn id="41" dur="1" fill="hold">
                                          <p:stCondLst>
                                            <p:cond delay="0"/>
                                          </p:stCondLst>
                                        </p:cTn>
                                        <p:tgtEl>
                                          <p:spTgt spid="1251">
                                            <p:txEl>
                                              <p:pRg st="0" end="0"/>
                                            </p:txEl>
                                          </p:spTgt>
                                        </p:tgtEl>
                                        <p:attrNameLst>
                                          <p:attrName>style.visibility</p:attrName>
                                        </p:attrNameLst>
                                      </p:cBhvr>
                                      <p:to>
                                        <p:strVal val="visible"/>
                                      </p:to>
                                    </p:set>
                                    <p:animEffect transition="in" filter="fade">
                                      <p:cBhvr>
                                        <p:cTn id="42" dur="500"/>
                                        <p:tgtEl>
                                          <p:spTgt spid="1251">
                                            <p:txEl>
                                              <p:pRg st="0" end="0"/>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1246"/>
                                        </p:tgtEl>
                                        <p:attrNameLst>
                                          <p:attrName>style.visibility</p:attrName>
                                        </p:attrNameLst>
                                      </p:cBhvr>
                                      <p:to>
                                        <p:strVal val="visible"/>
                                      </p:to>
                                    </p:set>
                                    <p:animEffect transition="in" filter="fade">
                                      <p:cBhvr>
                                        <p:cTn id="45" dur="500"/>
                                        <p:tgtEl>
                                          <p:spTgt spid="1246"/>
                                        </p:tgtEl>
                                      </p:cBhvr>
                                    </p:animEffect>
                                  </p:childTnLst>
                                </p:cTn>
                              </p:par>
                              <p:par>
                                <p:cTn id="46" presetID="10" presetClass="entr" presetSubtype="0" fill="hold" nodeType="withEffect">
                                  <p:stCondLst>
                                    <p:cond delay="0"/>
                                  </p:stCondLst>
                                  <p:childTnLst>
                                    <p:set>
                                      <p:cBhvr>
                                        <p:cTn id="47" dur="1" fill="hold">
                                          <p:stCondLst>
                                            <p:cond delay="0"/>
                                          </p:stCondLst>
                                        </p:cTn>
                                        <p:tgtEl>
                                          <p:spTgt spid="1247">
                                            <p:txEl>
                                              <p:pRg st="0" end="0"/>
                                            </p:txEl>
                                          </p:spTgt>
                                        </p:tgtEl>
                                        <p:attrNameLst>
                                          <p:attrName>style.visibility</p:attrName>
                                        </p:attrNameLst>
                                      </p:cBhvr>
                                      <p:to>
                                        <p:strVal val="visible"/>
                                      </p:to>
                                    </p:set>
                                    <p:animEffect transition="in" filter="fade">
                                      <p:cBhvr>
                                        <p:cTn id="48" dur="500"/>
                                        <p:tgtEl>
                                          <p:spTgt spid="1247">
                                            <p:txEl>
                                              <p:pRg st="0" end="0"/>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1247">
                                            <p:txEl>
                                              <p:pRg st="1" end="1"/>
                                            </p:txEl>
                                          </p:spTgt>
                                        </p:tgtEl>
                                        <p:attrNameLst>
                                          <p:attrName>style.visibility</p:attrName>
                                        </p:attrNameLst>
                                      </p:cBhvr>
                                      <p:to>
                                        <p:strVal val="visible"/>
                                      </p:to>
                                    </p:set>
                                    <p:animEffect transition="in" filter="fade">
                                      <p:cBhvr>
                                        <p:cTn id="51" dur="500"/>
                                        <p:tgtEl>
                                          <p:spTgt spid="1247">
                                            <p:txEl>
                                              <p:pRg st="1" end="1"/>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1247">
                                            <p:txEl>
                                              <p:pRg st="2" end="2"/>
                                            </p:txEl>
                                          </p:spTgt>
                                        </p:tgtEl>
                                        <p:attrNameLst>
                                          <p:attrName>style.visibility</p:attrName>
                                        </p:attrNameLst>
                                      </p:cBhvr>
                                      <p:to>
                                        <p:strVal val="visible"/>
                                      </p:to>
                                    </p:set>
                                    <p:animEffect transition="in" filter="fade">
                                      <p:cBhvr>
                                        <p:cTn id="54" dur="500"/>
                                        <p:tgtEl>
                                          <p:spTgt spid="1247">
                                            <p:txEl>
                                              <p:pRg st="2" end="2"/>
                                            </p:txEl>
                                          </p:spTgt>
                                        </p:tgtEl>
                                      </p:cBhvr>
                                    </p:animEffect>
                                  </p:childTnLst>
                                </p:cTn>
                              </p:par>
                              <p:par>
                                <p:cTn id="55" presetID="10" presetClass="entr" presetSubtype="0" fill="hold" nodeType="withEffect">
                                  <p:stCondLst>
                                    <p:cond delay="0"/>
                                  </p:stCondLst>
                                  <p:childTnLst>
                                    <p:set>
                                      <p:cBhvr>
                                        <p:cTn id="56" dur="1" fill="hold">
                                          <p:stCondLst>
                                            <p:cond delay="0"/>
                                          </p:stCondLst>
                                        </p:cTn>
                                        <p:tgtEl>
                                          <p:spTgt spid="1247">
                                            <p:txEl>
                                              <p:pRg st="3" end="3"/>
                                            </p:txEl>
                                          </p:spTgt>
                                        </p:tgtEl>
                                        <p:attrNameLst>
                                          <p:attrName>style.visibility</p:attrName>
                                        </p:attrNameLst>
                                      </p:cBhvr>
                                      <p:to>
                                        <p:strVal val="visible"/>
                                      </p:to>
                                    </p:set>
                                    <p:animEffect transition="in" filter="fade">
                                      <p:cBhvr>
                                        <p:cTn id="57" dur="500"/>
                                        <p:tgtEl>
                                          <p:spTgt spid="1247">
                                            <p:txEl>
                                              <p:pRg st="3" end="3"/>
                                            </p:txEl>
                                          </p:spTgt>
                                        </p:tgtEl>
                                      </p:cBhvr>
                                    </p:animEffect>
                                  </p:childTnLst>
                                </p:cTn>
                              </p:par>
                              <p:par>
                                <p:cTn id="58" presetID="10" presetClass="entr" presetSubtype="0" fill="hold" nodeType="withEffect">
                                  <p:stCondLst>
                                    <p:cond delay="0"/>
                                  </p:stCondLst>
                                  <p:childTnLst>
                                    <p:set>
                                      <p:cBhvr>
                                        <p:cTn id="59" dur="1" fill="hold">
                                          <p:stCondLst>
                                            <p:cond delay="0"/>
                                          </p:stCondLst>
                                        </p:cTn>
                                        <p:tgtEl>
                                          <p:spTgt spid="1247">
                                            <p:txEl>
                                              <p:pRg st="4" end="4"/>
                                            </p:txEl>
                                          </p:spTgt>
                                        </p:tgtEl>
                                        <p:attrNameLst>
                                          <p:attrName>style.visibility</p:attrName>
                                        </p:attrNameLst>
                                      </p:cBhvr>
                                      <p:to>
                                        <p:strVal val="visible"/>
                                      </p:to>
                                    </p:set>
                                    <p:animEffect transition="in" filter="fade">
                                      <p:cBhvr>
                                        <p:cTn id="60" dur="500"/>
                                        <p:tgtEl>
                                          <p:spTgt spid="1247">
                                            <p:txEl>
                                              <p:pRg st="4" end="4"/>
                                            </p:txEl>
                                          </p:spTgt>
                                        </p:tgtEl>
                                      </p:cBhvr>
                                    </p:animEffect>
                                  </p:childTnLst>
                                </p:cTn>
                              </p:par>
                              <p:par>
                                <p:cTn id="61" presetID="10" presetClass="entr" presetSubtype="0" fill="hold" nodeType="withEffect">
                                  <p:stCondLst>
                                    <p:cond delay="0"/>
                                  </p:stCondLst>
                                  <p:childTnLst>
                                    <p:set>
                                      <p:cBhvr>
                                        <p:cTn id="62" dur="1" fill="hold">
                                          <p:stCondLst>
                                            <p:cond delay="0"/>
                                          </p:stCondLst>
                                        </p:cTn>
                                        <p:tgtEl>
                                          <p:spTgt spid="1247">
                                            <p:txEl>
                                              <p:pRg st="5" end="5"/>
                                            </p:txEl>
                                          </p:spTgt>
                                        </p:tgtEl>
                                        <p:attrNameLst>
                                          <p:attrName>style.visibility</p:attrName>
                                        </p:attrNameLst>
                                      </p:cBhvr>
                                      <p:to>
                                        <p:strVal val="visible"/>
                                      </p:to>
                                    </p:set>
                                    <p:animEffect transition="in" filter="fade">
                                      <p:cBhvr>
                                        <p:cTn id="63" dur="500"/>
                                        <p:tgtEl>
                                          <p:spTgt spid="1247">
                                            <p:txEl>
                                              <p:pRg st="5" end="5"/>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3" presetClass="entr" presetSubtype="16" fill="hold" nodeType="clickEffect">
                                  <p:stCondLst>
                                    <p:cond delay="0"/>
                                  </p:stCondLst>
                                  <p:childTnLst>
                                    <p:set>
                                      <p:cBhvr>
                                        <p:cTn id="67" dur="1" fill="hold">
                                          <p:stCondLst>
                                            <p:cond delay="0"/>
                                          </p:stCondLst>
                                        </p:cTn>
                                        <p:tgtEl>
                                          <p:spTgt spid="1252">
                                            <p:txEl>
                                              <p:pRg st="0" end="0"/>
                                            </p:txEl>
                                          </p:spTgt>
                                        </p:tgtEl>
                                        <p:attrNameLst>
                                          <p:attrName>style.visibility</p:attrName>
                                        </p:attrNameLst>
                                      </p:cBhvr>
                                      <p:to>
                                        <p:strVal val="visible"/>
                                      </p:to>
                                    </p:set>
                                    <p:anim calcmode="lin" valueType="num">
                                      <p:cBhvr additive="base">
                                        <p:cTn id="68" dur="500"/>
                                        <p:tgtEl>
                                          <p:spTgt spid="1252">
                                            <p:txEl>
                                              <p:pRg st="0" end="0"/>
                                            </p:txEl>
                                          </p:spTgt>
                                        </p:tgtEl>
                                        <p:attrNameLst>
                                          <p:attrName>ppt_w</p:attrName>
                                        </p:attrNameLst>
                                      </p:cBhvr>
                                      <p:tavLst>
                                        <p:tav tm="0">
                                          <p:val>
                                            <p:strVal val="0"/>
                                          </p:val>
                                        </p:tav>
                                        <p:tav tm="100000">
                                          <p:val>
                                            <p:strVal val="#ppt_w"/>
                                          </p:val>
                                        </p:tav>
                                      </p:tavLst>
                                    </p:anim>
                                    <p:anim calcmode="lin" valueType="num">
                                      <p:cBhvr additive="base">
                                        <p:cTn id="69" dur="500"/>
                                        <p:tgtEl>
                                          <p:spTgt spid="1252">
                                            <p:txEl>
                                              <p:pRg st="0" end="0"/>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Shape 1257"/>
        <p:cNvGrpSpPr/>
        <p:nvPr/>
      </p:nvGrpSpPr>
      <p:grpSpPr>
        <a:xfrm>
          <a:off x="0" y="0"/>
          <a:ext cx="0" cy="0"/>
          <a:chOff x="0" y="0"/>
          <a:chExt cx="0" cy="0"/>
        </a:xfrm>
      </p:grpSpPr>
      <p:sp>
        <p:nvSpPr>
          <p:cNvPr id="1258" name="Google Shape;1258;p177"/>
          <p:cNvSpPr txBox="1">
            <a:spLocks noGrp="1"/>
          </p:cNvSpPr>
          <p:nvPr>
            <p:ph type="body" idx="1"/>
          </p:nvPr>
        </p:nvSpPr>
        <p:spPr>
          <a:xfrm>
            <a:off x="5181600" y="210100"/>
            <a:ext cx="6322200" cy="6426600"/>
          </a:xfrm>
          <a:prstGeom prst="rect">
            <a:avLst/>
          </a:prstGeom>
          <a:noFill/>
          <a:ln>
            <a:noFill/>
          </a:ln>
        </p:spPr>
        <p:txBody>
          <a:bodyPr spcFirstLastPara="1" wrap="square" lIns="91425" tIns="45700" rIns="91425" bIns="45700" anchor="t" anchorCtr="0">
            <a:normAutofit lnSpcReduction="20000"/>
          </a:bodyPr>
          <a:lstStyle/>
          <a:p>
            <a:pPr marL="0" lvl="0" indent="0" algn="l" rtl="0">
              <a:lnSpc>
                <a:spcPct val="112000"/>
              </a:lnSpc>
              <a:spcBef>
                <a:spcPts val="0"/>
              </a:spcBef>
              <a:spcAft>
                <a:spcPts val="0"/>
              </a:spcAft>
              <a:buClr>
                <a:srgbClr val="FF0000"/>
              </a:buClr>
              <a:buSzPts val="2800"/>
              <a:buNone/>
            </a:pPr>
            <a:r>
              <a:rPr lang="en-US" sz="2800" b="1">
                <a:solidFill>
                  <a:srgbClr val="FF0000"/>
                </a:solidFill>
              </a:rPr>
              <a:t>Pablo utiliza tres tiempos verbales para describir la salvación: pasado, presente y futuro.</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Como acontecimiento pasado, la salvación es algo que se ha completado en la cruz de Jesús y se ha apropiado en la vida de los creyentes mediante la fe (Gálatas 3:13; 1 Corintios 6:11; Efesios 2:5; Romanos 5:1, 10; 8:24).</a:t>
            </a:r>
            <a:endParaRPr sz="2400" i="1">
              <a:solidFill>
                <a:schemeClr val="dk1"/>
              </a:solidFill>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Al mismo tiempo, Pablo puede referirse a la salvación como un proceso presente, por lo que puede decir que los creyentes "se están salvando" (1 Co. 1:18; 15:2; 2 Co. 2:15).</a:t>
            </a:r>
            <a:endParaRPr sz="2400" i="1">
              <a:solidFill>
                <a:schemeClr val="dk1"/>
              </a:solidFill>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Por último, la salvación es una esperanza futura, un acontecimiento en el que los creyentes "se salvarán" al final (Ro. 5:9; Fil. 1:28).</a:t>
            </a:r>
            <a:endParaRPr sz="2400" i="1">
              <a:solidFill>
                <a:schemeClr val="dk1"/>
              </a:solidFill>
            </a:endParaRPr>
          </a:p>
        </p:txBody>
      </p:sp>
      <p:sp>
        <p:nvSpPr>
          <p:cNvPr id="1259" name="Google Shape;1259;p177"/>
          <p:cNvSpPr txBox="1">
            <a:spLocks noGrp="1"/>
          </p:cNvSpPr>
          <p:nvPr>
            <p:ph type="sldNum" idx="12"/>
          </p:nvPr>
        </p:nvSpPr>
        <p:spPr>
          <a:xfrm>
            <a:off x="11665974" y="5589640"/>
            <a:ext cx="526025" cy="38307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177</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258">
                                            <p:txEl>
                                              <p:pRg st="0" end="0"/>
                                            </p:txEl>
                                          </p:spTgt>
                                        </p:tgtEl>
                                        <p:attrNameLst>
                                          <p:attrName>style.visibility</p:attrName>
                                        </p:attrNameLst>
                                      </p:cBhvr>
                                      <p:to>
                                        <p:strVal val="visible"/>
                                      </p:to>
                                    </p:set>
                                    <p:anim calcmode="lin" valueType="num">
                                      <p:cBhvr additive="base">
                                        <p:cTn id="7" dur="500"/>
                                        <p:tgtEl>
                                          <p:spTgt spid="1258">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1258">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258">
                                            <p:txEl>
                                              <p:pRg st="1" end="1"/>
                                            </p:txEl>
                                          </p:spTgt>
                                        </p:tgtEl>
                                        <p:attrNameLst>
                                          <p:attrName>style.visibility</p:attrName>
                                        </p:attrNameLst>
                                      </p:cBhvr>
                                      <p:to>
                                        <p:strVal val="visible"/>
                                      </p:to>
                                    </p:set>
                                    <p:anim calcmode="lin" valueType="num">
                                      <p:cBhvr additive="base">
                                        <p:cTn id="11" dur="500"/>
                                        <p:tgtEl>
                                          <p:spTgt spid="1258">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1258">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258">
                                            <p:txEl>
                                              <p:pRg st="2" end="2"/>
                                            </p:txEl>
                                          </p:spTgt>
                                        </p:tgtEl>
                                        <p:attrNameLst>
                                          <p:attrName>style.visibility</p:attrName>
                                        </p:attrNameLst>
                                      </p:cBhvr>
                                      <p:to>
                                        <p:strVal val="visible"/>
                                      </p:to>
                                    </p:set>
                                    <p:anim calcmode="lin" valueType="num">
                                      <p:cBhvr additive="base">
                                        <p:cTn id="15" dur="500"/>
                                        <p:tgtEl>
                                          <p:spTgt spid="1258">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1258">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1258">
                                            <p:txEl>
                                              <p:pRg st="3" end="3"/>
                                            </p:txEl>
                                          </p:spTgt>
                                        </p:tgtEl>
                                        <p:attrNameLst>
                                          <p:attrName>style.visibility</p:attrName>
                                        </p:attrNameLst>
                                      </p:cBhvr>
                                      <p:to>
                                        <p:strVal val="visible"/>
                                      </p:to>
                                    </p:set>
                                    <p:anim calcmode="lin" valueType="num">
                                      <p:cBhvr additive="base">
                                        <p:cTn id="19" dur="500"/>
                                        <p:tgtEl>
                                          <p:spTgt spid="1258">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1258">
                                            <p:txEl>
                                              <p:pRg st="3" end="3"/>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8.xml><?xml version="1.0" encoding="utf-8"?>
<p:sld xmlns:a="http://schemas.openxmlformats.org/drawingml/2006/main" xmlns:r="http://schemas.openxmlformats.org/officeDocument/2006/relationships" xmlns:p="http://schemas.openxmlformats.org/presentationml/2006/main" showMasterSp="0">
  <p:cSld>
    <p:bg>
      <p:bgPr>
        <a:solidFill>
          <a:srgbClr val="D2B4B4"/>
        </a:solidFill>
        <a:effectLst/>
      </p:bgPr>
    </p:bg>
    <p:spTree>
      <p:nvGrpSpPr>
        <p:cNvPr id="1" name="Shape 1263"/>
        <p:cNvGrpSpPr/>
        <p:nvPr/>
      </p:nvGrpSpPr>
      <p:grpSpPr>
        <a:xfrm>
          <a:off x="0" y="0"/>
          <a:ext cx="0" cy="0"/>
          <a:chOff x="0" y="0"/>
          <a:chExt cx="0" cy="0"/>
        </a:xfrm>
      </p:grpSpPr>
      <p:sp>
        <p:nvSpPr>
          <p:cNvPr id="1264" name="Google Shape;1264;p178"/>
          <p:cNvSpPr txBox="1">
            <a:spLocks noGrp="1"/>
          </p:cNvSpPr>
          <p:nvPr>
            <p:ph type="title" idx="4294967295"/>
          </p:nvPr>
        </p:nvSpPr>
        <p:spPr>
          <a:xfrm>
            <a:off x="130350" y="170497"/>
            <a:ext cx="11931300" cy="14202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5E3845"/>
              </a:buClr>
              <a:buSzPts val="6600"/>
              <a:buFont typeface="Arial"/>
              <a:buNone/>
            </a:pPr>
            <a:r>
              <a:rPr lang="en-US" sz="5555">
                <a:solidFill>
                  <a:srgbClr val="5E3845"/>
                </a:solidFill>
                <a:latin typeface="Arial"/>
                <a:ea typeface="Arial"/>
                <a:cs typeface="Arial"/>
                <a:sym typeface="Arial"/>
              </a:rPr>
              <a:t>LA SALVACIÓN EN TRES TIEMPOS</a:t>
            </a:r>
            <a:br>
              <a:rPr lang="en-US" sz="6600">
                <a:solidFill>
                  <a:srgbClr val="5E3845"/>
                </a:solidFill>
                <a:latin typeface="Arial"/>
                <a:ea typeface="Arial"/>
                <a:cs typeface="Arial"/>
                <a:sym typeface="Arial"/>
              </a:rPr>
            </a:br>
            <a:r>
              <a:rPr lang="en-US" sz="2800">
                <a:solidFill>
                  <a:srgbClr val="5E3845"/>
                </a:solidFill>
                <a:latin typeface="Arial"/>
                <a:ea typeface="Arial"/>
                <a:cs typeface="Arial"/>
                <a:sym typeface="Arial"/>
              </a:rPr>
              <a:t>Romanos 5:1, 9</a:t>
            </a:r>
            <a:endParaRPr sz="6600">
              <a:solidFill>
                <a:srgbClr val="5E3845"/>
              </a:solidFill>
              <a:latin typeface="Arial"/>
              <a:ea typeface="Arial"/>
              <a:cs typeface="Arial"/>
              <a:sym typeface="Arial"/>
            </a:endParaRPr>
          </a:p>
        </p:txBody>
      </p:sp>
      <p:sp>
        <p:nvSpPr>
          <p:cNvPr id="1265" name="Google Shape;1265;p178"/>
          <p:cNvSpPr txBox="1">
            <a:spLocks noGrp="1"/>
          </p:cNvSpPr>
          <p:nvPr>
            <p:ph type="body" idx="4294967295"/>
          </p:nvPr>
        </p:nvSpPr>
        <p:spPr>
          <a:xfrm>
            <a:off x="419101" y="1933575"/>
            <a:ext cx="3409800" cy="4591200"/>
          </a:xfrm>
          <a:prstGeom prst="rect">
            <a:avLst/>
          </a:prstGeom>
          <a:gradFill>
            <a:gsLst>
              <a:gs pos="0">
                <a:srgbClr val="3B0000"/>
              </a:gs>
              <a:gs pos="100000">
                <a:srgbClr val="800000"/>
              </a:gs>
            </a:gsLst>
            <a:lin ang="5400000" scaled="0"/>
          </a:gra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normAutofit/>
          </a:bodyPr>
          <a:lstStyle/>
          <a:p>
            <a:pPr marL="283464" lvl="0" indent="-283464" algn="l" rtl="0">
              <a:lnSpc>
                <a:spcPct val="100000"/>
              </a:lnSpc>
              <a:spcBef>
                <a:spcPts val="0"/>
              </a:spcBef>
              <a:spcAft>
                <a:spcPts val="0"/>
              </a:spcAft>
              <a:buClr>
                <a:srgbClr val="FFFF00"/>
              </a:buClr>
              <a:buSzPts val="3900"/>
              <a:buFont typeface="Noto Sans Symbols"/>
              <a:buNone/>
            </a:pPr>
            <a:r>
              <a:rPr lang="en-US" sz="3900" b="1">
                <a:solidFill>
                  <a:srgbClr val="FFFF00"/>
                </a:solidFill>
                <a:latin typeface="Teko"/>
                <a:ea typeface="Teko"/>
                <a:cs typeface="Teko"/>
                <a:sym typeface="Teko"/>
              </a:rPr>
              <a:t>PASADO</a:t>
            </a:r>
            <a:endParaRPr/>
          </a:p>
          <a:p>
            <a:pPr marL="283464" lvl="0" indent="-283464" algn="l" rtl="0">
              <a:lnSpc>
                <a:spcPct val="112000"/>
              </a:lnSpc>
              <a:spcBef>
                <a:spcPts val="900"/>
              </a:spcBef>
              <a:spcAft>
                <a:spcPts val="0"/>
              </a:spcAft>
              <a:buClr>
                <a:srgbClr val="FFFF99"/>
              </a:buClr>
              <a:buSzPts val="2800"/>
              <a:buFont typeface="Noto Sans Symbols"/>
              <a:buNone/>
            </a:pPr>
            <a:r>
              <a:rPr lang="en-US" sz="2800" i="1">
                <a:solidFill>
                  <a:srgbClr val="FFFF99"/>
                </a:solidFill>
                <a:latin typeface="Arial"/>
                <a:ea typeface="Arial"/>
                <a:cs typeface="Arial"/>
                <a:sym typeface="Arial"/>
              </a:rPr>
              <a:t>"...</a:t>
            </a:r>
            <a:r>
              <a:rPr lang="en-US" sz="2800" i="1" u="sng">
                <a:solidFill>
                  <a:srgbClr val="FFFF99"/>
                </a:solidFill>
                <a:latin typeface="Arial"/>
                <a:ea typeface="Arial"/>
                <a:cs typeface="Arial"/>
                <a:sym typeface="Arial"/>
              </a:rPr>
              <a:t>habiendo sido justificados</a:t>
            </a:r>
            <a:r>
              <a:rPr lang="en-US" sz="2800" i="1">
                <a:solidFill>
                  <a:srgbClr val="FFFF99"/>
                </a:solidFill>
                <a:latin typeface="Arial"/>
                <a:ea typeface="Arial"/>
                <a:cs typeface="Arial"/>
                <a:sym typeface="Arial"/>
              </a:rPr>
              <a:t> por la fe..." (5:1a)</a:t>
            </a:r>
            <a:endParaRPr/>
          </a:p>
          <a:p>
            <a:pPr marL="283464" lvl="0" indent="-283464" algn="l" rtl="0">
              <a:lnSpc>
                <a:spcPct val="112000"/>
              </a:lnSpc>
              <a:spcBef>
                <a:spcPts val="900"/>
              </a:spcBef>
              <a:spcAft>
                <a:spcPts val="0"/>
              </a:spcAft>
              <a:buClr>
                <a:srgbClr val="262626"/>
              </a:buClr>
              <a:buSzPts val="2800"/>
              <a:buFont typeface="Noto Sans Symbols"/>
              <a:buNone/>
            </a:pPr>
            <a:endParaRPr sz="2800" i="1">
              <a:solidFill>
                <a:srgbClr val="FFFF99"/>
              </a:solidFill>
              <a:latin typeface="Arial"/>
              <a:ea typeface="Arial"/>
              <a:cs typeface="Arial"/>
              <a:sym typeface="Arial"/>
            </a:endParaRPr>
          </a:p>
          <a:p>
            <a:pPr marL="283464" lvl="0" indent="-283464" algn="l" rtl="0">
              <a:lnSpc>
                <a:spcPct val="112000"/>
              </a:lnSpc>
              <a:spcBef>
                <a:spcPts val="900"/>
              </a:spcBef>
              <a:spcAft>
                <a:spcPts val="0"/>
              </a:spcAft>
              <a:buClr>
                <a:srgbClr val="262626"/>
              </a:buClr>
              <a:buSzPts val="2800"/>
              <a:buFont typeface="Noto Sans Symbols"/>
              <a:buNone/>
            </a:pPr>
            <a:endParaRPr sz="2800" i="1">
              <a:solidFill>
                <a:srgbClr val="FFFF99"/>
              </a:solidFill>
              <a:latin typeface="Arial"/>
              <a:ea typeface="Arial"/>
              <a:cs typeface="Arial"/>
              <a:sym typeface="Arial"/>
            </a:endParaRPr>
          </a:p>
          <a:p>
            <a:pPr marL="283464" lvl="0" indent="-283464" algn="l" rtl="0">
              <a:lnSpc>
                <a:spcPct val="112000"/>
              </a:lnSpc>
              <a:spcBef>
                <a:spcPts val="900"/>
              </a:spcBef>
              <a:spcAft>
                <a:spcPts val="0"/>
              </a:spcAft>
              <a:buClr>
                <a:srgbClr val="262626"/>
              </a:buClr>
              <a:buSzPts val="2400"/>
              <a:buFont typeface="Noto Sans Symbols"/>
              <a:buNone/>
            </a:pPr>
            <a:endParaRPr sz="2400" i="1">
              <a:solidFill>
                <a:srgbClr val="FFFF99"/>
              </a:solidFill>
              <a:latin typeface="Arial"/>
              <a:ea typeface="Arial"/>
              <a:cs typeface="Arial"/>
              <a:sym typeface="Arial"/>
            </a:endParaRPr>
          </a:p>
          <a:p>
            <a:pPr marL="283464" lvl="0" indent="-283464" algn="l" rtl="0">
              <a:lnSpc>
                <a:spcPct val="112000"/>
              </a:lnSpc>
              <a:spcBef>
                <a:spcPts val="900"/>
              </a:spcBef>
              <a:spcAft>
                <a:spcPts val="0"/>
              </a:spcAft>
              <a:buClr>
                <a:srgbClr val="FFFF99"/>
              </a:buClr>
              <a:buSzPts val="2400"/>
              <a:buFont typeface="Noto Sans Symbols"/>
              <a:buNone/>
            </a:pPr>
            <a:r>
              <a:rPr lang="en-US" sz="2400" i="1">
                <a:solidFill>
                  <a:srgbClr val="FFFF99"/>
                </a:solidFill>
                <a:latin typeface="Arial Narrow"/>
                <a:ea typeface="Arial Narrow"/>
                <a:cs typeface="Arial Narrow"/>
                <a:sym typeface="Arial Narrow"/>
              </a:rPr>
              <a:t>(participio aoristo pasivo)</a:t>
            </a:r>
            <a:endParaRPr/>
          </a:p>
        </p:txBody>
      </p:sp>
      <p:sp>
        <p:nvSpPr>
          <p:cNvPr id="1266" name="Google Shape;1266;p178"/>
          <p:cNvSpPr txBox="1">
            <a:spLocks noGrp="1"/>
          </p:cNvSpPr>
          <p:nvPr>
            <p:ph type="body" idx="4294967295"/>
          </p:nvPr>
        </p:nvSpPr>
        <p:spPr>
          <a:xfrm>
            <a:off x="4305301" y="1943100"/>
            <a:ext cx="3467100" cy="4581600"/>
          </a:xfrm>
          <a:prstGeom prst="rect">
            <a:avLst/>
          </a:prstGeom>
          <a:gradFill>
            <a:gsLst>
              <a:gs pos="0">
                <a:srgbClr val="500000"/>
              </a:gs>
              <a:gs pos="100000">
                <a:srgbClr val="AC0000"/>
              </a:gs>
            </a:gsLst>
            <a:lin ang="5400000" scaled="0"/>
          </a:gra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normAutofit fontScale="92500"/>
          </a:bodyPr>
          <a:lstStyle/>
          <a:p>
            <a:pPr marL="283464" lvl="0" indent="-283464" algn="l" rtl="0">
              <a:lnSpc>
                <a:spcPct val="120000"/>
              </a:lnSpc>
              <a:spcBef>
                <a:spcPts val="0"/>
              </a:spcBef>
              <a:spcAft>
                <a:spcPts val="0"/>
              </a:spcAft>
              <a:buClr>
                <a:srgbClr val="FFFF00"/>
              </a:buClr>
              <a:buSzPct val="100000"/>
              <a:buFont typeface="Noto Sans Symbols"/>
              <a:buNone/>
            </a:pPr>
            <a:r>
              <a:rPr lang="en-US" sz="3900" b="1">
                <a:solidFill>
                  <a:srgbClr val="FFFF00"/>
                </a:solidFill>
                <a:latin typeface="Teko"/>
                <a:ea typeface="Teko"/>
                <a:cs typeface="Teko"/>
                <a:sym typeface="Teko"/>
              </a:rPr>
              <a:t>PRESENTE</a:t>
            </a:r>
            <a:endParaRPr/>
          </a:p>
          <a:p>
            <a:pPr marL="283464" lvl="0" indent="-283464" algn="l" rtl="0">
              <a:lnSpc>
                <a:spcPct val="112000"/>
              </a:lnSpc>
              <a:spcBef>
                <a:spcPts val="900"/>
              </a:spcBef>
              <a:spcAft>
                <a:spcPts val="0"/>
              </a:spcAft>
              <a:buClr>
                <a:srgbClr val="FFFF99"/>
              </a:buClr>
              <a:buSzPct val="100000"/>
              <a:buFont typeface="Noto Sans Symbols"/>
              <a:buNone/>
            </a:pPr>
            <a:r>
              <a:rPr lang="en-US" sz="2800" i="1">
                <a:solidFill>
                  <a:srgbClr val="FFFF99"/>
                </a:solidFill>
                <a:latin typeface="Arial"/>
                <a:ea typeface="Arial"/>
                <a:cs typeface="Arial"/>
                <a:sym typeface="Arial"/>
              </a:rPr>
              <a:t>"...</a:t>
            </a:r>
            <a:r>
              <a:rPr lang="en-US" sz="2800" i="1" u="sng">
                <a:solidFill>
                  <a:srgbClr val="FFFF99"/>
                </a:solidFill>
                <a:latin typeface="Arial"/>
                <a:ea typeface="Arial"/>
                <a:cs typeface="Arial"/>
                <a:sym typeface="Arial"/>
              </a:rPr>
              <a:t>tenemos paz</a:t>
            </a:r>
            <a:r>
              <a:rPr lang="en-US" sz="2800" i="1">
                <a:solidFill>
                  <a:srgbClr val="FFFF99"/>
                </a:solidFill>
                <a:latin typeface="Arial"/>
                <a:ea typeface="Arial"/>
                <a:cs typeface="Arial"/>
                <a:sym typeface="Arial"/>
              </a:rPr>
              <a:t> con Dios por medio de nuestro Señor Jesucristo..." (5:1b)</a:t>
            </a:r>
            <a:endParaRPr/>
          </a:p>
          <a:p>
            <a:pPr marL="283464" lvl="0" indent="-283464" algn="l" rtl="0">
              <a:lnSpc>
                <a:spcPct val="112000"/>
              </a:lnSpc>
              <a:spcBef>
                <a:spcPts val="900"/>
              </a:spcBef>
              <a:spcAft>
                <a:spcPts val="0"/>
              </a:spcAft>
              <a:buClr>
                <a:srgbClr val="262626"/>
              </a:buClr>
              <a:buSzPct val="100000"/>
              <a:buFont typeface="Noto Sans Symbols"/>
              <a:buNone/>
            </a:pPr>
            <a:endParaRPr sz="3200" i="1">
              <a:solidFill>
                <a:srgbClr val="FFFF99"/>
              </a:solidFill>
              <a:latin typeface="Arial"/>
              <a:ea typeface="Arial"/>
              <a:cs typeface="Arial"/>
              <a:sym typeface="Arial"/>
            </a:endParaRPr>
          </a:p>
          <a:p>
            <a:pPr marL="283464" lvl="0" indent="-283464" algn="l" rtl="0">
              <a:lnSpc>
                <a:spcPct val="112000"/>
              </a:lnSpc>
              <a:spcBef>
                <a:spcPts val="900"/>
              </a:spcBef>
              <a:spcAft>
                <a:spcPts val="0"/>
              </a:spcAft>
              <a:buClr>
                <a:srgbClr val="262626"/>
              </a:buClr>
              <a:buSzPct val="100000"/>
              <a:buFont typeface="Noto Sans Symbols"/>
              <a:buNone/>
            </a:pPr>
            <a:endParaRPr sz="4000" i="1">
              <a:solidFill>
                <a:srgbClr val="FFFF99"/>
              </a:solidFill>
              <a:latin typeface="Arial"/>
              <a:ea typeface="Arial"/>
              <a:cs typeface="Arial"/>
              <a:sym typeface="Arial"/>
            </a:endParaRPr>
          </a:p>
          <a:p>
            <a:pPr marL="283464" lvl="0" indent="-283464" algn="l" rtl="0">
              <a:lnSpc>
                <a:spcPct val="112000"/>
              </a:lnSpc>
              <a:spcBef>
                <a:spcPts val="900"/>
              </a:spcBef>
              <a:spcAft>
                <a:spcPts val="0"/>
              </a:spcAft>
              <a:buClr>
                <a:srgbClr val="FFFF99"/>
              </a:buClr>
              <a:buSzPct val="100000"/>
              <a:buFont typeface="Noto Sans Symbols"/>
              <a:buNone/>
            </a:pPr>
            <a:r>
              <a:rPr lang="en-US" sz="2400" i="1">
                <a:solidFill>
                  <a:srgbClr val="FFFF99"/>
                </a:solidFill>
                <a:latin typeface="Arial Narrow"/>
                <a:ea typeface="Arial Narrow"/>
                <a:cs typeface="Arial Narrow"/>
                <a:sym typeface="Arial Narrow"/>
              </a:rPr>
              <a:t>(presente activo de indicativo)</a:t>
            </a:r>
            <a:endParaRPr/>
          </a:p>
        </p:txBody>
      </p:sp>
      <p:sp>
        <p:nvSpPr>
          <p:cNvPr id="1267" name="Google Shape;1267;p178"/>
          <p:cNvSpPr/>
          <p:nvPr/>
        </p:nvSpPr>
        <p:spPr>
          <a:xfrm>
            <a:off x="8229599" y="1943099"/>
            <a:ext cx="3467100" cy="4572000"/>
          </a:xfrm>
          <a:prstGeom prst="rect">
            <a:avLst/>
          </a:prstGeom>
          <a:gradFill>
            <a:gsLst>
              <a:gs pos="0">
                <a:srgbClr val="610000"/>
              </a:gs>
              <a:gs pos="100000">
                <a:srgbClr val="D20000"/>
              </a:gs>
            </a:gsLst>
            <a:lin ang="5400000" scaled="0"/>
          </a:gra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l" rtl="0">
              <a:spcBef>
                <a:spcPts val="0"/>
              </a:spcBef>
              <a:spcAft>
                <a:spcPts val="0"/>
              </a:spcAft>
              <a:buClr>
                <a:schemeClr val="accent1"/>
              </a:buClr>
              <a:buSzPts val="2520"/>
              <a:buFont typeface="Noto Sans Symbols"/>
              <a:buNone/>
            </a:pPr>
            <a:r>
              <a:rPr lang="en-US" sz="3600" b="1">
                <a:solidFill>
                  <a:srgbClr val="FFFF00"/>
                </a:solidFill>
                <a:latin typeface="Teko"/>
                <a:ea typeface="Teko"/>
                <a:cs typeface="Teko"/>
                <a:sym typeface="Teko"/>
              </a:rPr>
              <a:t>FUTURO</a:t>
            </a:r>
            <a:endParaRPr/>
          </a:p>
          <a:p>
            <a:pPr marL="342900" marR="0" lvl="0" indent="-342900" algn="l" rtl="0">
              <a:spcBef>
                <a:spcPts val="0"/>
              </a:spcBef>
              <a:spcAft>
                <a:spcPts val="0"/>
              </a:spcAft>
              <a:buClr>
                <a:schemeClr val="accent1"/>
              </a:buClr>
              <a:buSzPts val="1960"/>
              <a:buFont typeface="Noto Sans Symbols"/>
              <a:buNone/>
            </a:pPr>
            <a:r>
              <a:rPr lang="en-US" sz="2800" i="1">
                <a:solidFill>
                  <a:srgbClr val="FFFF99"/>
                </a:solidFill>
              </a:rPr>
              <a:t>"...¡</a:t>
            </a:r>
            <a:r>
              <a:rPr lang="en-US" sz="2800" i="1" u="sng">
                <a:solidFill>
                  <a:srgbClr val="FFFF99"/>
                </a:solidFill>
              </a:rPr>
              <a:t>nos salvaremos</a:t>
            </a:r>
            <a:r>
              <a:rPr lang="en-US" sz="2800" i="1">
                <a:solidFill>
                  <a:srgbClr val="FFFF99"/>
                </a:solidFill>
              </a:rPr>
              <a:t> de la ira de Dios por medio de él!" (5:9b)</a:t>
            </a:r>
            <a:endParaRPr/>
          </a:p>
          <a:p>
            <a:pPr marL="342900" marR="0" lvl="0" indent="-342900" algn="l" rtl="0">
              <a:spcBef>
                <a:spcPts val="0"/>
              </a:spcBef>
              <a:spcAft>
                <a:spcPts val="0"/>
              </a:spcAft>
              <a:buClr>
                <a:schemeClr val="accent1"/>
              </a:buClr>
              <a:buSzPts val="1960"/>
              <a:buFont typeface="Noto Sans Symbols"/>
              <a:buNone/>
            </a:pPr>
            <a:endParaRPr sz="2800">
              <a:solidFill>
                <a:srgbClr val="FFFF99"/>
              </a:solidFill>
              <a:latin typeface="Arial"/>
              <a:ea typeface="Arial"/>
              <a:cs typeface="Arial"/>
              <a:sym typeface="Arial"/>
            </a:endParaRPr>
          </a:p>
          <a:p>
            <a:pPr marL="342900" marR="0" lvl="0" indent="-342900" algn="l" rtl="0">
              <a:spcBef>
                <a:spcPts val="0"/>
              </a:spcBef>
              <a:spcAft>
                <a:spcPts val="0"/>
              </a:spcAft>
              <a:buClr>
                <a:schemeClr val="accent1"/>
              </a:buClr>
              <a:buSzPts val="1960"/>
              <a:buFont typeface="Noto Sans Symbols"/>
              <a:buNone/>
            </a:pPr>
            <a:endParaRPr sz="2800">
              <a:solidFill>
                <a:srgbClr val="FFFF99"/>
              </a:solidFill>
              <a:latin typeface="Arial"/>
              <a:ea typeface="Arial"/>
              <a:cs typeface="Arial"/>
              <a:sym typeface="Arial"/>
            </a:endParaRPr>
          </a:p>
          <a:p>
            <a:pPr marL="342900" marR="0" lvl="0" indent="-342900" algn="l" rtl="0">
              <a:spcBef>
                <a:spcPts val="0"/>
              </a:spcBef>
              <a:spcAft>
                <a:spcPts val="0"/>
              </a:spcAft>
              <a:buClr>
                <a:schemeClr val="accent1"/>
              </a:buClr>
              <a:buSzPts val="1960"/>
              <a:buFont typeface="Noto Sans Symbols"/>
              <a:buNone/>
            </a:pPr>
            <a:endParaRPr sz="2800">
              <a:solidFill>
                <a:srgbClr val="FFFF99"/>
              </a:solidFill>
              <a:latin typeface="Arial"/>
              <a:ea typeface="Arial"/>
              <a:cs typeface="Arial"/>
              <a:sym typeface="Arial"/>
            </a:endParaRPr>
          </a:p>
          <a:p>
            <a:pPr marL="342900" marR="0" lvl="0" indent="-342900" algn="l" rtl="0">
              <a:spcBef>
                <a:spcPts val="0"/>
              </a:spcBef>
              <a:spcAft>
                <a:spcPts val="0"/>
              </a:spcAft>
              <a:buClr>
                <a:schemeClr val="accent1"/>
              </a:buClr>
              <a:buSzPts val="1960"/>
              <a:buFont typeface="Noto Sans Symbols"/>
              <a:buNone/>
            </a:pPr>
            <a:endParaRPr sz="2800">
              <a:solidFill>
                <a:srgbClr val="FFFF99"/>
              </a:solidFill>
              <a:latin typeface="Arial"/>
              <a:ea typeface="Arial"/>
              <a:cs typeface="Arial"/>
              <a:sym typeface="Arial"/>
            </a:endParaRPr>
          </a:p>
          <a:p>
            <a:pPr marL="342900" marR="0" lvl="0" indent="-342900" algn="l" rtl="0">
              <a:spcBef>
                <a:spcPts val="0"/>
              </a:spcBef>
              <a:spcAft>
                <a:spcPts val="0"/>
              </a:spcAft>
              <a:buClr>
                <a:schemeClr val="accent1"/>
              </a:buClr>
              <a:buSzPts val="1680"/>
              <a:buFont typeface="Noto Sans Symbols"/>
              <a:buNone/>
            </a:pPr>
            <a:r>
              <a:rPr lang="en-US" sz="2400" i="1">
                <a:solidFill>
                  <a:srgbClr val="FFFF99"/>
                </a:solidFill>
                <a:latin typeface="Arial Narrow"/>
                <a:ea typeface="Arial Narrow"/>
                <a:cs typeface="Arial Narrow"/>
                <a:sym typeface="Arial Narrow"/>
              </a:rPr>
              <a:t>(futuro pasivo de indicativo)</a:t>
            </a:r>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65">
                                            <p:txEl>
                                              <p:pRg st="0" end="0"/>
                                            </p:txEl>
                                          </p:spTgt>
                                        </p:tgtEl>
                                        <p:attrNameLst>
                                          <p:attrName>style.visibility</p:attrName>
                                        </p:attrNameLst>
                                      </p:cBhvr>
                                      <p:to>
                                        <p:strVal val="visible"/>
                                      </p:to>
                                    </p:set>
                                    <p:animEffect transition="in" filter="fade">
                                      <p:cBhvr>
                                        <p:cTn id="7" dur="500"/>
                                        <p:tgtEl>
                                          <p:spTgt spid="126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65">
                                            <p:txEl>
                                              <p:pRg st="1" end="1"/>
                                            </p:txEl>
                                          </p:spTgt>
                                        </p:tgtEl>
                                        <p:attrNameLst>
                                          <p:attrName>style.visibility</p:attrName>
                                        </p:attrNameLst>
                                      </p:cBhvr>
                                      <p:to>
                                        <p:strVal val="visible"/>
                                      </p:to>
                                    </p:set>
                                    <p:animEffect transition="in" filter="fade">
                                      <p:cBhvr>
                                        <p:cTn id="12" dur="500"/>
                                        <p:tgtEl>
                                          <p:spTgt spid="126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65">
                                            <p:txEl>
                                              <p:pRg st="2" end="2"/>
                                            </p:txEl>
                                          </p:spTgt>
                                        </p:tgtEl>
                                        <p:attrNameLst>
                                          <p:attrName>style.visibility</p:attrName>
                                        </p:attrNameLst>
                                      </p:cBhvr>
                                      <p:to>
                                        <p:strVal val="visible"/>
                                      </p:to>
                                    </p:set>
                                    <p:animEffect transition="in" filter="fade">
                                      <p:cBhvr>
                                        <p:cTn id="17" dur="500"/>
                                        <p:tgtEl>
                                          <p:spTgt spid="126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65">
                                            <p:txEl>
                                              <p:pRg st="3" end="3"/>
                                            </p:txEl>
                                          </p:spTgt>
                                        </p:tgtEl>
                                        <p:attrNameLst>
                                          <p:attrName>style.visibility</p:attrName>
                                        </p:attrNameLst>
                                      </p:cBhvr>
                                      <p:to>
                                        <p:strVal val="visible"/>
                                      </p:to>
                                    </p:set>
                                    <p:animEffect transition="in" filter="fade">
                                      <p:cBhvr>
                                        <p:cTn id="22" dur="500"/>
                                        <p:tgtEl>
                                          <p:spTgt spid="126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65">
                                            <p:txEl>
                                              <p:pRg st="4" end="4"/>
                                            </p:txEl>
                                          </p:spTgt>
                                        </p:tgtEl>
                                        <p:attrNameLst>
                                          <p:attrName>style.visibility</p:attrName>
                                        </p:attrNameLst>
                                      </p:cBhvr>
                                      <p:to>
                                        <p:strVal val="visible"/>
                                      </p:to>
                                    </p:set>
                                    <p:animEffect transition="in" filter="fade">
                                      <p:cBhvr>
                                        <p:cTn id="27" dur="500"/>
                                        <p:tgtEl>
                                          <p:spTgt spid="126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65">
                                            <p:txEl>
                                              <p:pRg st="5" end="5"/>
                                            </p:txEl>
                                          </p:spTgt>
                                        </p:tgtEl>
                                        <p:attrNameLst>
                                          <p:attrName>style.visibility</p:attrName>
                                        </p:attrNameLst>
                                      </p:cBhvr>
                                      <p:to>
                                        <p:strVal val="visible"/>
                                      </p:to>
                                    </p:set>
                                    <p:animEffect transition="in" filter="fade">
                                      <p:cBhvr>
                                        <p:cTn id="32" dur="500"/>
                                        <p:tgtEl>
                                          <p:spTgt spid="126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66">
                                            <p:txEl>
                                              <p:pRg st="0" end="0"/>
                                            </p:txEl>
                                          </p:spTgt>
                                        </p:tgtEl>
                                        <p:attrNameLst>
                                          <p:attrName>style.visibility</p:attrName>
                                        </p:attrNameLst>
                                      </p:cBhvr>
                                      <p:to>
                                        <p:strVal val="visible"/>
                                      </p:to>
                                    </p:set>
                                    <p:animEffect transition="in" filter="fade">
                                      <p:cBhvr>
                                        <p:cTn id="37" dur="500"/>
                                        <p:tgtEl>
                                          <p:spTgt spid="126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66">
                                            <p:txEl>
                                              <p:pRg st="1" end="1"/>
                                            </p:txEl>
                                          </p:spTgt>
                                        </p:tgtEl>
                                        <p:attrNameLst>
                                          <p:attrName>style.visibility</p:attrName>
                                        </p:attrNameLst>
                                      </p:cBhvr>
                                      <p:to>
                                        <p:strVal val="visible"/>
                                      </p:to>
                                    </p:set>
                                    <p:animEffect transition="in" filter="fade">
                                      <p:cBhvr>
                                        <p:cTn id="42" dur="500"/>
                                        <p:tgtEl>
                                          <p:spTgt spid="1266">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266">
                                            <p:txEl>
                                              <p:pRg st="2" end="2"/>
                                            </p:txEl>
                                          </p:spTgt>
                                        </p:tgtEl>
                                        <p:attrNameLst>
                                          <p:attrName>style.visibility</p:attrName>
                                        </p:attrNameLst>
                                      </p:cBhvr>
                                      <p:to>
                                        <p:strVal val="visible"/>
                                      </p:to>
                                    </p:set>
                                    <p:animEffect transition="in" filter="fade">
                                      <p:cBhvr>
                                        <p:cTn id="47" dur="500"/>
                                        <p:tgtEl>
                                          <p:spTgt spid="1266">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266">
                                            <p:txEl>
                                              <p:pRg st="3" end="3"/>
                                            </p:txEl>
                                          </p:spTgt>
                                        </p:tgtEl>
                                        <p:attrNameLst>
                                          <p:attrName>style.visibility</p:attrName>
                                        </p:attrNameLst>
                                      </p:cBhvr>
                                      <p:to>
                                        <p:strVal val="visible"/>
                                      </p:to>
                                    </p:set>
                                    <p:animEffect transition="in" filter="fade">
                                      <p:cBhvr>
                                        <p:cTn id="52" dur="500"/>
                                        <p:tgtEl>
                                          <p:spTgt spid="1266">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266">
                                            <p:txEl>
                                              <p:pRg st="4" end="4"/>
                                            </p:txEl>
                                          </p:spTgt>
                                        </p:tgtEl>
                                        <p:attrNameLst>
                                          <p:attrName>style.visibility</p:attrName>
                                        </p:attrNameLst>
                                      </p:cBhvr>
                                      <p:to>
                                        <p:strVal val="visible"/>
                                      </p:to>
                                    </p:set>
                                    <p:animEffect transition="in" filter="fade">
                                      <p:cBhvr>
                                        <p:cTn id="57" dur="500"/>
                                        <p:tgtEl>
                                          <p:spTgt spid="1266">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267"/>
                                        </p:tgtEl>
                                        <p:attrNameLst>
                                          <p:attrName>style.visibility</p:attrName>
                                        </p:attrNameLst>
                                      </p:cBhvr>
                                      <p:to>
                                        <p:strVal val="visible"/>
                                      </p:to>
                                    </p:set>
                                    <p:animEffect transition="in" filter="fade">
                                      <p:cBhvr>
                                        <p:cTn id="62" dur="500"/>
                                        <p:tgtEl>
                                          <p:spTgt spid="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Shape 1271"/>
        <p:cNvGrpSpPr/>
        <p:nvPr/>
      </p:nvGrpSpPr>
      <p:grpSpPr>
        <a:xfrm>
          <a:off x="0" y="0"/>
          <a:ext cx="0" cy="0"/>
          <a:chOff x="0" y="0"/>
          <a:chExt cx="0" cy="0"/>
        </a:xfrm>
      </p:grpSpPr>
      <p:sp>
        <p:nvSpPr>
          <p:cNvPr id="1272" name="Google Shape;1272;p179"/>
          <p:cNvSpPr txBox="1">
            <a:spLocks noGrp="1"/>
          </p:cNvSpPr>
          <p:nvPr>
            <p:ph type="body" idx="1"/>
          </p:nvPr>
        </p:nvSpPr>
        <p:spPr>
          <a:xfrm>
            <a:off x="5181600" y="569066"/>
            <a:ext cx="6248398" cy="5655156"/>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12000"/>
              </a:lnSpc>
              <a:spcBef>
                <a:spcPts val="0"/>
              </a:spcBef>
              <a:spcAft>
                <a:spcPts val="0"/>
              </a:spcAft>
              <a:buClr>
                <a:srgbClr val="FF0000"/>
              </a:buClr>
              <a:buSzPts val="2800"/>
              <a:buNone/>
            </a:pPr>
            <a:r>
              <a:rPr lang="en-US" sz="2800" b="1">
                <a:solidFill>
                  <a:srgbClr val="FF0000"/>
                </a:solidFill>
              </a:rPr>
              <a:t>Pablo utiliza poderosas metáforas o imágenes de palabras extraídas de las culturas judía y gentil para describir la salvación.</a:t>
            </a:r>
            <a:endParaRPr/>
          </a:p>
          <a:p>
            <a:pPr marL="283464" lvl="0" indent="-283464" algn="l" rtl="0">
              <a:lnSpc>
                <a:spcPct val="112000"/>
              </a:lnSpc>
              <a:spcBef>
                <a:spcPts val="900"/>
              </a:spcBef>
              <a:spcAft>
                <a:spcPts val="0"/>
              </a:spcAft>
              <a:buClr>
                <a:schemeClr val="dk1"/>
              </a:buClr>
              <a:buSzPts val="2400"/>
              <a:buChar char="•"/>
            </a:pPr>
            <a:r>
              <a:rPr lang="en-US" sz="2400" i="1" u="sng">
                <a:solidFill>
                  <a:schemeClr val="dk1"/>
                </a:solidFill>
              </a:rPr>
              <a:t>La reconciliación </a:t>
            </a:r>
            <a:r>
              <a:rPr lang="en-US" sz="2400" i="1">
                <a:solidFill>
                  <a:schemeClr val="dk1"/>
                </a:solidFill>
              </a:rPr>
              <a:t>establece el marco de la salvación como la reparación de una brecha relacional entre los seres humanos y Dios (Ro. 5:1, 11; 2 Co. 5:18; Ep. 4:17-19; Col. 1:21).</a:t>
            </a:r>
            <a:endParaRPr sz="2400" i="1">
              <a:solidFill>
                <a:schemeClr val="dk1"/>
              </a:solidFill>
            </a:endParaRPr>
          </a:p>
          <a:p>
            <a:pPr marL="283464" lvl="0" indent="-283464" algn="l" rtl="0">
              <a:lnSpc>
                <a:spcPct val="112000"/>
              </a:lnSpc>
              <a:spcBef>
                <a:spcPts val="900"/>
              </a:spcBef>
              <a:spcAft>
                <a:spcPts val="0"/>
              </a:spcAft>
              <a:buClr>
                <a:schemeClr val="dk1"/>
              </a:buClr>
              <a:buSzPts val="2400"/>
              <a:buChar char="•"/>
            </a:pPr>
            <a:r>
              <a:rPr lang="en-US" sz="2400" i="1" u="sng">
                <a:solidFill>
                  <a:schemeClr val="dk1"/>
                </a:solidFill>
              </a:rPr>
              <a:t>La redención </a:t>
            </a:r>
            <a:r>
              <a:rPr lang="en-US" sz="2400" i="1">
                <a:solidFill>
                  <a:schemeClr val="dk1"/>
                </a:solidFill>
              </a:rPr>
              <a:t>es tanto un concepto judío, en el que alguien es "recomprado", como un concepto gentil, en el que los esclavos reciben la manumisión (Ro. 3:24; 1 Co. 1:30; 6:20; 7:23; Ga. 3:13; 4:5; Ep. 1:7, 13-14; 4:30; Tit. 2:14).</a:t>
            </a:r>
            <a:endParaRPr sz="2400" i="1">
              <a:solidFill>
                <a:schemeClr val="dk1"/>
              </a:solidFill>
            </a:endParaRPr>
          </a:p>
        </p:txBody>
      </p:sp>
      <p:sp>
        <p:nvSpPr>
          <p:cNvPr id="1273" name="Google Shape;1273;p179"/>
          <p:cNvSpPr txBox="1">
            <a:spLocks noGrp="1"/>
          </p:cNvSpPr>
          <p:nvPr>
            <p:ph type="sldNum" idx="12"/>
          </p:nvPr>
        </p:nvSpPr>
        <p:spPr>
          <a:xfrm>
            <a:off x="11754465" y="5589640"/>
            <a:ext cx="437534" cy="38307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179</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272">
                                            <p:txEl>
                                              <p:pRg st="0" end="0"/>
                                            </p:txEl>
                                          </p:spTgt>
                                        </p:tgtEl>
                                        <p:attrNameLst>
                                          <p:attrName>style.visibility</p:attrName>
                                        </p:attrNameLst>
                                      </p:cBhvr>
                                      <p:to>
                                        <p:strVal val="visible"/>
                                      </p:to>
                                    </p:set>
                                    <p:anim calcmode="lin" valueType="num">
                                      <p:cBhvr additive="base">
                                        <p:cTn id="7" dur="500"/>
                                        <p:tgtEl>
                                          <p:spTgt spid="1272">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1272">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272">
                                            <p:txEl>
                                              <p:pRg st="1" end="1"/>
                                            </p:txEl>
                                          </p:spTgt>
                                        </p:tgtEl>
                                        <p:attrNameLst>
                                          <p:attrName>style.visibility</p:attrName>
                                        </p:attrNameLst>
                                      </p:cBhvr>
                                      <p:to>
                                        <p:strVal val="visible"/>
                                      </p:to>
                                    </p:set>
                                    <p:anim calcmode="lin" valueType="num">
                                      <p:cBhvr additive="base">
                                        <p:cTn id="11" dur="500"/>
                                        <p:tgtEl>
                                          <p:spTgt spid="1272">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1272">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272">
                                            <p:txEl>
                                              <p:pRg st="2" end="2"/>
                                            </p:txEl>
                                          </p:spTgt>
                                        </p:tgtEl>
                                        <p:attrNameLst>
                                          <p:attrName>style.visibility</p:attrName>
                                        </p:attrNameLst>
                                      </p:cBhvr>
                                      <p:to>
                                        <p:strVal val="visible"/>
                                      </p:to>
                                    </p:set>
                                    <p:anim calcmode="lin" valueType="num">
                                      <p:cBhvr additive="base">
                                        <p:cTn id="15" dur="500"/>
                                        <p:tgtEl>
                                          <p:spTgt spid="1272">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1272">
                                            <p:txEl>
                                              <p:pRg st="2" end="2"/>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321C24"/>
        </a:solidFill>
        <a:effectLst/>
      </p:bgPr>
    </p:bg>
    <p:spTree>
      <p:nvGrpSpPr>
        <p:cNvPr id="1" name="Shape 242"/>
        <p:cNvGrpSpPr/>
        <p:nvPr/>
      </p:nvGrpSpPr>
      <p:grpSpPr>
        <a:xfrm>
          <a:off x="0" y="0"/>
          <a:ext cx="0" cy="0"/>
          <a:chOff x="0" y="0"/>
          <a:chExt cx="0" cy="0"/>
        </a:xfrm>
      </p:grpSpPr>
      <p:pic>
        <p:nvPicPr>
          <p:cNvPr id="243" name="Google Shape;243;p18" descr="bible-map-apostle-paul-first-missionary-journey[1]"/>
          <p:cNvPicPr preferRelativeResize="0"/>
          <p:nvPr/>
        </p:nvPicPr>
        <p:blipFill rotWithShape="1">
          <a:blip r:embed="rId3">
            <a:alphaModFix/>
          </a:blip>
          <a:srcRect/>
          <a:stretch/>
        </p:blipFill>
        <p:spPr>
          <a:xfrm>
            <a:off x="1379622" y="0"/>
            <a:ext cx="7620000" cy="6858000"/>
          </a:xfrm>
          <a:prstGeom prst="rect">
            <a:avLst/>
          </a:prstGeom>
          <a:noFill/>
          <a:ln>
            <a:noFill/>
          </a:ln>
        </p:spPr>
      </p:pic>
      <p:sp>
        <p:nvSpPr>
          <p:cNvPr id="244" name="Google Shape;244;p18"/>
          <p:cNvSpPr txBox="1"/>
          <p:nvPr/>
        </p:nvSpPr>
        <p:spPr>
          <a:xfrm>
            <a:off x="9143999" y="208547"/>
            <a:ext cx="2646900" cy="634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SzPts val="1100"/>
              <a:buNone/>
            </a:pPr>
            <a:r>
              <a:rPr lang="en-US" sz="2800">
                <a:solidFill>
                  <a:srgbClr val="FFFF99"/>
                </a:solidFill>
                <a:latin typeface="Impact"/>
                <a:ea typeface="Impact"/>
                <a:cs typeface="Impact"/>
                <a:sym typeface="Impact"/>
              </a:rPr>
              <a:t>Cuatro iglesias importantes</a:t>
            </a:r>
            <a:endParaRPr sz="2800" b="0" i="0" u="none" strike="noStrike" cap="none">
              <a:solidFill>
                <a:srgbClr val="FFFF99"/>
              </a:solidFill>
              <a:latin typeface="Impact"/>
              <a:ea typeface="Impact"/>
              <a:cs typeface="Impact"/>
              <a:sym typeface="Impact"/>
            </a:endParaRPr>
          </a:p>
          <a:p>
            <a:pPr marL="0" marR="0" lvl="0" indent="0" algn="l" rtl="0">
              <a:spcBef>
                <a:spcPts val="1400"/>
              </a:spcBef>
              <a:spcAft>
                <a:spcPts val="0"/>
              </a:spcAft>
              <a:buClr>
                <a:schemeClr val="dk1"/>
              </a:buClr>
              <a:buSzPts val="1100"/>
              <a:buFont typeface="Arial"/>
              <a:buNone/>
            </a:pPr>
            <a:r>
              <a:rPr lang="en-US" sz="2800">
                <a:solidFill>
                  <a:srgbClr val="FFFF99"/>
                </a:solidFill>
                <a:latin typeface="Corbel"/>
                <a:ea typeface="Corbel"/>
                <a:cs typeface="Corbel"/>
                <a:sym typeface="Corbel"/>
              </a:rPr>
              <a:t>Antioquía (Pisidia)</a:t>
            </a:r>
            <a:endParaRPr sz="2800">
              <a:solidFill>
                <a:srgbClr val="FFFF99"/>
              </a:solidFill>
              <a:latin typeface="Corbel"/>
              <a:ea typeface="Corbel"/>
              <a:cs typeface="Corbel"/>
              <a:sym typeface="Corbel"/>
            </a:endParaRPr>
          </a:p>
          <a:p>
            <a:pPr marL="0" marR="0" lvl="0" indent="0" algn="l" rtl="0">
              <a:spcBef>
                <a:spcPts val="1400"/>
              </a:spcBef>
              <a:spcAft>
                <a:spcPts val="0"/>
              </a:spcAft>
              <a:buClr>
                <a:schemeClr val="dk1"/>
              </a:buClr>
              <a:buSzPts val="1100"/>
              <a:buFont typeface="Arial"/>
              <a:buNone/>
            </a:pPr>
            <a:r>
              <a:rPr lang="en-US" sz="2800">
                <a:solidFill>
                  <a:srgbClr val="FFFF99"/>
                </a:solidFill>
                <a:latin typeface="Corbel"/>
                <a:ea typeface="Corbel"/>
                <a:cs typeface="Corbel"/>
                <a:sym typeface="Corbel"/>
              </a:rPr>
              <a:t>Iconio</a:t>
            </a:r>
            <a:endParaRPr sz="2800">
              <a:solidFill>
                <a:srgbClr val="FFFF99"/>
              </a:solidFill>
              <a:latin typeface="Corbel"/>
              <a:ea typeface="Corbel"/>
              <a:cs typeface="Corbel"/>
              <a:sym typeface="Corbel"/>
            </a:endParaRPr>
          </a:p>
          <a:p>
            <a:pPr marL="0" marR="0" lvl="0" indent="0" algn="l" rtl="0">
              <a:spcBef>
                <a:spcPts val="1400"/>
              </a:spcBef>
              <a:spcAft>
                <a:spcPts val="0"/>
              </a:spcAft>
              <a:buClr>
                <a:schemeClr val="dk1"/>
              </a:buClr>
              <a:buSzPts val="1100"/>
              <a:buFont typeface="Arial"/>
              <a:buNone/>
            </a:pPr>
            <a:r>
              <a:rPr lang="en-US" sz="2800">
                <a:solidFill>
                  <a:srgbClr val="FFFF99"/>
                </a:solidFill>
                <a:latin typeface="Corbel"/>
                <a:ea typeface="Corbel"/>
                <a:cs typeface="Corbel"/>
                <a:sym typeface="Corbel"/>
              </a:rPr>
              <a:t>Listra</a:t>
            </a:r>
            <a:endParaRPr sz="2800">
              <a:solidFill>
                <a:srgbClr val="FFFF99"/>
              </a:solidFill>
              <a:latin typeface="Corbel"/>
              <a:ea typeface="Corbel"/>
              <a:cs typeface="Corbel"/>
              <a:sym typeface="Corbel"/>
            </a:endParaRPr>
          </a:p>
          <a:p>
            <a:pPr marL="0" marR="0" lvl="0" indent="0" algn="l" rtl="0">
              <a:spcBef>
                <a:spcPts val="1400"/>
              </a:spcBef>
              <a:spcAft>
                <a:spcPts val="0"/>
              </a:spcAft>
              <a:buSzPts val="1100"/>
              <a:buNone/>
            </a:pPr>
            <a:r>
              <a:rPr lang="en-US" sz="2800">
                <a:solidFill>
                  <a:srgbClr val="FFFF99"/>
                </a:solidFill>
                <a:latin typeface="Corbel"/>
                <a:ea typeface="Corbel"/>
                <a:cs typeface="Corbel"/>
                <a:sym typeface="Corbel"/>
              </a:rPr>
              <a:t>Derbe</a:t>
            </a:r>
            <a:endParaRPr sz="2800">
              <a:solidFill>
                <a:srgbClr val="FFFF99"/>
              </a:solidFill>
              <a:latin typeface="Corbel"/>
              <a:ea typeface="Corbel"/>
              <a:cs typeface="Corbel"/>
              <a:sym typeface="Corbel"/>
            </a:endParaRPr>
          </a:p>
          <a:p>
            <a:pPr marL="0" marR="0" lvl="0" indent="0" algn="l" rtl="0">
              <a:spcBef>
                <a:spcPts val="1400"/>
              </a:spcBef>
              <a:spcAft>
                <a:spcPts val="0"/>
              </a:spcAft>
              <a:buSzPts val="1100"/>
              <a:buNone/>
            </a:pPr>
            <a:endParaRPr sz="2800">
              <a:solidFill>
                <a:srgbClr val="FFFF99"/>
              </a:solidFill>
              <a:latin typeface="Corbel"/>
              <a:ea typeface="Corbel"/>
              <a:cs typeface="Corbel"/>
              <a:sym typeface="Corbel"/>
            </a:endParaRPr>
          </a:p>
          <a:p>
            <a:pPr marL="0" marR="0" lvl="0" indent="0" algn="l" rtl="0">
              <a:spcBef>
                <a:spcPts val="1400"/>
              </a:spcBef>
              <a:spcAft>
                <a:spcPts val="0"/>
              </a:spcAft>
              <a:buSzPts val="1100"/>
              <a:buNone/>
            </a:pPr>
            <a:r>
              <a:rPr lang="en-US" sz="2800">
                <a:solidFill>
                  <a:srgbClr val="FFFF99"/>
                </a:solidFill>
                <a:latin typeface="Impact"/>
                <a:ea typeface="Impact"/>
                <a:cs typeface="Impact"/>
                <a:sym typeface="Impact"/>
              </a:rPr>
              <a:t>Probables destinatarios de la Carta de Gálata</a:t>
            </a:r>
            <a:endParaRPr sz="2800">
              <a:solidFill>
                <a:srgbClr val="FFFF99"/>
              </a:solidFill>
              <a:latin typeface="Impact"/>
              <a:ea typeface="Impact"/>
              <a:cs typeface="Impact"/>
              <a:sym typeface="Impact"/>
            </a:endParaRPr>
          </a:p>
        </p:txBody>
      </p:sp>
    </p:spTree>
  </p:cSld>
  <p:clrMapOvr>
    <a:masterClrMapping/>
  </p:clrMapOvr>
  <p:transition>
    <p:split orient="vert"/>
  </p:transition>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Shape 1277"/>
        <p:cNvGrpSpPr/>
        <p:nvPr/>
      </p:nvGrpSpPr>
      <p:grpSpPr>
        <a:xfrm>
          <a:off x="0" y="0"/>
          <a:ext cx="0" cy="0"/>
          <a:chOff x="0" y="0"/>
          <a:chExt cx="0" cy="0"/>
        </a:xfrm>
      </p:grpSpPr>
      <p:sp>
        <p:nvSpPr>
          <p:cNvPr id="1278" name="Google Shape;1278;p180"/>
          <p:cNvSpPr txBox="1">
            <a:spLocks noGrp="1"/>
          </p:cNvSpPr>
          <p:nvPr>
            <p:ph type="body" idx="1"/>
          </p:nvPr>
        </p:nvSpPr>
        <p:spPr>
          <a:xfrm>
            <a:off x="5147187" y="162231"/>
            <a:ext cx="6445045" cy="6577781"/>
          </a:xfrm>
          <a:prstGeom prst="rect">
            <a:avLst/>
          </a:prstGeom>
          <a:noFill/>
          <a:ln>
            <a:noFill/>
          </a:ln>
        </p:spPr>
        <p:txBody>
          <a:bodyPr spcFirstLastPara="1" wrap="square" lIns="91425" tIns="45700" rIns="91425" bIns="45700" anchor="t" anchorCtr="0">
            <a:normAutofit/>
          </a:bodyPr>
          <a:lstStyle/>
          <a:p>
            <a:pPr marL="283464" lvl="0" indent="-283464" algn="l" rtl="0">
              <a:lnSpc>
                <a:spcPct val="112000"/>
              </a:lnSpc>
              <a:spcBef>
                <a:spcPts val="900"/>
              </a:spcBef>
              <a:spcAft>
                <a:spcPts val="0"/>
              </a:spcAft>
              <a:buSzPts val="2400"/>
              <a:buChar char="•"/>
            </a:pPr>
            <a:r>
              <a:rPr lang="en-US" sz="2400" i="1" u="sng"/>
              <a:t>La justificación </a:t>
            </a:r>
            <a:r>
              <a:rPr lang="en-US" sz="2400" i="1"/>
              <a:t>es un término forense y evoca la imagen de la absolución ante un juez. Significa que, a pesar de ser un pecador culpable, el creyente es considerado justo porque ha entrado en una relación justa con Dios (Ro. 3:24, 26; 4:5; 5:1; Ga. 2:16; 3:8, 24; Tit. 3:7). Esta absolución se basa en la muerte de Jesús, de modo que la ira de Dios contra el pecado ha sido satisfecha en la muerte de su Hijo (Ro. 5:9; 8:30-34).</a:t>
            </a:r>
            <a:endParaRPr sz="2400" i="1"/>
          </a:p>
          <a:p>
            <a:pPr marL="283464" lvl="0" indent="-283464" algn="l" rtl="0">
              <a:lnSpc>
                <a:spcPct val="112000"/>
              </a:lnSpc>
              <a:spcBef>
                <a:spcPts val="900"/>
              </a:spcBef>
              <a:spcAft>
                <a:spcPts val="0"/>
              </a:spcAft>
              <a:buSzPts val="2400"/>
              <a:buChar char="•"/>
            </a:pPr>
            <a:r>
              <a:rPr lang="en-US" sz="2400" i="1" u="sng"/>
              <a:t>La sustitución </a:t>
            </a:r>
            <a:r>
              <a:rPr lang="en-US" sz="2400" i="1"/>
              <a:t>es un concepto de sacrificio en el que las ofensas del adorador se transfieren al animal inocente sacrificado de por vida. Pablo considera que los rituales del Yom Kippur y de la Pascua subyacen al sacrificio de Cristo (Ro 3:25; 1 Co 5:7; 11:23-25; 2 Co 5:21; Ep 5:2).</a:t>
            </a:r>
            <a:endParaRPr sz="2400" i="1"/>
          </a:p>
        </p:txBody>
      </p:sp>
      <p:sp>
        <p:nvSpPr>
          <p:cNvPr id="1279" name="Google Shape;1279;p180"/>
          <p:cNvSpPr txBox="1">
            <a:spLocks noGrp="1"/>
          </p:cNvSpPr>
          <p:nvPr>
            <p:ph type="sldNum" idx="12"/>
          </p:nvPr>
        </p:nvSpPr>
        <p:spPr>
          <a:xfrm>
            <a:off x="11695471" y="5619135"/>
            <a:ext cx="496528" cy="353582"/>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180</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78">
                                            <p:txEl>
                                              <p:pRg st="0" end="0"/>
                                            </p:txEl>
                                          </p:spTgt>
                                        </p:tgtEl>
                                        <p:attrNameLst>
                                          <p:attrName>style.visibility</p:attrName>
                                        </p:attrNameLst>
                                      </p:cBhvr>
                                      <p:to>
                                        <p:strVal val="visible"/>
                                      </p:to>
                                    </p:set>
                                    <p:anim calcmode="lin" valueType="num">
                                      <p:cBhvr additive="base">
                                        <p:cTn id="7" dur="500"/>
                                        <p:tgtEl>
                                          <p:spTgt spid="1278">
                                            <p:txEl>
                                              <p:pRg st="0" end="0"/>
                                            </p:txEl>
                                          </p:spTgt>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1278">
                                            <p:txEl>
                                              <p:pRg st="1" end="1"/>
                                            </p:txEl>
                                          </p:spTgt>
                                        </p:tgtEl>
                                        <p:attrNameLst>
                                          <p:attrName>style.visibility</p:attrName>
                                        </p:attrNameLst>
                                      </p:cBhvr>
                                      <p:to>
                                        <p:strVal val="visible"/>
                                      </p:to>
                                    </p:set>
                                    <p:anim calcmode="lin" valueType="num">
                                      <p:cBhvr additive="base">
                                        <p:cTn id="10" dur="500"/>
                                        <p:tgtEl>
                                          <p:spTgt spid="127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1.xml><?xml version="1.0" encoding="utf-8"?>
<p:sld xmlns:a="http://schemas.openxmlformats.org/drawingml/2006/main" xmlns:r="http://schemas.openxmlformats.org/officeDocument/2006/relationships" xmlns:p="http://schemas.openxmlformats.org/presentationml/2006/main" showMasterSp="0">
  <p:cSld>
    <p:bg>
      <p:bgPr>
        <a:solidFill>
          <a:srgbClr val="C69FAB"/>
        </a:solidFill>
        <a:effectLst/>
      </p:bgPr>
    </p:bg>
    <p:spTree>
      <p:nvGrpSpPr>
        <p:cNvPr id="1" name="Shape 1283"/>
        <p:cNvGrpSpPr/>
        <p:nvPr/>
      </p:nvGrpSpPr>
      <p:grpSpPr>
        <a:xfrm>
          <a:off x="0" y="0"/>
          <a:ext cx="0" cy="0"/>
          <a:chOff x="0" y="0"/>
          <a:chExt cx="0" cy="0"/>
        </a:xfrm>
      </p:grpSpPr>
      <p:pic>
        <p:nvPicPr>
          <p:cNvPr id="1284" name="Google Shape;1284;p181" descr="sw-to-bema-c-hlp"/>
          <p:cNvPicPr preferRelativeResize="0"/>
          <p:nvPr/>
        </p:nvPicPr>
        <p:blipFill rotWithShape="1">
          <a:blip r:embed="rId3">
            <a:alphaModFix/>
          </a:blip>
          <a:srcRect/>
          <a:stretch/>
        </p:blipFill>
        <p:spPr>
          <a:xfrm>
            <a:off x="13055" y="0"/>
            <a:ext cx="9964409" cy="6858001"/>
          </a:xfrm>
          <a:prstGeom prst="rect">
            <a:avLst/>
          </a:prstGeom>
          <a:noFill/>
          <a:ln w="19050" cap="flat" cmpd="sng">
            <a:solidFill>
              <a:srgbClr val="000000"/>
            </a:solidFill>
            <a:prstDash val="solid"/>
            <a:miter lim="800000"/>
            <a:headEnd type="none" w="sm" len="sm"/>
            <a:tailEnd type="none" w="sm" len="sm"/>
          </a:ln>
        </p:spPr>
      </p:pic>
      <p:sp>
        <p:nvSpPr>
          <p:cNvPr id="1285" name="Google Shape;1285;p181"/>
          <p:cNvSpPr txBox="1"/>
          <p:nvPr/>
        </p:nvSpPr>
        <p:spPr>
          <a:xfrm>
            <a:off x="348915" y="560439"/>
            <a:ext cx="354465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Corbel"/>
                <a:ea typeface="Corbel"/>
                <a:cs typeface="Corbel"/>
                <a:sym typeface="Corbel"/>
              </a:rPr>
              <a:t>La Bema de Corinto</a:t>
            </a:r>
            <a:endParaRPr/>
          </a:p>
        </p:txBody>
      </p:sp>
      <p:sp>
        <p:nvSpPr>
          <p:cNvPr id="1286" name="Google Shape;1286;p181"/>
          <p:cNvSpPr txBox="1"/>
          <p:nvPr/>
        </p:nvSpPr>
        <p:spPr>
          <a:xfrm>
            <a:off x="10036450" y="420174"/>
            <a:ext cx="2111400" cy="5941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dk1"/>
                </a:solidFill>
                <a:latin typeface="Corbel"/>
                <a:ea typeface="Corbel"/>
                <a:cs typeface="Corbel"/>
                <a:sym typeface="Corbel"/>
              </a:rPr>
              <a:t>Es posible que la idea de la absolución fuera muy importante para Pablo, ya que fue procesado en Corinto ante Galión, el procónsul de Corinto que asumió el cargo en el año 51 d.C., acusado de promover una religión ilegal. Galión desestimó el caso (Hch 18:14-16).  </a:t>
            </a:r>
            <a:endParaRPr/>
          </a:p>
        </p:txBody>
      </p:sp>
    </p:spTree>
  </p:cSld>
  <p:clrMapOvr>
    <a:masterClrMapping/>
  </p:clrMapOvr>
  <p:transition>
    <p:split orient="vert"/>
  </p:transition>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Shape 1290"/>
        <p:cNvGrpSpPr/>
        <p:nvPr/>
      </p:nvGrpSpPr>
      <p:grpSpPr>
        <a:xfrm>
          <a:off x="0" y="0"/>
          <a:ext cx="0" cy="0"/>
          <a:chOff x="0" y="0"/>
          <a:chExt cx="0" cy="0"/>
        </a:xfrm>
      </p:grpSpPr>
      <p:sp>
        <p:nvSpPr>
          <p:cNvPr id="1291" name="Google Shape;1291;p182"/>
          <p:cNvSpPr txBox="1">
            <a:spLocks noGrp="1"/>
          </p:cNvSpPr>
          <p:nvPr>
            <p:ph type="body" idx="1"/>
          </p:nvPr>
        </p:nvSpPr>
        <p:spPr>
          <a:xfrm>
            <a:off x="5181599" y="569065"/>
            <a:ext cx="6499123" cy="6170947"/>
          </a:xfrm>
          <a:prstGeom prst="rect">
            <a:avLst/>
          </a:prstGeom>
          <a:noFill/>
          <a:ln>
            <a:noFill/>
          </a:ln>
        </p:spPr>
        <p:txBody>
          <a:bodyPr spcFirstLastPara="1" wrap="square" lIns="91425" tIns="45700" rIns="91425" bIns="45700" anchor="t" anchorCtr="0">
            <a:normAutofit/>
          </a:bodyPr>
          <a:lstStyle/>
          <a:p>
            <a:pPr marL="283464" lvl="0" indent="-283464" algn="l" rtl="0">
              <a:lnSpc>
                <a:spcPct val="112000"/>
              </a:lnSpc>
              <a:spcBef>
                <a:spcPts val="900"/>
              </a:spcBef>
              <a:spcAft>
                <a:spcPts val="0"/>
              </a:spcAft>
              <a:buSzPts val="2400"/>
              <a:buChar char="•"/>
            </a:pPr>
            <a:r>
              <a:rPr lang="en-US" sz="2400" i="1" u="sng"/>
              <a:t>La adopción </a:t>
            </a:r>
            <a:r>
              <a:rPr lang="en-US" sz="2400" i="1"/>
              <a:t>era una práctica romana, un proceso legal por el que una persona era liberada de la autoridad de su padre natural y transferida a la autoridad de su padre adoptivo. Se cancelaban las antiguas deudas y el hijo adoptivo pasaba a formar parte de una nueva familia con derechos de herencia (Ro. 8:15-17; Ga. 4:3-7; Ep. 1:5).</a:t>
            </a:r>
            <a:endParaRPr sz="2400" i="1"/>
          </a:p>
          <a:p>
            <a:pPr marL="283464" lvl="0" indent="-283464" algn="l" rtl="0">
              <a:lnSpc>
                <a:spcPct val="112000"/>
              </a:lnSpc>
              <a:spcBef>
                <a:spcPts val="900"/>
              </a:spcBef>
              <a:spcAft>
                <a:spcPts val="0"/>
              </a:spcAft>
              <a:buSzPts val="2400"/>
              <a:buChar char="•"/>
            </a:pPr>
            <a:r>
              <a:rPr lang="en-US" sz="2400" i="1" u="sng"/>
              <a:t>La santificación </a:t>
            </a:r>
            <a:r>
              <a:rPr lang="en-US" sz="2400" i="1"/>
              <a:t>es un concepto judío en el que la idea de "limpieza" significaba que uno estaba capacitado para acercarse a un Dios santo. Pablo emplea dos tiempos verbales, el pasado (lo que ya está hecho, cf. Ro. 15:16; 1 Co. 1:2; 6:11; Ep. 5:26) y el presente (lo que se está haciendo, cf. Ro. 6:19, 22; 1 Ts. 5:23; 2 Ti. 2:21).</a:t>
            </a:r>
            <a:endParaRPr sz="2400" i="1"/>
          </a:p>
        </p:txBody>
      </p:sp>
      <p:sp>
        <p:nvSpPr>
          <p:cNvPr id="1292" name="Google Shape;1292;p182"/>
          <p:cNvSpPr txBox="1">
            <a:spLocks noGrp="1"/>
          </p:cNvSpPr>
          <p:nvPr>
            <p:ph type="sldNum" idx="12"/>
          </p:nvPr>
        </p:nvSpPr>
        <p:spPr>
          <a:xfrm>
            <a:off x="11680723" y="5663381"/>
            <a:ext cx="511276" cy="30933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182</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91">
                                            <p:txEl>
                                              <p:pRg st="0" end="0"/>
                                            </p:txEl>
                                          </p:spTgt>
                                        </p:tgtEl>
                                        <p:attrNameLst>
                                          <p:attrName>style.visibility</p:attrName>
                                        </p:attrNameLst>
                                      </p:cBhvr>
                                      <p:to>
                                        <p:strVal val="visible"/>
                                      </p:to>
                                    </p:set>
                                    <p:anim calcmode="lin" valueType="num">
                                      <p:cBhvr additive="base">
                                        <p:cTn id="7" dur="500"/>
                                        <p:tgtEl>
                                          <p:spTgt spid="1291">
                                            <p:txEl>
                                              <p:pRg st="0" end="0"/>
                                            </p:txEl>
                                          </p:spTgt>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1291">
                                            <p:txEl>
                                              <p:pRg st="1" end="1"/>
                                            </p:txEl>
                                          </p:spTgt>
                                        </p:tgtEl>
                                        <p:attrNameLst>
                                          <p:attrName>style.visibility</p:attrName>
                                        </p:attrNameLst>
                                      </p:cBhvr>
                                      <p:to>
                                        <p:strVal val="visible"/>
                                      </p:to>
                                    </p:set>
                                    <p:anim calcmode="lin" valueType="num">
                                      <p:cBhvr additive="base">
                                        <p:cTn id="10" dur="500"/>
                                        <p:tgtEl>
                                          <p:spTgt spid="129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3.xml><?xml version="1.0" encoding="utf-8"?>
<p:sld xmlns:a="http://schemas.openxmlformats.org/drawingml/2006/main" xmlns:r="http://schemas.openxmlformats.org/officeDocument/2006/relationships" xmlns:p="http://schemas.openxmlformats.org/presentationml/2006/main" showMasterSp="0">
  <p:cSld>
    <p:bg>
      <p:bgPr>
        <a:solidFill>
          <a:srgbClr val="C69FAB"/>
        </a:solidFill>
        <a:effectLst/>
      </p:bgPr>
    </p:bg>
    <p:spTree>
      <p:nvGrpSpPr>
        <p:cNvPr id="1" name="Shape 1296"/>
        <p:cNvGrpSpPr/>
        <p:nvPr/>
      </p:nvGrpSpPr>
      <p:grpSpPr>
        <a:xfrm>
          <a:off x="0" y="0"/>
          <a:ext cx="0" cy="0"/>
          <a:chOff x="0" y="0"/>
          <a:chExt cx="0" cy="0"/>
        </a:xfrm>
      </p:grpSpPr>
      <p:sp>
        <p:nvSpPr>
          <p:cNvPr id="1297" name="Google Shape;1297;p183"/>
          <p:cNvSpPr txBox="1">
            <a:spLocks noGrp="1"/>
          </p:cNvSpPr>
          <p:nvPr>
            <p:ph type="title" idx="4294967295"/>
          </p:nvPr>
        </p:nvSpPr>
        <p:spPr>
          <a:xfrm>
            <a:off x="688260" y="388301"/>
            <a:ext cx="10764743" cy="79243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FFFF99"/>
              </a:buClr>
              <a:buSzPts val="4200"/>
              <a:buFont typeface="Impact"/>
              <a:buNone/>
            </a:pPr>
            <a:r>
              <a:rPr lang="en-US" sz="4200">
                <a:solidFill>
                  <a:srgbClr val="FFFF99"/>
                </a:solidFill>
                <a:latin typeface="Impact"/>
                <a:ea typeface="Impact"/>
                <a:cs typeface="Impact"/>
                <a:sym typeface="Impact"/>
              </a:rPr>
              <a:t>Las metáforas de Pablo sobre la salvación </a:t>
            </a:r>
            <a:endParaRPr sz="2800">
              <a:solidFill>
                <a:srgbClr val="FFFF99"/>
              </a:solidFill>
              <a:latin typeface="Arial"/>
              <a:ea typeface="Arial"/>
              <a:cs typeface="Arial"/>
              <a:sym typeface="Arial"/>
            </a:endParaRPr>
          </a:p>
        </p:txBody>
      </p:sp>
      <p:sp>
        <p:nvSpPr>
          <p:cNvPr id="1298" name="Google Shape;1298;p183"/>
          <p:cNvSpPr/>
          <p:nvPr/>
        </p:nvSpPr>
        <p:spPr>
          <a:xfrm>
            <a:off x="2551472" y="1317482"/>
            <a:ext cx="2758886" cy="4618875"/>
          </a:xfrm>
          <a:custGeom>
            <a:avLst/>
            <a:gdLst/>
            <a:ahLst/>
            <a:cxnLst/>
            <a:rect l="l" t="t" r="r" b="b"/>
            <a:pathLst>
              <a:path w="21600" h="21600" extrusionOk="0">
                <a:moveTo>
                  <a:pt x="0" y="0"/>
                </a:moveTo>
                <a:lnTo>
                  <a:pt x="5400" y="21600"/>
                </a:lnTo>
                <a:lnTo>
                  <a:pt x="16200" y="21600"/>
                </a:lnTo>
                <a:lnTo>
                  <a:pt x="21600" y="0"/>
                </a:lnTo>
                <a:lnTo>
                  <a:pt x="0" y="0"/>
                </a:lnTo>
                <a:close/>
              </a:path>
            </a:pathLst>
          </a:cu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299" name="Google Shape;1299;p183"/>
          <p:cNvSpPr/>
          <p:nvPr/>
        </p:nvSpPr>
        <p:spPr>
          <a:xfrm rot="10800000">
            <a:off x="4695381" y="1305631"/>
            <a:ext cx="2822362" cy="4636652"/>
          </a:xfrm>
          <a:custGeom>
            <a:avLst/>
            <a:gdLst/>
            <a:ahLst/>
            <a:cxnLst/>
            <a:rect l="l" t="t" r="r" b="b"/>
            <a:pathLst>
              <a:path w="21600" h="21600" extrusionOk="0">
                <a:moveTo>
                  <a:pt x="0" y="0"/>
                </a:moveTo>
                <a:lnTo>
                  <a:pt x="5400" y="21600"/>
                </a:lnTo>
                <a:lnTo>
                  <a:pt x="16200" y="21600"/>
                </a:lnTo>
                <a:lnTo>
                  <a:pt x="21600" y="0"/>
                </a:lnTo>
                <a:lnTo>
                  <a:pt x="0" y="0"/>
                </a:lnTo>
                <a:close/>
              </a:path>
            </a:pathLst>
          </a:cu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300" name="Google Shape;1300;p183"/>
          <p:cNvSpPr/>
          <p:nvPr/>
        </p:nvSpPr>
        <p:spPr>
          <a:xfrm>
            <a:off x="6906056" y="1308408"/>
            <a:ext cx="2763608" cy="4641830"/>
          </a:xfrm>
          <a:custGeom>
            <a:avLst/>
            <a:gdLst/>
            <a:ahLst/>
            <a:cxnLst/>
            <a:rect l="l" t="t" r="r" b="b"/>
            <a:pathLst>
              <a:path w="21600" h="21600" extrusionOk="0">
                <a:moveTo>
                  <a:pt x="0" y="0"/>
                </a:moveTo>
                <a:lnTo>
                  <a:pt x="5400" y="21600"/>
                </a:lnTo>
                <a:lnTo>
                  <a:pt x="16200" y="21600"/>
                </a:lnTo>
                <a:lnTo>
                  <a:pt x="21600" y="0"/>
                </a:lnTo>
                <a:lnTo>
                  <a:pt x="0" y="0"/>
                </a:lnTo>
                <a:close/>
              </a:path>
            </a:pathLst>
          </a:cu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301" name="Google Shape;1301;p183"/>
          <p:cNvSpPr txBox="1"/>
          <p:nvPr/>
        </p:nvSpPr>
        <p:spPr>
          <a:xfrm>
            <a:off x="2940934" y="2188698"/>
            <a:ext cx="2016600" cy="3427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i="1">
                <a:solidFill>
                  <a:srgbClr val="FFC000"/>
                </a:solidFill>
              </a:rPr>
              <a:t>extraído de los tribunales penales romanos</a:t>
            </a:r>
            <a:endParaRPr/>
          </a:p>
          <a:p>
            <a:pPr marL="0" marR="0" lvl="0" indent="0" algn="ctr" rtl="0">
              <a:spcBef>
                <a:spcPts val="1400"/>
              </a:spcBef>
              <a:spcAft>
                <a:spcPts val="0"/>
              </a:spcAft>
              <a:buNone/>
            </a:pPr>
            <a:r>
              <a:rPr lang="en-US" sz="2500">
                <a:solidFill>
                  <a:srgbClr val="FFFF99"/>
                </a:solidFill>
              </a:rPr>
              <a:t>...ser absuelto, ser perdonado por un </a:t>
            </a:r>
            <a:br>
              <a:rPr lang="en-US" sz="2500">
                <a:solidFill>
                  <a:srgbClr val="FFFF99"/>
                </a:solidFill>
              </a:rPr>
            </a:br>
            <a:r>
              <a:rPr lang="en-US" sz="2500">
                <a:solidFill>
                  <a:srgbClr val="FFFF99"/>
                </a:solidFill>
              </a:rPr>
              <a:t>juez</a:t>
            </a:r>
            <a:endParaRPr sz="1100"/>
          </a:p>
        </p:txBody>
      </p:sp>
      <p:sp>
        <p:nvSpPr>
          <p:cNvPr id="1302" name="Google Shape;1302;p183"/>
          <p:cNvSpPr txBox="1"/>
          <p:nvPr/>
        </p:nvSpPr>
        <p:spPr>
          <a:xfrm>
            <a:off x="7152008" y="1883898"/>
            <a:ext cx="2289000" cy="3658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i="1">
                <a:solidFill>
                  <a:srgbClr val="FFC000"/>
                </a:solidFill>
              </a:rPr>
              <a:t>extraído del sistema de sacrificios del templo</a:t>
            </a:r>
            <a:endParaRPr/>
          </a:p>
          <a:p>
            <a:pPr marL="0" marR="0" lvl="0" indent="0" algn="ctr" rtl="0">
              <a:spcBef>
                <a:spcPts val="1400"/>
              </a:spcBef>
              <a:spcAft>
                <a:spcPts val="0"/>
              </a:spcAft>
              <a:buNone/>
            </a:pPr>
            <a:r>
              <a:rPr lang="en-US" sz="2800">
                <a:solidFill>
                  <a:srgbClr val="FFFF99"/>
                </a:solidFill>
              </a:rPr>
              <a:t>...para desviar la </a:t>
            </a:r>
            <a:br>
              <a:rPr lang="en-US" sz="2800">
                <a:solidFill>
                  <a:srgbClr val="FFFF99"/>
                </a:solidFill>
              </a:rPr>
            </a:br>
            <a:r>
              <a:rPr lang="en-US" sz="2800">
                <a:solidFill>
                  <a:srgbClr val="FFFF99"/>
                </a:solidFill>
              </a:rPr>
              <a:t>ira de Dios contra el pecado</a:t>
            </a:r>
            <a:endParaRPr/>
          </a:p>
        </p:txBody>
      </p:sp>
      <p:sp>
        <p:nvSpPr>
          <p:cNvPr id="1303" name="Google Shape;1303;p183"/>
          <p:cNvSpPr/>
          <p:nvPr/>
        </p:nvSpPr>
        <p:spPr>
          <a:xfrm rot="10800000">
            <a:off x="465115" y="1327514"/>
            <a:ext cx="2687514" cy="4619782"/>
          </a:xfrm>
          <a:custGeom>
            <a:avLst/>
            <a:gdLst/>
            <a:ahLst/>
            <a:cxnLst/>
            <a:rect l="l" t="t" r="r" b="b"/>
            <a:pathLst>
              <a:path w="21600" h="21600" extrusionOk="0">
                <a:moveTo>
                  <a:pt x="0" y="0"/>
                </a:moveTo>
                <a:lnTo>
                  <a:pt x="5400" y="21600"/>
                </a:lnTo>
                <a:lnTo>
                  <a:pt x="16200" y="21600"/>
                </a:lnTo>
                <a:lnTo>
                  <a:pt x="21600" y="0"/>
                </a:lnTo>
                <a:lnTo>
                  <a:pt x="0" y="0"/>
                </a:lnTo>
                <a:close/>
              </a:path>
            </a:pathLst>
          </a:cu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304" name="Google Shape;1304;p183"/>
          <p:cNvSpPr txBox="1"/>
          <p:nvPr/>
        </p:nvSpPr>
        <p:spPr>
          <a:xfrm>
            <a:off x="4689335" y="5446410"/>
            <a:ext cx="2801274"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rgbClr val="FF3300"/>
                </a:solidFill>
                <a:latin typeface="Libre Franklin Medium"/>
                <a:ea typeface="Libre Franklin Medium"/>
                <a:cs typeface="Libre Franklin Medium"/>
                <a:sym typeface="Libre Franklin Medium"/>
              </a:rPr>
              <a:t>REDENCIÓN</a:t>
            </a:r>
            <a:endParaRPr/>
          </a:p>
        </p:txBody>
      </p:sp>
      <p:sp>
        <p:nvSpPr>
          <p:cNvPr id="1305" name="Google Shape;1305;p183"/>
          <p:cNvSpPr txBox="1"/>
          <p:nvPr/>
        </p:nvSpPr>
        <p:spPr>
          <a:xfrm>
            <a:off x="2632863" y="1305634"/>
            <a:ext cx="27537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600">
                <a:solidFill>
                  <a:srgbClr val="FF3300"/>
                </a:solidFill>
                <a:latin typeface="Libre Franklin Medium"/>
                <a:ea typeface="Libre Franklin Medium"/>
                <a:cs typeface="Libre Franklin Medium"/>
                <a:sym typeface="Libre Franklin Medium"/>
              </a:rPr>
              <a:t>JUSTIFICACIÓN</a:t>
            </a:r>
            <a:endParaRPr sz="1200"/>
          </a:p>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306" name="Google Shape;1306;p183"/>
          <p:cNvSpPr txBox="1"/>
          <p:nvPr/>
        </p:nvSpPr>
        <p:spPr>
          <a:xfrm>
            <a:off x="627975" y="1219500"/>
            <a:ext cx="2489700" cy="42534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2400">
              <a:solidFill>
                <a:srgbClr val="FFFF00"/>
              </a:solidFill>
              <a:latin typeface="Arial"/>
              <a:ea typeface="Arial"/>
              <a:cs typeface="Arial"/>
              <a:sym typeface="Arial"/>
            </a:endParaRPr>
          </a:p>
          <a:p>
            <a:pPr marL="0" marR="0" lvl="0" indent="0" algn="ctr" rtl="0">
              <a:spcBef>
                <a:spcPts val="1200"/>
              </a:spcBef>
              <a:spcAft>
                <a:spcPts val="0"/>
              </a:spcAft>
              <a:buNone/>
            </a:pPr>
            <a:endParaRPr sz="2400">
              <a:solidFill>
                <a:srgbClr val="FFFF00"/>
              </a:solidFill>
              <a:latin typeface="Arial"/>
              <a:ea typeface="Arial"/>
              <a:cs typeface="Arial"/>
              <a:sym typeface="Arial"/>
            </a:endParaRPr>
          </a:p>
          <a:p>
            <a:pPr marL="0" marR="0" lvl="0" indent="0" algn="ctr" rtl="0">
              <a:spcBef>
                <a:spcPts val="1000"/>
              </a:spcBef>
              <a:spcAft>
                <a:spcPts val="0"/>
              </a:spcAft>
              <a:buClr>
                <a:schemeClr val="dk1"/>
              </a:buClr>
              <a:buSzPts val="1100"/>
              <a:buFont typeface="Arial"/>
              <a:buNone/>
            </a:pPr>
            <a:r>
              <a:rPr lang="en-US" sz="2000" i="1">
                <a:solidFill>
                  <a:srgbClr val="FFC000"/>
                </a:solidFill>
              </a:rPr>
              <a:t>extraído del derecho de </a:t>
            </a:r>
            <a:br>
              <a:rPr lang="en-US" sz="2000" i="1">
                <a:solidFill>
                  <a:srgbClr val="FFC000"/>
                </a:solidFill>
              </a:rPr>
            </a:br>
            <a:r>
              <a:rPr lang="en-US" sz="2000" i="1">
                <a:solidFill>
                  <a:srgbClr val="FFC000"/>
                </a:solidFill>
              </a:rPr>
              <a:t>familia romano</a:t>
            </a:r>
            <a:endParaRPr sz="2000" i="1">
              <a:solidFill>
                <a:srgbClr val="FFC000"/>
              </a:solidFill>
            </a:endParaRPr>
          </a:p>
          <a:p>
            <a:pPr marL="0" marR="0" lvl="0" indent="0" algn="ctr" rtl="0">
              <a:spcBef>
                <a:spcPts val="1000"/>
              </a:spcBef>
              <a:spcAft>
                <a:spcPts val="0"/>
              </a:spcAft>
              <a:buNone/>
            </a:pPr>
            <a:endParaRPr sz="2000" i="1">
              <a:solidFill>
                <a:srgbClr val="FFC000"/>
              </a:solidFill>
            </a:endParaRPr>
          </a:p>
          <a:p>
            <a:pPr marL="0" marR="0" lvl="0" indent="0" algn="ctr" rtl="0">
              <a:spcBef>
                <a:spcPts val="1400"/>
              </a:spcBef>
              <a:spcAft>
                <a:spcPts val="0"/>
              </a:spcAft>
              <a:buNone/>
            </a:pPr>
            <a:r>
              <a:rPr lang="en-US" sz="2600">
                <a:solidFill>
                  <a:srgbClr val="FFFF99"/>
                </a:solidFill>
              </a:rPr>
              <a:t>...para transferir la autoridad a una nueva familia</a:t>
            </a:r>
            <a:endParaRPr sz="1200"/>
          </a:p>
        </p:txBody>
      </p:sp>
      <p:sp>
        <p:nvSpPr>
          <p:cNvPr id="1307" name="Google Shape;1307;p183"/>
          <p:cNvSpPr txBox="1"/>
          <p:nvPr/>
        </p:nvSpPr>
        <p:spPr>
          <a:xfrm>
            <a:off x="294602" y="5436285"/>
            <a:ext cx="300653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rgbClr val="FF3300"/>
                </a:solidFill>
                <a:latin typeface="Libre Franklin Medium"/>
                <a:ea typeface="Libre Franklin Medium"/>
                <a:cs typeface="Libre Franklin Medium"/>
                <a:sym typeface="Libre Franklin Medium"/>
              </a:rPr>
              <a:t>ADOPCIÓN</a:t>
            </a:r>
            <a:endParaRPr/>
          </a:p>
        </p:txBody>
      </p:sp>
      <p:sp>
        <p:nvSpPr>
          <p:cNvPr id="1308" name="Google Shape;1308;p183"/>
          <p:cNvSpPr/>
          <p:nvPr/>
        </p:nvSpPr>
        <p:spPr>
          <a:xfrm rot="10800000">
            <a:off x="9062218" y="1307352"/>
            <a:ext cx="2801273" cy="4629005"/>
          </a:xfrm>
          <a:custGeom>
            <a:avLst/>
            <a:gdLst/>
            <a:ahLst/>
            <a:cxnLst/>
            <a:rect l="l" t="t" r="r" b="b"/>
            <a:pathLst>
              <a:path w="21600" h="21600" extrusionOk="0">
                <a:moveTo>
                  <a:pt x="0" y="0"/>
                </a:moveTo>
                <a:lnTo>
                  <a:pt x="5400" y="21600"/>
                </a:lnTo>
                <a:lnTo>
                  <a:pt x="16200" y="21600"/>
                </a:lnTo>
                <a:lnTo>
                  <a:pt x="21600" y="0"/>
                </a:lnTo>
                <a:lnTo>
                  <a:pt x="0" y="0"/>
                </a:lnTo>
                <a:close/>
              </a:path>
            </a:pathLst>
          </a:cu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309" name="Google Shape;1309;p183"/>
          <p:cNvSpPr txBox="1"/>
          <p:nvPr/>
        </p:nvSpPr>
        <p:spPr>
          <a:xfrm>
            <a:off x="5197968" y="1039183"/>
            <a:ext cx="1876800" cy="4294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2400">
              <a:solidFill>
                <a:srgbClr val="FFFF00"/>
              </a:solidFill>
              <a:latin typeface="Arial"/>
              <a:ea typeface="Arial"/>
              <a:cs typeface="Arial"/>
              <a:sym typeface="Arial"/>
            </a:endParaRPr>
          </a:p>
          <a:p>
            <a:pPr marL="0" marR="0" lvl="0" indent="0" algn="ctr" rtl="0">
              <a:spcBef>
                <a:spcPts val="1200"/>
              </a:spcBef>
              <a:spcAft>
                <a:spcPts val="0"/>
              </a:spcAft>
              <a:buNone/>
            </a:pPr>
            <a:endParaRPr sz="2400">
              <a:solidFill>
                <a:srgbClr val="FFFF00"/>
              </a:solidFill>
              <a:latin typeface="Arial"/>
              <a:ea typeface="Arial"/>
              <a:cs typeface="Arial"/>
              <a:sym typeface="Arial"/>
            </a:endParaRPr>
          </a:p>
          <a:p>
            <a:pPr marL="0" marR="0" lvl="0" indent="0" algn="ctr" rtl="0">
              <a:spcBef>
                <a:spcPts val="1000"/>
              </a:spcBef>
              <a:spcAft>
                <a:spcPts val="0"/>
              </a:spcAft>
              <a:buSzPts val="1100"/>
              <a:buNone/>
            </a:pPr>
            <a:r>
              <a:rPr lang="en-US" sz="2000" i="1">
                <a:solidFill>
                  <a:srgbClr val="FFC000"/>
                </a:solidFill>
              </a:rPr>
              <a:t>extraído de </a:t>
            </a:r>
            <a:br>
              <a:rPr lang="en-US" sz="2000" i="1">
                <a:solidFill>
                  <a:srgbClr val="FFC000"/>
                </a:solidFill>
              </a:rPr>
            </a:br>
            <a:r>
              <a:rPr lang="en-US" sz="2000" i="1">
                <a:solidFill>
                  <a:srgbClr val="FFC000"/>
                </a:solidFill>
              </a:rPr>
              <a:t>las leyes de la Torá para la recompra</a:t>
            </a:r>
            <a:endParaRPr sz="2000" i="1">
              <a:solidFill>
                <a:srgbClr val="FFC000"/>
              </a:solidFill>
            </a:endParaRPr>
          </a:p>
          <a:p>
            <a:pPr marL="0" marR="0" lvl="0" indent="0" algn="ctr" rtl="0">
              <a:spcBef>
                <a:spcPts val="1400"/>
              </a:spcBef>
              <a:spcAft>
                <a:spcPts val="0"/>
              </a:spcAft>
              <a:buNone/>
            </a:pPr>
            <a:r>
              <a:rPr lang="en-US" sz="2300">
                <a:solidFill>
                  <a:srgbClr val="FFFF99"/>
                </a:solidFill>
              </a:rPr>
              <a:t>...para efectuar una liberación o una recompra</a:t>
            </a:r>
            <a:endParaRPr sz="2300">
              <a:solidFill>
                <a:srgbClr val="FFFF66"/>
              </a:solidFill>
              <a:latin typeface="Arial"/>
              <a:ea typeface="Arial"/>
              <a:cs typeface="Arial"/>
              <a:sym typeface="Arial"/>
            </a:endParaRPr>
          </a:p>
        </p:txBody>
      </p:sp>
      <p:sp>
        <p:nvSpPr>
          <p:cNvPr id="1310" name="Google Shape;1310;p183"/>
          <p:cNvSpPr txBox="1"/>
          <p:nvPr/>
        </p:nvSpPr>
        <p:spPr>
          <a:xfrm>
            <a:off x="9442025" y="1180725"/>
            <a:ext cx="1999200" cy="42174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2400">
              <a:solidFill>
                <a:srgbClr val="FFFF00"/>
              </a:solidFill>
              <a:latin typeface="Arial"/>
              <a:ea typeface="Arial"/>
              <a:cs typeface="Arial"/>
              <a:sym typeface="Arial"/>
            </a:endParaRPr>
          </a:p>
          <a:p>
            <a:pPr marL="0" marR="0" lvl="0" indent="0" algn="ctr" rtl="0">
              <a:spcBef>
                <a:spcPts val="1200"/>
              </a:spcBef>
              <a:spcAft>
                <a:spcPts val="0"/>
              </a:spcAft>
              <a:buNone/>
            </a:pPr>
            <a:endParaRPr sz="2400">
              <a:solidFill>
                <a:srgbClr val="FFFF00"/>
              </a:solidFill>
              <a:latin typeface="Arial"/>
              <a:ea typeface="Arial"/>
              <a:cs typeface="Arial"/>
              <a:sym typeface="Arial"/>
            </a:endParaRPr>
          </a:p>
          <a:p>
            <a:pPr marL="0" marR="0" lvl="0" indent="0" algn="ctr" rtl="0">
              <a:spcBef>
                <a:spcPts val="1000"/>
              </a:spcBef>
              <a:spcAft>
                <a:spcPts val="0"/>
              </a:spcAft>
              <a:buSzPts val="1100"/>
              <a:buNone/>
            </a:pPr>
            <a:r>
              <a:rPr lang="en-US" sz="2000" i="1">
                <a:solidFill>
                  <a:srgbClr val="FFC000"/>
                </a:solidFill>
              </a:rPr>
              <a:t>extraído de </a:t>
            </a:r>
            <a:br>
              <a:rPr lang="en-US" sz="2000" i="1">
                <a:solidFill>
                  <a:srgbClr val="FFC000"/>
                </a:solidFill>
              </a:rPr>
            </a:br>
            <a:r>
              <a:rPr lang="en-US" sz="2000" i="1">
                <a:solidFill>
                  <a:srgbClr val="FFC000"/>
                </a:solidFill>
              </a:rPr>
              <a:t>las leyes de la Torá para la purificación</a:t>
            </a:r>
            <a:endParaRPr sz="2000" i="1">
              <a:solidFill>
                <a:srgbClr val="FFC000"/>
              </a:solidFill>
            </a:endParaRPr>
          </a:p>
          <a:p>
            <a:pPr marL="0" marR="0" lvl="0" indent="0" algn="ctr" rtl="0">
              <a:spcBef>
                <a:spcPts val="1400"/>
              </a:spcBef>
              <a:spcAft>
                <a:spcPts val="0"/>
              </a:spcAft>
              <a:buNone/>
            </a:pPr>
            <a:r>
              <a:rPr lang="en-US" sz="2200">
                <a:solidFill>
                  <a:srgbClr val="FFFF99"/>
                </a:solidFill>
              </a:rPr>
              <a:t>...para hacerla limpia, apta para acercarse a Dios</a:t>
            </a:r>
            <a:endParaRPr sz="2200">
              <a:solidFill>
                <a:srgbClr val="FFFF66"/>
              </a:solidFill>
              <a:latin typeface="Arial"/>
              <a:ea typeface="Arial"/>
              <a:cs typeface="Arial"/>
              <a:sym typeface="Arial"/>
            </a:endParaRPr>
          </a:p>
        </p:txBody>
      </p:sp>
      <p:sp>
        <p:nvSpPr>
          <p:cNvPr id="1311" name="Google Shape;1311;p183"/>
          <p:cNvSpPr txBox="1"/>
          <p:nvPr/>
        </p:nvSpPr>
        <p:spPr>
          <a:xfrm>
            <a:off x="8971588" y="5465781"/>
            <a:ext cx="3006600" cy="492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600">
                <a:solidFill>
                  <a:srgbClr val="FF3300"/>
                </a:solidFill>
                <a:latin typeface="Libre Franklin Medium"/>
                <a:ea typeface="Libre Franklin Medium"/>
                <a:cs typeface="Libre Franklin Medium"/>
                <a:sym typeface="Libre Franklin Medium"/>
              </a:rPr>
              <a:t>SANTIFICACIÓN</a:t>
            </a:r>
            <a:endParaRPr sz="1200"/>
          </a:p>
        </p:txBody>
      </p:sp>
      <p:sp>
        <p:nvSpPr>
          <p:cNvPr id="1312" name="Google Shape;1312;p183"/>
          <p:cNvSpPr txBox="1"/>
          <p:nvPr/>
        </p:nvSpPr>
        <p:spPr>
          <a:xfrm>
            <a:off x="465114" y="6029147"/>
            <a:ext cx="11398378" cy="527361"/>
          </a:xfrm>
          <a:prstGeom prst="rect">
            <a:avLst/>
          </a:prstGeom>
          <a:gradFill>
            <a:gsLst>
              <a:gs pos="0">
                <a:srgbClr val="311A22"/>
              </a:gs>
              <a:gs pos="50000">
                <a:srgbClr val="482632"/>
              </a:gs>
              <a:gs pos="100000">
                <a:srgbClr val="562F3D"/>
              </a:gs>
            </a:gsLst>
            <a:lin ang="0" scaled="0"/>
          </a:gra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FFFF99"/>
                </a:solidFill>
                <a:latin typeface="Libre Franklin Medium"/>
                <a:ea typeface="Libre Franklin Medium"/>
                <a:cs typeface="Libre Franklin Medium"/>
                <a:sym typeface="Libre Franklin Medium"/>
              </a:rPr>
              <a:t>							</a:t>
            </a:r>
            <a:endParaRPr sz="2800">
              <a:solidFill>
                <a:srgbClr val="FFFF99"/>
              </a:solidFill>
              <a:latin typeface="Arial"/>
              <a:ea typeface="Arial"/>
              <a:cs typeface="Arial"/>
              <a:sym typeface="Arial"/>
            </a:endParaRPr>
          </a:p>
        </p:txBody>
      </p:sp>
      <p:sp>
        <p:nvSpPr>
          <p:cNvPr id="1313" name="Google Shape;1313;p183"/>
          <p:cNvSpPr txBox="1"/>
          <p:nvPr/>
        </p:nvSpPr>
        <p:spPr>
          <a:xfrm>
            <a:off x="465125" y="6031925"/>
            <a:ext cx="3150300" cy="492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600">
                <a:solidFill>
                  <a:srgbClr val="FF3300"/>
                </a:solidFill>
                <a:latin typeface="Libre Franklin Medium"/>
                <a:ea typeface="Libre Franklin Medium"/>
                <a:cs typeface="Libre Franklin Medium"/>
                <a:sym typeface="Libre Franklin Medium"/>
              </a:rPr>
              <a:t>RECONCILIACIÓN</a:t>
            </a:r>
            <a:endParaRPr sz="1200"/>
          </a:p>
        </p:txBody>
      </p:sp>
      <p:sp>
        <p:nvSpPr>
          <p:cNvPr id="1314" name="Google Shape;1314;p183"/>
          <p:cNvSpPr txBox="1"/>
          <p:nvPr/>
        </p:nvSpPr>
        <p:spPr>
          <a:xfrm>
            <a:off x="3615290" y="6029147"/>
            <a:ext cx="808018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FFFF99"/>
                </a:solidFill>
              </a:rPr>
              <a:t>...reparando la brecha entre los humanos y Dios</a:t>
            </a:r>
            <a:endParaRPr/>
          </a:p>
        </p:txBody>
      </p:sp>
      <p:sp>
        <p:nvSpPr>
          <p:cNvPr id="1315" name="Google Shape;1315;p183"/>
          <p:cNvSpPr txBox="1"/>
          <p:nvPr/>
        </p:nvSpPr>
        <p:spPr>
          <a:xfrm>
            <a:off x="7026949" y="1262198"/>
            <a:ext cx="26247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FF3300"/>
                </a:solidFill>
                <a:latin typeface="Libre Franklin Medium"/>
                <a:ea typeface="Libre Franklin Medium"/>
                <a:cs typeface="Libre Franklin Medium"/>
                <a:sym typeface="Libre Franklin Medium"/>
              </a:rPr>
              <a:t>SUSTITUCIÓN</a:t>
            </a:r>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12"/>
                                        </p:tgtEl>
                                        <p:attrNameLst>
                                          <p:attrName>style.visibility</p:attrName>
                                        </p:attrNameLst>
                                      </p:cBhvr>
                                      <p:to>
                                        <p:strVal val="visible"/>
                                      </p:to>
                                    </p:set>
                                    <p:animEffect transition="in" filter="fade">
                                      <p:cBhvr>
                                        <p:cTn id="7" dur="500"/>
                                        <p:tgtEl>
                                          <p:spTgt spid="1312"/>
                                        </p:tgtEl>
                                      </p:cBhvr>
                                    </p:animEffect>
                                  </p:childTnLst>
                                </p:cTn>
                              </p:par>
                              <p:par>
                                <p:cTn id="8" presetID="10" presetClass="entr" presetSubtype="0" fill="hold" nodeType="withEffect">
                                  <p:stCondLst>
                                    <p:cond delay="0"/>
                                  </p:stCondLst>
                                  <p:childTnLst>
                                    <p:set>
                                      <p:cBhvr>
                                        <p:cTn id="9" dur="1" fill="hold">
                                          <p:stCondLst>
                                            <p:cond delay="0"/>
                                          </p:stCondLst>
                                        </p:cTn>
                                        <p:tgtEl>
                                          <p:spTgt spid="1313"/>
                                        </p:tgtEl>
                                        <p:attrNameLst>
                                          <p:attrName>style.visibility</p:attrName>
                                        </p:attrNameLst>
                                      </p:cBhvr>
                                      <p:to>
                                        <p:strVal val="visible"/>
                                      </p:to>
                                    </p:set>
                                    <p:animEffect transition="in" filter="fade">
                                      <p:cBhvr>
                                        <p:cTn id="10" dur="500"/>
                                        <p:tgtEl>
                                          <p:spTgt spid="1313"/>
                                        </p:tgtEl>
                                      </p:cBhvr>
                                    </p:animEffect>
                                  </p:childTnLst>
                                </p:cTn>
                              </p:par>
                              <p:par>
                                <p:cTn id="11" presetID="10" presetClass="entr" presetSubtype="0" fill="hold" nodeType="withEffect">
                                  <p:stCondLst>
                                    <p:cond delay="0"/>
                                  </p:stCondLst>
                                  <p:childTnLst>
                                    <p:set>
                                      <p:cBhvr>
                                        <p:cTn id="12" dur="1" fill="hold">
                                          <p:stCondLst>
                                            <p:cond delay="0"/>
                                          </p:stCondLst>
                                        </p:cTn>
                                        <p:tgtEl>
                                          <p:spTgt spid="1314"/>
                                        </p:tgtEl>
                                        <p:attrNameLst>
                                          <p:attrName>style.visibility</p:attrName>
                                        </p:attrNameLst>
                                      </p:cBhvr>
                                      <p:to>
                                        <p:strVal val="visible"/>
                                      </p:to>
                                    </p:set>
                                    <p:animEffect transition="in" filter="fade">
                                      <p:cBhvr>
                                        <p:cTn id="13" dur="500"/>
                                        <p:tgtEl>
                                          <p:spTgt spid="131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303"/>
                                        </p:tgtEl>
                                        <p:attrNameLst>
                                          <p:attrName>style.visibility</p:attrName>
                                        </p:attrNameLst>
                                      </p:cBhvr>
                                      <p:to>
                                        <p:strVal val="visible"/>
                                      </p:to>
                                    </p:set>
                                    <p:animEffect transition="in" filter="fade">
                                      <p:cBhvr>
                                        <p:cTn id="18" dur="500"/>
                                        <p:tgtEl>
                                          <p:spTgt spid="1303"/>
                                        </p:tgtEl>
                                      </p:cBhvr>
                                    </p:animEffect>
                                  </p:childTnLst>
                                </p:cTn>
                              </p:par>
                              <p:par>
                                <p:cTn id="19" presetID="10" presetClass="entr" presetSubtype="0" fill="hold" nodeType="withEffect">
                                  <p:stCondLst>
                                    <p:cond delay="0"/>
                                  </p:stCondLst>
                                  <p:childTnLst>
                                    <p:set>
                                      <p:cBhvr>
                                        <p:cTn id="20" dur="1" fill="hold">
                                          <p:stCondLst>
                                            <p:cond delay="0"/>
                                          </p:stCondLst>
                                        </p:cTn>
                                        <p:tgtEl>
                                          <p:spTgt spid="1307"/>
                                        </p:tgtEl>
                                        <p:attrNameLst>
                                          <p:attrName>style.visibility</p:attrName>
                                        </p:attrNameLst>
                                      </p:cBhvr>
                                      <p:to>
                                        <p:strVal val="visible"/>
                                      </p:to>
                                    </p:set>
                                    <p:animEffect transition="in" filter="fade">
                                      <p:cBhvr>
                                        <p:cTn id="21" dur="500"/>
                                        <p:tgtEl>
                                          <p:spTgt spid="1307"/>
                                        </p:tgtEl>
                                      </p:cBhvr>
                                    </p:animEffect>
                                  </p:childTnLst>
                                </p:cTn>
                              </p:par>
                              <p:par>
                                <p:cTn id="22" presetID="10" presetClass="entr" presetSubtype="0" fill="hold" nodeType="withEffect">
                                  <p:stCondLst>
                                    <p:cond delay="0"/>
                                  </p:stCondLst>
                                  <p:childTnLst>
                                    <p:set>
                                      <p:cBhvr>
                                        <p:cTn id="23" dur="1" fill="hold">
                                          <p:stCondLst>
                                            <p:cond delay="0"/>
                                          </p:stCondLst>
                                        </p:cTn>
                                        <p:tgtEl>
                                          <p:spTgt spid="1306"/>
                                        </p:tgtEl>
                                        <p:attrNameLst>
                                          <p:attrName>style.visibility</p:attrName>
                                        </p:attrNameLst>
                                      </p:cBhvr>
                                      <p:to>
                                        <p:strVal val="visible"/>
                                      </p:to>
                                    </p:set>
                                    <p:animEffect transition="in" filter="fade">
                                      <p:cBhvr>
                                        <p:cTn id="24" dur="500"/>
                                        <p:tgtEl>
                                          <p:spTgt spid="130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298"/>
                                        </p:tgtEl>
                                        <p:attrNameLst>
                                          <p:attrName>style.visibility</p:attrName>
                                        </p:attrNameLst>
                                      </p:cBhvr>
                                      <p:to>
                                        <p:strVal val="visible"/>
                                      </p:to>
                                    </p:set>
                                    <p:animEffect transition="in" filter="fade">
                                      <p:cBhvr>
                                        <p:cTn id="29" dur="500"/>
                                        <p:tgtEl>
                                          <p:spTgt spid="1298"/>
                                        </p:tgtEl>
                                      </p:cBhvr>
                                    </p:animEffect>
                                  </p:childTnLst>
                                </p:cTn>
                              </p:par>
                              <p:par>
                                <p:cTn id="30" presetID="10" presetClass="entr" presetSubtype="0" fill="hold" nodeType="withEffect">
                                  <p:stCondLst>
                                    <p:cond delay="0"/>
                                  </p:stCondLst>
                                  <p:childTnLst>
                                    <p:set>
                                      <p:cBhvr>
                                        <p:cTn id="31" dur="1" fill="hold">
                                          <p:stCondLst>
                                            <p:cond delay="0"/>
                                          </p:stCondLst>
                                        </p:cTn>
                                        <p:tgtEl>
                                          <p:spTgt spid="1305"/>
                                        </p:tgtEl>
                                        <p:attrNameLst>
                                          <p:attrName>style.visibility</p:attrName>
                                        </p:attrNameLst>
                                      </p:cBhvr>
                                      <p:to>
                                        <p:strVal val="visible"/>
                                      </p:to>
                                    </p:set>
                                    <p:animEffect transition="in" filter="fade">
                                      <p:cBhvr>
                                        <p:cTn id="32" dur="500"/>
                                        <p:tgtEl>
                                          <p:spTgt spid="1305"/>
                                        </p:tgtEl>
                                      </p:cBhvr>
                                    </p:animEffect>
                                  </p:childTnLst>
                                </p:cTn>
                              </p:par>
                              <p:par>
                                <p:cTn id="33" presetID="10" presetClass="entr" presetSubtype="0" fill="hold" nodeType="withEffect">
                                  <p:stCondLst>
                                    <p:cond delay="0"/>
                                  </p:stCondLst>
                                  <p:childTnLst>
                                    <p:set>
                                      <p:cBhvr>
                                        <p:cTn id="34" dur="1" fill="hold">
                                          <p:stCondLst>
                                            <p:cond delay="0"/>
                                          </p:stCondLst>
                                        </p:cTn>
                                        <p:tgtEl>
                                          <p:spTgt spid="1301"/>
                                        </p:tgtEl>
                                        <p:attrNameLst>
                                          <p:attrName>style.visibility</p:attrName>
                                        </p:attrNameLst>
                                      </p:cBhvr>
                                      <p:to>
                                        <p:strVal val="visible"/>
                                      </p:to>
                                    </p:set>
                                    <p:animEffect transition="in" filter="fade">
                                      <p:cBhvr>
                                        <p:cTn id="35" dur="500"/>
                                        <p:tgtEl>
                                          <p:spTgt spid="130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299"/>
                                        </p:tgtEl>
                                        <p:attrNameLst>
                                          <p:attrName>style.visibility</p:attrName>
                                        </p:attrNameLst>
                                      </p:cBhvr>
                                      <p:to>
                                        <p:strVal val="visible"/>
                                      </p:to>
                                    </p:set>
                                    <p:animEffect transition="in" filter="fade">
                                      <p:cBhvr>
                                        <p:cTn id="40" dur="500"/>
                                        <p:tgtEl>
                                          <p:spTgt spid="1299"/>
                                        </p:tgtEl>
                                      </p:cBhvr>
                                    </p:animEffect>
                                  </p:childTnLst>
                                </p:cTn>
                              </p:par>
                              <p:par>
                                <p:cTn id="41" presetID="10" presetClass="entr" presetSubtype="0" fill="hold" nodeType="withEffect">
                                  <p:stCondLst>
                                    <p:cond delay="0"/>
                                  </p:stCondLst>
                                  <p:childTnLst>
                                    <p:set>
                                      <p:cBhvr>
                                        <p:cTn id="42" dur="1" fill="hold">
                                          <p:stCondLst>
                                            <p:cond delay="0"/>
                                          </p:stCondLst>
                                        </p:cTn>
                                        <p:tgtEl>
                                          <p:spTgt spid="1309"/>
                                        </p:tgtEl>
                                        <p:attrNameLst>
                                          <p:attrName>style.visibility</p:attrName>
                                        </p:attrNameLst>
                                      </p:cBhvr>
                                      <p:to>
                                        <p:strVal val="visible"/>
                                      </p:to>
                                    </p:set>
                                    <p:animEffect transition="in" filter="fade">
                                      <p:cBhvr>
                                        <p:cTn id="43" dur="500"/>
                                        <p:tgtEl>
                                          <p:spTgt spid="1309"/>
                                        </p:tgtEl>
                                      </p:cBhvr>
                                    </p:animEffect>
                                  </p:childTnLst>
                                </p:cTn>
                              </p:par>
                              <p:par>
                                <p:cTn id="44" presetID="10" presetClass="entr" presetSubtype="0" fill="hold" nodeType="withEffect">
                                  <p:stCondLst>
                                    <p:cond delay="0"/>
                                  </p:stCondLst>
                                  <p:childTnLst>
                                    <p:set>
                                      <p:cBhvr>
                                        <p:cTn id="45" dur="1" fill="hold">
                                          <p:stCondLst>
                                            <p:cond delay="0"/>
                                          </p:stCondLst>
                                        </p:cTn>
                                        <p:tgtEl>
                                          <p:spTgt spid="1304"/>
                                        </p:tgtEl>
                                        <p:attrNameLst>
                                          <p:attrName>style.visibility</p:attrName>
                                        </p:attrNameLst>
                                      </p:cBhvr>
                                      <p:to>
                                        <p:strVal val="visible"/>
                                      </p:to>
                                    </p:set>
                                    <p:animEffect transition="in" filter="fade">
                                      <p:cBhvr>
                                        <p:cTn id="46" dur="500"/>
                                        <p:tgtEl>
                                          <p:spTgt spid="130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300"/>
                                        </p:tgtEl>
                                        <p:attrNameLst>
                                          <p:attrName>style.visibility</p:attrName>
                                        </p:attrNameLst>
                                      </p:cBhvr>
                                      <p:to>
                                        <p:strVal val="visible"/>
                                      </p:to>
                                    </p:set>
                                    <p:animEffect transition="in" filter="fade">
                                      <p:cBhvr>
                                        <p:cTn id="51" dur="500"/>
                                        <p:tgtEl>
                                          <p:spTgt spid="1300"/>
                                        </p:tgtEl>
                                      </p:cBhvr>
                                    </p:animEffect>
                                  </p:childTnLst>
                                </p:cTn>
                              </p:par>
                              <p:par>
                                <p:cTn id="52" presetID="10" presetClass="entr" presetSubtype="0" fill="hold" nodeType="withEffect">
                                  <p:stCondLst>
                                    <p:cond delay="0"/>
                                  </p:stCondLst>
                                  <p:childTnLst>
                                    <p:set>
                                      <p:cBhvr>
                                        <p:cTn id="53" dur="1" fill="hold">
                                          <p:stCondLst>
                                            <p:cond delay="0"/>
                                          </p:stCondLst>
                                        </p:cTn>
                                        <p:tgtEl>
                                          <p:spTgt spid="1315"/>
                                        </p:tgtEl>
                                        <p:attrNameLst>
                                          <p:attrName>style.visibility</p:attrName>
                                        </p:attrNameLst>
                                      </p:cBhvr>
                                      <p:to>
                                        <p:strVal val="visible"/>
                                      </p:to>
                                    </p:set>
                                    <p:animEffect transition="in" filter="fade">
                                      <p:cBhvr>
                                        <p:cTn id="54" dur="500"/>
                                        <p:tgtEl>
                                          <p:spTgt spid="1315"/>
                                        </p:tgtEl>
                                      </p:cBhvr>
                                    </p:animEffect>
                                  </p:childTnLst>
                                </p:cTn>
                              </p:par>
                              <p:par>
                                <p:cTn id="55" presetID="10" presetClass="entr" presetSubtype="0" fill="hold" nodeType="withEffect">
                                  <p:stCondLst>
                                    <p:cond delay="0"/>
                                  </p:stCondLst>
                                  <p:childTnLst>
                                    <p:set>
                                      <p:cBhvr>
                                        <p:cTn id="56" dur="1" fill="hold">
                                          <p:stCondLst>
                                            <p:cond delay="0"/>
                                          </p:stCondLst>
                                        </p:cTn>
                                        <p:tgtEl>
                                          <p:spTgt spid="1302"/>
                                        </p:tgtEl>
                                        <p:attrNameLst>
                                          <p:attrName>style.visibility</p:attrName>
                                        </p:attrNameLst>
                                      </p:cBhvr>
                                      <p:to>
                                        <p:strVal val="visible"/>
                                      </p:to>
                                    </p:set>
                                    <p:animEffect transition="in" filter="fade">
                                      <p:cBhvr>
                                        <p:cTn id="57" dur="500"/>
                                        <p:tgtEl>
                                          <p:spTgt spid="130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308"/>
                                        </p:tgtEl>
                                        <p:attrNameLst>
                                          <p:attrName>style.visibility</p:attrName>
                                        </p:attrNameLst>
                                      </p:cBhvr>
                                      <p:to>
                                        <p:strVal val="visible"/>
                                      </p:to>
                                    </p:set>
                                    <p:animEffect transition="in" filter="fade">
                                      <p:cBhvr>
                                        <p:cTn id="62" dur="500"/>
                                        <p:tgtEl>
                                          <p:spTgt spid="1308"/>
                                        </p:tgtEl>
                                      </p:cBhvr>
                                    </p:animEffect>
                                  </p:childTnLst>
                                </p:cTn>
                              </p:par>
                              <p:par>
                                <p:cTn id="63" presetID="10" presetClass="entr" presetSubtype="0" fill="hold" nodeType="withEffect">
                                  <p:stCondLst>
                                    <p:cond delay="0"/>
                                  </p:stCondLst>
                                  <p:childTnLst>
                                    <p:set>
                                      <p:cBhvr>
                                        <p:cTn id="64" dur="1" fill="hold">
                                          <p:stCondLst>
                                            <p:cond delay="0"/>
                                          </p:stCondLst>
                                        </p:cTn>
                                        <p:tgtEl>
                                          <p:spTgt spid="1310"/>
                                        </p:tgtEl>
                                        <p:attrNameLst>
                                          <p:attrName>style.visibility</p:attrName>
                                        </p:attrNameLst>
                                      </p:cBhvr>
                                      <p:to>
                                        <p:strVal val="visible"/>
                                      </p:to>
                                    </p:set>
                                    <p:animEffect transition="in" filter="fade">
                                      <p:cBhvr>
                                        <p:cTn id="65" dur="500"/>
                                        <p:tgtEl>
                                          <p:spTgt spid="1310"/>
                                        </p:tgtEl>
                                      </p:cBhvr>
                                    </p:animEffect>
                                  </p:childTnLst>
                                </p:cTn>
                              </p:par>
                              <p:par>
                                <p:cTn id="66" presetID="10" presetClass="entr" presetSubtype="0" fill="hold" nodeType="withEffect">
                                  <p:stCondLst>
                                    <p:cond delay="0"/>
                                  </p:stCondLst>
                                  <p:childTnLst>
                                    <p:set>
                                      <p:cBhvr>
                                        <p:cTn id="67" dur="1" fill="hold">
                                          <p:stCondLst>
                                            <p:cond delay="0"/>
                                          </p:stCondLst>
                                        </p:cTn>
                                        <p:tgtEl>
                                          <p:spTgt spid="1311"/>
                                        </p:tgtEl>
                                        <p:attrNameLst>
                                          <p:attrName>style.visibility</p:attrName>
                                        </p:attrNameLst>
                                      </p:cBhvr>
                                      <p:to>
                                        <p:strVal val="visible"/>
                                      </p:to>
                                    </p:set>
                                    <p:animEffect transition="in" filter="fade">
                                      <p:cBhvr>
                                        <p:cTn id="68" dur="500"/>
                                        <p:tgtEl>
                                          <p:spTgt spid="13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4.xml><?xml version="1.0" encoding="utf-8"?>
<p:sld xmlns:a="http://schemas.openxmlformats.org/drawingml/2006/main" xmlns:r="http://schemas.openxmlformats.org/officeDocument/2006/relationships" xmlns:p="http://schemas.openxmlformats.org/presentationml/2006/main" showMasterSp="0">
  <p:cSld>
    <p:bg>
      <p:bgPr>
        <a:solidFill>
          <a:srgbClr val="232D35"/>
        </a:solidFill>
        <a:effectLst/>
      </p:bgPr>
    </p:bg>
    <p:spTree>
      <p:nvGrpSpPr>
        <p:cNvPr id="1" name="Shape 1319"/>
        <p:cNvGrpSpPr/>
        <p:nvPr/>
      </p:nvGrpSpPr>
      <p:grpSpPr>
        <a:xfrm>
          <a:off x="0" y="0"/>
          <a:ext cx="0" cy="0"/>
          <a:chOff x="0" y="0"/>
          <a:chExt cx="0" cy="0"/>
        </a:xfrm>
      </p:grpSpPr>
      <p:sp>
        <p:nvSpPr>
          <p:cNvPr id="1320" name="Google Shape;1320;p184"/>
          <p:cNvSpPr txBox="1">
            <a:spLocks noGrp="1"/>
          </p:cNvSpPr>
          <p:nvPr>
            <p:ph type="title" idx="4294967295"/>
          </p:nvPr>
        </p:nvSpPr>
        <p:spPr>
          <a:xfrm>
            <a:off x="762000" y="559678"/>
            <a:ext cx="3833906" cy="495249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2"/>
              </a:buClr>
              <a:buSzPts val="4800"/>
              <a:buFont typeface="Century Schoolbook"/>
              <a:buNone/>
            </a:pPr>
            <a:r>
              <a:rPr lang="en-US" sz="4800" b="1">
                <a:solidFill>
                  <a:schemeClr val="accent2"/>
                </a:solidFill>
              </a:rPr>
              <a:t>Discusión:</a:t>
            </a:r>
            <a:endParaRPr/>
          </a:p>
        </p:txBody>
      </p:sp>
      <p:sp>
        <p:nvSpPr>
          <p:cNvPr id="1321" name="Google Shape;1321;p184"/>
          <p:cNvSpPr txBox="1">
            <a:spLocks noGrp="1"/>
          </p:cNvSpPr>
          <p:nvPr>
            <p:ph type="body" idx="4294967295"/>
          </p:nvPr>
        </p:nvSpPr>
        <p:spPr>
          <a:xfrm>
            <a:off x="4595906" y="559677"/>
            <a:ext cx="7041912" cy="5945031"/>
          </a:xfrm>
          <a:prstGeom prst="rect">
            <a:avLst/>
          </a:prstGeom>
          <a:noFill/>
          <a:ln>
            <a:noFill/>
          </a:ln>
        </p:spPr>
        <p:txBody>
          <a:bodyPr spcFirstLastPara="1" wrap="square" lIns="91425" tIns="45700" rIns="91425" bIns="45700" anchor="t" anchorCtr="0">
            <a:noAutofit/>
          </a:bodyPr>
          <a:lstStyle/>
          <a:p>
            <a:pPr marL="283464" lvl="0" indent="-283464" algn="l" rtl="0">
              <a:lnSpc>
                <a:spcPct val="112000"/>
              </a:lnSpc>
              <a:spcBef>
                <a:spcPts val="900"/>
              </a:spcBef>
              <a:spcAft>
                <a:spcPts val="0"/>
              </a:spcAft>
              <a:buClr>
                <a:schemeClr val="dk1"/>
              </a:buClr>
              <a:buSzPts val="1100"/>
              <a:buFont typeface="Arial"/>
              <a:buNone/>
            </a:pPr>
            <a:r>
              <a:rPr lang="en-US" sz="3200">
                <a:solidFill>
                  <a:srgbClr val="FFFF99"/>
                </a:solidFill>
              </a:rPr>
              <a:t>Todo el mundo está de acuerdo en que Pablo es una fuerza importante para dar forma al cristianismo. Algunos han argumentado que distorsionó el sencillo mensaje de Jesús. ¿Cómo respondería usted a esa idea?</a:t>
            </a:r>
            <a:endParaRPr sz="3200">
              <a:solidFill>
                <a:srgbClr val="FFFF99"/>
              </a:solidFill>
            </a:endParaRPr>
          </a:p>
          <a:p>
            <a:pPr marL="283464" lvl="0" indent="-283464" algn="l" rtl="0">
              <a:lnSpc>
                <a:spcPct val="112000"/>
              </a:lnSpc>
              <a:spcBef>
                <a:spcPts val="900"/>
              </a:spcBef>
              <a:spcAft>
                <a:spcPts val="0"/>
              </a:spcAft>
              <a:buClr>
                <a:schemeClr val="dk1"/>
              </a:buClr>
              <a:buSzPts val="1100"/>
              <a:buFont typeface="Arial"/>
              <a:buNone/>
            </a:pPr>
            <a:endParaRPr sz="3200">
              <a:solidFill>
                <a:srgbClr val="FFFF99"/>
              </a:solidFill>
            </a:endParaRPr>
          </a:p>
          <a:p>
            <a:pPr marL="283464" lvl="0" indent="-283464" algn="l" rtl="0">
              <a:lnSpc>
                <a:spcPct val="112000"/>
              </a:lnSpc>
              <a:spcBef>
                <a:spcPts val="900"/>
              </a:spcBef>
              <a:spcAft>
                <a:spcPts val="0"/>
              </a:spcAft>
              <a:buClr>
                <a:schemeClr val="dk1"/>
              </a:buClr>
              <a:buSzPts val="1100"/>
              <a:buFont typeface="Arial"/>
              <a:buNone/>
            </a:pPr>
            <a:r>
              <a:rPr lang="en-US" sz="3200">
                <a:solidFill>
                  <a:srgbClr val="FFFF99"/>
                </a:solidFill>
              </a:rPr>
              <a:t>¿De qué manera Pablo toma conceptos de la antigua fe de Israel y los pone al servicio del mensaje de Cristo?</a:t>
            </a:r>
            <a:endParaRPr sz="3200">
              <a:solidFill>
                <a:srgbClr val="FFFF99"/>
              </a:solidFill>
            </a:endParaRPr>
          </a:p>
          <a:p>
            <a:pPr marL="283464" lvl="0" indent="-283464" algn="l" rtl="0">
              <a:lnSpc>
                <a:spcPct val="112000"/>
              </a:lnSpc>
              <a:spcBef>
                <a:spcPts val="900"/>
              </a:spcBef>
              <a:spcAft>
                <a:spcPts val="0"/>
              </a:spcAft>
              <a:buClr>
                <a:schemeClr val="dk1"/>
              </a:buClr>
              <a:buSzPts val="1100"/>
              <a:buFont typeface="Arial"/>
              <a:buNone/>
            </a:pPr>
            <a:endParaRPr sz="3200">
              <a:solidFill>
                <a:srgbClr val="FFFF99"/>
              </a:solidFill>
            </a:endParaRPr>
          </a:p>
          <a:p>
            <a:pPr marL="283464" lvl="0" indent="-283464" algn="l" rtl="0">
              <a:lnSpc>
                <a:spcPct val="112000"/>
              </a:lnSpc>
              <a:spcBef>
                <a:spcPts val="900"/>
              </a:spcBef>
              <a:spcAft>
                <a:spcPts val="0"/>
              </a:spcAft>
              <a:buClr>
                <a:srgbClr val="FFFF99"/>
              </a:buClr>
              <a:buSzPts val="3200"/>
              <a:buFont typeface="Noto Sans Symbols"/>
              <a:buNone/>
            </a:pPr>
            <a:endParaRPr sz="3200">
              <a:solidFill>
                <a:srgbClr val="FFFF99"/>
              </a:solidFill>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321">
                                            <p:txEl>
                                              <p:pRg st="0" end="0"/>
                                            </p:txEl>
                                          </p:spTgt>
                                        </p:tgtEl>
                                        <p:attrNameLst>
                                          <p:attrName>style.visibility</p:attrName>
                                        </p:attrNameLst>
                                      </p:cBhvr>
                                      <p:to>
                                        <p:strVal val="visible"/>
                                      </p:to>
                                    </p:set>
                                    <p:anim calcmode="lin" valueType="num">
                                      <p:cBhvr additive="base">
                                        <p:cTn id="7" dur="500"/>
                                        <p:tgtEl>
                                          <p:spTgt spid="1321">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1321">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321">
                                            <p:txEl>
                                              <p:pRg st="1" end="1"/>
                                            </p:txEl>
                                          </p:spTgt>
                                        </p:tgtEl>
                                        <p:attrNameLst>
                                          <p:attrName>style.visibility</p:attrName>
                                        </p:attrNameLst>
                                      </p:cBhvr>
                                      <p:to>
                                        <p:strVal val="visible"/>
                                      </p:to>
                                    </p:set>
                                    <p:anim calcmode="lin" valueType="num">
                                      <p:cBhvr additive="base">
                                        <p:cTn id="11" dur="500"/>
                                        <p:tgtEl>
                                          <p:spTgt spid="1321">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1321">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321">
                                            <p:txEl>
                                              <p:pRg st="2" end="2"/>
                                            </p:txEl>
                                          </p:spTgt>
                                        </p:tgtEl>
                                        <p:attrNameLst>
                                          <p:attrName>style.visibility</p:attrName>
                                        </p:attrNameLst>
                                      </p:cBhvr>
                                      <p:to>
                                        <p:strVal val="visible"/>
                                      </p:to>
                                    </p:set>
                                    <p:anim calcmode="lin" valueType="num">
                                      <p:cBhvr additive="base">
                                        <p:cTn id="15" dur="500"/>
                                        <p:tgtEl>
                                          <p:spTgt spid="1321">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1321">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1321">
                                            <p:txEl>
                                              <p:pRg st="3" end="3"/>
                                            </p:txEl>
                                          </p:spTgt>
                                        </p:tgtEl>
                                        <p:attrNameLst>
                                          <p:attrName>style.visibility</p:attrName>
                                        </p:attrNameLst>
                                      </p:cBhvr>
                                      <p:to>
                                        <p:strVal val="visible"/>
                                      </p:to>
                                    </p:set>
                                    <p:anim calcmode="lin" valueType="num">
                                      <p:cBhvr additive="base">
                                        <p:cTn id="19" dur="500"/>
                                        <p:tgtEl>
                                          <p:spTgt spid="1321">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1321">
                                            <p:txEl>
                                              <p:pRg st="3" end="3"/>
                                            </p:txEl>
                                          </p:spTgt>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1321">
                                            <p:txEl>
                                              <p:pRg st="4" end="4"/>
                                            </p:txEl>
                                          </p:spTgt>
                                        </p:tgtEl>
                                        <p:attrNameLst>
                                          <p:attrName>style.visibility</p:attrName>
                                        </p:attrNameLst>
                                      </p:cBhvr>
                                      <p:to>
                                        <p:strVal val="visible"/>
                                      </p:to>
                                    </p:set>
                                    <p:anim calcmode="lin" valueType="num">
                                      <p:cBhvr additive="base">
                                        <p:cTn id="23" dur="500"/>
                                        <p:tgtEl>
                                          <p:spTgt spid="1321">
                                            <p:txEl>
                                              <p:pRg st="4" end="4"/>
                                            </p:txEl>
                                          </p:spTgt>
                                        </p:tgtEl>
                                        <p:attrNameLst>
                                          <p:attrName>ppt_w</p:attrName>
                                        </p:attrNameLst>
                                      </p:cBhvr>
                                      <p:tavLst>
                                        <p:tav tm="0">
                                          <p:val>
                                            <p:strVal val="0"/>
                                          </p:val>
                                        </p:tav>
                                        <p:tav tm="100000">
                                          <p:val>
                                            <p:strVal val="#ppt_w"/>
                                          </p:val>
                                        </p:tav>
                                      </p:tavLst>
                                    </p:anim>
                                    <p:anim calcmode="lin" valueType="num">
                                      <p:cBhvr additive="base">
                                        <p:cTn id="24" dur="500"/>
                                        <p:tgtEl>
                                          <p:spTgt spid="1321">
                                            <p:txEl>
                                              <p:pRg st="4" end="4"/>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5.xml><?xml version="1.0" encoding="utf-8"?>
<p:sld xmlns:a="http://schemas.openxmlformats.org/drawingml/2006/main" xmlns:r="http://schemas.openxmlformats.org/officeDocument/2006/relationships" xmlns:p="http://schemas.openxmlformats.org/presentationml/2006/main" showMasterSp="0">
  <p:cSld>
    <p:bg>
      <p:bgPr>
        <a:solidFill>
          <a:srgbClr val="5E3845"/>
        </a:solidFill>
        <a:effectLst/>
      </p:bgPr>
    </p:bg>
    <p:spTree>
      <p:nvGrpSpPr>
        <p:cNvPr id="1" name="Shape 1325"/>
        <p:cNvGrpSpPr/>
        <p:nvPr/>
      </p:nvGrpSpPr>
      <p:grpSpPr>
        <a:xfrm>
          <a:off x="0" y="0"/>
          <a:ext cx="0" cy="0"/>
          <a:chOff x="0" y="0"/>
          <a:chExt cx="0" cy="0"/>
        </a:xfrm>
      </p:grpSpPr>
      <p:sp>
        <p:nvSpPr>
          <p:cNvPr id="1326" name="Google Shape;1326;p185"/>
          <p:cNvSpPr txBox="1">
            <a:spLocks noGrp="1"/>
          </p:cNvSpPr>
          <p:nvPr>
            <p:ph type="title"/>
          </p:nvPr>
        </p:nvSpPr>
        <p:spPr>
          <a:xfrm>
            <a:off x="374075" y="540325"/>
            <a:ext cx="5058300" cy="4971900"/>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4800"/>
              <a:buFont typeface="Century Schoolbook"/>
              <a:buNone/>
            </a:pPr>
            <a:r>
              <a:rPr lang="en-US" sz="4800" b="1">
                <a:solidFill>
                  <a:srgbClr val="FFC000"/>
                </a:solidFill>
              </a:rPr>
              <a:t>Estructuras fundamentales</a:t>
            </a:r>
            <a:endParaRPr/>
          </a:p>
        </p:txBody>
      </p:sp>
    </p:spTree>
  </p:cSld>
  <p:clrMapOvr>
    <a:masterClrMapping/>
  </p:clrMapOvr>
  <p:transition>
    <p:split orient="vert"/>
  </p:transition>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Shape 1330"/>
        <p:cNvGrpSpPr/>
        <p:nvPr/>
      </p:nvGrpSpPr>
      <p:grpSpPr>
        <a:xfrm>
          <a:off x="0" y="0"/>
          <a:ext cx="0" cy="0"/>
          <a:chOff x="0" y="0"/>
          <a:chExt cx="0" cy="0"/>
        </a:xfrm>
      </p:grpSpPr>
      <p:sp>
        <p:nvSpPr>
          <p:cNvPr id="1331" name="Google Shape;1331;p186"/>
          <p:cNvSpPr txBox="1">
            <a:spLocks noGrp="1"/>
          </p:cNvSpPr>
          <p:nvPr>
            <p:ph type="title"/>
          </p:nvPr>
        </p:nvSpPr>
        <p:spPr>
          <a:xfrm>
            <a:off x="570250" y="559675"/>
            <a:ext cx="4276800" cy="4952400"/>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5000"/>
              <a:buFont typeface="Century Schoolbook"/>
              <a:buNone/>
            </a:pPr>
            <a:r>
              <a:rPr lang="en-US" b="1">
                <a:solidFill>
                  <a:srgbClr val="FFC000"/>
                </a:solidFill>
              </a:rPr>
              <a:t>Cosmovisión</a:t>
            </a:r>
            <a:endParaRPr/>
          </a:p>
        </p:txBody>
      </p:sp>
      <p:sp>
        <p:nvSpPr>
          <p:cNvPr id="1332" name="Google Shape;1332;p186"/>
          <p:cNvSpPr txBox="1">
            <a:spLocks noGrp="1"/>
          </p:cNvSpPr>
          <p:nvPr>
            <p:ph type="body" idx="1"/>
          </p:nvPr>
        </p:nvSpPr>
        <p:spPr>
          <a:xfrm>
            <a:off x="5181600" y="360150"/>
            <a:ext cx="6366300" cy="63060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12000"/>
              </a:lnSpc>
              <a:spcBef>
                <a:spcPts val="0"/>
              </a:spcBef>
              <a:spcAft>
                <a:spcPts val="0"/>
              </a:spcAft>
              <a:buClr>
                <a:srgbClr val="FF0000"/>
              </a:buClr>
              <a:buSzPts val="2800"/>
              <a:buNone/>
            </a:pPr>
            <a:r>
              <a:rPr lang="en-US" sz="2800" b="1">
                <a:solidFill>
                  <a:srgbClr val="FF0000"/>
                </a:solidFill>
              </a:rPr>
              <a:t>La visión del mundo de Pablo era esencialmente la visión judía del mundo basada en las Escrituras hebreas.</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Aunque se sentía a gusto en el mundo grecorromano, no era platonista, como su contemporáneo judío Filón.</a:t>
            </a:r>
            <a:endParaRPr sz="2400" i="1">
              <a:solidFill>
                <a:schemeClr val="dk1"/>
              </a:solidFill>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Tampoco derivó su cosmología de las religiones mistéricas helenísticas.</a:t>
            </a:r>
            <a:endParaRPr sz="2400" i="1">
              <a:solidFill>
                <a:schemeClr val="dk1"/>
              </a:solidFill>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Como fariseo (cf. Hch. 23:6; 26:5), abrazó aspectos de la teología no compartidos unilateralmente por todas las escuelas del pensamiento judío, como la existencia de los ángeles y la resurrección de los muertos, (Hch. 23:6).</a:t>
            </a:r>
            <a:endParaRPr sz="2400" i="1">
              <a:solidFill>
                <a:schemeClr val="dk1"/>
              </a:solidFill>
            </a:endParaRPr>
          </a:p>
        </p:txBody>
      </p:sp>
      <p:sp>
        <p:nvSpPr>
          <p:cNvPr id="1333" name="Google Shape;1333;p186"/>
          <p:cNvSpPr txBox="1">
            <a:spLocks noGrp="1"/>
          </p:cNvSpPr>
          <p:nvPr>
            <p:ph type="sldNum" idx="12"/>
          </p:nvPr>
        </p:nvSpPr>
        <p:spPr>
          <a:xfrm>
            <a:off x="11707586" y="5512170"/>
            <a:ext cx="484413" cy="46054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186</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332">
                                            <p:txEl>
                                              <p:pRg st="0" end="0"/>
                                            </p:txEl>
                                          </p:spTgt>
                                        </p:tgtEl>
                                        <p:attrNameLst>
                                          <p:attrName>style.visibility</p:attrName>
                                        </p:attrNameLst>
                                      </p:cBhvr>
                                      <p:to>
                                        <p:strVal val="visible"/>
                                      </p:to>
                                    </p:set>
                                    <p:anim calcmode="lin" valueType="num">
                                      <p:cBhvr additive="base">
                                        <p:cTn id="7" dur="500"/>
                                        <p:tgtEl>
                                          <p:spTgt spid="1332">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1332">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332">
                                            <p:txEl>
                                              <p:pRg st="1" end="1"/>
                                            </p:txEl>
                                          </p:spTgt>
                                        </p:tgtEl>
                                        <p:attrNameLst>
                                          <p:attrName>style.visibility</p:attrName>
                                        </p:attrNameLst>
                                      </p:cBhvr>
                                      <p:to>
                                        <p:strVal val="visible"/>
                                      </p:to>
                                    </p:set>
                                    <p:anim calcmode="lin" valueType="num">
                                      <p:cBhvr additive="base">
                                        <p:cTn id="11" dur="500"/>
                                        <p:tgtEl>
                                          <p:spTgt spid="1332">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1332">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332">
                                            <p:txEl>
                                              <p:pRg st="2" end="2"/>
                                            </p:txEl>
                                          </p:spTgt>
                                        </p:tgtEl>
                                        <p:attrNameLst>
                                          <p:attrName>style.visibility</p:attrName>
                                        </p:attrNameLst>
                                      </p:cBhvr>
                                      <p:to>
                                        <p:strVal val="visible"/>
                                      </p:to>
                                    </p:set>
                                    <p:anim calcmode="lin" valueType="num">
                                      <p:cBhvr additive="base">
                                        <p:cTn id="15" dur="500"/>
                                        <p:tgtEl>
                                          <p:spTgt spid="1332">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1332">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1332">
                                            <p:txEl>
                                              <p:pRg st="3" end="3"/>
                                            </p:txEl>
                                          </p:spTgt>
                                        </p:tgtEl>
                                        <p:attrNameLst>
                                          <p:attrName>style.visibility</p:attrName>
                                        </p:attrNameLst>
                                      </p:cBhvr>
                                      <p:to>
                                        <p:strVal val="visible"/>
                                      </p:to>
                                    </p:set>
                                    <p:anim calcmode="lin" valueType="num">
                                      <p:cBhvr additive="base">
                                        <p:cTn id="19" dur="500"/>
                                        <p:tgtEl>
                                          <p:spTgt spid="1332">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1332">
                                            <p:txEl>
                                              <p:pRg st="3" end="3"/>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Shape 1337"/>
        <p:cNvGrpSpPr/>
        <p:nvPr/>
      </p:nvGrpSpPr>
      <p:grpSpPr>
        <a:xfrm>
          <a:off x="0" y="0"/>
          <a:ext cx="0" cy="0"/>
          <a:chOff x="0" y="0"/>
          <a:chExt cx="0" cy="0"/>
        </a:xfrm>
      </p:grpSpPr>
      <p:sp>
        <p:nvSpPr>
          <p:cNvPr id="1338" name="Google Shape;1338;p187"/>
          <p:cNvSpPr txBox="1">
            <a:spLocks noGrp="1"/>
          </p:cNvSpPr>
          <p:nvPr>
            <p:ph type="title"/>
          </p:nvPr>
        </p:nvSpPr>
        <p:spPr>
          <a:xfrm>
            <a:off x="0" y="559678"/>
            <a:ext cx="4595906" cy="4952491"/>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5000"/>
              <a:buFont typeface="Century Schoolbook"/>
              <a:buNone/>
            </a:pPr>
            <a:r>
              <a:rPr lang="en-US" b="1">
                <a:solidFill>
                  <a:srgbClr val="FFC000"/>
                </a:solidFill>
              </a:rPr>
              <a:t>Antropología</a:t>
            </a:r>
            <a:endParaRPr/>
          </a:p>
        </p:txBody>
      </p:sp>
      <p:sp>
        <p:nvSpPr>
          <p:cNvPr id="1339" name="Google Shape;1339;p187"/>
          <p:cNvSpPr txBox="1">
            <a:spLocks noGrp="1"/>
          </p:cNvSpPr>
          <p:nvPr>
            <p:ph type="body" idx="1"/>
          </p:nvPr>
        </p:nvSpPr>
        <p:spPr>
          <a:xfrm>
            <a:off x="5043949" y="559679"/>
            <a:ext cx="6754762" cy="6298322"/>
          </a:xfrm>
          <a:prstGeom prst="rect">
            <a:avLst/>
          </a:prstGeom>
          <a:noFill/>
          <a:ln>
            <a:noFill/>
          </a:ln>
        </p:spPr>
        <p:txBody>
          <a:bodyPr spcFirstLastPara="1" wrap="square" lIns="91425" tIns="45700" rIns="91425" bIns="45700" anchor="t" anchorCtr="0">
            <a:normAutofit fontScale="92500"/>
          </a:bodyPr>
          <a:lstStyle/>
          <a:p>
            <a:pPr marL="0" lvl="0" indent="0" algn="l" rtl="0">
              <a:lnSpc>
                <a:spcPct val="112000"/>
              </a:lnSpc>
              <a:spcBef>
                <a:spcPts val="0"/>
              </a:spcBef>
              <a:spcAft>
                <a:spcPts val="0"/>
              </a:spcAft>
              <a:buClr>
                <a:srgbClr val="FF0000"/>
              </a:buClr>
              <a:buSzPct val="100000"/>
              <a:buNone/>
            </a:pPr>
            <a:r>
              <a:rPr lang="en-US" sz="2800" b="1">
                <a:solidFill>
                  <a:srgbClr val="FF0000"/>
                </a:solidFill>
              </a:rPr>
              <a:t>La antropología en el mundo grecorromano se caracterizaba por el dualismo del espíritu (el bien) y la materia (el mal).</a:t>
            </a:r>
            <a:endParaRPr/>
          </a:p>
          <a:p>
            <a:pPr marL="283464" lvl="0" indent="-272034" algn="l" rtl="0">
              <a:lnSpc>
                <a:spcPct val="112000"/>
              </a:lnSpc>
              <a:spcBef>
                <a:spcPts val="900"/>
              </a:spcBef>
              <a:spcAft>
                <a:spcPts val="0"/>
              </a:spcAft>
              <a:buClr>
                <a:schemeClr val="dk1"/>
              </a:buClr>
              <a:buSzPct val="100000"/>
              <a:buChar char="•"/>
            </a:pPr>
            <a:r>
              <a:rPr lang="en-US" sz="2400" i="1">
                <a:solidFill>
                  <a:schemeClr val="dk1"/>
                </a:solidFill>
              </a:rPr>
              <a:t>Sin embargo, Pablo toma su antropología de las Escrituras hebreas, aunque utiliza algunos de los mismos términos que se encontrarían en la metafísica griega (por ejemplo, "alma", "cuerpo", etc.).</a:t>
            </a:r>
            <a:endParaRPr sz="2400" i="1">
              <a:solidFill>
                <a:schemeClr val="dk1"/>
              </a:solidFill>
            </a:endParaRPr>
          </a:p>
          <a:p>
            <a:pPr marL="283464" lvl="0" indent="-272034" algn="l" rtl="0">
              <a:lnSpc>
                <a:spcPct val="112000"/>
              </a:lnSpc>
              <a:spcBef>
                <a:spcPts val="900"/>
              </a:spcBef>
              <a:spcAft>
                <a:spcPts val="0"/>
              </a:spcAft>
              <a:buClr>
                <a:schemeClr val="dk1"/>
              </a:buClr>
              <a:buSzPct val="100000"/>
              <a:buChar char="•"/>
            </a:pPr>
            <a:r>
              <a:rPr lang="en-US" sz="2400" i="1">
                <a:solidFill>
                  <a:schemeClr val="dk1"/>
                </a:solidFill>
              </a:rPr>
              <a:t>Los teólogos han luchado con la antropología de Pablo, y por lo general sus conclusiones caen en uno de los tres modelos:</a:t>
            </a:r>
            <a:endParaRPr sz="2400" i="1">
              <a:solidFill>
                <a:schemeClr val="dk1"/>
              </a:solidFill>
            </a:endParaRPr>
          </a:p>
          <a:p>
            <a:pPr marL="0" lvl="0" indent="0" algn="l" rtl="0">
              <a:lnSpc>
                <a:spcPct val="112000"/>
              </a:lnSpc>
              <a:spcBef>
                <a:spcPts val="900"/>
              </a:spcBef>
              <a:spcAft>
                <a:spcPts val="0"/>
              </a:spcAft>
              <a:buClr>
                <a:schemeClr val="dk1"/>
              </a:buClr>
              <a:buSzPct val="100000"/>
              <a:buNone/>
            </a:pPr>
            <a:r>
              <a:rPr lang="en-US" i="1">
                <a:solidFill>
                  <a:schemeClr val="dk1"/>
                </a:solidFill>
              </a:rPr>
              <a:t>	</a:t>
            </a:r>
            <a:r>
              <a:rPr lang="en-US" b="1">
                <a:solidFill>
                  <a:srgbClr val="FF0000"/>
                </a:solidFill>
              </a:rPr>
              <a:t>TRICOTOMÍA </a:t>
            </a:r>
            <a:r>
              <a:rPr lang="en-US" b="1">
                <a:solidFill>
                  <a:schemeClr val="dk1"/>
                </a:solidFill>
              </a:rPr>
              <a:t>(cuerpo, alma y espíritu, cf. 1 Ts. 5:23)</a:t>
            </a:r>
            <a:endParaRPr>
              <a:solidFill>
                <a:schemeClr val="dk1"/>
              </a:solidFill>
            </a:endParaRPr>
          </a:p>
          <a:p>
            <a:pPr marL="0" lvl="0" indent="0" algn="l" rtl="0">
              <a:lnSpc>
                <a:spcPct val="112000"/>
              </a:lnSpc>
              <a:spcBef>
                <a:spcPts val="900"/>
              </a:spcBef>
              <a:spcAft>
                <a:spcPts val="0"/>
              </a:spcAft>
              <a:buClr>
                <a:schemeClr val="dk1"/>
              </a:buClr>
              <a:buSzPct val="100000"/>
              <a:buNone/>
            </a:pPr>
            <a:r>
              <a:rPr lang="en-US" b="1" i="1">
                <a:solidFill>
                  <a:schemeClr val="dk1"/>
                </a:solidFill>
              </a:rPr>
              <a:t>	</a:t>
            </a:r>
            <a:r>
              <a:rPr lang="en-US" b="1">
                <a:solidFill>
                  <a:srgbClr val="FF0000"/>
                </a:solidFill>
              </a:rPr>
              <a:t>DICOTOMÍA</a:t>
            </a:r>
            <a:r>
              <a:rPr lang="en-US" b="1">
                <a:solidFill>
                  <a:schemeClr val="dk1"/>
                </a:solidFill>
              </a:rPr>
              <a:t> (cuerpo y alma, cf. Ro. 8:10; 1 Co. 5:5)</a:t>
            </a:r>
            <a:endParaRPr>
              <a:solidFill>
                <a:schemeClr val="dk1"/>
              </a:solidFill>
            </a:endParaRPr>
          </a:p>
          <a:p>
            <a:pPr marL="0" lvl="0" indent="0" algn="l" rtl="0">
              <a:lnSpc>
                <a:spcPct val="112000"/>
              </a:lnSpc>
              <a:spcBef>
                <a:spcPts val="900"/>
              </a:spcBef>
              <a:spcAft>
                <a:spcPts val="0"/>
              </a:spcAft>
              <a:buClr>
                <a:schemeClr val="dk1"/>
              </a:buClr>
              <a:buSzPct val="100000"/>
              <a:buNone/>
            </a:pPr>
            <a:r>
              <a:rPr lang="en-US" b="1" i="1">
                <a:solidFill>
                  <a:schemeClr val="dk1"/>
                </a:solidFill>
              </a:rPr>
              <a:t>	</a:t>
            </a:r>
            <a:r>
              <a:rPr lang="en-US" b="1">
                <a:solidFill>
                  <a:srgbClr val="FF0000"/>
                </a:solidFill>
              </a:rPr>
              <a:t>UNIDAD </a:t>
            </a:r>
            <a:r>
              <a:rPr lang="en-US" b="1">
                <a:solidFill>
                  <a:schemeClr val="dk1"/>
                </a:solidFill>
              </a:rPr>
              <a:t>(corazón, mente, cuerpo, carne, espíritu, entrañas</a:t>
            </a:r>
            <a:endParaRPr b="1">
              <a:solidFill>
                <a:schemeClr val="dk1"/>
              </a:solidFill>
            </a:endParaRPr>
          </a:p>
          <a:p>
            <a:pPr marL="0" lvl="0" indent="0" algn="l" rtl="0">
              <a:lnSpc>
                <a:spcPct val="112000"/>
              </a:lnSpc>
              <a:spcBef>
                <a:spcPts val="900"/>
              </a:spcBef>
              <a:spcAft>
                <a:spcPts val="0"/>
              </a:spcAft>
              <a:buClr>
                <a:schemeClr val="dk1"/>
              </a:buClr>
              <a:buSzPct val="55000"/>
              <a:buNone/>
            </a:pPr>
            <a:r>
              <a:rPr lang="en-US" b="1">
                <a:solidFill>
                  <a:schemeClr val="dk1"/>
                </a:solidFill>
              </a:rPr>
              <a:t>	y alma, cada uno sinécdoque del conjunto)</a:t>
            </a:r>
            <a:endParaRPr b="1">
              <a:solidFill>
                <a:schemeClr val="dk1"/>
              </a:solidFill>
            </a:endParaRPr>
          </a:p>
        </p:txBody>
      </p:sp>
      <p:sp>
        <p:nvSpPr>
          <p:cNvPr id="1340" name="Google Shape;1340;p187"/>
          <p:cNvSpPr txBox="1">
            <a:spLocks noGrp="1"/>
          </p:cNvSpPr>
          <p:nvPr>
            <p:ph type="sldNum" idx="12"/>
          </p:nvPr>
        </p:nvSpPr>
        <p:spPr>
          <a:xfrm>
            <a:off x="11680723" y="5512170"/>
            <a:ext cx="511276" cy="46054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187</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339">
                                            <p:txEl>
                                              <p:pRg st="0" end="0"/>
                                            </p:txEl>
                                          </p:spTgt>
                                        </p:tgtEl>
                                        <p:attrNameLst>
                                          <p:attrName>style.visibility</p:attrName>
                                        </p:attrNameLst>
                                      </p:cBhvr>
                                      <p:to>
                                        <p:strVal val="visible"/>
                                      </p:to>
                                    </p:set>
                                    <p:anim calcmode="lin" valueType="num">
                                      <p:cBhvr additive="base">
                                        <p:cTn id="7" dur="500"/>
                                        <p:tgtEl>
                                          <p:spTgt spid="1339">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1339">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339">
                                            <p:txEl>
                                              <p:pRg st="1" end="1"/>
                                            </p:txEl>
                                          </p:spTgt>
                                        </p:tgtEl>
                                        <p:attrNameLst>
                                          <p:attrName>style.visibility</p:attrName>
                                        </p:attrNameLst>
                                      </p:cBhvr>
                                      <p:to>
                                        <p:strVal val="visible"/>
                                      </p:to>
                                    </p:set>
                                    <p:anim calcmode="lin" valueType="num">
                                      <p:cBhvr additive="base">
                                        <p:cTn id="11" dur="500"/>
                                        <p:tgtEl>
                                          <p:spTgt spid="1339">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1339">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339">
                                            <p:txEl>
                                              <p:pRg st="2" end="2"/>
                                            </p:txEl>
                                          </p:spTgt>
                                        </p:tgtEl>
                                        <p:attrNameLst>
                                          <p:attrName>style.visibility</p:attrName>
                                        </p:attrNameLst>
                                      </p:cBhvr>
                                      <p:to>
                                        <p:strVal val="visible"/>
                                      </p:to>
                                    </p:set>
                                    <p:anim calcmode="lin" valueType="num">
                                      <p:cBhvr additive="base">
                                        <p:cTn id="15" dur="500"/>
                                        <p:tgtEl>
                                          <p:spTgt spid="1339">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1339">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1339">
                                            <p:txEl>
                                              <p:pRg st="3" end="3"/>
                                            </p:txEl>
                                          </p:spTgt>
                                        </p:tgtEl>
                                        <p:attrNameLst>
                                          <p:attrName>style.visibility</p:attrName>
                                        </p:attrNameLst>
                                      </p:cBhvr>
                                      <p:to>
                                        <p:strVal val="visible"/>
                                      </p:to>
                                    </p:set>
                                    <p:anim calcmode="lin" valueType="num">
                                      <p:cBhvr additive="base">
                                        <p:cTn id="19" dur="500"/>
                                        <p:tgtEl>
                                          <p:spTgt spid="1339">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1339">
                                            <p:txEl>
                                              <p:pRg st="3" end="3"/>
                                            </p:txEl>
                                          </p:spTgt>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1339">
                                            <p:txEl>
                                              <p:pRg st="4" end="4"/>
                                            </p:txEl>
                                          </p:spTgt>
                                        </p:tgtEl>
                                        <p:attrNameLst>
                                          <p:attrName>style.visibility</p:attrName>
                                        </p:attrNameLst>
                                      </p:cBhvr>
                                      <p:to>
                                        <p:strVal val="visible"/>
                                      </p:to>
                                    </p:set>
                                    <p:anim calcmode="lin" valueType="num">
                                      <p:cBhvr additive="base">
                                        <p:cTn id="23" dur="500"/>
                                        <p:tgtEl>
                                          <p:spTgt spid="1339">
                                            <p:txEl>
                                              <p:pRg st="4" end="4"/>
                                            </p:txEl>
                                          </p:spTgt>
                                        </p:tgtEl>
                                        <p:attrNameLst>
                                          <p:attrName>ppt_w</p:attrName>
                                        </p:attrNameLst>
                                      </p:cBhvr>
                                      <p:tavLst>
                                        <p:tav tm="0">
                                          <p:val>
                                            <p:strVal val="0"/>
                                          </p:val>
                                        </p:tav>
                                        <p:tav tm="100000">
                                          <p:val>
                                            <p:strVal val="#ppt_w"/>
                                          </p:val>
                                        </p:tav>
                                      </p:tavLst>
                                    </p:anim>
                                    <p:anim calcmode="lin" valueType="num">
                                      <p:cBhvr additive="base">
                                        <p:cTn id="24" dur="500"/>
                                        <p:tgtEl>
                                          <p:spTgt spid="1339">
                                            <p:txEl>
                                              <p:pRg st="4" end="4"/>
                                            </p:txEl>
                                          </p:spTgt>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1339">
                                            <p:txEl>
                                              <p:pRg st="5" end="5"/>
                                            </p:txEl>
                                          </p:spTgt>
                                        </p:tgtEl>
                                        <p:attrNameLst>
                                          <p:attrName>style.visibility</p:attrName>
                                        </p:attrNameLst>
                                      </p:cBhvr>
                                      <p:to>
                                        <p:strVal val="visible"/>
                                      </p:to>
                                    </p:set>
                                    <p:anim calcmode="lin" valueType="num">
                                      <p:cBhvr additive="base">
                                        <p:cTn id="27" dur="500"/>
                                        <p:tgtEl>
                                          <p:spTgt spid="1339">
                                            <p:txEl>
                                              <p:pRg st="5" end="5"/>
                                            </p:txEl>
                                          </p:spTgt>
                                        </p:tgtEl>
                                        <p:attrNameLst>
                                          <p:attrName>ppt_w</p:attrName>
                                        </p:attrNameLst>
                                      </p:cBhvr>
                                      <p:tavLst>
                                        <p:tav tm="0">
                                          <p:val>
                                            <p:strVal val="0"/>
                                          </p:val>
                                        </p:tav>
                                        <p:tav tm="100000">
                                          <p:val>
                                            <p:strVal val="#ppt_w"/>
                                          </p:val>
                                        </p:tav>
                                      </p:tavLst>
                                    </p:anim>
                                    <p:anim calcmode="lin" valueType="num">
                                      <p:cBhvr additive="base">
                                        <p:cTn id="28" dur="500"/>
                                        <p:tgtEl>
                                          <p:spTgt spid="1339">
                                            <p:txEl>
                                              <p:pRg st="5" end="5"/>
                                            </p:txEl>
                                          </p:spTgt>
                                        </p:tgtEl>
                                        <p:attrNameLst>
                                          <p:attrName>ppt_h</p:attrName>
                                        </p:attrNameLst>
                                      </p:cBhvr>
                                      <p:tavLst>
                                        <p:tav tm="0">
                                          <p:val>
                                            <p:str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1339">
                                            <p:txEl>
                                              <p:pRg st="6" end="6"/>
                                            </p:txEl>
                                          </p:spTgt>
                                        </p:tgtEl>
                                        <p:attrNameLst>
                                          <p:attrName>style.visibility</p:attrName>
                                        </p:attrNameLst>
                                      </p:cBhvr>
                                      <p:to>
                                        <p:strVal val="visible"/>
                                      </p:to>
                                    </p:set>
                                    <p:anim calcmode="lin" valueType="num">
                                      <p:cBhvr additive="base">
                                        <p:cTn id="31" dur="500"/>
                                        <p:tgtEl>
                                          <p:spTgt spid="1339">
                                            <p:txEl>
                                              <p:pRg st="6" end="6"/>
                                            </p:txEl>
                                          </p:spTgt>
                                        </p:tgtEl>
                                        <p:attrNameLst>
                                          <p:attrName>ppt_w</p:attrName>
                                        </p:attrNameLst>
                                      </p:cBhvr>
                                      <p:tavLst>
                                        <p:tav tm="0">
                                          <p:val>
                                            <p:strVal val="0"/>
                                          </p:val>
                                        </p:tav>
                                        <p:tav tm="100000">
                                          <p:val>
                                            <p:strVal val="#ppt_w"/>
                                          </p:val>
                                        </p:tav>
                                      </p:tavLst>
                                    </p:anim>
                                    <p:anim calcmode="lin" valueType="num">
                                      <p:cBhvr additive="base">
                                        <p:cTn id="32" dur="500"/>
                                        <p:tgtEl>
                                          <p:spTgt spid="1339">
                                            <p:txEl>
                                              <p:pRg st="6" end="6"/>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Shape 1344"/>
        <p:cNvGrpSpPr/>
        <p:nvPr/>
      </p:nvGrpSpPr>
      <p:grpSpPr>
        <a:xfrm>
          <a:off x="0" y="0"/>
          <a:ext cx="0" cy="0"/>
          <a:chOff x="0" y="0"/>
          <a:chExt cx="0" cy="0"/>
        </a:xfrm>
      </p:grpSpPr>
      <p:sp>
        <p:nvSpPr>
          <p:cNvPr id="1345" name="Google Shape;1345;p188"/>
          <p:cNvSpPr txBox="1">
            <a:spLocks noGrp="1"/>
          </p:cNvSpPr>
          <p:nvPr>
            <p:ph type="title"/>
          </p:nvPr>
        </p:nvSpPr>
        <p:spPr>
          <a:xfrm>
            <a:off x="143435" y="573740"/>
            <a:ext cx="4452471" cy="4938429"/>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5000"/>
              <a:buFont typeface="Century Schoolbook"/>
              <a:buNone/>
            </a:pPr>
            <a:r>
              <a:rPr lang="en-US" b="1">
                <a:solidFill>
                  <a:srgbClr val="FFC000"/>
                </a:solidFill>
              </a:rPr>
              <a:t>Creación &amp; Re-creación</a:t>
            </a:r>
            <a:endParaRPr/>
          </a:p>
        </p:txBody>
      </p:sp>
      <p:sp>
        <p:nvSpPr>
          <p:cNvPr id="1346" name="Google Shape;1346;p188"/>
          <p:cNvSpPr txBox="1">
            <a:spLocks noGrp="1"/>
          </p:cNvSpPr>
          <p:nvPr>
            <p:ph type="body" idx="1"/>
          </p:nvPr>
        </p:nvSpPr>
        <p:spPr>
          <a:xfrm>
            <a:off x="5132450" y="120050"/>
            <a:ext cx="6577800" cy="6487200"/>
          </a:xfrm>
          <a:prstGeom prst="rect">
            <a:avLst/>
          </a:prstGeom>
          <a:noFill/>
          <a:ln>
            <a:noFill/>
          </a:ln>
        </p:spPr>
        <p:txBody>
          <a:bodyPr spcFirstLastPara="1" wrap="square" lIns="91425" tIns="45700" rIns="91425" bIns="45700" anchor="t" anchorCtr="0">
            <a:normAutofit lnSpcReduction="20000"/>
          </a:bodyPr>
          <a:lstStyle/>
          <a:p>
            <a:pPr marL="0" lvl="0" indent="0" algn="l" rtl="0">
              <a:lnSpc>
                <a:spcPct val="112000"/>
              </a:lnSpc>
              <a:spcBef>
                <a:spcPts val="0"/>
              </a:spcBef>
              <a:spcAft>
                <a:spcPts val="0"/>
              </a:spcAft>
              <a:buClr>
                <a:srgbClr val="FF0000"/>
              </a:buClr>
              <a:buSzPts val="2800"/>
              <a:buNone/>
            </a:pPr>
            <a:r>
              <a:rPr lang="en-US" sz="2800" b="1">
                <a:solidFill>
                  <a:srgbClr val="FF0000"/>
                </a:solidFill>
              </a:rPr>
              <a:t>Pablo describe el acontecimiento de la salvación como algo que implica dos creaciones, la vieja y la nueva, el viejo Adán y el segundo Adán y la época actual y la venidera.</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La creación original era buena (1 Ti. 4:4), pero se estropeó y comenzó el proceso de decadencia y muerte (Ro. 8:20). Una nueva creación ha comenzado en Cristo (2 Co. 5:17; Ga. 6:15).</a:t>
            </a:r>
            <a:endParaRPr sz="2400" i="1">
              <a:solidFill>
                <a:schemeClr val="dk1"/>
              </a:solidFill>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Adán, como cabeza de la vieja creación, trajo la muerte universal a la raza humana (Ro. 5:12, 14). Lo que Pablo llama "el viejo hombre" se solidariza con el antiguo Adán (Ro. 6:6; Ep. 4:22; Col. 3:9). Sin embargo, la muerte ha sido abolida en Cristo (1 Co. 15:22; Ro. 5:18), y se ha creado un "hombre nuevo" (Ep. 4:22-24; Col. 3:10; Ga. 2:20).</a:t>
            </a:r>
            <a:endParaRPr sz="2400" i="1">
              <a:solidFill>
                <a:schemeClr val="dk1"/>
              </a:solidFill>
            </a:endParaRPr>
          </a:p>
        </p:txBody>
      </p:sp>
      <p:sp>
        <p:nvSpPr>
          <p:cNvPr id="1347" name="Google Shape;1347;p188"/>
          <p:cNvSpPr txBox="1">
            <a:spLocks noGrp="1"/>
          </p:cNvSpPr>
          <p:nvPr>
            <p:ph type="sldNum" idx="12"/>
          </p:nvPr>
        </p:nvSpPr>
        <p:spPr>
          <a:xfrm>
            <a:off x="11710219" y="5512170"/>
            <a:ext cx="481780" cy="46054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188</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346">
                                            <p:txEl>
                                              <p:pRg st="0" end="0"/>
                                            </p:txEl>
                                          </p:spTgt>
                                        </p:tgtEl>
                                        <p:attrNameLst>
                                          <p:attrName>style.visibility</p:attrName>
                                        </p:attrNameLst>
                                      </p:cBhvr>
                                      <p:to>
                                        <p:strVal val="visible"/>
                                      </p:to>
                                    </p:set>
                                    <p:anim calcmode="lin" valueType="num">
                                      <p:cBhvr additive="base">
                                        <p:cTn id="7" dur="500"/>
                                        <p:tgtEl>
                                          <p:spTgt spid="1346">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1346">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346">
                                            <p:txEl>
                                              <p:pRg st="1" end="1"/>
                                            </p:txEl>
                                          </p:spTgt>
                                        </p:tgtEl>
                                        <p:attrNameLst>
                                          <p:attrName>style.visibility</p:attrName>
                                        </p:attrNameLst>
                                      </p:cBhvr>
                                      <p:to>
                                        <p:strVal val="visible"/>
                                      </p:to>
                                    </p:set>
                                    <p:anim calcmode="lin" valueType="num">
                                      <p:cBhvr additive="base">
                                        <p:cTn id="11" dur="500"/>
                                        <p:tgtEl>
                                          <p:spTgt spid="1346">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1346">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346">
                                            <p:txEl>
                                              <p:pRg st="2" end="2"/>
                                            </p:txEl>
                                          </p:spTgt>
                                        </p:tgtEl>
                                        <p:attrNameLst>
                                          <p:attrName>style.visibility</p:attrName>
                                        </p:attrNameLst>
                                      </p:cBhvr>
                                      <p:to>
                                        <p:strVal val="visible"/>
                                      </p:to>
                                    </p:set>
                                    <p:anim calcmode="lin" valueType="num">
                                      <p:cBhvr additive="base">
                                        <p:cTn id="15" dur="500"/>
                                        <p:tgtEl>
                                          <p:spTgt spid="1346">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1346">
                                            <p:txEl>
                                              <p:pRg st="2" end="2"/>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Shape 1351"/>
        <p:cNvGrpSpPr/>
        <p:nvPr/>
      </p:nvGrpSpPr>
      <p:grpSpPr>
        <a:xfrm>
          <a:off x="0" y="0"/>
          <a:ext cx="0" cy="0"/>
          <a:chOff x="0" y="0"/>
          <a:chExt cx="0" cy="0"/>
        </a:xfrm>
      </p:grpSpPr>
      <p:sp>
        <p:nvSpPr>
          <p:cNvPr id="1352" name="Google Shape;1352;p189"/>
          <p:cNvSpPr txBox="1">
            <a:spLocks noGrp="1"/>
          </p:cNvSpPr>
          <p:nvPr>
            <p:ph type="body" idx="1"/>
          </p:nvPr>
        </p:nvSpPr>
        <p:spPr>
          <a:xfrm>
            <a:off x="5181600" y="569066"/>
            <a:ext cx="6248398" cy="5655156"/>
          </a:xfrm>
          <a:prstGeom prst="rect">
            <a:avLst/>
          </a:prstGeom>
          <a:noFill/>
          <a:ln>
            <a:noFill/>
          </a:ln>
        </p:spPr>
        <p:txBody>
          <a:bodyPr spcFirstLastPara="1" wrap="square" lIns="91425" tIns="45700" rIns="91425" bIns="45700" anchor="t" anchorCtr="0">
            <a:normAutofit/>
          </a:bodyPr>
          <a:lstStyle/>
          <a:p>
            <a:pPr marL="283464" lvl="0" indent="-283464" algn="l" rtl="0">
              <a:lnSpc>
                <a:spcPct val="112000"/>
              </a:lnSpc>
              <a:spcBef>
                <a:spcPts val="0"/>
              </a:spcBef>
              <a:spcAft>
                <a:spcPts val="0"/>
              </a:spcAft>
              <a:buClr>
                <a:srgbClr val="262626"/>
              </a:buClr>
              <a:buSzPts val="2400"/>
              <a:buChar char="•"/>
            </a:pPr>
            <a:r>
              <a:rPr lang="en-US" sz="2400" i="1"/>
              <a:t>La creación original y el Adán original pertenecen a la era actual, una era cuyos valores se oponen a la voluntad de Dios (1 Co. 2:6, 8; 3:18; 2 Co. 4:4; Ep. 2:1-2). Sin embargo, hay una edad presente y una edad futura (Ep. 1:21). Cristo nos ha librado de la edad presente (Ga. 1:4), mientras que la edad antigua "pasa" (1 Co 7:31).</a:t>
            </a:r>
            <a:endParaRPr/>
          </a:p>
        </p:txBody>
      </p:sp>
      <p:sp>
        <p:nvSpPr>
          <p:cNvPr id="1353" name="Google Shape;1353;p189"/>
          <p:cNvSpPr txBox="1">
            <a:spLocks noGrp="1"/>
          </p:cNvSpPr>
          <p:nvPr>
            <p:ph type="sldNum" idx="12"/>
          </p:nvPr>
        </p:nvSpPr>
        <p:spPr>
          <a:xfrm>
            <a:off x="11710219" y="5604388"/>
            <a:ext cx="481780" cy="36833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189</a:t>
            </a:fld>
            <a:endParaRPr/>
          </a:p>
        </p:txBody>
      </p:sp>
    </p:spTree>
  </p:cSld>
  <p:clrMapOvr>
    <a:masterClrMapping/>
  </p:clrMapOvr>
  <p:transition>
    <p:split orient="vert"/>
  </p:transition>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321C24"/>
        </a:solidFill>
        <a:effectLst/>
      </p:bgPr>
    </p:bg>
    <p:spTree>
      <p:nvGrpSpPr>
        <p:cNvPr id="1" name="Shape 248"/>
        <p:cNvGrpSpPr/>
        <p:nvPr/>
      </p:nvGrpSpPr>
      <p:grpSpPr>
        <a:xfrm>
          <a:off x="0" y="0"/>
          <a:ext cx="0" cy="0"/>
          <a:chOff x="0" y="0"/>
          <a:chExt cx="0" cy="0"/>
        </a:xfrm>
      </p:grpSpPr>
      <p:sp>
        <p:nvSpPr>
          <p:cNvPr id="249" name="Google Shape;249;p19"/>
          <p:cNvSpPr txBox="1">
            <a:spLocks noGrp="1"/>
          </p:cNvSpPr>
          <p:nvPr>
            <p:ph type="title"/>
          </p:nvPr>
        </p:nvSpPr>
        <p:spPr>
          <a:xfrm>
            <a:off x="477980" y="436417"/>
            <a:ext cx="4221833" cy="4951061"/>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chemeClr val="dk1"/>
              </a:buClr>
              <a:buSzPts val="1100"/>
              <a:buFont typeface="Arial"/>
              <a:buNone/>
            </a:pPr>
            <a:r>
              <a:rPr lang="en-US" b="1">
                <a:solidFill>
                  <a:srgbClr val="FFC000"/>
                </a:solidFill>
              </a:rPr>
              <a:t>El Consejo de Jerusalén</a:t>
            </a:r>
            <a:endParaRPr b="1">
              <a:solidFill>
                <a:srgbClr val="FFC000"/>
              </a:solidFill>
            </a:endParaRPr>
          </a:p>
          <a:p>
            <a:pPr marL="0" lvl="0" indent="0" algn="r" rtl="0">
              <a:lnSpc>
                <a:spcPct val="90000"/>
              </a:lnSpc>
              <a:spcBef>
                <a:spcPts val="0"/>
              </a:spcBef>
              <a:spcAft>
                <a:spcPts val="0"/>
              </a:spcAft>
              <a:buClr>
                <a:schemeClr val="dk1"/>
              </a:buClr>
              <a:buSzPts val="1100"/>
              <a:buFont typeface="Arial"/>
              <a:buNone/>
            </a:pPr>
            <a:endParaRPr b="1">
              <a:solidFill>
                <a:srgbClr val="FFC000"/>
              </a:solidFill>
            </a:endParaRPr>
          </a:p>
          <a:p>
            <a:pPr marL="0" lvl="0" indent="0" algn="r" rtl="0">
              <a:lnSpc>
                <a:spcPct val="90000"/>
              </a:lnSpc>
              <a:spcBef>
                <a:spcPts val="0"/>
              </a:spcBef>
              <a:spcAft>
                <a:spcPts val="0"/>
              </a:spcAft>
              <a:buClr>
                <a:srgbClr val="FFC000"/>
              </a:buClr>
              <a:buSzPts val="5000"/>
              <a:buFont typeface="Century Schoolbook"/>
              <a:buNone/>
            </a:pPr>
            <a:endParaRPr b="1">
              <a:solidFill>
                <a:srgbClr val="FFC000"/>
              </a:solidFill>
            </a:endParaRPr>
          </a:p>
        </p:txBody>
      </p:sp>
    </p:spTree>
  </p:cSld>
  <p:clrMapOvr>
    <a:masterClrMapping/>
  </p:clrMapOvr>
  <p:transition>
    <p:split orient="vert"/>
  </p:transition>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Shape 1357"/>
        <p:cNvGrpSpPr/>
        <p:nvPr/>
      </p:nvGrpSpPr>
      <p:grpSpPr>
        <a:xfrm>
          <a:off x="0" y="0"/>
          <a:ext cx="0" cy="0"/>
          <a:chOff x="0" y="0"/>
          <a:chExt cx="0" cy="0"/>
        </a:xfrm>
      </p:grpSpPr>
      <p:sp>
        <p:nvSpPr>
          <p:cNvPr id="1358" name="Google Shape;1358;p190"/>
          <p:cNvSpPr txBox="1">
            <a:spLocks noGrp="1"/>
          </p:cNvSpPr>
          <p:nvPr>
            <p:ph type="title"/>
          </p:nvPr>
        </p:nvSpPr>
        <p:spPr>
          <a:xfrm>
            <a:off x="762000" y="559678"/>
            <a:ext cx="3833906" cy="4952492"/>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5000"/>
              <a:buFont typeface="Century Schoolbook"/>
              <a:buNone/>
            </a:pPr>
            <a:r>
              <a:rPr lang="en-US" b="1">
                <a:solidFill>
                  <a:srgbClr val="FFC000"/>
                </a:solidFill>
              </a:rPr>
              <a:t>El pueblo de Dios</a:t>
            </a:r>
            <a:endParaRPr/>
          </a:p>
        </p:txBody>
      </p:sp>
      <p:sp>
        <p:nvSpPr>
          <p:cNvPr id="1359" name="Google Shape;1359;p190"/>
          <p:cNvSpPr txBox="1">
            <a:spLocks noGrp="1"/>
          </p:cNvSpPr>
          <p:nvPr>
            <p:ph type="body" idx="1"/>
          </p:nvPr>
        </p:nvSpPr>
        <p:spPr>
          <a:xfrm>
            <a:off x="5206175" y="150075"/>
            <a:ext cx="6489300" cy="6604800"/>
          </a:xfrm>
          <a:prstGeom prst="rect">
            <a:avLst/>
          </a:prstGeom>
          <a:noFill/>
          <a:ln>
            <a:noFill/>
          </a:ln>
        </p:spPr>
        <p:txBody>
          <a:bodyPr spcFirstLastPara="1" wrap="square" lIns="91425" tIns="45700" rIns="91425" bIns="45700" anchor="t" anchorCtr="0">
            <a:normAutofit lnSpcReduction="20000"/>
          </a:bodyPr>
          <a:lstStyle/>
          <a:p>
            <a:pPr marL="0" lvl="0" indent="0" algn="l" rtl="0">
              <a:lnSpc>
                <a:spcPct val="112000"/>
              </a:lnSpc>
              <a:spcBef>
                <a:spcPts val="0"/>
              </a:spcBef>
              <a:spcAft>
                <a:spcPts val="0"/>
              </a:spcAft>
              <a:buClr>
                <a:srgbClr val="FF0000"/>
              </a:buClr>
              <a:buSzPts val="2800"/>
              <a:buNone/>
            </a:pPr>
            <a:r>
              <a:rPr lang="en-US" sz="2800" b="1">
                <a:solidFill>
                  <a:srgbClr val="FF0000"/>
                </a:solidFill>
              </a:rPr>
              <a:t>Pablo afirma que el verdadero "Israel", el pueblo de Dios, no puede definirse por su pedigrí étnico.</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Nunca niega que el antiguo Israel fue elegido por Dios como destinatario de la adopción, la gloria, la alianza, la ley, el sacerdocio, las promesas y el linaje del Mesías (Ro. 3:1-2; 9:4-5).</a:t>
            </a:r>
            <a:endParaRPr sz="2400" i="1">
              <a:solidFill>
                <a:schemeClr val="dk1"/>
              </a:solidFill>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Sin embargo, continúa afirmando que el verdadero "Israel" debe definirse por la fe (Ro. 2:28-29; 9:6-9; 10:8-13; 11:26; Ga. 3:6-9, 14, 26-29; 6:16).</a:t>
            </a:r>
            <a:endParaRPr sz="2400" i="1">
              <a:solidFill>
                <a:schemeClr val="dk1"/>
              </a:solidFill>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Las imágenes corporativas que utiliza de la iglesia -el cuerpo de Cristo, el templo de Dios, la novia de Cristo, la comunidad de la ciudad y la comunidad del hogar- son metáforas que describen a todo el pueblo de la fe, incluyendo tanto a los judíos como a los gentiles.</a:t>
            </a:r>
            <a:endParaRPr sz="2400" i="1">
              <a:solidFill>
                <a:schemeClr val="dk1"/>
              </a:solidFill>
            </a:endParaRPr>
          </a:p>
        </p:txBody>
      </p:sp>
      <p:sp>
        <p:nvSpPr>
          <p:cNvPr id="1360" name="Google Shape;1360;p190"/>
          <p:cNvSpPr txBox="1">
            <a:spLocks noGrp="1"/>
          </p:cNvSpPr>
          <p:nvPr>
            <p:ph type="sldNum" idx="12"/>
          </p:nvPr>
        </p:nvSpPr>
        <p:spPr>
          <a:xfrm>
            <a:off x="11695471" y="5512170"/>
            <a:ext cx="496528" cy="46054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190</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359">
                                            <p:txEl>
                                              <p:pRg st="0" end="0"/>
                                            </p:txEl>
                                          </p:spTgt>
                                        </p:tgtEl>
                                        <p:attrNameLst>
                                          <p:attrName>style.visibility</p:attrName>
                                        </p:attrNameLst>
                                      </p:cBhvr>
                                      <p:to>
                                        <p:strVal val="visible"/>
                                      </p:to>
                                    </p:set>
                                    <p:anim calcmode="lin" valueType="num">
                                      <p:cBhvr additive="base">
                                        <p:cTn id="7" dur="500"/>
                                        <p:tgtEl>
                                          <p:spTgt spid="1359">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1359">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359">
                                            <p:txEl>
                                              <p:pRg st="1" end="1"/>
                                            </p:txEl>
                                          </p:spTgt>
                                        </p:tgtEl>
                                        <p:attrNameLst>
                                          <p:attrName>style.visibility</p:attrName>
                                        </p:attrNameLst>
                                      </p:cBhvr>
                                      <p:to>
                                        <p:strVal val="visible"/>
                                      </p:to>
                                    </p:set>
                                    <p:anim calcmode="lin" valueType="num">
                                      <p:cBhvr additive="base">
                                        <p:cTn id="11" dur="500"/>
                                        <p:tgtEl>
                                          <p:spTgt spid="1359">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1359">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359">
                                            <p:txEl>
                                              <p:pRg st="2" end="2"/>
                                            </p:txEl>
                                          </p:spTgt>
                                        </p:tgtEl>
                                        <p:attrNameLst>
                                          <p:attrName>style.visibility</p:attrName>
                                        </p:attrNameLst>
                                      </p:cBhvr>
                                      <p:to>
                                        <p:strVal val="visible"/>
                                      </p:to>
                                    </p:set>
                                    <p:anim calcmode="lin" valueType="num">
                                      <p:cBhvr additive="base">
                                        <p:cTn id="15" dur="500"/>
                                        <p:tgtEl>
                                          <p:spTgt spid="1359">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1359">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1359">
                                            <p:txEl>
                                              <p:pRg st="3" end="3"/>
                                            </p:txEl>
                                          </p:spTgt>
                                        </p:tgtEl>
                                        <p:attrNameLst>
                                          <p:attrName>style.visibility</p:attrName>
                                        </p:attrNameLst>
                                      </p:cBhvr>
                                      <p:to>
                                        <p:strVal val="visible"/>
                                      </p:to>
                                    </p:set>
                                    <p:anim calcmode="lin" valueType="num">
                                      <p:cBhvr additive="base">
                                        <p:cTn id="19" dur="500"/>
                                        <p:tgtEl>
                                          <p:spTgt spid="1359">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1359">
                                            <p:txEl>
                                              <p:pRg st="3" end="3"/>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1.xml><?xml version="1.0" encoding="utf-8"?>
<p:sld xmlns:a="http://schemas.openxmlformats.org/drawingml/2006/main" xmlns:r="http://schemas.openxmlformats.org/officeDocument/2006/relationships" xmlns:p="http://schemas.openxmlformats.org/presentationml/2006/main" showMasterSp="0">
  <p:cSld>
    <p:bg>
      <p:bgPr>
        <a:solidFill>
          <a:srgbClr val="D8B9B7"/>
        </a:solidFill>
        <a:effectLst/>
      </p:bgPr>
    </p:bg>
    <p:spTree>
      <p:nvGrpSpPr>
        <p:cNvPr id="1" name="Shape 1364"/>
        <p:cNvGrpSpPr/>
        <p:nvPr/>
      </p:nvGrpSpPr>
      <p:grpSpPr>
        <a:xfrm>
          <a:off x="0" y="0"/>
          <a:ext cx="0" cy="0"/>
          <a:chOff x="0" y="0"/>
          <a:chExt cx="0" cy="0"/>
        </a:xfrm>
      </p:grpSpPr>
      <p:grpSp>
        <p:nvGrpSpPr>
          <p:cNvPr id="1365" name="Google Shape;1365;p191"/>
          <p:cNvGrpSpPr/>
          <p:nvPr/>
        </p:nvGrpSpPr>
        <p:grpSpPr>
          <a:xfrm>
            <a:off x="5361316" y="548142"/>
            <a:ext cx="6971093" cy="5510993"/>
            <a:chOff x="0" y="1108580"/>
            <a:chExt cx="6971093" cy="5510993"/>
          </a:xfrm>
        </p:grpSpPr>
        <p:sp>
          <p:nvSpPr>
            <p:cNvPr id="1366" name="Google Shape;1366;p191"/>
            <p:cNvSpPr/>
            <p:nvPr/>
          </p:nvSpPr>
          <p:spPr>
            <a:xfrm rot="5400000">
              <a:off x="3110556" y="1241370"/>
              <a:ext cx="2042924" cy="1777344"/>
            </a:xfrm>
            <a:prstGeom prst="hexagon">
              <a:avLst>
                <a:gd name="adj" fmla="val 25000"/>
                <a:gd name="vf" fmla="val 115470"/>
              </a:avLst>
            </a:prstGeom>
            <a:solidFill>
              <a:schemeClr val="accent3"/>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191"/>
            <p:cNvSpPr txBox="1"/>
            <p:nvPr/>
          </p:nvSpPr>
          <p:spPr>
            <a:xfrm>
              <a:off x="3520308" y="1426938"/>
              <a:ext cx="1383000" cy="1406100"/>
            </a:xfrm>
            <a:prstGeom prst="rect">
              <a:avLst/>
            </a:prstGeom>
            <a:noFill/>
            <a:ln>
              <a:noFill/>
            </a:ln>
          </p:spPr>
          <p:txBody>
            <a:bodyPr spcFirstLastPara="1" wrap="square" lIns="87625" tIns="87625" rIns="87625" bIns="87625" anchor="ctr" anchorCtr="0">
              <a:noAutofit/>
            </a:bodyPr>
            <a:lstStyle/>
            <a:p>
              <a:pPr marL="0" marR="0" lvl="0" indent="0" algn="ctr" rtl="0">
                <a:lnSpc>
                  <a:spcPct val="90000"/>
                </a:lnSpc>
                <a:spcBef>
                  <a:spcPts val="0"/>
                </a:spcBef>
                <a:spcAft>
                  <a:spcPts val="0"/>
                </a:spcAft>
                <a:buClr>
                  <a:schemeClr val="lt1"/>
                </a:buClr>
                <a:buSzPts val="2300"/>
                <a:buFont typeface="Corbel"/>
                <a:buNone/>
              </a:pPr>
              <a:r>
                <a:rPr lang="en-US" sz="2300">
                  <a:solidFill>
                    <a:schemeClr val="lt1"/>
                  </a:solidFill>
                  <a:latin typeface="Corbel"/>
                  <a:ea typeface="Corbel"/>
                  <a:cs typeface="Corbel"/>
                  <a:sym typeface="Corbel"/>
                </a:rPr>
                <a:t>TEMPLO</a:t>
              </a:r>
              <a:endParaRPr/>
            </a:p>
          </p:txBody>
        </p:sp>
        <p:sp>
          <p:nvSpPr>
            <p:cNvPr id="1368" name="Google Shape;1368;p191"/>
            <p:cNvSpPr/>
            <p:nvPr/>
          </p:nvSpPr>
          <p:spPr>
            <a:xfrm>
              <a:off x="0" y="1580389"/>
              <a:ext cx="2279903" cy="122575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191"/>
            <p:cNvSpPr/>
            <p:nvPr/>
          </p:nvSpPr>
          <p:spPr>
            <a:xfrm rot="5400000">
              <a:off x="1205759" y="1256120"/>
              <a:ext cx="2042924" cy="1777344"/>
            </a:xfrm>
            <a:prstGeom prst="hexagon">
              <a:avLst>
                <a:gd name="adj" fmla="val 25000"/>
                <a:gd name="vf" fmla="val 115470"/>
              </a:avLst>
            </a:prstGeom>
            <a:solidFill>
              <a:srgbClr val="497369"/>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191"/>
            <p:cNvSpPr txBox="1"/>
            <p:nvPr/>
          </p:nvSpPr>
          <p:spPr>
            <a:xfrm>
              <a:off x="1615518" y="1441686"/>
              <a:ext cx="1223406" cy="140621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3600"/>
                <a:buFont typeface="Corbel"/>
                <a:buNone/>
              </a:pPr>
              <a:endParaRPr sz="3600">
                <a:solidFill>
                  <a:schemeClr val="lt1"/>
                </a:solidFill>
                <a:latin typeface="Corbel"/>
                <a:ea typeface="Corbel"/>
                <a:cs typeface="Corbel"/>
                <a:sym typeface="Corbel"/>
              </a:endParaRPr>
            </a:p>
          </p:txBody>
        </p:sp>
        <p:sp>
          <p:nvSpPr>
            <p:cNvPr id="1371" name="Google Shape;1371;p191"/>
            <p:cNvSpPr/>
            <p:nvPr/>
          </p:nvSpPr>
          <p:spPr>
            <a:xfrm rot="5400000">
              <a:off x="2147113" y="2975404"/>
              <a:ext cx="2042924" cy="1777344"/>
            </a:xfrm>
            <a:prstGeom prst="hexagon">
              <a:avLst>
                <a:gd name="adj" fmla="val 25000"/>
                <a:gd name="vf" fmla="val 115470"/>
              </a:avLst>
            </a:prstGeom>
            <a:solidFill>
              <a:srgbClr val="4B7C51"/>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191"/>
            <p:cNvSpPr txBox="1"/>
            <p:nvPr/>
          </p:nvSpPr>
          <p:spPr>
            <a:xfrm>
              <a:off x="2556872" y="3160970"/>
              <a:ext cx="1223406" cy="1406212"/>
            </a:xfrm>
            <a:prstGeom prst="rect">
              <a:avLst/>
            </a:prstGeom>
            <a:noFill/>
            <a:ln>
              <a:noFill/>
            </a:ln>
          </p:spPr>
          <p:txBody>
            <a:bodyPr spcFirstLastPara="1" wrap="square" lIns="87625" tIns="87625" rIns="87625" bIns="87625" anchor="ctr" anchorCtr="0">
              <a:noAutofit/>
            </a:bodyPr>
            <a:lstStyle/>
            <a:p>
              <a:pPr marL="0" marR="0" lvl="0" indent="0" algn="ctr" rtl="0">
                <a:lnSpc>
                  <a:spcPct val="90000"/>
                </a:lnSpc>
                <a:spcBef>
                  <a:spcPts val="0"/>
                </a:spcBef>
                <a:spcAft>
                  <a:spcPts val="0"/>
                </a:spcAft>
                <a:buClr>
                  <a:schemeClr val="lt1"/>
                </a:buClr>
                <a:buSzPts val="2300"/>
                <a:buFont typeface="Corbel"/>
                <a:buNone/>
              </a:pPr>
              <a:r>
                <a:rPr lang="en-US" sz="2300">
                  <a:solidFill>
                    <a:schemeClr val="lt1"/>
                  </a:solidFill>
                  <a:latin typeface="Corbel"/>
                  <a:ea typeface="Corbel"/>
                  <a:cs typeface="Corbel"/>
                  <a:sym typeface="Corbel"/>
                </a:rPr>
                <a:t>NOVIA</a:t>
              </a:r>
              <a:endParaRPr/>
            </a:p>
          </p:txBody>
        </p:sp>
        <p:sp>
          <p:nvSpPr>
            <p:cNvPr id="1373" name="Google Shape;1373;p191"/>
            <p:cNvSpPr/>
            <p:nvPr/>
          </p:nvSpPr>
          <p:spPr>
            <a:xfrm>
              <a:off x="560415" y="1540401"/>
              <a:ext cx="2206358" cy="122575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191"/>
            <p:cNvSpPr txBox="1"/>
            <p:nvPr/>
          </p:nvSpPr>
          <p:spPr>
            <a:xfrm>
              <a:off x="560415" y="1540401"/>
              <a:ext cx="2206358" cy="1225754"/>
            </a:xfrm>
            <a:prstGeom prst="rect">
              <a:avLst/>
            </a:prstGeom>
            <a:noFill/>
            <a:ln>
              <a:noFill/>
            </a:ln>
          </p:spPr>
          <p:txBody>
            <a:bodyPr spcFirstLastPara="1" wrap="square" lIns="87625" tIns="87625" rIns="87625" bIns="87625" anchor="ctr" anchorCtr="0">
              <a:noAutofit/>
            </a:bodyPr>
            <a:lstStyle/>
            <a:p>
              <a:pPr marL="0" marR="0" lvl="0" indent="0" algn="r" rtl="0">
                <a:lnSpc>
                  <a:spcPct val="90000"/>
                </a:lnSpc>
                <a:spcBef>
                  <a:spcPts val="0"/>
                </a:spcBef>
                <a:spcAft>
                  <a:spcPts val="0"/>
                </a:spcAft>
                <a:buClr>
                  <a:schemeClr val="lt1"/>
                </a:buClr>
                <a:buSzPts val="2300"/>
                <a:buFont typeface="Corbel"/>
                <a:buNone/>
              </a:pPr>
              <a:r>
                <a:rPr lang="en-US" sz="2300">
                  <a:solidFill>
                    <a:schemeClr val="lt1"/>
                  </a:solidFill>
                  <a:latin typeface="Corbel"/>
                  <a:ea typeface="Corbel"/>
                  <a:cs typeface="Corbel"/>
                  <a:sym typeface="Corbel"/>
                </a:rPr>
                <a:t>CUERPO</a:t>
              </a:r>
              <a:endParaRPr/>
            </a:p>
          </p:txBody>
        </p:sp>
        <p:sp>
          <p:nvSpPr>
            <p:cNvPr id="1375" name="Google Shape;1375;p191"/>
            <p:cNvSpPr/>
            <p:nvPr/>
          </p:nvSpPr>
          <p:spPr>
            <a:xfrm rot="5400000">
              <a:off x="4066645" y="2975404"/>
              <a:ext cx="2042924" cy="1777344"/>
            </a:xfrm>
            <a:prstGeom prst="hexagon">
              <a:avLst>
                <a:gd name="adj" fmla="val 25000"/>
                <a:gd name="vf" fmla="val 115470"/>
              </a:avLst>
            </a:prstGeom>
            <a:solidFill>
              <a:srgbClr val="6D864D"/>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191"/>
            <p:cNvSpPr txBox="1"/>
            <p:nvPr/>
          </p:nvSpPr>
          <p:spPr>
            <a:xfrm>
              <a:off x="4476404" y="3160970"/>
              <a:ext cx="1223406" cy="140621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3600"/>
                <a:buFont typeface="Corbel"/>
                <a:buNone/>
              </a:pPr>
              <a:endParaRPr sz="3600">
                <a:solidFill>
                  <a:schemeClr val="lt1"/>
                </a:solidFill>
                <a:latin typeface="Corbel"/>
                <a:ea typeface="Corbel"/>
                <a:cs typeface="Corbel"/>
                <a:sym typeface="Corbel"/>
              </a:endParaRPr>
            </a:p>
          </p:txBody>
        </p:sp>
        <p:sp>
          <p:nvSpPr>
            <p:cNvPr id="1377" name="Google Shape;1377;p191"/>
            <p:cNvSpPr/>
            <p:nvPr/>
          </p:nvSpPr>
          <p:spPr>
            <a:xfrm rot="5400000">
              <a:off x="3110556" y="4709439"/>
              <a:ext cx="2042924" cy="1777344"/>
            </a:xfrm>
            <a:prstGeom prst="hexagon">
              <a:avLst>
                <a:gd name="adj" fmla="val 25000"/>
                <a:gd name="vf" fmla="val 115470"/>
              </a:avLst>
            </a:prstGeom>
            <a:solidFill>
              <a:srgbClr val="8F7F51"/>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191"/>
            <p:cNvSpPr txBox="1"/>
            <p:nvPr/>
          </p:nvSpPr>
          <p:spPr>
            <a:xfrm>
              <a:off x="3520315" y="4895005"/>
              <a:ext cx="1223406" cy="1406212"/>
            </a:xfrm>
            <a:prstGeom prst="rect">
              <a:avLst/>
            </a:prstGeom>
            <a:noFill/>
            <a:ln>
              <a:noFill/>
            </a:ln>
          </p:spPr>
          <p:txBody>
            <a:bodyPr spcFirstLastPara="1" wrap="square" lIns="87625" tIns="87625" rIns="87625" bIns="87625" anchor="ctr" anchorCtr="0">
              <a:noAutofit/>
            </a:bodyPr>
            <a:lstStyle/>
            <a:p>
              <a:pPr marL="0" marR="0" lvl="0" indent="0" algn="ctr" rtl="0">
                <a:lnSpc>
                  <a:spcPct val="90000"/>
                </a:lnSpc>
                <a:spcBef>
                  <a:spcPts val="0"/>
                </a:spcBef>
                <a:spcAft>
                  <a:spcPts val="0"/>
                </a:spcAft>
                <a:buClr>
                  <a:schemeClr val="dk1"/>
                </a:buClr>
                <a:buSzPts val="2300"/>
                <a:buFont typeface="Corbel"/>
                <a:buNone/>
              </a:pPr>
              <a:endParaRPr sz="2300">
                <a:solidFill>
                  <a:schemeClr val="lt1"/>
                </a:solidFill>
                <a:latin typeface="Corbel"/>
                <a:ea typeface="Corbel"/>
                <a:cs typeface="Corbel"/>
                <a:sym typeface="Corbel"/>
              </a:endParaRPr>
            </a:p>
          </p:txBody>
        </p:sp>
        <p:sp>
          <p:nvSpPr>
            <p:cNvPr id="1379" name="Google Shape;1379;p191"/>
            <p:cNvSpPr/>
            <p:nvPr/>
          </p:nvSpPr>
          <p:spPr>
            <a:xfrm>
              <a:off x="4691190" y="3274411"/>
              <a:ext cx="2279903" cy="122575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191"/>
            <p:cNvSpPr txBox="1"/>
            <p:nvPr/>
          </p:nvSpPr>
          <p:spPr>
            <a:xfrm>
              <a:off x="4691190" y="3274411"/>
              <a:ext cx="2279903" cy="1225754"/>
            </a:xfrm>
            <a:prstGeom prst="rect">
              <a:avLst/>
            </a:prstGeom>
            <a:noFill/>
            <a:ln>
              <a:noFill/>
            </a:ln>
          </p:spPr>
          <p:txBody>
            <a:bodyPr spcFirstLastPara="1" wrap="square" lIns="87625" tIns="87625" rIns="87625" bIns="87625" anchor="ctr" anchorCtr="0">
              <a:noAutofit/>
            </a:bodyPr>
            <a:lstStyle/>
            <a:p>
              <a:pPr marL="0" marR="0" lvl="0" indent="0" algn="l" rtl="0">
                <a:lnSpc>
                  <a:spcPct val="90000"/>
                </a:lnSpc>
                <a:spcBef>
                  <a:spcPts val="0"/>
                </a:spcBef>
                <a:spcAft>
                  <a:spcPts val="0"/>
                </a:spcAft>
                <a:buClr>
                  <a:schemeClr val="lt1"/>
                </a:buClr>
                <a:buSzPts val="2300"/>
                <a:buFont typeface="Corbel"/>
                <a:buNone/>
              </a:pPr>
              <a:r>
                <a:rPr lang="en-US" sz="2300">
                  <a:solidFill>
                    <a:schemeClr val="lt1"/>
                  </a:solidFill>
                  <a:latin typeface="Corbel"/>
                  <a:ea typeface="Corbel"/>
                  <a:cs typeface="Corbel"/>
                  <a:sym typeface="Corbel"/>
                </a:rPr>
                <a:t>CIUDAD</a:t>
              </a:r>
              <a:endParaRPr/>
            </a:p>
          </p:txBody>
        </p:sp>
        <p:sp>
          <p:nvSpPr>
            <p:cNvPr id="1381" name="Google Shape;1381;p191"/>
            <p:cNvSpPr/>
            <p:nvPr/>
          </p:nvSpPr>
          <p:spPr>
            <a:xfrm rot="5400000">
              <a:off x="3097102" y="4696384"/>
              <a:ext cx="2042924" cy="1777344"/>
            </a:xfrm>
            <a:prstGeom prst="hexagon">
              <a:avLst>
                <a:gd name="adj" fmla="val 25000"/>
                <a:gd name="vf" fmla="val 115470"/>
              </a:avLst>
            </a:prstGeom>
            <a:solidFill>
              <a:srgbClr val="995652"/>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191"/>
            <p:cNvSpPr txBox="1"/>
            <p:nvPr/>
          </p:nvSpPr>
          <p:spPr>
            <a:xfrm>
              <a:off x="3506861" y="4881950"/>
              <a:ext cx="1223406" cy="140621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3600"/>
                <a:buFont typeface="Corbel"/>
                <a:buNone/>
              </a:pPr>
              <a:endParaRPr sz="3600">
                <a:solidFill>
                  <a:schemeClr val="lt1"/>
                </a:solidFill>
                <a:latin typeface="Corbel"/>
                <a:ea typeface="Corbel"/>
                <a:cs typeface="Corbel"/>
                <a:sym typeface="Corbel"/>
              </a:endParaRPr>
            </a:p>
          </p:txBody>
        </p:sp>
      </p:grpSp>
      <p:sp>
        <p:nvSpPr>
          <p:cNvPr id="1383" name="Google Shape;1383;p191"/>
          <p:cNvSpPr txBox="1"/>
          <p:nvPr/>
        </p:nvSpPr>
        <p:spPr>
          <a:xfrm>
            <a:off x="8607524" y="4687150"/>
            <a:ext cx="1791900" cy="831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lt1"/>
                </a:solidFill>
                <a:latin typeface="Corbel"/>
                <a:ea typeface="Corbel"/>
                <a:cs typeface="Corbel"/>
                <a:sym typeface="Corbel"/>
              </a:rPr>
              <a:t>MIEMBROS DE FAMILIA</a:t>
            </a:r>
            <a:endParaRPr/>
          </a:p>
        </p:txBody>
      </p:sp>
      <p:sp>
        <p:nvSpPr>
          <p:cNvPr id="1384" name="Google Shape;1384;p191"/>
          <p:cNvSpPr txBox="1"/>
          <p:nvPr/>
        </p:nvSpPr>
        <p:spPr>
          <a:xfrm>
            <a:off x="150075" y="518250"/>
            <a:ext cx="6309900" cy="55104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3000" b="1">
                <a:solidFill>
                  <a:srgbClr val="FFC000"/>
                </a:solidFill>
                <a:latin typeface="Arial Black"/>
                <a:ea typeface="Arial Black"/>
                <a:cs typeface="Arial Black"/>
                <a:sym typeface="Arial Black"/>
              </a:rPr>
              <a:t>METÁFORAS CORPORATIVAS PARA LA IGLESIA</a:t>
            </a:r>
            <a:endParaRPr sz="1200"/>
          </a:p>
          <a:p>
            <a:pPr marL="0" marR="0" lvl="0" indent="0" algn="r" rtl="0">
              <a:spcBef>
                <a:spcPts val="0"/>
              </a:spcBef>
              <a:spcAft>
                <a:spcPts val="0"/>
              </a:spcAft>
              <a:buNone/>
            </a:pPr>
            <a:endParaRPr sz="800" b="1">
              <a:solidFill>
                <a:schemeClr val="dk1"/>
              </a:solidFill>
              <a:latin typeface="Arial Black"/>
              <a:ea typeface="Arial Black"/>
              <a:cs typeface="Arial Black"/>
              <a:sym typeface="Arial Black"/>
            </a:endParaRPr>
          </a:p>
          <a:p>
            <a:pPr marL="0" marR="0" lvl="0" indent="0" algn="r" rtl="0">
              <a:spcBef>
                <a:spcPts val="0"/>
              </a:spcBef>
              <a:spcAft>
                <a:spcPts val="0"/>
              </a:spcAft>
              <a:buNone/>
            </a:pPr>
            <a:r>
              <a:rPr lang="en-US" sz="2800" b="1">
                <a:solidFill>
                  <a:srgbClr val="2F3C47"/>
                </a:solidFill>
                <a:latin typeface="Corbel"/>
                <a:ea typeface="Corbel"/>
                <a:cs typeface="Corbel"/>
                <a:sym typeface="Corbel"/>
              </a:rPr>
              <a:t>EL CUERPO DE CRISTO</a:t>
            </a:r>
            <a:endParaRPr/>
          </a:p>
          <a:p>
            <a:pPr marL="0" marR="0" lvl="0" indent="0" algn="r" rtl="0">
              <a:spcBef>
                <a:spcPts val="0"/>
              </a:spcBef>
              <a:spcAft>
                <a:spcPts val="0"/>
              </a:spcAft>
              <a:buNone/>
            </a:pPr>
            <a:r>
              <a:rPr lang="en-US" sz="2400" i="1">
                <a:solidFill>
                  <a:schemeClr val="dk1"/>
                </a:solidFill>
                <a:latin typeface="Corbel"/>
                <a:ea typeface="Corbel"/>
                <a:cs typeface="Corbel"/>
                <a:sym typeface="Corbel"/>
              </a:rPr>
              <a:t>(Ro. 12:4-5; 1 Co. 12:12-27; Ef. 2:14-16, 5:29-30; Col. 1:24, 2:19</a:t>
            </a:r>
            <a:endParaRPr/>
          </a:p>
          <a:p>
            <a:pPr marL="0" marR="0" lvl="0" indent="0" algn="r" rtl="0">
              <a:spcBef>
                <a:spcPts val="0"/>
              </a:spcBef>
              <a:spcAft>
                <a:spcPts val="0"/>
              </a:spcAft>
              <a:buNone/>
            </a:pPr>
            <a:r>
              <a:rPr lang="en-US" sz="2800" b="1">
                <a:solidFill>
                  <a:srgbClr val="4E4E76"/>
                </a:solidFill>
                <a:latin typeface="Corbel"/>
                <a:ea typeface="Corbel"/>
                <a:cs typeface="Corbel"/>
                <a:sym typeface="Corbel"/>
              </a:rPr>
              <a:t>EL TEMPLO DE DIOS</a:t>
            </a:r>
            <a:endParaRPr/>
          </a:p>
          <a:p>
            <a:pPr marL="0" marR="0" lvl="0" indent="0" algn="r" rtl="0">
              <a:spcBef>
                <a:spcPts val="0"/>
              </a:spcBef>
              <a:spcAft>
                <a:spcPts val="0"/>
              </a:spcAft>
              <a:buNone/>
            </a:pPr>
            <a:r>
              <a:rPr lang="en-US" sz="2400" i="1">
                <a:solidFill>
                  <a:schemeClr val="dk1"/>
                </a:solidFill>
                <a:latin typeface="Corbel"/>
                <a:ea typeface="Corbel"/>
                <a:cs typeface="Corbel"/>
                <a:sym typeface="Corbel"/>
              </a:rPr>
              <a:t>1 Co. 3:10-11, 16-17; 2 Co. 6:16; Ep. 2:20-22</a:t>
            </a:r>
            <a:endParaRPr/>
          </a:p>
          <a:p>
            <a:pPr marL="0" marR="0" lvl="0" indent="0" algn="r" rtl="0">
              <a:spcBef>
                <a:spcPts val="0"/>
              </a:spcBef>
              <a:spcAft>
                <a:spcPts val="0"/>
              </a:spcAft>
              <a:buNone/>
            </a:pPr>
            <a:r>
              <a:rPr lang="en-US" sz="2800" b="1">
                <a:solidFill>
                  <a:srgbClr val="2B8156"/>
                </a:solidFill>
                <a:latin typeface="Corbel"/>
                <a:ea typeface="Corbel"/>
                <a:cs typeface="Corbel"/>
                <a:sym typeface="Corbel"/>
              </a:rPr>
              <a:t>LA NOVIA DE CRISTO</a:t>
            </a:r>
            <a:endParaRPr/>
          </a:p>
          <a:p>
            <a:pPr marL="0" marR="0" lvl="0" indent="0" algn="r" rtl="0">
              <a:spcBef>
                <a:spcPts val="0"/>
              </a:spcBef>
              <a:spcAft>
                <a:spcPts val="0"/>
              </a:spcAft>
              <a:buNone/>
            </a:pPr>
            <a:r>
              <a:rPr lang="en-US" sz="2400" i="1">
                <a:solidFill>
                  <a:schemeClr val="dk1"/>
                </a:solidFill>
                <a:latin typeface="Corbel"/>
                <a:ea typeface="Corbel"/>
                <a:cs typeface="Corbel"/>
                <a:sym typeface="Corbel"/>
              </a:rPr>
              <a:t>Ef. 5:23-24, 32; 2 Co. 11:2</a:t>
            </a:r>
            <a:endParaRPr/>
          </a:p>
          <a:p>
            <a:pPr marL="0" marR="0" lvl="0" indent="0" algn="r" rtl="0">
              <a:spcBef>
                <a:spcPts val="0"/>
              </a:spcBef>
              <a:spcAft>
                <a:spcPts val="0"/>
              </a:spcAft>
              <a:buNone/>
            </a:pPr>
            <a:r>
              <a:rPr lang="en-US" sz="2800" b="1">
                <a:solidFill>
                  <a:srgbClr val="666633"/>
                </a:solidFill>
                <a:latin typeface="Corbel"/>
                <a:ea typeface="Corbel"/>
                <a:cs typeface="Corbel"/>
                <a:sym typeface="Corbel"/>
              </a:rPr>
              <a:t>LA CIUDAD DE DIOS</a:t>
            </a:r>
            <a:endParaRPr/>
          </a:p>
          <a:p>
            <a:pPr marL="0" marR="0" lvl="0" indent="0" algn="r" rtl="0">
              <a:spcBef>
                <a:spcPts val="0"/>
              </a:spcBef>
              <a:spcAft>
                <a:spcPts val="0"/>
              </a:spcAft>
              <a:buNone/>
            </a:pPr>
            <a:r>
              <a:rPr lang="en-US" sz="2400" i="1">
                <a:solidFill>
                  <a:schemeClr val="dk1"/>
                </a:solidFill>
                <a:latin typeface="Corbel"/>
                <a:ea typeface="Corbel"/>
                <a:cs typeface="Corbel"/>
                <a:sym typeface="Corbel"/>
              </a:rPr>
              <a:t>Fil. 3:20</a:t>
            </a:r>
            <a:endParaRPr/>
          </a:p>
          <a:p>
            <a:pPr marL="0" marR="0" lvl="0" indent="0" algn="r" rtl="0">
              <a:spcBef>
                <a:spcPts val="0"/>
              </a:spcBef>
              <a:spcAft>
                <a:spcPts val="0"/>
              </a:spcAft>
              <a:buNone/>
            </a:pPr>
            <a:r>
              <a:rPr lang="en-US" sz="2800" b="1">
                <a:solidFill>
                  <a:srgbClr val="814B50"/>
                </a:solidFill>
                <a:latin typeface="Corbel"/>
                <a:ea typeface="Corbel"/>
                <a:cs typeface="Corbel"/>
                <a:sym typeface="Corbel"/>
              </a:rPr>
              <a:t>MIEMBROS DE FAMILIA DE DIOS</a:t>
            </a:r>
            <a:endParaRPr/>
          </a:p>
          <a:p>
            <a:pPr marL="0" marR="0" lvl="0" indent="0" algn="r" rtl="0">
              <a:spcBef>
                <a:spcPts val="0"/>
              </a:spcBef>
              <a:spcAft>
                <a:spcPts val="0"/>
              </a:spcAft>
              <a:buNone/>
            </a:pPr>
            <a:r>
              <a:rPr lang="en-US" sz="2400" i="1">
                <a:solidFill>
                  <a:schemeClr val="dk1"/>
                </a:solidFill>
                <a:latin typeface="Corbel"/>
                <a:ea typeface="Corbel"/>
                <a:cs typeface="Corbel"/>
                <a:sym typeface="Corbel"/>
              </a:rPr>
              <a:t>Ef. 2:19</a:t>
            </a:r>
            <a:endParaRPr/>
          </a:p>
        </p:txBody>
      </p:sp>
    </p:spTree>
  </p:cSld>
  <p:clrMapOvr>
    <a:masterClrMapping/>
  </p:clrMapOvr>
  <p:transition>
    <p:split orient="vert"/>
  </p:transition>
</p:sld>
</file>

<file path=ppt/slides/slide192.xml><?xml version="1.0" encoding="utf-8"?>
<p:sld xmlns:a="http://schemas.openxmlformats.org/drawingml/2006/main" xmlns:r="http://schemas.openxmlformats.org/officeDocument/2006/relationships" xmlns:p="http://schemas.openxmlformats.org/presentationml/2006/main" showMasterSp="0">
  <p:cSld>
    <p:bg>
      <p:bgPr>
        <a:solidFill>
          <a:srgbClr val="5E3845"/>
        </a:solidFill>
        <a:effectLst/>
      </p:bgPr>
    </p:bg>
    <p:spTree>
      <p:nvGrpSpPr>
        <p:cNvPr id="1" name="Shape 1388"/>
        <p:cNvGrpSpPr/>
        <p:nvPr/>
      </p:nvGrpSpPr>
      <p:grpSpPr>
        <a:xfrm>
          <a:off x="0" y="0"/>
          <a:ext cx="0" cy="0"/>
          <a:chOff x="0" y="0"/>
          <a:chExt cx="0" cy="0"/>
        </a:xfrm>
      </p:grpSpPr>
      <p:sp>
        <p:nvSpPr>
          <p:cNvPr id="1389" name="Google Shape;1389;p192"/>
          <p:cNvSpPr txBox="1">
            <a:spLocks noGrp="1"/>
          </p:cNvSpPr>
          <p:nvPr>
            <p:ph type="title"/>
          </p:nvPr>
        </p:nvSpPr>
        <p:spPr>
          <a:xfrm>
            <a:off x="374073" y="540328"/>
            <a:ext cx="4655127" cy="4971842"/>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4800"/>
              <a:buFont typeface="Century Schoolbook"/>
              <a:buNone/>
            </a:pPr>
            <a:r>
              <a:rPr lang="en-US" sz="4800" b="1">
                <a:solidFill>
                  <a:srgbClr val="FFC000"/>
                </a:solidFill>
              </a:rPr>
              <a:t>Esferas de Poder</a:t>
            </a:r>
            <a:endParaRPr/>
          </a:p>
        </p:txBody>
      </p:sp>
    </p:spTree>
  </p:cSld>
  <p:clrMapOvr>
    <a:masterClrMapping/>
  </p:clrMapOvr>
  <p:transition>
    <p:split orient="vert"/>
  </p:transition>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Shape 1393"/>
        <p:cNvGrpSpPr/>
        <p:nvPr/>
      </p:nvGrpSpPr>
      <p:grpSpPr>
        <a:xfrm>
          <a:off x="0" y="0"/>
          <a:ext cx="0" cy="0"/>
          <a:chOff x="0" y="0"/>
          <a:chExt cx="0" cy="0"/>
        </a:xfrm>
      </p:grpSpPr>
      <p:sp>
        <p:nvSpPr>
          <p:cNvPr id="1394" name="Google Shape;1394;p193"/>
          <p:cNvSpPr txBox="1">
            <a:spLocks noGrp="1"/>
          </p:cNvSpPr>
          <p:nvPr>
            <p:ph type="title"/>
          </p:nvPr>
        </p:nvSpPr>
        <p:spPr>
          <a:xfrm>
            <a:off x="762000" y="559678"/>
            <a:ext cx="3833906" cy="4952492"/>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5000"/>
              <a:buFont typeface="Century Schoolbook"/>
              <a:buNone/>
            </a:pPr>
            <a:r>
              <a:rPr lang="en-US" b="1">
                <a:solidFill>
                  <a:srgbClr val="FFC000"/>
                </a:solidFill>
              </a:rPr>
              <a:t>Carne &amp; Espíritu</a:t>
            </a:r>
            <a:endParaRPr/>
          </a:p>
        </p:txBody>
      </p:sp>
      <p:sp>
        <p:nvSpPr>
          <p:cNvPr id="1395" name="Google Shape;1395;p193"/>
          <p:cNvSpPr txBox="1">
            <a:spLocks noGrp="1"/>
          </p:cNvSpPr>
          <p:nvPr>
            <p:ph type="body" idx="1"/>
          </p:nvPr>
        </p:nvSpPr>
        <p:spPr>
          <a:xfrm>
            <a:off x="5181600" y="255100"/>
            <a:ext cx="6248400" cy="59691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12000"/>
              </a:lnSpc>
              <a:spcBef>
                <a:spcPts val="0"/>
              </a:spcBef>
              <a:spcAft>
                <a:spcPts val="0"/>
              </a:spcAft>
              <a:buClr>
                <a:srgbClr val="FF0000"/>
              </a:buClr>
              <a:buSzPts val="2800"/>
              <a:buNone/>
            </a:pPr>
            <a:r>
              <a:rPr lang="en-US" sz="2800" b="1">
                <a:solidFill>
                  <a:srgbClr val="FF0000"/>
                </a:solidFill>
              </a:rPr>
              <a:t>Pablo describe a menudo la vida cristiana en términos de tensiones o polaridades sorprendentes, cada una de las cuales ejerce una atracción sobre el creyente. </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Estas polaridades están muy relacionadas con la tensión "ya/todavía" inherente a la vieja y la nueva creación.</a:t>
            </a:r>
            <a:endParaRPr sz="2400" i="1">
              <a:solidFill>
                <a:schemeClr val="dk1"/>
              </a:solidFill>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El creyente vive en dos mundos, por así decirlo, y cada uno tiene fuerzas poderosas que se atraen.</a:t>
            </a:r>
            <a:endParaRPr sz="2400" i="1">
              <a:solidFill>
                <a:schemeClr val="dk1"/>
              </a:solidFill>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La tensión más evidente es la que existe entre el reino de la carne y el reino del Espíritu.</a:t>
            </a:r>
            <a:endParaRPr sz="2400" i="1">
              <a:solidFill>
                <a:schemeClr val="dk1"/>
              </a:solidFill>
            </a:endParaRPr>
          </a:p>
        </p:txBody>
      </p:sp>
      <p:sp>
        <p:nvSpPr>
          <p:cNvPr id="1396" name="Google Shape;1396;p193"/>
          <p:cNvSpPr txBox="1">
            <a:spLocks noGrp="1"/>
          </p:cNvSpPr>
          <p:nvPr>
            <p:ph type="sldNum" idx="12"/>
          </p:nvPr>
        </p:nvSpPr>
        <p:spPr>
          <a:xfrm>
            <a:off x="11665974" y="5512170"/>
            <a:ext cx="526025" cy="46054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193</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395">
                                            <p:txEl>
                                              <p:pRg st="0" end="0"/>
                                            </p:txEl>
                                          </p:spTgt>
                                        </p:tgtEl>
                                        <p:attrNameLst>
                                          <p:attrName>style.visibility</p:attrName>
                                        </p:attrNameLst>
                                      </p:cBhvr>
                                      <p:to>
                                        <p:strVal val="visible"/>
                                      </p:to>
                                    </p:set>
                                    <p:anim calcmode="lin" valueType="num">
                                      <p:cBhvr additive="base">
                                        <p:cTn id="7" dur="500"/>
                                        <p:tgtEl>
                                          <p:spTgt spid="1395">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1395">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395">
                                            <p:txEl>
                                              <p:pRg st="1" end="1"/>
                                            </p:txEl>
                                          </p:spTgt>
                                        </p:tgtEl>
                                        <p:attrNameLst>
                                          <p:attrName>style.visibility</p:attrName>
                                        </p:attrNameLst>
                                      </p:cBhvr>
                                      <p:to>
                                        <p:strVal val="visible"/>
                                      </p:to>
                                    </p:set>
                                    <p:anim calcmode="lin" valueType="num">
                                      <p:cBhvr additive="base">
                                        <p:cTn id="11" dur="500"/>
                                        <p:tgtEl>
                                          <p:spTgt spid="1395">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1395">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395">
                                            <p:txEl>
                                              <p:pRg st="2" end="2"/>
                                            </p:txEl>
                                          </p:spTgt>
                                        </p:tgtEl>
                                        <p:attrNameLst>
                                          <p:attrName>style.visibility</p:attrName>
                                        </p:attrNameLst>
                                      </p:cBhvr>
                                      <p:to>
                                        <p:strVal val="visible"/>
                                      </p:to>
                                    </p:set>
                                    <p:anim calcmode="lin" valueType="num">
                                      <p:cBhvr additive="base">
                                        <p:cTn id="15" dur="500"/>
                                        <p:tgtEl>
                                          <p:spTgt spid="1395">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1395">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1395">
                                            <p:txEl>
                                              <p:pRg st="3" end="3"/>
                                            </p:txEl>
                                          </p:spTgt>
                                        </p:tgtEl>
                                        <p:attrNameLst>
                                          <p:attrName>style.visibility</p:attrName>
                                        </p:attrNameLst>
                                      </p:cBhvr>
                                      <p:to>
                                        <p:strVal val="visible"/>
                                      </p:to>
                                    </p:set>
                                    <p:anim calcmode="lin" valueType="num">
                                      <p:cBhvr additive="base">
                                        <p:cTn id="19" dur="500"/>
                                        <p:tgtEl>
                                          <p:spTgt spid="1395">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1395">
                                            <p:txEl>
                                              <p:pRg st="3" end="3"/>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4.xml><?xml version="1.0" encoding="utf-8"?>
<p:sld xmlns:a="http://schemas.openxmlformats.org/drawingml/2006/main" xmlns:r="http://schemas.openxmlformats.org/officeDocument/2006/relationships" xmlns:p="http://schemas.openxmlformats.org/presentationml/2006/main" showMasterSp="0">
  <p:cSld>
    <p:bg>
      <p:bgPr>
        <a:solidFill>
          <a:srgbClr val="D8B9B7"/>
        </a:solidFill>
        <a:effectLst/>
      </p:bgPr>
    </p:bg>
    <p:spTree>
      <p:nvGrpSpPr>
        <p:cNvPr id="1" name="Shape 1400"/>
        <p:cNvGrpSpPr/>
        <p:nvPr/>
      </p:nvGrpSpPr>
      <p:grpSpPr>
        <a:xfrm>
          <a:off x="0" y="0"/>
          <a:ext cx="0" cy="0"/>
          <a:chOff x="0" y="0"/>
          <a:chExt cx="0" cy="0"/>
        </a:xfrm>
      </p:grpSpPr>
      <p:sp>
        <p:nvSpPr>
          <p:cNvPr id="1401" name="Google Shape;1401;p194"/>
          <p:cNvSpPr txBox="1">
            <a:spLocks noGrp="1"/>
          </p:cNvSpPr>
          <p:nvPr>
            <p:ph type="title" idx="4294967295"/>
          </p:nvPr>
        </p:nvSpPr>
        <p:spPr>
          <a:xfrm>
            <a:off x="1847850" y="260350"/>
            <a:ext cx="8218488" cy="194468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FFCC00"/>
              </a:buClr>
              <a:buSzPts val="5400"/>
              <a:buFont typeface="Pacifico"/>
              <a:buNone/>
            </a:pPr>
            <a:r>
              <a:rPr lang="en-US" sz="5400">
                <a:solidFill>
                  <a:srgbClr val="FFCC00"/>
                </a:solidFill>
                <a:latin typeface="Pacifico"/>
                <a:ea typeface="Pacifico"/>
                <a:cs typeface="Pacifico"/>
                <a:sym typeface="Pacifico"/>
              </a:rPr>
              <a:t>Esferas de poder</a:t>
            </a:r>
            <a:br>
              <a:rPr lang="en-US" sz="5400">
                <a:solidFill>
                  <a:srgbClr val="FFCC00"/>
                </a:solidFill>
                <a:latin typeface="Pacifico"/>
                <a:ea typeface="Pacifico"/>
                <a:cs typeface="Pacifico"/>
                <a:sym typeface="Pacifico"/>
              </a:rPr>
            </a:br>
            <a:br>
              <a:rPr lang="en-US" sz="4200">
                <a:solidFill>
                  <a:srgbClr val="FFCC00"/>
                </a:solidFill>
                <a:latin typeface="Pacifico"/>
                <a:ea typeface="Pacifico"/>
                <a:cs typeface="Pacifico"/>
                <a:sym typeface="Pacifico"/>
              </a:rPr>
            </a:br>
            <a:r>
              <a:rPr lang="en-US" sz="2800" b="1">
                <a:solidFill>
                  <a:srgbClr val="FFCC00"/>
                </a:solidFill>
                <a:latin typeface="Arial"/>
                <a:ea typeface="Arial"/>
                <a:cs typeface="Arial"/>
                <a:sym typeface="Arial"/>
              </a:rPr>
              <a:t>(Ro. 8:5-8)</a:t>
            </a:r>
            <a:endParaRPr sz="4200" b="1">
              <a:solidFill>
                <a:srgbClr val="FFCC00"/>
              </a:solidFill>
            </a:endParaRPr>
          </a:p>
        </p:txBody>
      </p:sp>
      <p:sp>
        <p:nvSpPr>
          <p:cNvPr id="1402" name="Google Shape;1402;p194"/>
          <p:cNvSpPr/>
          <p:nvPr/>
        </p:nvSpPr>
        <p:spPr>
          <a:xfrm>
            <a:off x="1437925" y="1412875"/>
            <a:ext cx="4321175" cy="5111750"/>
          </a:xfrm>
          <a:prstGeom prst="ellipse">
            <a:avLst/>
          </a:prstGeom>
          <a:solidFill>
            <a:srgbClr val="003300"/>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Noto Sans Symbols"/>
              <a:buNone/>
            </a:pPr>
            <a:endParaRPr sz="1800">
              <a:solidFill>
                <a:schemeClr val="dk1"/>
              </a:solidFill>
              <a:latin typeface="Open Sans"/>
              <a:ea typeface="Open Sans"/>
              <a:cs typeface="Open Sans"/>
              <a:sym typeface="Open Sans"/>
            </a:endParaRPr>
          </a:p>
        </p:txBody>
      </p:sp>
      <p:sp>
        <p:nvSpPr>
          <p:cNvPr id="1403" name="Google Shape;1403;p194"/>
          <p:cNvSpPr/>
          <p:nvPr/>
        </p:nvSpPr>
        <p:spPr>
          <a:xfrm>
            <a:off x="6167439" y="1412875"/>
            <a:ext cx="4321175" cy="5111750"/>
          </a:xfrm>
          <a:prstGeom prst="ellipse">
            <a:avLst/>
          </a:prstGeom>
          <a:solidFill>
            <a:srgbClr val="8E0000"/>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Noto Sans Symbols"/>
              <a:buNone/>
            </a:pPr>
            <a:endParaRPr sz="1800">
              <a:solidFill>
                <a:schemeClr val="dk1"/>
              </a:solidFill>
              <a:latin typeface="Open Sans"/>
              <a:ea typeface="Open Sans"/>
              <a:cs typeface="Open Sans"/>
              <a:sym typeface="Open Sans"/>
            </a:endParaRPr>
          </a:p>
        </p:txBody>
      </p:sp>
      <p:sp>
        <p:nvSpPr>
          <p:cNvPr id="1404" name="Google Shape;1404;p194"/>
          <p:cNvSpPr txBox="1">
            <a:spLocks noGrp="1"/>
          </p:cNvSpPr>
          <p:nvPr>
            <p:ph type="body" idx="4294967295"/>
          </p:nvPr>
        </p:nvSpPr>
        <p:spPr>
          <a:xfrm>
            <a:off x="6680407" y="1781577"/>
            <a:ext cx="3341688" cy="5111750"/>
          </a:xfrm>
          <a:prstGeom prst="rect">
            <a:avLst/>
          </a:prstGeom>
          <a:noFill/>
          <a:ln>
            <a:noFill/>
          </a:ln>
        </p:spPr>
        <p:txBody>
          <a:bodyPr spcFirstLastPara="1" wrap="square" lIns="91425" tIns="45700" rIns="91425" bIns="45700" anchor="t" anchorCtr="0">
            <a:normAutofit/>
          </a:bodyPr>
          <a:lstStyle/>
          <a:p>
            <a:pPr marL="283464" lvl="0" indent="-283464" algn="ctr" rtl="0">
              <a:lnSpc>
                <a:spcPct val="112000"/>
              </a:lnSpc>
              <a:spcBef>
                <a:spcPts val="0"/>
              </a:spcBef>
              <a:spcAft>
                <a:spcPts val="0"/>
              </a:spcAft>
              <a:buClr>
                <a:srgbClr val="FFFF66"/>
              </a:buClr>
              <a:buSzPts val="3500"/>
              <a:buFont typeface="Noto Sans Symbols"/>
              <a:buNone/>
            </a:pPr>
            <a:r>
              <a:rPr lang="en-US" sz="3500">
                <a:solidFill>
                  <a:srgbClr val="FFFF66"/>
                </a:solidFill>
                <a:latin typeface="Play"/>
                <a:ea typeface="Play"/>
                <a:cs typeface="Play"/>
                <a:sym typeface="Play"/>
              </a:rPr>
              <a:t>El espíritu</a:t>
            </a:r>
            <a:endParaRPr sz="800" i="1">
              <a:solidFill>
                <a:srgbClr val="FFFF66"/>
              </a:solidFill>
              <a:latin typeface="Arial Narrow"/>
              <a:ea typeface="Arial Narrow"/>
              <a:cs typeface="Arial Narrow"/>
              <a:sym typeface="Arial Narrow"/>
            </a:endParaRPr>
          </a:p>
          <a:p>
            <a:pPr marL="283464" lvl="0" indent="-283464" algn="ctr" rtl="0">
              <a:lnSpc>
                <a:spcPct val="112000"/>
              </a:lnSpc>
              <a:spcBef>
                <a:spcPts val="0"/>
              </a:spcBef>
              <a:spcAft>
                <a:spcPts val="0"/>
              </a:spcAft>
              <a:buClr>
                <a:schemeClr val="dk1"/>
              </a:buClr>
              <a:buSzPts val="1100"/>
              <a:buFont typeface="Arial"/>
              <a:buNone/>
            </a:pPr>
            <a:r>
              <a:rPr lang="en-US" b="1" i="1">
                <a:solidFill>
                  <a:srgbClr val="FFFF99"/>
                </a:solidFill>
                <a:latin typeface="Arial Narrow"/>
                <a:ea typeface="Arial Narrow"/>
                <a:cs typeface="Arial Narrow"/>
                <a:sym typeface="Arial Narrow"/>
              </a:rPr>
              <a:t>La esfera del poder del Espíritu</a:t>
            </a:r>
            <a:endParaRPr b="1" i="1">
              <a:solidFill>
                <a:srgbClr val="FFFF99"/>
              </a:solidFill>
              <a:latin typeface="Arial Narrow"/>
              <a:ea typeface="Arial Narrow"/>
              <a:cs typeface="Arial Narrow"/>
              <a:sym typeface="Arial Narrow"/>
            </a:endParaRPr>
          </a:p>
          <a:p>
            <a:pPr marL="283464" lvl="0" indent="-283464" algn="ctr" rtl="0">
              <a:lnSpc>
                <a:spcPct val="112000"/>
              </a:lnSpc>
              <a:spcBef>
                <a:spcPts val="0"/>
              </a:spcBef>
              <a:spcAft>
                <a:spcPts val="0"/>
              </a:spcAft>
              <a:buClr>
                <a:schemeClr val="dk1"/>
              </a:buClr>
              <a:buSzPts val="1100"/>
              <a:buFont typeface="Arial"/>
              <a:buNone/>
            </a:pPr>
            <a:r>
              <a:rPr lang="en-US" b="1" i="1">
                <a:solidFill>
                  <a:srgbClr val="FFFF99"/>
                </a:solidFill>
                <a:latin typeface="Arial Narrow"/>
                <a:ea typeface="Arial Narrow"/>
                <a:cs typeface="Arial Narrow"/>
                <a:sym typeface="Arial Narrow"/>
              </a:rPr>
              <a:t>Mente controlada por lo que el Espíritu desea</a:t>
            </a:r>
            <a:endParaRPr b="1" i="1">
              <a:solidFill>
                <a:srgbClr val="FFFF99"/>
              </a:solidFill>
              <a:latin typeface="Arial Narrow"/>
              <a:ea typeface="Arial Narrow"/>
              <a:cs typeface="Arial Narrow"/>
              <a:sym typeface="Arial Narrow"/>
            </a:endParaRPr>
          </a:p>
          <a:p>
            <a:pPr marL="283464" lvl="0" indent="-283464" algn="ctr" rtl="0">
              <a:lnSpc>
                <a:spcPct val="112000"/>
              </a:lnSpc>
              <a:spcBef>
                <a:spcPts val="0"/>
              </a:spcBef>
              <a:spcAft>
                <a:spcPts val="0"/>
              </a:spcAft>
              <a:buClr>
                <a:schemeClr val="dk1"/>
              </a:buClr>
              <a:buSzPts val="1100"/>
              <a:buFont typeface="Arial"/>
              <a:buNone/>
            </a:pPr>
            <a:r>
              <a:rPr lang="en-US" b="1" i="1">
                <a:solidFill>
                  <a:srgbClr val="FFFF99"/>
                </a:solidFill>
                <a:latin typeface="Arial Narrow"/>
                <a:ea typeface="Arial Narrow"/>
                <a:cs typeface="Arial Narrow"/>
                <a:sym typeface="Arial Narrow"/>
              </a:rPr>
              <a:t>La mente del Espíritu es vida y paz</a:t>
            </a:r>
            <a:endParaRPr b="1" i="1">
              <a:solidFill>
                <a:srgbClr val="FFFF99"/>
              </a:solidFill>
              <a:latin typeface="Arial Narrow"/>
              <a:ea typeface="Arial Narrow"/>
              <a:cs typeface="Arial Narrow"/>
              <a:sym typeface="Arial Narrow"/>
            </a:endParaRPr>
          </a:p>
          <a:p>
            <a:pPr marL="283464" lvl="0" indent="-283464" algn="ctr" rtl="0">
              <a:lnSpc>
                <a:spcPct val="112000"/>
              </a:lnSpc>
              <a:spcBef>
                <a:spcPts val="0"/>
              </a:spcBef>
              <a:spcAft>
                <a:spcPts val="0"/>
              </a:spcAft>
              <a:buClr>
                <a:schemeClr val="dk1"/>
              </a:buClr>
              <a:buSzPts val="1100"/>
              <a:buFont typeface="Arial"/>
              <a:buNone/>
            </a:pPr>
            <a:r>
              <a:rPr lang="en-US" b="1" i="1">
                <a:solidFill>
                  <a:srgbClr val="FFFF99"/>
                </a:solidFill>
                <a:latin typeface="Arial Narrow"/>
                <a:ea typeface="Arial Narrow"/>
                <a:cs typeface="Arial Narrow"/>
                <a:sym typeface="Arial Narrow"/>
              </a:rPr>
              <a:t>Busca amar a Dios con el corazón, el alma y las fuerzas</a:t>
            </a:r>
            <a:endParaRPr b="1" i="1">
              <a:solidFill>
                <a:srgbClr val="FFFF99"/>
              </a:solidFill>
              <a:latin typeface="Arial Narrow"/>
              <a:ea typeface="Arial Narrow"/>
              <a:cs typeface="Arial Narrow"/>
              <a:sym typeface="Arial Narrow"/>
            </a:endParaRPr>
          </a:p>
          <a:p>
            <a:pPr marL="283464" lvl="0" indent="-283464" algn="ctr" rtl="0">
              <a:lnSpc>
                <a:spcPct val="112000"/>
              </a:lnSpc>
              <a:spcBef>
                <a:spcPts val="0"/>
              </a:spcBef>
              <a:spcAft>
                <a:spcPts val="0"/>
              </a:spcAft>
              <a:buClr>
                <a:schemeClr val="dk1"/>
              </a:buClr>
              <a:buSzPts val="1100"/>
              <a:buFont typeface="Arial"/>
              <a:buNone/>
            </a:pPr>
            <a:r>
              <a:rPr lang="en-US" b="1" i="1">
                <a:solidFill>
                  <a:srgbClr val="FFFF99"/>
                </a:solidFill>
                <a:latin typeface="Arial Narrow"/>
                <a:ea typeface="Arial Narrow"/>
                <a:cs typeface="Arial Narrow"/>
                <a:sym typeface="Arial Narrow"/>
              </a:rPr>
              <a:t>Capacitado para obedecer la</a:t>
            </a:r>
            <a:endParaRPr b="1" i="1">
              <a:solidFill>
                <a:srgbClr val="FFFF99"/>
              </a:solidFill>
              <a:latin typeface="Arial Narrow"/>
              <a:ea typeface="Arial Narrow"/>
              <a:cs typeface="Arial Narrow"/>
              <a:sym typeface="Arial Narrow"/>
            </a:endParaRPr>
          </a:p>
          <a:p>
            <a:pPr marL="283464" lvl="0" indent="-283464" algn="ctr" rtl="0">
              <a:lnSpc>
                <a:spcPct val="112000"/>
              </a:lnSpc>
              <a:spcBef>
                <a:spcPts val="0"/>
              </a:spcBef>
              <a:spcAft>
                <a:spcPts val="0"/>
              </a:spcAft>
              <a:buClr>
                <a:schemeClr val="dk1"/>
              </a:buClr>
              <a:buSzPts val="1100"/>
              <a:buFont typeface="Arial"/>
              <a:buNone/>
            </a:pPr>
            <a:r>
              <a:rPr lang="en-US" b="1" i="1">
                <a:solidFill>
                  <a:srgbClr val="FFFF99"/>
                </a:solidFill>
                <a:latin typeface="Arial Narrow"/>
                <a:ea typeface="Arial Narrow"/>
                <a:cs typeface="Arial Narrow"/>
                <a:sym typeface="Arial Narrow"/>
              </a:rPr>
              <a:t>Torá</a:t>
            </a:r>
            <a:endParaRPr b="1" i="1">
              <a:solidFill>
                <a:srgbClr val="FFFF99"/>
              </a:solidFill>
              <a:latin typeface="Arial Narrow"/>
              <a:ea typeface="Arial Narrow"/>
              <a:cs typeface="Arial Narrow"/>
              <a:sym typeface="Arial Narrow"/>
            </a:endParaRPr>
          </a:p>
        </p:txBody>
      </p:sp>
      <p:sp>
        <p:nvSpPr>
          <p:cNvPr id="1405" name="Google Shape;1405;p194"/>
          <p:cNvSpPr txBox="1">
            <a:spLocks noGrp="1"/>
          </p:cNvSpPr>
          <p:nvPr>
            <p:ph type="body" idx="4294967295"/>
          </p:nvPr>
        </p:nvSpPr>
        <p:spPr>
          <a:xfrm>
            <a:off x="1983613" y="1599800"/>
            <a:ext cx="3229800" cy="4431600"/>
          </a:xfrm>
          <a:prstGeom prst="rect">
            <a:avLst/>
          </a:prstGeom>
          <a:noFill/>
          <a:ln>
            <a:noFill/>
          </a:ln>
        </p:spPr>
        <p:txBody>
          <a:bodyPr spcFirstLastPara="1" wrap="square" lIns="91425" tIns="45700" rIns="91425" bIns="45700" anchor="t" anchorCtr="0">
            <a:normAutofit/>
          </a:bodyPr>
          <a:lstStyle/>
          <a:p>
            <a:pPr marL="283464" lvl="0" indent="-283464" algn="ctr" rtl="0">
              <a:lnSpc>
                <a:spcPct val="112000"/>
              </a:lnSpc>
              <a:spcBef>
                <a:spcPts val="0"/>
              </a:spcBef>
              <a:spcAft>
                <a:spcPts val="0"/>
              </a:spcAft>
              <a:buClr>
                <a:srgbClr val="FFFF99"/>
              </a:buClr>
              <a:buSzPts val="3500"/>
              <a:buFont typeface="Noto Sans Symbols"/>
              <a:buNone/>
            </a:pPr>
            <a:r>
              <a:rPr lang="en-US" sz="3500">
                <a:solidFill>
                  <a:srgbClr val="FFFF99"/>
                </a:solidFill>
                <a:latin typeface="Play"/>
                <a:ea typeface="Play"/>
                <a:cs typeface="Play"/>
                <a:sym typeface="Play"/>
              </a:rPr>
              <a:t>La carne</a:t>
            </a:r>
            <a:endParaRPr sz="800">
              <a:solidFill>
                <a:srgbClr val="FFFF99"/>
              </a:solidFill>
              <a:latin typeface="Play"/>
              <a:ea typeface="Play"/>
              <a:cs typeface="Play"/>
              <a:sym typeface="Play"/>
            </a:endParaRPr>
          </a:p>
          <a:p>
            <a:pPr marL="283464" lvl="0" indent="-283464" algn="ctr" rtl="0">
              <a:lnSpc>
                <a:spcPct val="112000"/>
              </a:lnSpc>
              <a:spcBef>
                <a:spcPts val="900"/>
              </a:spcBef>
              <a:spcAft>
                <a:spcPts val="0"/>
              </a:spcAft>
              <a:buClr>
                <a:schemeClr val="dk1"/>
              </a:buClr>
              <a:buSzPts val="1100"/>
              <a:buFont typeface="Arial"/>
              <a:buNone/>
            </a:pPr>
            <a:r>
              <a:rPr lang="en-US" b="1" i="1">
                <a:solidFill>
                  <a:srgbClr val="FFFF99"/>
                </a:solidFill>
                <a:latin typeface="Arial Narrow"/>
                <a:ea typeface="Arial Narrow"/>
                <a:cs typeface="Arial Narrow"/>
                <a:sym typeface="Arial Narrow"/>
              </a:rPr>
              <a:t>La esfera de la debilidad humana</a:t>
            </a:r>
            <a:endParaRPr b="1" i="1">
              <a:solidFill>
                <a:srgbClr val="FFFF99"/>
              </a:solidFill>
              <a:latin typeface="Arial Narrow"/>
              <a:ea typeface="Arial Narrow"/>
              <a:cs typeface="Arial Narrow"/>
              <a:sym typeface="Arial Narrow"/>
            </a:endParaRPr>
          </a:p>
          <a:p>
            <a:pPr marL="283464" lvl="0" indent="-283464" algn="ctr" rtl="0">
              <a:lnSpc>
                <a:spcPct val="112000"/>
              </a:lnSpc>
              <a:spcBef>
                <a:spcPts val="900"/>
              </a:spcBef>
              <a:spcAft>
                <a:spcPts val="0"/>
              </a:spcAft>
              <a:buClr>
                <a:schemeClr val="dk1"/>
              </a:buClr>
              <a:buSzPts val="1100"/>
              <a:buFont typeface="Arial"/>
              <a:buNone/>
            </a:pPr>
            <a:r>
              <a:rPr lang="en-US" b="1" i="1">
                <a:solidFill>
                  <a:srgbClr val="FFFF99"/>
                </a:solidFill>
                <a:latin typeface="Arial Narrow"/>
                <a:ea typeface="Arial Narrow"/>
                <a:cs typeface="Arial Narrow"/>
                <a:sym typeface="Arial Narrow"/>
              </a:rPr>
              <a:t>Mente controlada por lo que la carne desea</a:t>
            </a:r>
            <a:endParaRPr b="1" i="1">
              <a:solidFill>
                <a:srgbClr val="FFFF99"/>
              </a:solidFill>
              <a:latin typeface="Arial Narrow"/>
              <a:ea typeface="Arial Narrow"/>
              <a:cs typeface="Arial Narrow"/>
              <a:sym typeface="Arial Narrow"/>
            </a:endParaRPr>
          </a:p>
          <a:p>
            <a:pPr marL="283464" lvl="0" indent="-283464" algn="ctr" rtl="0">
              <a:lnSpc>
                <a:spcPct val="112000"/>
              </a:lnSpc>
              <a:spcBef>
                <a:spcPts val="900"/>
              </a:spcBef>
              <a:spcAft>
                <a:spcPts val="0"/>
              </a:spcAft>
              <a:buClr>
                <a:schemeClr val="dk1"/>
              </a:buClr>
              <a:buSzPts val="1100"/>
              <a:buFont typeface="Arial"/>
              <a:buNone/>
            </a:pPr>
            <a:r>
              <a:rPr lang="en-US" b="1" i="1">
                <a:solidFill>
                  <a:srgbClr val="FFFF99"/>
                </a:solidFill>
                <a:latin typeface="Arial Narrow"/>
                <a:ea typeface="Arial Narrow"/>
                <a:cs typeface="Arial Narrow"/>
                <a:sym typeface="Arial Narrow"/>
              </a:rPr>
              <a:t>La mente de la carne es la muerte</a:t>
            </a:r>
            <a:endParaRPr b="1" i="1">
              <a:solidFill>
                <a:srgbClr val="FFFF99"/>
              </a:solidFill>
              <a:latin typeface="Arial Narrow"/>
              <a:ea typeface="Arial Narrow"/>
              <a:cs typeface="Arial Narrow"/>
              <a:sym typeface="Arial Narrow"/>
            </a:endParaRPr>
          </a:p>
          <a:p>
            <a:pPr marL="283464" lvl="0" indent="-283464" algn="ctr" rtl="0">
              <a:lnSpc>
                <a:spcPct val="112000"/>
              </a:lnSpc>
              <a:spcBef>
                <a:spcPts val="900"/>
              </a:spcBef>
              <a:spcAft>
                <a:spcPts val="0"/>
              </a:spcAft>
              <a:buClr>
                <a:schemeClr val="dk1"/>
              </a:buClr>
              <a:buSzPts val="1100"/>
              <a:buFont typeface="Arial"/>
              <a:buNone/>
            </a:pPr>
            <a:r>
              <a:rPr lang="en-US" b="1" i="1">
                <a:solidFill>
                  <a:srgbClr val="FFFF99"/>
                </a:solidFill>
                <a:latin typeface="Arial Narrow"/>
                <a:ea typeface="Arial Narrow"/>
                <a:cs typeface="Arial Narrow"/>
                <a:sym typeface="Arial Narrow"/>
              </a:rPr>
              <a:t>Hostil a Dios, negándose a someterse a su Torá</a:t>
            </a:r>
            <a:endParaRPr b="1" i="1">
              <a:solidFill>
                <a:srgbClr val="FFFF99"/>
              </a:solidFill>
              <a:latin typeface="Arial Narrow"/>
              <a:ea typeface="Arial Narrow"/>
              <a:cs typeface="Arial Narrow"/>
              <a:sym typeface="Arial Narrow"/>
            </a:endParaRPr>
          </a:p>
          <a:p>
            <a:pPr marL="283464" lvl="0" indent="-283464" algn="ctr" rtl="0">
              <a:lnSpc>
                <a:spcPct val="112000"/>
              </a:lnSpc>
              <a:spcBef>
                <a:spcPts val="900"/>
              </a:spcBef>
              <a:spcAft>
                <a:spcPts val="0"/>
              </a:spcAft>
              <a:buClr>
                <a:schemeClr val="dk1"/>
              </a:buClr>
              <a:buSzPts val="1100"/>
              <a:buFont typeface="Arial"/>
              <a:buNone/>
            </a:pPr>
            <a:r>
              <a:rPr lang="en-US" b="1" i="1">
                <a:solidFill>
                  <a:srgbClr val="FFFF99"/>
                </a:solidFill>
                <a:latin typeface="Arial Narrow"/>
                <a:ea typeface="Arial Narrow"/>
                <a:cs typeface="Arial Narrow"/>
                <a:sym typeface="Arial Narrow"/>
              </a:rPr>
              <a:t>Sujeto al parásito del pecado</a:t>
            </a:r>
            <a:endParaRPr b="1" i="1">
              <a:solidFill>
                <a:srgbClr val="FFFF99"/>
              </a:solidFill>
              <a:latin typeface="Arial Narrow"/>
              <a:ea typeface="Arial Narrow"/>
              <a:cs typeface="Arial Narrow"/>
              <a:sym typeface="Arial Narrow"/>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02"/>
                                        </p:tgtEl>
                                        <p:attrNameLst>
                                          <p:attrName>style.visibility</p:attrName>
                                        </p:attrNameLst>
                                      </p:cBhvr>
                                      <p:to>
                                        <p:strVal val="visible"/>
                                      </p:to>
                                    </p:set>
                                    <p:animEffect transition="in" filter="fade">
                                      <p:cBhvr>
                                        <p:cTn id="7" dur="500"/>
                                        <p:tgtEl>
                                          <p:spTgt spid="1402"/>
                                        </p:tgtEl>
                                      </p:cBhvr>
                                    </p:animEffect>
                                  </p:childTnLst>
                                </p:cTn>
                              </p:par>
                              <p:par>
                                <p:cTn id="8" presetID="10" presetClass="entr" presetSubtype="0" fill="hold" nodeType="withEffect">
                                  <p:stCondLst>
                                    <p:cond delay="0"/>
                                  </p:stCondLst>
                                  <p:childTnLst>
                                    <p:set>
                                      <p:cBhvr>
                                        <p:cTn id="9" dur="1" fill="hold">
                                          <p:stCondLst>
                                            <p:cond delay="0"/>
                                          </p:stCondLst>
                                        </p:cTn>
                                        <p:tgtEl>
                                          <p:spTgt spid="1405">
                                            <p:txEl>
                                              <p:pRg st="0" end="0"/>
                                            </p:txEl>
                                          </p:spTgt>
                                        </p:tgtEl>
                                        <p:attrNameLst>
                                          <p:attrName>style.visibility</p:attrName>
                                        </p:attrNameLst>
                                      </p:cBhvr>
                                      <p:to>
                                        <p:strVal val="visible"/>
                                      </p:to>
                                    </p:set>
                                    <p:animEffect transition="in" filter="fade">
                                      <p:cBhvr>
                                        <p:cTn id="10" dur="500"/>
                                        <p:tgtEl>
                                          <p:spTgt spid="1405">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405">
                                            <p:txEl>
                                              <p:pRg st="1" end="1"/>
                                            </p:txEl>
                                          </p:spTgt>
                                        </p:tgtEl>
                                        <p:attrNameLst>
                                          <p:attrName>style.visibility</p:attrName>
                                        </p:attrNameLst>
                                      </p:cBhvr>
                                      <p:to>
                                        <p:strVal val="visible"/>
                                      </p:to>
                                    </p:set>
                                    <p:animEffect transition="in" filter="fade">
                                      <p:cBhvr>
                                        <p:cTn id="13" dur="500"/>
                                        <p:tgtEl>
                                          <p:spTgt spid="1405">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405">
                                            <p:txEl>
                                              <p:pRg st="2" end="2"/>
                                            </p:txEl>
                                          </p:spTgt>
                                        </p:tgtEl>
                                        <p:attrNameLst>
                                          <p:attrName>style.visibility</p:attrName>
                                        </p:attrNameLst>
                                      </p:cBhvr>
                                      <p:to>
                                        <p:strVal val="visible"/>
                                      </p:to>
                                    </p:set>
                                    <p:animEffect transition="in" filter="fade">
                                      <p:cBhvr>
                                        <p:cTn id="16" dur="500"/>
                                        <p:tgtEl>
                                          <p:spTgt spid="1405">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405">
                                            <p:txEl>
                                              <p:pRg st="3" end="3"/>
                                            </p:txEl>
                                          </p:spTgt>
                                        </p:tgtEl>
                                        <p:attrNameLst>
                                          <p:attrName>style.visibility</p:attrName>
                                        </p:attrNameLst>
                                      </p:cBhvr>
                                      <p:to>
                                        <p:strVal val="visible"/>
                                      </p:to>
                                    </p:set>
                                    <p:animEffect transition="in" filter="fade">
                                      <p:cBhvr>
                                        <p:cTn id="19" dur="500"/>
                                        <p:tgtEl>
                                          <p:spTgt spid="1405">
                                            <p:txEl>
                                              <p:pRg st="3" end="3"/>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405">
                                            <p:txEl>
                                              <p:pRg st="4" end="4"/>
                                            </p:txEl>
                                          </p:spTgt>
                                        </p:tgtEl>
                                        <p:attrNameLst>
                                          <p:attrName>style.visibility</p:attrName>
                                        </p:attrNameLst>
                                      </p:cBhvr>
                                      <p:to>
                                        <p:strVal val="visible"/>
                                      </p:to>
                                    </p:set>
                                    <p:animEffect transition="in" filter="fade">
                                      <p:cBhvr>
                                        <p:cTn id="22" dur="500"/>
                                        <p:tgtEl>
                                          <p:spTgt spid="1405">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405">
                                            <p:txEl>
                                              <p:pRg st="5" end="5"/>
                                            </p:txEl>
                                          </p:spTgt>
                                        </p:tgtEl>
                                        <p:attrNameLst>
                                          <p:attrName>style.visibility</p:attrName>
                                        </p:attrNameLst>
                                      </p:cBhvr>
                                      <p:to>
                                        <p:strVal val="visible"/>
                                      </p:to>
                                    </p:set>
                                    <p:animEffect transition="in" filter="fade">
                                      <p:cBhvr>
                                        <p:cTn id="25" dur="500"/>
                                        <p:tgtEl>
                                          <p:spTgt spid="1405">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403"/>
                                        </p:tgtEl>
                                        <p:attrNameLst>
                                          <p:attrName>style.visibility</p:attrName>
                                        </p:attrNameLst>
                                      </p:cBhvr>
                                      <p:to>
                                        <p:strVal val="visible"/>
                                      </p:to>
                                    </p:set>
                                    <p:animEffect transition="in" filter="fade">
                                      <p:cBhvr>
                                        <p:cTn id="28" dur="500"/>
                                        <p:tgtEl>
                                          <p:spTgt spid="1403"/>
                                        </p:tgtEl>
                                      </p:cBhvr>
                                    </p:animEffect>
                                  </p:childTnLst>
                                </p:cTn>
                              </p:par>
                              <p:par>
                                <p:cTn id="29" presetID="10" presetClass="entr" presetSubtype="0" fill="hold" nodeType="withEffect">
                                  <p:stCondLst>
                                    <p:cond delay="0"/>
                                  </p:stCondLst>
                                  <p:childTnLst>
                                    <p:set>
                                      <p:cBhvr>
                                        <p:cTn id="30" dur="1" fill="hold">
                                          <p:stCondLst>
                                            <p:cond delay="0"/>
                                          </p:stCondLst>
                                        </p:cTn>
                                        <p:tgtEl>
                                          <p:spTgt spid="1404">
                                            <p:txEl>
                                              <p:pRg st="0" end="0"/>
                                            </p:txEl>
                                          </p:spTgt>
                                        </p:tgtEl>
                                        <p:attrNameLst>
                                          <p:attrName>style.visibility</p:attrName>
                                        </p:attrNameLst>
                                      </p:cBhvr>
                                      <p:to>
                                        <p:strVal val="visible"/>
                                      </p:to>
                                    </p:set>
                                    <p:animEffect transition="in" filter="fade">
                                      <p:cBhvr>
                                        <p:cTn id="31" dur="500"/>
                                        <p:tgtEl>
                                          <p:spTgt spid="1404">
                                            <p:txEl>
                                              <p:pRg st="0" end="0"/>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404">
                                            <p:txEl>
                                              <p:pRg st="1" end="1"/>
                                            </p:txEl>
                                          </p:spTgt>
                                        </p:tgtEl>
                                        <p:attrNameLst>
                                          <p:attrName>style.visibility</p:attrName>
                                        </p:attrNameLst>
                                      </p:cBhvr>
                                      <p:to>
                                        <p:strVal val="visible"/>
                                      </p:to>
                                    </p:set>
                                    <p:animEffect transition="in" filter="fade">
                                      <p:cBhvr>
                                        <p:cTn id="34" dur="500"/>
                                        <p:tgtEl>
                                          <p:spTgt spid="1404">
                                            <p:txEl>
                                              <p:pRg st="1" end="1"/>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1404">
                                            <p:txEl>
                                              <p:pRg st="2" end="2"/>
                                            </p:txEl>
                                          </p:spTgt>
                                        </p:tgtEl>
                                        <p:attrNameLst>
                                          <p:attrName>style.visibility</p:attrName>
                                        </p:attrNameLst>
                                      </p:cBhvr>
                                      <p:to>
                                        <p:strVal val="visible"/>
                                      </p:to>
                                    </p:set>
                                    <p:animEffect transition="in" filter="fade">
                                      <p:cBhvr>
                                        <p:cTn id="37" dur="500"/>
                                        <p:tgtEl>
                                          <p:spTgt spid="1404">
                                            <p:txEl>
                                              <p:pRg st="2" end="2"/>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1404">
                                            <p:txEl>
                                              <p:pRg st="3" end="3"/>
                                            </p:txEl>
                                          </p:spTgt>
                                        </p:tgtEl>
                                        <p:attrNameLst>
                                          <p:attrName>style.visibility</p:attrName>
                                        </p:attrNameLst>
                                      </p:cBhvr>
                                      <p:to>
                                        <p:strVal val="visible"/>
                                      </p:to>
                                    </p:set>
                                    <p:animEffect transition="in" filter="fade">
                                      <p:cBhvr>
                                        <p:cTn id="40" dur="500"/>
                                        <p:tgtEl>
                                          <p:spTgt spid="1404">
                                            <p:txEl>
                                              <p:pRg st="3" end="3"/>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1404">
                                            <p:txEl>
                                              <p:pRg st="4" end="4"/>
                                            </p:txEl>
                                          </p:spTgt>
                                        </p:tgtEl>
                                        <p:attrNameLst>
                                          <p:attrName>style.visibility</p:attrName>
                                        </p:attrNameLst>
                                      </p:cBhvr>
                                      <p:to>
                                        <p:strVal val="visible"/>
                                      </p:to>
                                    </p:set>
                                    <p:animEffect transition="in" filter="fade">
                                      <p:cBhvr>
                                        <p:cTn id="43" dur="500"/>
                                        <p:tgtEl>
                                          <p:spTgt spid="1404">
                                            <p:txEl>
                                              <p:pRg st="4" end="4"/>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1404">
                                            <p:txEl>
                                              <p:pRg st="5" end="5"/>
                                            </p:txEl>
                                          </p:spTgt>
                                        </p:tgtEl>
                                        <p:attrNameLst>
                                          <p:attrName>style.visibility</p:attrName>
                                        </p:attrNameLst>
                                      </p:cBhvr>
                                      <p:to>
                                        <p:strVal val="visible"/>
                                      </p:to>
                                    </p:set>
                                    <p:animEffect transition="in" filter="fade">
                                      <p:cBhvr>
                                        <p:cTn id="46" dur="500"/>
                                        <p:tgtEl>
                                          <p:spTgt spid="1404">
                                            <p:txEl>
                                              <p:pRg st="5" end="5"/>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1404">
                                            <p:txEl>
                                              <p:pRg st="6" end="6"/>
                                            </p:txEl>
                                          </p:spTgt>
                                        </p:tgtEl>
                                        <p:attrNameLst>
                                          <p:attrName>style.visibility</p:attrName>
                                        </p:attrNameLst>
                                      </p:cBhvr>
                                      <p:to>
                                        <p:strVal val="visible"/>
                                      </p:to>
                                    </p:set>
                                    <p:animEffect transition="in" filter="fade">
                                      <p:cBhvr>
                                        <p:cTn id="49" dur="500"/>
                                        <p:tgtEl>
                                          <p:spTgt spid="140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Shape 1409"/>
        <p:cNvGrpSpPr/>
        <p:nvPr/>
      </p:nvGrpSpPr>
      <p:grpSpPr>
        <a:xfrm>
          <a:off x="0" y="0"/>
          <a:ext cx="0" cy="0"/>
          <a:chOff x="0" y="0"/>
          <a:chExt cx="0" cy="0"/>
        </a:xfrm>
      </p:grpSpPr>
      <p:sp>
        <p:nvSpPr>
          <p:cNvPr id="1410" name="Google Shape;1410;p195"/>
          <p:cNvSpPr txBox="1">
            <a:spLocks noGrp="1"/>
          </p:cNvSpPr>
          <p:nvPr>
            <p:ph type="body" idx="1"/>
          </p:nvPr>
        </p:nvSpPr>
        <p:spPr>
          <a:xfrm>
            <a:off x="5181599" y="569065"/>
            <a:ext cx="6499123" cy="6170947"/>
          </a:xfrm>
          <a:prstGeom prst="rect">
            <a:avLst/>
          </a:prstGeom>
          <a:noFill/>
          <a:ln>
            <a:noFill/>
          </a:ln>
        </p:spPr>
        <p:txBody>
          <a:bodyPr spcFirstLastPara="1" wrap="square" lIns="91425" tIns="45700" rIns="91425" bIns="45700" anchor="t" anchorCtr="0">
            <a:normAutofit/>
          </a:bodyPr>
          <a:lstStyle/>
          <a:p>
            <a:pPr marL="283464" lvl="0" indent="-283464" algn="l" rtl="0">
              <a:lnSpc>
                <a:spcPct val="112000"/>
              </a:lnSpc>
              <a:spcBef>
                <a:spcPts val="900"/>
              </a:spcBef>
              <a:spcAft>
                <a:spcPts val="0"/>
              </a:spcAft>
              <a:buSzPts val="2400"/>
              <a:buChar char="•"/>
            </a:pPr>
            <a:r>
              <a:rPr lang="en-US" sz="2400" i="1"/>
              <a:t>Antes de venir a Cristo, nuestras pasiones pecaminosas se despertaban, conduciendo a la muerte (Ro. 7:5). Los comportamientos de la carne son degenerativos (Ga. 5:19-21).</a:t>
            </a:r>
            <a:endParaRPr sz="2400" i="1"/>
          </a:p>
          <a:p>
            <a:pPr marL="283464" lvl="0" indent="-283464" algn="l" rtl="0">
              <a:lnSpc>
                <a:spcPct val="112000"/>
              </a:lnSpc>
              <a:spcBef>
                <a:spcPts val="900"/>
              </a:spcBef>
              <a:spcAft>
                <a:spcPts val="0"/>
              </a:spcAft>
              <a:buSzPts val="2400"/>
              <a:buChar char="•"/>
            </a:pPr>
            <a:r>
              <a:rPr lang="en-US" sz="2400" i="1"/>
              <a:t>El campo de fuerza opuesto es el Espíritu Santo, que es una dinámica de trabajo en las vidas de los creyentes, llevándolos hacia la madurez y la piedad (1 Co. 2:14-15; Ga. 5:22-23; 6:1).</a:t>
            </a:r>
            <a:endParaRPr sz="2400" i="1"/>
          </a:p>
          <a:p>
            <a:pPr marL="283464" lvl="0" indent="-283464" algn="l" rtl="0">
              <a:lnSpc>
                <a:spcPct val="112000"/>
              </a:lnSpc>
              <a:spcBef>
                <a:spcPts val="900"/>
              </a:spcBef>
              <a:spcAft>
                <a:spcPts val="0"/>
              </a:spcAft>
              <a:buSzPts val="2400"/>
              <a:buChar char="•"/>
            </a:pPr>
            <a:r>
              <a:rPr lang="en-US" sz="2400" i="1"/>
              <a:t>Después de venir a Cristo, los creyentes ya no viven "según la carne" (Ro. 8:4), aunque viven "en la carne" (Ga. 2:20).</a:t>
            </a:r>
            <a:endParaRPr sz="2400" i="1"/>
          </a:p>
          <a:p>
            <a:pPr marL="283464" lvl="0" indent="-283464" algn="l" rtl="0">
              <a:lnSpc>
                <a:spcPct val="112000"/>
              </a:lnSpc>
              <a:spcBef>
                <a:spcPts val="900"/>
              </a:spcBef>
              <a:spcAft>
                <a:spcPts val="0"/>
              </a:spcAft>
              <a:buSzPts val="2400"/>
              <a:buChar char="•"/>
            </a:pPr>
            <a:r>
              <a:rPr lang="en-US" sz="2400" i="1"/>
              <a:t>Vivir "según la carne" es vivir en debilidad (Ro. 7:5, 18-20; 8:5-8), pero "andar en el Espíritu" es vivir en libertad (Ro. 8:5b, 9, 12-14; Ga. 5:16, 25).</a:t>
            </a:r>
            <a:endParaRPr sz="2400" i="1"/>
          </a:p>
        </p:txBody>
      </p:sp>
      <p:sp>
        <p:nvSpPr>
          <p:cNvPr id="1411" name="Google Shape;1411;p195"/>
          <p:cNvSpPr txBox="1">
            <a:spLocks noGrp="1"/>
          </p:cNvSpPr>
          <p:nvPr>
            <p:ph type="sldNum" idx="12"/>
          </p:nvPr>
        </p:nvSpPr>
        <p:spPr>
          <a:xfrm>
            <a:off x="11680723" y="5633884"/>
            <a:ext cx="511276" cy="338833"/>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195</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10">
                                            <p:txEl>
                                              <p:pRg st="0" end="0"/>
                                            </p:txEl>
                                          </p:spTgt>
                                        </p:tgtEl>
                                        <p:attrNameLst>
                                          <p:attrName>style.visibility</p:attrName>
                                        </p:attrNameLst>
                                      </p:cBhvr>
                                      <p:to>
                                        <p:strVal val="visible"/>
                                      </p:to>
                                    </p:set>
                                    <p:anim calcmode="lin" valueType="num">
                                      <p:cBhvr additive="base">
                                        <p:cTn id="7" dur="500"/>
                                        <p:tgtEl>
                                          <p:spTgt spid="1410">
                                            <p:txEl>
                                              <p:pRg st="0" end="0"/>
                                            </p:txEl>
                                          </p:spTgt>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1410">
                                            <p:txEl>
                                              <p:pRg st="1" end="1"/>
                                            </p:txEl>
                                          </p:spTgt>
                                        </p:tgtEl>
                                        <p:attrNameLst>
                                          <p:attrName>style.visibility</p:attrName>
                                        </p:attrNameLst>
                                      </p:cBhvr>
                                      <p:to>
                                        <p:strVal val="visible"/>
                                      </p:to>
                                    </p:set>
                                    <p:anim calcmode="lin" valueType="num">
                                      <p:cBhvr additive="base">
                                        <p:cTn id="10" dur="500"/>
                                        <p:tgtEl>
                                          <p:spTgt spid="1410">
                                            <p:txEl>
                                              <p:pRg st="1" end="1"/>
                                            </p:txEl>
                                          </p:spTgt>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1410">
                                            <p:txEl>
                                              <p:pRg st="2" end="2"/>
                                            </p:txEl>
                                          </p:spTgt>
                                        </p:tgtEl>
                                        <p:attrNameLst>
                                          <p:attrName>style.visibility</p:attrName>
                                        </p:attrNameLst>
                                      </p:cBhvr>
                                      <p:to>
                                        <p:strVal val="visible"/>
                                      </p:to>
                                    </p:set>
                                    <p:anim calcmode="lin" valueType="num">
                                      <p:cBhvr additive="base">
                                        <p:cTn id="13" dur="500"/>
                                        <p:tgtEl>
                                          <p:spTgt spid="1410">
                                            <p:txEl>
                                              <p:pRg st="2" end="2"/>
                                            </p:txEl>
                                          </p:spTgt>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410">
                                            <p:txEl>
                                              <p:pRg st="3" end="3"/>
                                            </p:txEl>
                                          </p:spTgt>
                                        </p:tgtEl>
                                        <p:attrNameLst>
                                          <p:attrName>style.visibility</p:attrName>
                                        </p:attrNameLst>
                                      </p:cBhvr>
                                      <p:to>
                                        <p:strVal val="visible"/>
                                      </p:to>
                                    </p:set>
                                    <p:anim calcmode="lin" valueType="num">
                                      <p:cBhvr additive="base">
                                        <p:cTn id="16" dur="500"/>
                                        <p:tgtEl>
                                          <p:spTgt spid="1410">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Shape 1415"/>
        <p:cNvGrpSpPr/>
        <p:nvPr/>
      </p:nvGrpSpPr>
      <p:grpSpPr>
        <a:xfrm>
          <a:off x="0" y="0"/>
          <a:ext cx="0" cy="0"/>
          <a:chOff x="0" y="0"/>
          <a:chExt cx="0" cy="0"/>
        </a:xfrm>
      </p:grpSpPr>
      <p:sp>
        <p:nvSpPr>
          <p:cNvPr id="1416" name="Google Shape;1416;p196"/>
          <p:cNvSpPr txBox="1">
            <a:spLocks noGrp="1"/>
          </p:cNvSpPr>
          <p:nvPr>
            <p:ph type="title"/>
          </p:nvPr>
        </p:nvSpPr>
        <p:spPr>
          <a:xfrm>
            <a:off x="0" y="645458"/>
            <a:ext cx="4930587" cy="4866711"/>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5000"/>
              <a:buFont typeface="Century Schoolbook"/>
              <a:buNone/>
            </a:pPr>
            <a:r>
              <a:rPr lang="en-US" b="1">
                <a:solidFill>
                  <a:srgbClr val="FFC000"/>
                </a:solidFill>
              </a:rPr>
              <a:t>Pecado &amp; Justicia</a:t>
            </a:r>
            <a:endParaRPr/>
          </a:p>
        </p:txBody>
      </p:sp>
      <p:sp>
        <p:nvSpPr>
          <p:cNvPr id="1417" name="Google Shape;1417;p196"/>
          <p:cNvSpPr txBox="1">
            <a:spLocks noGrp="1"/>
          </p:cNvSpPr>
          <p:nvPr>
            <p:ph type="body" idx="1"/>
          </p:nvPr>
        </p:nvSpPr>
        <p:spPr>
          <a:xfrm>
            <a:off x="5176675" y="150075"/>
            <a:ext cx="6533700" cy="6427800"/>
          </a:xfrm>
          <a:prstGeom prst="rect">
            <a:avLst/>
          </a:prstGeom>
          <a:noFill/>
          <a:ln>
            <a:noFill/>
          </a:ln>
        </p:spPr>
        <p:txBody>
          <a:bodyPr spcFirstLastPara="1" wrap="square" lIns="91425" tIns="45700" rIns="91425" bIns="45700" anchor="t" anchorCtr="0">
            <a:normAutofit/>
          </a:bodyPr>
          <a:lstStyle/>
          <a:p>
            <a:pPr marL="0" lvl="0" indent="0" algn="l" rtl="0">
              <a:lnSpc>
                <a:spcPct val="112000"/>
              </a:lnSpc>
              <a:spcBef>
                <a:spcPts val="0"/>
              </a:spcBef>
              <a:spcAft>
                <a:spcPts val="0"/>
              </a:spcAft>
              <a:buClr>
                <a:srgbClr val="FF0000"/>
              </a:buClr>
              <a:buSzPts val="2800"/>
              <a:buNone/>
            </a:pPr>
            <a:r>
              <a:rPr lang="en-US" sz="2800" b="1">
                <a:solidFill>
                  <a:srgbClr val="FF0000"/>
                </a:solidFill>
              </a:rPr>
              <a:t>La segunda polaridad consiste en las esferas de poder del pecado y la justicia.</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El pecado es más que una regla rota; es una relación rota, la antítesis de la fe (Ro. 14:23).</a:t>
            </a:r>
            <a:endParaRPr sz="2400" i="1">
              <a:solidFill>
                <a:schemeClr val="dk1"/>
              </a:solidFill>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Es una transgresión contra los demás, pero sobre todo es una transgresión contra Cristo mismo (Ro. 3:23; 1 Co. 8:12).</a:t>
            </a:r>
            <a:endParaRPr sz="2400" i="1">
              <a:solidFill>
                <a:schemeClr val="dk1"/>
              </a:solidFill>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Los seres humanos no fueron creados pecadores, pero el pecado se impuso sobre todos los seres humanos por la rebelión del primer ser humano (Ro. 5:12).</a:t>
            </a:r>
            <a:endParaRPr sz="2400" i="1">
              <a:solidFill>
                <a:schemeClr val="dk1"/>
              </a:solidFill>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El pecado es el agente activo que domina a los humanos débiles, y éstos son impotentes en sí mismos para resistirlo (Ro. 5:6; 7:8, 11).</a:t>
            </a:r>
            <a:endParaRPr sz="2400" i="1">
              <a:solidFill>
                <a:schemeClr val="dk1"/>
              </a:solidFill>
            </a:endParaRPr>
          </a:p>
        </p:txBody>
      </p:sp>
      <p:sp>
        <p:nvSpPr>
          <p:cNvPr id="1418" name="Google Shape;1418;p196"/>
          <p:cNvSpPr txBox="1">
            <a:spLocks noGrp="1"/>
          </p:cNvSpPr>
          <p:nvPr>
            <p:ph type="sldNum" idx="12"/>
          </p:nvPr>
        </p:nvSpPr>
        <p:spPr>
          <a:xfrm>
            <a:off x="11710219" y="5512170"/>
            <a:ext cx="481780" cy="46054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196</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417">
                                            <p:txEl>
                                              <p:pRg st="0" end="0"/>
                                            </p:txEl>
                                          </p:spTgt>
                                        </p:tgtEl>
                                        <p:attrNameLst>
                                          <p:attrName>style.visibility</p:attrName>
                                        </p:attrNameLst>
                                      </p:cBhvr>
                                      <p:to>
                                        <p:strVal val="visible"/>
                                      </p:to>
                                    </p:set>
                                    <p:anim calcmode="lin" valueType="num">
                                      <p:cBhvr additive="base">
                                        <p:cTn id="7" dur="500"/>
                                        <p:tgtEl>
                                          <p:spTgt spid="1417">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1417">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417">
                                            <p:txEl>
                                              <p:pRg st="1" end="1"/>
                                            </p:txEl>
                                          </p:spTgt>
                                        </p:tgtEl>
                                        <p:attrNameLst>
                                          <p:attrName>style.visibility</p:attrName>
                                        </p:attrNameLst>
                                      </p:cBhvr>
                                      <p:to>
                                        <p:strVal val="visible"/>
                                      </p:to>
                                    </p:set>
                                    <p:anim calcmode="lin" valueType="num">
                                      <p:cBhvr additive="base">
                                        <p:cTn id="11" dur="500"/>
                                        <p:tgtEl>
                                          <p:spTgt spid="1417">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1417">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417">
                                            <p:txEl>
                                              <p:pRg st="2" end="2"/>
                                            </p:txEl>
                                          </p:spTgt>
                                        </p:tgtEl>
                                        <p:attrNameLst>
                                          <p:attrName>style.visibility</p:attrName>
                                        </p:attrNameLst>
                                      </p:cBhvr>
                                      <p:to>
                                        <p:strVal val="visible"/>
                                      </p:to>
                                    </p:set>
                                    <p:anim calcmode="lin" valueType="num">
                                      <p:cBhvr additive="base">
                                        <p:cTn id="15" dur="500"/>
                                        <p:tgtEl>
                                          <p:spTgt spid="1417">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1417">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1417">
                                            <p:txEl>
                                              <p:pRg st="3" end="3"/>
                                            </p:txEl>
                                          </p:spTgt>
                                        </p:tgtEl>
                                        <p:attrNameLst>
                                          <p:attrName>style.visibility</p:attrName>
                                        </p:attrNameLst>
                                      </p:cBhvr>
                                      <p:to>
                                        <p:strVal val="visible"/>
                                      </p:to>
                                    </p:set>
                                    <p:anim calcmode="lin" valueType="num">
                                      <p:cBhvr additive="base">
                                        <p:cTn id="19" dur="500"/>
                                        <p:tgtEl>
                                          <p:spTgt spid="1417">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1417">
                                            <p:txEl>
                                              <p:pRg st="3" end="3"/>
                                            </p:txEl>
                                          </p:spTgt>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1417">
                                            <p:txEl>
                                              <p:pRg st="4" end="4"/>
                                            </p:txEl>
                                          </p:spTgt>
                                        </p:tgtEl>
                                        <p:attrNameLst>
                                          <p:attrName>style.visibility</p:attrName>
                                        </p:attrNameLst>
                                      </p:cBhvr>
                                      <p:to>
                                        <p:strVal val="visible"/>
                                      </p:to>
                                    </p:set>
                                    <p:anim calcmode="lin" valueType="num">
                                      <p:cBhvr additive="base">
                                        <p:cTn id="23" dur="500"/>
                                        <p:tgtEl>
                                          <p:spTgt spid="1417">
                                            <p:txEl>
                                              <p:pRg st="4" end="4"/>
                                            </p:txEl>
                                          </p:spTgt>
                                        </p:tgtEl>
                                        <p:attrNameLst>
                                          <p:attrName>ppt_w</p:attrName>
                                        </p:attrNameLst>
                                      </p:cBhvr>
                                      <p:tavLst>
                                        <p:tav tm="0">
                                          <p:val>
                                            <p:strVal val="0"/>
                                          </p:val>
                                        </p:tav>
                                        <p:tav tm="100000">
                                          <p:val>
                                            <p:strVal val="#ppt_w"/>
                                          </p:val>
                                        </p:tav>
                                      </p:tavLst>
                                    </p:anim>
                                    <p:anim calcmode="lin" valueType="num">
                                      <p:cBhvr additive="base">
                                        <p:cTn id="24" dur="500"/>
                                        <p:tgtEl>
                                          <p:spTgt spid="1417">
                                            <p:txEl>
                                              <p:pRg st="4" end="4"/>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Shape 1422"/>
        <p:cNvGrpSpPr/>
        <p:nvPr/>
      </p:nvGrpSpPr>
      <p:grpSpPr>
        <a:xfrm>
          <a:off x="0" y="0"/>
          <a:ext cx="0" cy="0"/>
          <a:chOff x="0" y="0"/>
          <a:chExt cx="0" cy="0"/>
        </a:xfrm>
      </p:grpSpPr>
      <p:sp>
        <p:nvSpPr>
          <p:cNvPr id="1423" name="Google Shape;1423;p197"/>
          <p:cNvSpPr txBox="1">
            <a:spLocks noGrp="1"/>
          </p:cNvSpPr>
          <p:nvPr>
            <p:ph type="body" idx="1"/>
          </p:nvPr>
        </p:nvSpPr>
        <p:spPr>
          <a:xfrm>
            <a:off x="4660489" y="103241"/>
            <a:ext cx="7093976" cy="6622027"/>
          </a:xfrm>
          <a:prstGeom prst="rect">
            <a:avLst/>
          </a:prstGeom>
          <a:noFill/>
          <a:ln>
            <a:noFill/>
          </a:ln>
        </p:spPr>
        <p:txBody>
          <a:bodyPr spcFirstLastPara="1" wrap="square" lIns="91425" tIns="45700" rIns="91425" bIns="45700" anchor="t" anchorCtr="0">
            <a:normAutofit/>
          </a:bodyPr>
          <a:lstStyle/>
          <a:p>
            <a:pPr marL="283464" lvl="0" indent="-283464" algn="l" rtl="0">
              <a:lnSpc>
                <a:spcPct val="112000"/>
              </a:lnSpc>
              <a:spcBef>
                <a:spcPts val="900"/>
              </a:spcBef>
              <a:spcAft>
                <a:spcPts val="0"/>
              </a:spcAft>
              <a:buSzPts val="2400"/>
              <a:buChar char="•"/>
            </a:pPr>
            <a:r>
              <a:rPr lang="en-US" sz="2400" i="1"/>
              <a:t>El pecado pone a los seres humanos bajo la ira de Dios (Ro. 1:18), primero como un juicio dentro de la historia (Ro. 1:24, 26, 28), y finalmente, como un juicio al final de la historia (Ro. 9:22; Fil. 3:19; 2 Tes. 1:5-10).</a:t>
            </a:r>
            <a:endParaRPr sz="2400" i="1"/>
          </a:p>
          <a:p>
            <a:pPr marL="283464" lvl="0" indent="-283464" algn="l" rtl="0">
              <a:lnSpc>
                <a:spcPct val="112000"/>
              </a:lnSpc>
              <a:spcBef>
                <a:spcPts val="900"/>
              </a:spcBef>
              <a:spcAft>
                <a:spcPts val="0"/>
              </a:spcAft>
              <a:buSzPts val="2400"/>
              <a:buChar char="•"/>
            </a:pPr>
            <a:r>
              <a:rPr lang="en-US" sz="2400" i="1"/>
              <a:t>En la muerte de Jesús, el juicio divino contra el pecado se llevó a cabo como juicio sustitutivo por el pecado humano (Ro. 5:8; 2 Co. 5:21; Ga. 2:20; 3:13; Col. 3:3).</a:t>
            </a:r>
            <a:endParaRPr sz="2400" i="1"/>
          </a:p>
          <a:p>
            <a:pPr marL="283464" lvl="0" indent="-283464" algn="l" rtl="0">
              <a:lnSpc>
                <a:spcPct val="112000"/>
              </a:lnSpc>
              <a:spcBef>
                <a:spcPts val="900"/>
              </a:spcBef>
              <a:spcAft>
                <a:spcPts val="0"/>
              </a:spcAft>
              <a:buSzPts val="2400"/>
              <a:buChar char="•"/>
            </a:pPr>
            <a:r>
              <a:rPr lang="en-US" sz="2400" i="1"/>
              <a:t>La justa acción salvadora de Dios en Cristo, que es expresión de su justicia divina, alcanza a los indefensos y los pone en relación correcta con él (Ro. 1:16-17; 3:25-26; 4:5).</a:t>
            </a:r>
            <a:endParaRPr sz="2400" i="1"/>
          </a:p>
          <a:p>
            <a:pPr marL="283464" lvl="0" indent="-283464" algn="l" rtl="0">
              <a:lnSpc>
                <a:spcPct val="112000"/>
              </a:lnSpc>
              <a:spcBef>
                <a:spcPts val="900"/>
              </a:spcBef>
              <a:spcAft>
                <a:spcPts val="0"/>
              </a:spcAft>
              <a:buSzPts val="2400"/>
              <a:buChar char="•"/>
            </a:pPr>
            <a:r>
              <a:rPr lang="en-US" sz="2400" i="1"/>
              <a:t>Al final, la justicia es tanto el </a:t>
            </a:r>
            <a:r>
              <a:rPr lang="en-US" sz="2400" i="1" u="sng"/>
              <a:t>proceso</a:t>
            </a:r>
            <a:r>
              <a:rPr lang="en-US" sz="2400" i="1"/>
              <a:t> (la acción salvadora de Dios) como el </a:t>
            </a:r>
            <a:r>
              <a:rPr lang="en-US" sz="2400" i="1" u="sng"/>
              <a:t>resultado</a:t>
            </a:r>
            <a:r>
              <a:rPr lang="en-US" sz="2400" i="1"/>
              <a:t> (el don de la justicia que Dios da al pecador), que le da una posición correcta con Dios (Fil. 3:9; Ro. 5:1-2)</a:t>
            </a:r>
            <a:endParaRPr sz="2400" i="1"/>
          </a:p>
        </p:txBody>
      </p:sp>
      <p:sp>
        <p:nvSpPr>
          <p:cNvPr id="1424" name="Google Shape;1424;p197"/>
          <p:cNvSpPr txBox="1">
            <a:spLocks noGrp="1"/>
          </p:cNvSpPr>
          <p:nvPr>
            <p:ph type="sldNum" idx="12"/>
          </p:nvPr>
        </p:nvSpPr>
        <p:spPr>
          <a:xfrm>
            <a:off x="11754465" y="5574890"/>
            <a:ext cx="437534" cy="39782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197</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23">
                                            <p:txEl>
                                              <p:pRg st="0" end="0"/>
                                            </p:txEl>
                                          </p:spTgt>
                                        </p:tgtEl>
                                        <p:attrNameLst>
                                          <p:attrName>style.visibility</p:attrName>
                                        </p:attrNameLst>
                                      </p:cBhvr>
                                      <p:to>
                                        <p:strVal val="visible"/>
                                      </p:to>
                                    </p:set>
                                    <p:anim calcmode="lin" valueType="num">
                                      <p:cBhvr additive="base">
                                        <p:cTn id="7" dur="500"/>
                                        <p:tgtEl>
                                          <p:spTgt spid="1423">
                                            <p:txEl>
                                              <p:pRg st="0" end="0"/>
                                            </p:txEl>
                                          </p:spTgt>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1423">
                                            <p:txEl>
                                              <p:pRg st="1" end="1"/>
                                            </p:txEl>
                                          </p:spTgt>
                                        </p:tgtEl>
                                        <p:attrNameLst>
                                          <p:attrName>style.visibility</p:attrName>
                                        </p:attrNameLst>
                                      </p:cBhvr>
                                      <p:to>
                                        <p:strVal val="visible"/>
                                      </p:to>
                                    </p:set>
                                    <p:anim calcmode="lin" valueType="num">
                                      <p:cBhvr additive="base">
                                        <p:cTn id="10" dur="500"/>
                                        <p:tgtEl>
                                          <p:spTgt spid="1423">
                                            <p:txEl>
                                              <p:pRg st="1" end="1"/>
                                            </p:txEl>
                                          </p:spTgt>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1423">
                                            <p:txEl>
                                              <p:pRg st="2" end="2"/>
                                            </p:txEl>
                                          </p:spTgt>
                                        </p:tgtEl>
                                        <p:attrNameLst>
                                          <p:attrName>style.visibility</p:attrName>
                                        </p:attrNameLst>
                                      </p:cBhvr>
                                      <p:to>
                                        <p:strVal val="visible"/>
                                      </p:to>
                                    </p:set>
                                    <p:anim calcmode="lin" valueType="num">
                                      <p:cBhvr additive="base">
                                        <p:cTn id="13" dur="500"/>
                                        <p:tgtEl>
                                          <p:spTgt spid="1423">
                                            <p:txEl>
                                              <p:pRg st="2" end="2"/>
                                            </p:txEl>
                                          </p:spTgt>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423">
                                            <p:txEl>
                                              <p:pRg st="3" end="3"/>
                                            </p:txEl>
                                          </p:spTgt>
                                        </p:tgtEl>
                                        <p:attrNameLst>
                                          <p:attrName>style.visibility</p:attrName>
                                        </p:attrNameLst>
                                      </p:cBhvr>
                                      <p:to>
                                        <p:strVal val="visible"/>
                                      </p:to>
                                    </p:set>
                                    <p:anim calcmode="lin" valueType="num">
                                      <p:cBhvr additive="base">
                                        <p:cTn id="16" dur="500"/>
                                        <p:tgtEl>
                                          <p:spTgt spid="142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8.xml><?xml version="1.0" encoding="utf-8"?>
<p:sld xmlns:a="http://schemas.openxmlformats.org/drawingml/2006/main" xmlns:r="http://schemas.openxmlformats.org/officeDocument/2006/relationships" xmlns:p="http://schemas.openxmlformats.org/presentationml/2006/main" showMasterSp="0">
  <p:cSld>
    <p:bg>
      <p:bgPr>
        <a:solidFill>
          <a:srgbClr val="AEBDC9"/>
        </a:solidFill>
        <a:effectLst/>
      </p:bgPr>
    </p:bg>
    <p:spTree>
      <p:nvGrpSpPr>
        <p:cNvPr id="1" name="Shape 1428"/>
        <p:cNvGrpSpPr/>
        <p:nvPr/>
      </p:nvGrpSpPr>
      <p:grpSpPr>
        <a:xfrm>
          <a:off x="0" y="0"/>
          <a:ext cx="0" cy="0"/>
          <a:chOff x="0" y="0"/>
          <a:chExt cx="0" cy="0"/>
        </a:xfrm>
      </p:grpSpPr>
      <p:sp>
        <p:nvSpPr>
          <p:cNvPr id="1429" name="Google Shape;1429;p198"/>
          <p:cNvSpPr txBox="1">
            <a:spLocks noGrp="1"/>
          </p:cNvSpPr>
          <p:nvPr>
            <p:ph type="title"/>
          </p:nvPr>
        </p:nvSpPr>
        <p:spPr>
          <a:xfrm>
            <a:off x="1224116" y="228599"/>
            <a:ext cx="9977400" cy="1306200"/>
          </a:xfrm>
          <a:prstGeom prst="rect">
            <a:avLst/>
          </a:prstGeom>
          <a:solidFill>
            <a:srgbClr val="FFCC00"/>
          </a:solidFill>
          <a:ln w="127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accent1"/>
              </a:buClr>
              <a:buSzPts val="3960"/>
              <a:buFont typeface="Impact"/>
              <a:buNone/>
            </a:pPr>
            <a:r>
              <a:rPr lang="en-US" sz="3559">
                <a:latin typeface="Impact"/>
                <a:ea typeface="Impact"/>
                <a:cs typeface="Impact"/>
                <a:sym typeface="Impact"/>
              </a:rPr>
              <a:t>Dos estados de ánimo verbales en las cartas de Pablo describen tanto el proceso como el resultado</a:t>
            </a:r>
            <a:endParaRPr sz="4100"/>
          </a:p>
        </p:txBody>
      </p:sp>
      <p:sp>
        <p:nvSpPr>
          <p:cNvPr id="1430" name="Google Shape;1430;p198"/>
          <p:cNvSpPr txBox="1">
            <a:spLocks noGrp="1"/>
          </p:cNvSpPr>
          <p:nvPr>
            <p:ph type="body" idx="1"/>
          </p:nvPr>
        </p:nvSpPr>
        <p:spPr>
          <a:xfrm>
            <a:off x="552450" y="1905000"/>
            <a:ext cx="5543550" cy="3581400"/>
          </a:xfrm>
          <a:prstGeom prst="rect">
            <a:avLst/>
          </a:prstGeom>
          <a:gradFill>
            <a:gsLst>
              <a:gs pos="0">
                <a:srgbClr val="EEBEEE"/>
              </a:gs>
              <a:gs pos="50000">
                <a:srgbClr val="FFCCFF"/>
              </a:gs>
              <a:gs pos="100000">
                <a:srgbClr val="EEBEEE"/>
              </a:gs>
            </a:gsLst>
            <a:lin ang="5400000" scaled="0"/>
          </a:gra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normAutofit lnSpcReduction="20000"/>
          </a:bodyPr>
          <a:lstStyle/>
          <a:p>
            <a:pPr marL="283464" lvl="0" indent="-283464" algn="l" rtl="0">
              <a:lnSpc>
                <a:spcPct val="112000"/>
              </a:lnSpc>
              <a:spcBef>
                <a:spcPts val="0"/>
              </a:spcBef>
              <a:spcAft>
                <a:spcPts val="0"/>
              </a:spcAft>
              <a:buClr>
                <a:srgbClr val="262626"/>
              </a:buClr>
              <a:buSzPts val="3600"/>
              <a:buFont typeface="Noto Sans Symbols"/>
              <a:buNone/>
            </a:pPr>
            <a:r>
              <a:rPr lang="en-US" sz="3600">
                <a:latin typeface="Impact"/>
                <a:ea typeface="Impact"/>
                <a:cs typeface="Impact"/>
                <a:sym typeface="Impact"/>
              </a:rPr>
              <a:t>MODO INDICATIVO</a:t>
            </a:r>
            <a:endParaRPr/>
          </a:p>
          <a:p>
            <a:pPr marL="283464" lvl="0" indent="-283464" algn="l" rtl="0">
              <a:lnSpc>
                <a:spcPct val="112000"/>
              </a:lnSpc>
              <a:spcBef>
                <a:spcPts val="900"/>
              </a:spcBef>
              <a:spcAft>
                <a:spcPts val="0"/>
              </a:spcAft>
              <a:buClr>
                <a:srgbClr val="262626"/>
              </a:buClr>
              <a:buSzPts val="2000"/>
              <a:buFont typeface="Noto Sans Symbols"/>
              <a:buNone/>
            </a:pPr>
            <a:r>
              <a:rPr lang="en-US" b="1">
                <a:latin typeface="Teko"/>
                <a:ea typeface="Teko"/>
                <a:cs typeface="Teko"/>
                <a:sym typeface="Teko"/>
              </a:rPr>
              <a:t>(el hecho de lo que es ahora)</a:t>
            </a:r>
            <a:endParaRPr/>
          </a:p>
          <a:p>
            <a:pPr marL="283464" lvl="0" indent="-283464" algn="l" rtl="0">
              <a:lnSpc>
                <a:spcPct val="112000"/>
              </a:lnSpc>
              <a:spcBef>
                <a:spcPts val="900"/>
              </a:spcBef>
              <a:spcAft>
                <a:spcPts val="0"/>
              </a:spcAft>
              <a:buClr>
                <a:srgbClr val="FF0000"/>
              </a:buClr>
              <a:buSzPts val="2600"/>
              <a:buFont typeface="Noto Sans Symbols"/>
              <a:buNone/>
            </a:pPr>
            <a:r>
              <a:rPr lang="en-US" sz="2600" i="1">
                <a:solidFill>
                  <a:srgbClr val="FF0000"/>
                </a:solidFill>
                <a:latin typeface="Courgette"/>
                <a:ea typeface="Courgette"/>
                <a:cs typeface="Courgette"/>
                <a:sym typeface="Courgette"/>
              </a:rPr>
              <a:t>	¡"He sido crucificado con Cristo" (Ga. 2:20)!</a:t>
            </a:r>
            <a:endParaRPr/>
          </a:p>
          <a:p>
            <a:pPr marL="283464" lvl="0" indent="-283464" algn="l" rtl="0">
              <a:lnSpc>
                <a:spcPct val="112000"/>
              </a:lnSpc>
              <a:spcBef>
                <a:spcPts val="900"/>
              </a:spcBef>
              <a:spcAft>
                <a:spcPts val="0"/>
              </a:spcAft>
              <a:buClr>
                <a:srgbClr val="FF0000"/>
              </a:buClr>
              <a:buSzPts val="2600"/>
              <a:buFont typeface="Noto Sans Symbols"/>
              <a:buNone/>
            </a:pPr>
            <a:r>
              <a:rPr lang="en-US" sz="2600" i="1">
                <a:solidFill>
                  <a:srgbClr val="FF0000"/>
                </a:solidFill>
                <a:latin typeface="Courgette"/>
                <a:ea typeface="Courgette"/>
                <a:cs typeface="Courgette"/>
                <a:sym typeface="Courgette"/>
              </a:rPr>
              <a:t>	Morimos al pecado, fuimos bautizados en la muerte de Cristo, y el viejo yo fue crucificado (Ro. 6:2-4, 6).</a:t>
            </a:r>
            <a:endParaRPr/>
          </a:p>
        </p:txBody>
      </p:sp>
      <p:sp>
        <p:nvSpPr>
          <p:cNvPr id="1431" name="Google Shape;1431;p198"/>
          <p:cNvSpPr txBox="1">
            <a:spLocks noGrp="1"/>
          </p:cNvSpPr>
          <p:nvPr>
            <p:ph type="body" idx="2"/>
          </p:nvPr>
        </p:nvSpPr>
        <p:spPr>
          <a:xfrm>
            <a:off x="6248400" y="1905000"/>
            <a:ext cx="5410200" cy="3581400"/>
          </a:xfrm>
          <a:prstGeom prst="rect">
            <a:avLst/>
          </a:prstGeom>
          <a:gradFill>
            <a:gsLst>
              <a:gs pos="0">
                <a:srgbClr val="EE8FEE">
                  <a:alpha val="63921"/>
                </a:srgbClr>
              </a:gs>
              <a:gs pos="50000">
                <a:srgbClr val="FF99FF">
                  <a:alpha val="63921"/>
                </a:srgbClr>
              </a:gs>
              <a:gs pos="100000">
                <a:srgbClr val="EE8FEE">
                  <a:alpha val="63921"/>
                </a:srgbClr>
              </a:gs>
            </a:gsLst>
            <a:lin ang="5400000" scaled="0"/>
          </a:gra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normAutofit lnSpcReduction="10000"/>
          </a:bodyPr>
          <a:lstStyle/>
          <a:p>
            <a:pPr marL="283464" lvl="0" indent="-283464" algn="l" rtl="0">
              <a:lnSpc>
                <a:spcPct val="112000"/>
              </a:lnSpc>
              <a:spcBef>
                <a:spcPts val="0"/>
              </a:spcBef>
              <a:spcAft>
                <a:spcPts val="0"/>
              </a:spcAft>
              <a:buClr>
                <a:srgbClr val="262626"/>
              </a:buClr>
              <a:buSzPts val="3600"/>
              <a:buFont typeface="Noto Sans Symbols"/>
              <a:buNone/>
            </a:pPr>
            <a:r>
              <a:rPr lang="en-US" sz="3600">
                <a:latin typeface="Impact"/>
                <a:ea typeface="Impact"/>
                <a:cs typeface="Impact"/>
                <a:sym typeface="Impact"/>
              </a:rPr>
              <a:t>MODO IMPERATIVO</a:t>
            </a:r>
            <a:endParaRPr/>
          </a:p>
          <a:p>
            <a:pPr marL="283464" lvl="0" indent="-283464" algn="l" rtl="0">
              <a:lnSpc>
                <a:spcPct val="112000"/>
              </a:lnSpc>
              <a:spcBef>
                <a:spcPts val="900"/>
              </a:spcBef>
              <a:spcAft>
                <a:spcPts val="0"/>
              </a:spcAft>
              <a:buClr>
                <a:srgbClr val="262626"/>
              </a:buClr>
              <a:buSzPts val="2000"/>
              <a:buFont typeface="Noto Sans Symbols"/>
              <a:buNone/>
            </a:pPr>
            <a:r>
              <a:rPr lang="en-US" b="1">
                <a:latin typeface="Teko"/>
                <a:ea typeface="Teko"/>
                <a:cs typeface="Teko"/>
                <a:sym typeface="Teko"/>
              </a:rPr>
              <a:t>(la demanda de lo que debería ser)</a:t>
            </a:r>
            <a:endParaRPr/>
          </a:p>
          <a:p>
            <a:pPr marL="283464" lvl="0" indent="-283464" algn="l" rtl="0">
              <a:lnSpc>
                <a:spcPct val="112000"/>
              </a:lnSpc>
              <a:spcBef>
                <a:spcPts val="900"/>
              </a:spcBef>
              <a:spcAft>
                <a:spcPts val="0"/>
              </a:spcAft>
              <a:buClr>
                <a:srgbClr val="FF0000"/>
              </a:buClr>
              <a:buSzPts val="2400"/>
              <a:buFont typeface="Noto Sans Symbols"/>
              <a:buNone/>
            </a:pPr>
            <a:r>
              <a:rPr lang="en-US" sz="2400" i="1">
                <a:solidFill>
                  <a:srgbClr val="FF0000"/>
                </a:solidFill>
                <a:latin typeface="Courgette"/>
                <a:ea typeface="Courgette"/>
                <a:cs typeface="Courgette"/>
                <a:sym typeface="Courgette"/>
              </a:rPr>
              <a:t>	"¡Camina en el Espíritu!" (Ga. 5:16)</a:t>
            </a:r>
            <a:endParaRPr/>
          </a:p>
          <a:p>
            <a:pPr marL="283464" lvl="0" indent="-283464" algn="l" rtl="0">
              <a:lnSpc>
                <a:spcPct val="112000"/>
              </a:lnSpc>
              <a:spcBef>
                <a:spcPts val="900"/>
              </a:spcBef>
              <a:spcAft>
                <a:spcPts val="0"/>
              </a:spcAft>
              <a:buClr>
                <a:srgbClr val="FF0000"/>
              </a:buClr>
              <a:buSzPts val="2400"/>
              <a:buFont typeface="Noto Sans Symbols"/>
              <a:buNone/>
            </a:pPr>
            <a:r>
              <a:rPr lang="en-US" sz="2400" i="1">
                <a:solidFill>
                  <a:srgbClr val="FF0000"/>
                </a:solidFill>
                <a:latin typeface="Courgette"/>
                <a:ea typeface="Courgette"/>
                <a:cs typeface="Courgette"/>
                <a:sym typeface="Courgette"/>
              </a:rPr>
              <a:t>	Debemos considerarnos muertos al pecado y negarnos a que el pecado reine; no debemos ofrecer las partes de nuestro cuerpo al pecado (Ro. 6:11-13)</a:t>
            </a:r>
            <a:endParaRPr/>
          </a:p>
        </p:txBody>
      </p:sp>
      <p:sp>
        <p:nvSpPr>
          <p:cNvPr id="1432" name="Google Shape;1432;p198"/>
          <p:cNvSpPr txBox="1"/>
          <p:nvPr/>
        </p:nvSpPr>
        <p:spPr>
          <a:xfrm>
            <a:off x="945425" y="5524500"/>
            <a:ext cx="4681800" cy="831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400"/>
              <a:buFont typeface="Noto Sans Symbols"/>
              <a:buNone/>
            </a:pPr>
            <a:r>
              <a:rPr lang="en-US" sz="2400" b="1">
                <a:solidFill>
                  <a:schemeClr val="dk1"/>
                </a:solidFill>
                <a:latin typeface="Teko"/>
                <a:ea typeface="Teko"/>
                <a:cs typeface="Teko"/>
                <a:sym typeface="Teko"/>
              </a:rPr>
              <a:t>Esto es lo que Cristo ha hecho. Se ha realizado -terminado- sólo en Él.</a:t>
            </a:r>
            <a:endParaRPr/>
          </a:p>
        </p:txBody>
      </p:sp>
      <p:sp>
        <p:nvSpPr>
          <p:cNvPr id="1433" name="Google Shape;1433;p198"/>
          <p:cNvSpPr txBox="1"/>
          <p:nvPr/>
        </p:nvSpPr>
        <p:spPr>
          <a:xfrm>
            <a:off x="6834034" y="5524501"/>
            <a:ext cx="4191000" cy="831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400"/>
              <a:buFont typeface="Noto Sans Symbols"/>
              <a:buNone/>
            </a:pPr>
            <a:r>
              <a:rPr lang="en-US" sz="2400" b="1">
                <a:solidFill>
                  <a:schemeClr val="dk1"/>
                </a:solidFill>
                <a:latin typeface="Teko"/>
                <a:ea typeface="Teko"/>
                <a:cs typeface="Teko"/>
                <a:sym typeface="Teko"/>
              </a:rPr>
              <a:t>Esto es lo que estamos llamados a hacer por el poder del Espíritu.</a:t>
            </a:r>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0">
                                            <p:txEl>
                                              <p:pRg st="0" end="0"/>
                                            </p:txEl>
                                          </p:spTgt>
                                        </p:tgtEl>
                                        <p:attrNameLst>
                                          <p:attrName>style.visibility</p:attrName>
                                        </p:attrNameLst>
                                      </p:cBhvr>
                                      <p:to>
                                        <p:strVal val="visible"/>
                                      </p:to>
                                    </p:set>
                                    <p:animEffect transition="in" filter="fade">
                                      <p:cBhvr>
                                        <p:cTn id="7" dur="500"/>
                                        <p:tgtEl>
                                          <p:spTgt spid="14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30">
                                            <p:txEl>
                                              <p:pRg st="1" end="1"/>
                                            </p:txEl>
                                          </p:spTgt>
                                        </p:tgtEl>
                                        <p:attrNameLst>
                                          <p:attrName>style.visibility</p:attrName>
                                        </p:attrNameLst>
                                      </p:cBhvr>
                                      <p:to>
                                        <p:strVal val="visible"/>
                                      </p:to>
                                    </p:set>
                                    <p:animEffect transition="in" filter="fade">
                                      <p:cBhvr>
                                        <p:cTn id="12" dur="500"/>
                                        <p:tgtEl>
                                          <p:spTgt spid="143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30">
                                            <p:txEl>
                                              <p:pRg st="2" end="2"/>
                                            </p:txEl>
                                          </p:spTgt>
                                        </p:tgtEl>
                                        <p:attrNameLst>
                                          <p:attrName>style.visibility</p:attrName>
                                        </p:attrNameLst>
                                      </p:cBhvr>
                                      <p:to>
                                        <p:strVal val="visible"/>
                                      </p:to>
                                    </p:set>
                                    <p:animEffect transition="in" filter="fade">
                                      <p:cBhvr>
                                        <p:cTn id="17" dur="500"/>
                                        <p:tgtEl>
                                          <p:spTgt spid="143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30">
                                            <p:txEl>
                                              <p:pRg st="3" end="3"/>
                                            </p:txEl>
                                          </p:spTgt>
                                        </p:tgtEl>
                                        <p:attrNameLst>
                                          <p:attrName>style.visibility</p:attrName>
                                        </p:attrNameLst>
                                      </p:cBhvr>
                                      <p:to>
                                        <p:strVal val="visible"/>
                                      </p:to>
                                    </p:set>
                                    <p:animEffect transition="in" filter="fade">
                                      <p:cBhvr>
                                        <p:cTn id="22" dur="500"/>
                                        <p:tgtEl>
                                          <p:spTgt spid="143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nodeType="clickEffect">
                                  <p:stCondLst>
                                    <p:cond delay="0"/>
                                  </p:stCondLst>
                                  <p:childTnLst>
                                    <p:set>
                                      <p:cBhvr>
                                        <p:cTn id="26" dur="1" fill="hold">
                                          <p:stCondLst>
                                            <p:cond delay="0"/>
                                          </p:stCondLst>
                                        </p:cTn>
                                        <p:tgtEl>
                                          <p:spTgt spid="1432">
                                            <p:txEl>
                                              <p:pRg st="0" end="0"/>
                                            </p:txEl>
                                          </p:spTgt>
                                        </p:tgtEl>
                                        <p:attrNameLst>
                                          <p:attrName>style.visibility</p:attrName>
                                        </p:attrNameLst>
                                      </p:cBhvr>
                                      <p:to>
                                        <p:strVal val="visible"/>
                                      </p:to>
                                    </p:set>
                                    <p:anim calcmode="lin" valueType="num">
                                      <p:cBhvr additive="base">
                                        <p:cTn id="27" dur="500"/>
                                        <p:tgtEl>
                                          <p:spTgt spid="1432">
                                            <p:txEl>
                                              <p:pRg st="0" end="0"/>
                                            </p:txEl>
                                          </p:spTgt>
                                        </p:tgtEl>
                                        <p:attrNameLst>
                                          <p:attrName>ppt_w</p:attrName>
                                        </p:attrNameLst>
                                      </p:cBhvr>
                                      <p:tavLst>
                                        <p:tav tm="0">
                                          <p:val>
                                            <p:strVal val="0"/>
                                          </p:val>
                                        </p:tav>
                                        <p:tav tm="100000">
                                          <p:val>
                                            <p:strVal val="#ppt_w"/>
                                          </p:val>
                                        </p:tav>
                                      </p:tavLst>
                                    </p:anim>
                                    <p:anim calcmode="lin" valueType="num">
                                      <p:cBhvr additive="base">
                                        <p:cTn id="28" dur="500"/>
                                        <p:tgtEl>
                                          <p:spTgt spid="1432">
                                            <p:txEl>
                                              <p:pRg st="0" end="0"/>
                                            </p:txEl>
                                          </p:spTgt>
                                        </p:tgtEl>
                                        <p:attrNameLst>
                                          <p:attrName>ppt_h</p:attrName>
                                        </p:attrNameLst>
                                      </p:cBhvr>
                                      <p:tavLst>
                                        <p:tav tm="0">
                                          <p:val>
                                            <p:str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431">
                                            <p:txEl>
                                              <p:pRg st="0" end="0"/>
                                            </p:txEl>
                                          </p:spTgt>
                                        </p:tgtEl>
                                        <p:attrNameLst>
                                          <p:attrName>style.visibility</p:attrName>
                                        </p:attrNameLst>
                                      </p:cBhvr>
                                      <p:to>
                                        <p:strVal val="visible"/>
                                      </p:to>
                                    </p:set>
                                    <p:animEffect transition="in" filter="fade">
                                      <p:cBhvr>
                                        <p:cTn id="33" dur="500"/>
                                        <p:tgtEl>
                                          <p:spTgt spid="1431">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431">
                                            <p:txEl>
                                              <p:pRg st="1" end="1"/>
                                            </p:txEl>
                                          </p:spTgt>
                                        </p:tgtEl>
                                        <p:attrNameLst>
                                          <p:attrName>style.visibility</p:attrName>
                                        </p:attrNameLst>
                                      </p:cBhvr>
                                      <p:to>
                                        <p:strVal val="visible"/>
                                      </p:to>
                                    </p:set>
                                    <p:animEffect transition="in" filter="fade">
                                      <p:cBhvr>
                                        <p:cTn id="38" dur="500"/>
                                        <p:tgtEl>
                                          <p:spTgt spid="1431">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431">
                                            <p:txEl>
                                              <p:pRg st="2" end="2"/>
                                            </p:txEl>
                                          </p:spTgt>
                                        </p:tgtEl>
                                        <p:attrNameLst>
                                          <p:attrName>style.visibility</p:attrName>
                                        </p:attrNameLst>
                                      </p:cBhvr>
                                      <p:to>
                                        <p:strVal val="visible"/>
                                      </p:to>
                                    </p:set>
                                    <p:animEffect transition="in" filter="fade">
                                      <p:cBhvr>
                                        <p:cTn id="43" dur="500"/>
                                        <p:tgtEl>
                                          <p:spTgt spid="1431">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431">
                                            <p:txEl>
                                              <p:pRg st="3" end="3"/>
                                            </p:txEl>
                                          </p:spTgt>
                                        </p:tgtEl>
                                        <p:attrNameLst>
                                          <p:attrName>style.visibility</p:attrName>
                                        </p:attrNameLst>
                                      </p:cBhvr>
                                      <p:to>
                                        <p:strVal val="visible"/>
                                      </p:to>
                                    </p:set>
                                    <p:animEffect transition="in" filter="fade">
                                      <p:cBhvr>
                                        <p:cTn id="48" dur="500"/>
                                        <p:tgtEl>
                                          <p:spTgt spid="1431">
                                            <p:txEl>
                                              <p:pRg st="3" end="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3" presetClass="entr" presetSubtype="16" fill="hold" nodeType="clickEffect">
                                  <p:stCondLst>
                                    <p:cond delay="0"/>
                                  </p:stCondLst>
                                  <p:childTnLst>
                                    <p:set>
                                      <p:cBhvr>
                                        <p:cTn id="52" dur="1" fill="hold">
                                          <p:stCondLst>
                                            <p:cond delay="0"/>
                                          </p:stCondLst>
                                        </p:cTn>
                                        <p:tgtEl>
                                          <p:spTgt spid="1433">
                                            <p:txEl>
                                              <p:pRg st="0" end="0"/>
                                            </p:txEl>
                                          </p:spTgt>
                                        </p:tgtEl>
                                        <p:attrNameLst>
                                          <p:attrName>style.visibility</p:attrName>
                                        </p:attrNameLst>
                                      </p:cBhvr>
                                      <p:to>
                                        <p:strVal val="visible"/>
                                      </p:to>
                                    </p:set>
                                    <p:anim calcmode="lin" valueType="num">
                                      <p:cBhvr additive="base">
                                        <p:cTn id="53" dur="500"/>
                                        <p:tgtEl>
                                          <p:spTgt spid="1433">
                                            <p:txEl>
                                              <p:pRg st="0" end="0"/>
                                            </p:txEl>
                                          </p:spTgt>
                                        </p:tgtEl>
                                        <p:attrNameLst>
                                          <p:attrName>ppt_w</p:attrName>
                                        </p:attrNameLst>
                                      </p:cBhvr>
                                      <p:tavLst>
                                        <p:tav tm="0">
                                          <p:val>
                                            <p:strVal val="0"/>
                                          </p:val>
                                        </p:tav>
                                        <p:tav tm="100000">
                                          <p:val>
                                            <p:strVal val="#ppt_w"/>
                                          </p:val>
                                        </p:tav>
                                      </p:tavLst>
                                    </p:anim>
                                    <p:anim calcmode="lin" valueType="num">
                                      <p:cBhvr additive="base">
                                        <p:cTn id="54" dur="500"/>
                                        <p:tgtEl>
                                          <p:spTgt spid="1433">
                                            <p:txEl>
                                              <p:pRg st="0" end="0"/>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Shape 1437"/>
        <p:cNvGrpSpPr/>
        <p:nvPr/>
      </p:nvGrpSpPr>
      <p:grpSpPr>
        <a:xfrm>
          <a:off x="0" y="0"/>
          <a:ext cx="0" cy="0"/>
          <a:chOff x="0" y="0"/>
          <a:chExt cx="0" cy="0"/>
        </a:xfrm>
      </p:grpSpPr>
      <p:sp>
        <p:nvSpPr>
          <p:cNvPr id="1438" name="Google Shape;1438;p199"/>
          <p:cNvSpPr txBox="1">
            <a:spLocks noGrp="1"/>
          </p:cNvSpPr>
          <p:nvPr>
            <p:ph type="title"/>
          </p:nvPr>
        </p:nvSpPr>
        <p:spPr>
          <a:xfrm>
            <a:off x="197224" y="591670"/>
            <a:ext cx="4398682" cy="4920499"/>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5000"/>
              <a:buFont typeface="Century Schoolbook"/>
              <a:buNone/>
            </a:pPr>
            <a:r>
              <a:rPr lang="en-US" b="1">
                <a:solidFill>
                  <a:srgbClr val="FFC000"/>
                </a:solidFill>
              </a:rPr>
              <a:t>Ley &amp; Gracia / Fe</a:t>
            </a:r>
            <a:endParaRPr/>
          </a:p>
        </p:txBody>
      </p:sp>
      <p:sp>
        <p:nvSpPr>
          <p:cNvPr id="1439" name="Google Shape;1439;p199"/>
          <p:cNvSpPr txBox="1">
            <a:spLocks noGrp="1"/>
          </p:cNvSpPr>
          <p:nvPr>
            <p:ph type="body" idx="1"/>
          </p:nvPr>
        </p:nvSpPr>
        <p:spPr>
          <a:xfrm>
            <a:off x="4925961" y="250723"/>
            <a:ext cx="6740100" cy="6459900"/>
          </a:xfrm>
          <a:prstGeom prst="rect">
            <a:avLst/>
          </a:prstGeom>
          <a:noFill/>
          <a:ln>
            <a:noFill/>
          </a:ln>
        </p:spPr>
        <p:txBody>
          <a:bodyPr spcFirstLastPara="1" wrap="square" lIns="91425" tIns="45700" rIns="91425" bIns="45700" anchor="t" anchorCtr="0">
            <a:normAutofit lnSpcReduction="20000"/>
          </a:bodyPr>
          <a:lstStyle/>
          <a:p>
            <a:pPr marL="0" lvl="0" indent="0" algn="l" rtl="0">
              <a:lnSpc>
                <a:spcPct val="112000"/>
              </a:lnSpc>
              <a:spcBef>
                <a:spcPts val="0"/>
              </a:spcBef>
              <a:spcAft>
                <a:spcPts val="0"/>
              </a:spcAft>
              <a:buClr>
                <a:srgbClr val="FF0000"/>
              </a:buClr>
              <a:buSzPts val="2800"/>
              <a:buNone/>
            </a:pPr>
            <a:r>
              <a:rPr lang="en-US" sz="2800" b="1">
                <a:solidFill>
                  <a:srgbClr val="FF0000"/>
                </a:solidFill>
              </a:rPr>
              <a:t>Pablo utiliza la palabra "ley" con más de un matiz. En el lado positivo, la ley es la revelación de la voluntad de Dios (Ro. 7:12-14, 16; 1 Ti. 1:8). En el lado negativo, la ley es inadecuada para hacer posible la justicia (Ro. 8:3).</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Pablo define las dos esferas de poder de la ley y la gracia con la preposición "bajo" (u[po): una persona está "bajo" la ley o "bajo" la gracia (Ro. 3:19; 6:14-15; 1 Co. 9:20; Ga. 5:18).</a:t>
            </a:r>
            <a:endParaRPr sz="2400" i="1">
              <a:solidFill>
                <a:schemeClr val="dk1"/>
              </a:solidFill>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 El problema de vivir "bajo la ley" es que ésta no puede proporcionar el poder de la obediencia (Ro. 3:20; Ga. 2:21). No es que la ley sea mala, sino que la capacitación para cumplir plenamente las exigencias de la ley está en otra parte (Ro. 8:3-4, 7; Ga. 3:21)</a:t>
            </a:r>
            <a:endParaRPr sz="2400" i="1">
              <a:solidFill>
                <a:schemeClr val="dk1"/>
              </a:solidFill>
            </a:endParaRPr>
          </a:p>
        </p:txBody>
      </p:sp>
      <p:sp>
        <p:nvSpPr>
          <p:cNvPr id="1440" name="Google Shape;1440;p199"/>
          <p:cNvSpPr txBox="1">
            <a:spLocks noGrp="1"/>
          </p:cNvSpPr>
          <p:nvPr>
            <p:ph type="sldNum" idx="12"/>
          </p:nvPr>
        </p:nvSpPr>
        <p:spPr>
          <a:xfrm>
            <a:off x="11665974" y="5512170"/>
            <a:ext cx="526025" cy="46054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199</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439">
                                            <p:txEl>
                                              <p:pRg st="0" end="0"/>
                                            </p:txEl>
                                          </p:spTgt>
                                        </p:tgtEl>
                                        <p:attrNameLst>
                                          <p:attrName>style.visibility</p:attrName>
                                        </p:attrNameLst>
                                      </p:cBhvr>
                                      <p:to>
                                        <p:strVal val="visible"/>
                                      </p:to>
                                    </p:set>
                                    <p:anim calcmode="lin" valueType="num">
                                      <p:cBhvr additive="base">
                                        <p:cTn id="7" dur="500"/>
                                        <p:tgtEl>
                                          <p:spTgt spid="1439">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1439">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439">
                                            <p:txEl>
                                              <p:pRg st="1" end="1"/>
                                            </p:txEl>
                                          </p:spTgt>
                                        </p:tgtEl>
                                        <p:attrNameLst>
                                          <p:attrName>style.visibility</p:attrName>
                                        </p:attrNameLst>
                                      </p:cBhvr>
                                      <p:to>
                                        <p:strVal val="visible"/>
                                      </p:to>
                                    </p:set>
                                    <p:anim calcmode="lin" valueType="num">
                                      <p:cBhvr additive="base">
                                        <p:cTn id="11" dur="500"/>
                                        <p:tgtEl>
                                          <p:spTgt spid="1439">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1439">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439">
                                            <p:txEl>
                                              <p:pRg st="2" end="2"/>
                                            </p:txEl>
                                          </p:spTgt>
                                        </p:tgtEl>
                                        <p:attrNameLst>
                                          <p:attrName>style.visibility</p:attrName>
                                        </p:attrNameLst>
                                      </p:cBhvr>
                                      <p:to>
                                        <p:strVal val="visible"/>
                                      </p:to>
                                    </p:set>
                                    <p:anim calcmode="lin" valueType="num">
                                      <p:cBhvr additive="base">
                                        <p:cTn id="15" dur="500"/>
                                        <p:tgtEl>
                                          <p:spTgt spid="1439">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1439">
                                            <p:txEl>
                                              <p:pRg st="2" end="2"/>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321C24"/>
        </a:solidFill>
        <a:effectLst/>
      </p:bgPr>
    </p:bg>
    <p:spTree>
      <p:nvGrpSpPr>
        <p:cNvPr id="1" name="Shape 136"/>
        <p:cNvGrpSpPr/>
        <p:nvPr/>
      </p:nvGrpSpPr>
      <p:grpSpPr>
        <a:xfrm>
          <a:off x="0" y="0"/>
          <a:ext cx="0" cy="0"/>
          <a:chOff x="0" y="0"/>
          <a:chExt cx="0" cy="0"/>
        </a:xfrm>
      </p:grpSpPr>
      <p:sp>
        <p:nvSpPr>
          <p:cNvPr id="137" name="Google Shape;137;p2"/>
          <p:cNvSpPr txBox="1">
            <a:spLocks noGrp="1"/>
          </p:cNvSpPr>
          <p:nvPr>
            <p:ph type="title"/>
          </p:nvPr>
        </p:nvSpPr>
        <p:spPr>
          <a:xfrm>
            <a:off x="713025" y="1306275"/>
            <a:ext cx="11729400" cy="50388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FFC000"/>
              </a:buClr>
              <a:buSzPts val="9600"/>
              <a:buFont typeface="Century Schoolbook"/>
              <a:buNone/>
            </a:pPr>
            <a:r>
              <a:rPr lang="en-US" sz="9600" b="1">
                <a:solidFill>
                  <a:srgbClr val="FFC000"/>
                </a:solidFill>
              </a:rPr>
              <a:t>Pablo, el hombre</a:t>
            </a:r>
            <a:endParaRPr sz="9600" b="1">
              <a:solidFill>
                <a:srgbClr val="FFC000"/>
              </a:solidFill>
            </a:endParaRPr>
          </a:p>
          <a:p>
            <a:pPr marL="0" lvl="0" indent="0" algn="r" rtl="0">
              <a:lnSpc>
                <a:spcPct val="90000"/>
              </a:lnSpc>
              <a:spcBef>
                <a:spcPts val="0"/>
              </a:spcBef>
              <a:spcAft>
                <a:spcPts val="0"/>
              </a:spcAft>
              <a:buClr>
                <a:srgbClr val="FFC000"/>
              </a:buClr>
              <a:buSzPts val="9600"/>
              <a:buFont typeface="Century Schoolbook"/>
              <a:buNone/>
            </a:pPr>
            <a:endParaRPr sz="9600" b="1">
              <a:solidFill>
                <a:srgbClr val="FFC000"/>
              </a:solidFill>
            </a:endParaRPr>
          </a:p>
        </p:txBody>
      </p:sp>
    </p:spTree>
  </p:cSld>
  <p:clrMapOvr>
    <a:masterClrMapping/>
  </p:clrMapOvr>
  <p:transition>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0"/>
          <p:cNvSpPr txBox="1">
            <a:spLocks noGrp="1"/>
          </p:cNvSpPr>
          <p:nvPr>
            <p:ph type="title"/>
          </p:nvPr>
        </p:nvSpPr>
        <p:spPr>
          <a:xfrm>
            <a:off x="450270" y="559678"/>
            <a:ext cx="3833906" cy="4952492"/>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chemeClr val="dk1"/>
              </a:buClr>
              <a:buSzPts val="1100"/>
              <a:buFont typeface="Arial"/>
              <a:buNone/>
            </a:pPr>
            <a:r>
              <a:rPr lang="en-US" b="1">
                <a:solidFill>
                  <a:srgbClr val="FFC000"/>
                </a:solidFill>
              </a:rPr>
              <a:t>La pregunta de los gentiles</a:t>
            </a:r>
            <a:endParaRPr b="1">
              <a:solidFill>
                <a:srgbClr val="FFC000"/>
              </a:solidFill>
            </a:endParaRPr>
          </a:p>
          <a:p>
            <a:pPr marL="0" lvl="0" indent="0" algn="r" rtl="0">
              <a:lnSpc>
                <a:spcPct val="90000"/>
              </a:lnSpc>
              <a:spcBef>
                <a:spcPts val="0"/>
              </a:spcBef>
              <a:spcAft>
                <a:spcPts val="0"/>
              </a:spcAft>
              <a:buClr>
                <a:schemeClr val="dk1"/>
              </a:buClr>
              <a:buSzPts val="1100"/>
              <a:buFont typeface="Arial"/>
              <a:buNone/>
            </a:pPr>
            <a:endParaRPr b="1">
              <a:solidFill>
                <a:srgbClr val="FFC000"/>
              </a:solidFill>
            </a:endParaRPr>
          </a:p>
          <a:p>
            <a:pPr marL="0" lvl="0" indent="0" algn="r" rtl="0">
              <a:lnSpc>
                <a:spcPct val="90000"/>
              </a:lnSpc>
              <a:spcBef>
                <a:spcPts val="0"/>
              </a:spcBef>
              <a:spcAft>
                <a:spcPts val="0"/>
              </a:spcAft>
              <a:buClr>
                <a:srgbClr val="FFC000"/>
              </a:buClr>
              <a:buSzPts val="5000"/>
              <a:buFont typeface="Century Schoolbook"/>
              <a:buNone/>
            </a:pPr>
            <a:endParaRPr b="1">
              <a:solidFill>
                <a:srgbClr val="FFC000"/>
              </a:solidFill>
            </a:endParaRPr>
          </a:p>
        </p:txBody>
      </p:sp>
      <p:sp>
        <p:nvSpPr>
          <p:cNvPr id="255" name="Google Shape;255;p20"/>
          <p:cNvSpPr txBox="1">
            <a:spLocks noGrp="1"/>
          </p:cNvSpPr>
          <p:nvPr>
            <p:ph type="body" idx="1"/>
          </p:nvPr>
        </p:nvSpPr>
        <p:spPr>
          <a:xfrm>
            <a:off x="4696691" y="559678"/>
            <a:ext cx="7087320" cy="629832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112000"/>
              </a:lnSpc>
              <a:spcBef>
                <a:spcPts val="0"/>
              </a:spcBef>
              <a:spcAft>
                <a:spcPts val="0"/>
              </a:spcAft>
              <a:buClr>
                <a:srgbClr val="FF0000"/>
              </a:buClr>
              <a:buSzPct val="100000"/>
              <a:buNone/>
            </a:pPr>
            <a:r>
              <a:rPr lang="en-US" sz="3000" b="1">
                <a:solidFill>
                  <a:srgbClr val="FF0000"/>
                </a:solidFill>
                <a:latin typeface="Calibri"/>
                <a:ea typeface="Calibri"/>
                <a:cs typeface="Calibri"/>
                <a:sym typeface="Calibri"/>
              </a:rPr>
              <a:t>La aceptación del mensaje cristiano por parte de los paganos de Asia Menor planteó una cuestión crítica: ¿Es necesario que los gentiles se conviertan en judíos para poder ser cristianos?</a:t>
            </a:r>
            <a:endParaRPr sz="3000" b="1">
              <a:solidFill>
                <a:srgbClr val="FF0000"/>
              </a:solidFill>
              <a:latin typeface="Calibri"/>
              <a:ea typeface="Calibri"/>
              <a:cs typeface="Calibri"/>
              <a:sym typeface="Calibri"/>
            </a:endParaRPr>
          </a:p>
          <a:p>
            <a:pPr marL="283464" lvl="0" indent="-271081" algn="l" rtl="0">
              <a:lnSpc>
                <a:spcPct val="112000"/>
              </a:lnSpc>
              <a:spcBef>
                <a:spcPts val="900"/>
              </a:spcBef>
              <a:spcAft>
                <a:spcPts val="0"/>
              </a:spcAft>
              <a:buClr>
                <a:schemeClr val="dk1"/>
              </a:buClr>
              <a:buSzPct val="100000"/>
              <a:buChar char="•"/>
            </a:pPr>
            <a:r>
              <a:rPr lang="en-US" sz="2600" i="1">
                <a:solidFill>
                  <a:schemeClr val="dk1"/>
                </a:solidFill>
              </a:rPr>
              <a:t>La circuncisión era el símbolo religioso de la aceptación de la fe judía, ya que los incircuncisos no formaban parte del pueblo de Dios.</a:t>
            </a:r>
            <a:endParaRPr sz="2600" i="1">
              <a:solidFill>
                <a:schemeClr val="dk1"/>
              </a:solidFill>
            </a:endParaRPr>
          </a:p>
          <a:p>
            <a:pPr marL="283464" lvl="0" indent="-271081" algn="l" rtl="0">
              <a:lnSpc>
                <a:spcPct val="112000"/>
              </a:lnSpc>
              <a:spcBef>
                <a:spcPts val="900"/>
              </a:spcBef>
              <a:spcAft>
                <a:spcPts val="0"/>
              </a:spcAft>
              <a:buClr>
                <a:schemeClr val="dk1"/>
              </a:buClr>
              <a:buSzPct val="100000"/>
              <a:buChar char="•"/>
            </a:pPr>
            <a:r>
              <a:rPr lang="en-US" sz="2600" i="1">
                <a:solidFill>
                  <a:schemeClr val="dk1"/>
                </a:solidFill>
              </a:rPr>
              <a:t>Un fuerte partido en Jerusalén defendía que la circuncisión y la observancia de la Torá eran necesarias, y llevaron este mensaje a Antioquía de Siria.</a:t>
            </a:r>
            <a:endParaRPr sz="2600" i="1">
              <a:solidFill>
                <a:schemeClr val="dk1"/>
              </a:solidFill>
            </a:endParaRPr>
          </a:p>
          <a:p>
            <a:pPr marL="283464" lvl="0" indent="-271081" algn="l" rtl="0">
              <a:lnSpc>
                <a:spcPct val="112000"/>
              </a:lnSpc>
              <a:spcBef>
                <a:spcPts val="900"/>
              </a:spcBef>
              <a:spcAft>
                <a:spcPts val="0"/>
              </a:spcAft>
              <a:buClr>
                <a:schemeClr val="dk1"/>
              </a:buClr>
              <a:buSzPct val="100000"/>
              <a:buChar char="•"/>
            </a:pPr>
            <a:r>
              <a:rPr lang="en-US" sz="2600" i="1">
                <a:solidFill>
                  <a:schemeClr val="dk1"/>
                </a:solidFill>
              </a:rPr>
              <a:t>Pablo y su partido replicaron que este distintivo de identidad judía era innecesario, y él y Bernabé fueron enviados a Jerusalén para tomar una decisión.</a:t>
            </a:r>
            <a:endParaRPr sz="2600" i="1">
              <a:solidFill>
                <a:schemeClr val="dk1"/>
              </a:solidFill>
            </a:endParaRPr>
          </a:p>
          <a:p>
            <a:pPr marL="283464" lvl="0" indent="-271081" algn="l" rtl="0">
              <a:lnSpc>
                <a:spcPct val="112000"/>
              </a:lnSpc>
              <a:spcBef>
                <a:spcPts val="900"/>
              </a:spcBef>
              <a:spcAft>
                <a:spcPts val="0"/>
              </a:spcAft>
              <a:buClr>
                <a:schemeClr val="dk1"/>
              </a:buClr>
              <a:buSzPct val="100000"/>
              <a:buChar char="•"/>
            </a:pPr>
            <a:r>
              <a:rPr lang="en-US" sz="2600" i="1">
                <a:solidFill>
                  <a:schemeClr val="dk1"/>
                </a:solidFill>
              </a:rPr>
              <a:t>En Jerusalén, encontraron una fuerte oposición de los fariseos cristianos (Hch. 15).</a:t>
            </a:r>
            <a:endParaRPr sz="2600" i="1">
              <a:solidFill>
                <a:schemeClr val="dk1"/>
              </a:solidFill>
            </a:endParaRPr>
          </a:p>
          <a:p>
            <a:pPr marL="283464" lvl="0" indent="-165989" algn="l" rtl="0">
              <a:lnSpc>
                <a:spcPct val="112000"/>
              </a:lnSpc>
              <a:spcBef>
                <a:spcPts val="900"/>
              </a:spcBef>
              <a:spcAft>
                <a:spcPts val="0"/>
              </a:spcAft>
              <a:buClr>
                <a:srgbClr val="262626"/>
              </a:buClr>
              <a:buSzPct val="100000"/>
              <a:buNone/>
            </a:pPr>
            <a:endParaRPr i="1"/>
          </a:p>
          <a:p>
            <a:pPr marL="0" lvl="0" indent="0" algn="l" rtl="0">
              <a:lnSpc>
                <a:spcPct val="112000"/>
              </a:lnSpc>
              <a:spcBef>
                <a:spcPts val="900"/>
              </a:spcBef>
              <a:spcAft>
                <a:spcPts val="0"/>
              </a:spcAft>
              <a:buClr>
                <a:srgbClr val="262626"/>
              </a:buClr>
              <a:buSzPct val="100000"/>
              <a:buNone/>
            </a:pPr>
            <a:endParaRPr/>
          </a:p>
        </p:txBody>
      </p:sp>
      <p:sp>
        <p:nvSpPr>
          <p:cNvPr id="256" name="Google Shape;256;p20"/>
          <p:cNvSpPr txBox="1">
            <a:spLocks noGrp="1"/>
          </p:cNvSpPr>
          <p:nvPr>
            <p:ph type="sldNum" idx="12"/>
          </p:nvPr>
        </p:nvSpPr>
        <p:spPr>
          <a:xfrm>
            <a:off x="11784011" y="5607592"/>
            <a:ext cx="40798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55">
                                            <p:txEl>
                                              <p:pRg st="0" end="0"/>
                                            </p:txEl>
                                          </p:spTgt>
                                        </p:tgtEl>
                                        <p:attrNameLst>
                                          <p:attrName>style.visibility</p:attrName>
                                        </p:attrNameLst>
                                      </p:cBhvr>
                                      <p:to>
                                        <p:strVal val="visible"/>
                                      </p:to>
                                    </p:set>
                                    <p:anim calcmode="lin" valueType="num">
                                      <p:cBhvr additive="base">
                                        <p:cTn id="7" dur="500"/>
                                        <p:tgtEl>
                                          <p:spTgt spid="255">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255">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55">
                                            <p:txEl>
                                              <p:pRg st="1" end="1"/>
                                            </p:txEl>
                                          </p:spTgt>
                                        </p:tgtEl>
                                        <p:attrNameLst>
                                          <p:attrName>style.visibility</p:attrName>
                                        </p:attrNameLst>
                                      </p:cBhvr>
                                      <p:to>
                                        <p:strVal val="visible"/>
                                      </p:to>
                                    </p:set>
                                    <p:anim calcmode="lin" valueType="num">
                                      <p:cBhvr additive="base">
                                        <p:cTn id="11" dur="500"/>
                                        <p:tgtEl>
                                          <p:spTgt spid="255">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255">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255">
                                            <p:txEl>
                                              <p:pRg st="2" end="2"/>
                                            </p:txEl>
                                          </p:spTgt>
                                        </p:tgtEl>
                                        <p:attrNameLst>
                                          <p:attrName>style.visibility</p:attrName>
                                        </p:attrNameLst>
                                      </p:cBhvr>
                                      <p:to>
                                        <p:strVal val="visible"/>
                                      </p:to>
                                    </p:set>
                                    <p:anim calcmode="lin" valueType="num">
                                      <p:cBhvr additive="base">
                                        <p:cTn id="15" dur="500"/>
                                        <p:tgtEl>
                                          <p:spTgt spid="255">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255">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255">
                                            <p:txEl>
                                              <p:pRg st="3" end="3"/>
                                            </p:txEl>
                                          </p:spTgt>
                                        </p:tgtEl>
                                        <p:attrNameLst>
                                          <p:attrName>style.visibility</p:attrName>
                                        </p:attrNameLst>
                                      </p:cBhvr>
                                      <p:to>
                                        <p:strVal val="visible"/>
                                      </p:to>
                                    </p:set>
                                    <p:anim calcmode="lin" valueType="num">
                                      <p:cBhvr additive="base">
                                        <p:cTn id="19" dur="500"/>
                                        <p:tgtEl>
                                          <p:spTgt spid="255">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255">
                                            <p:txEl>
                                              <p:pRg st="3" end="3"/>
                                            </p:txEl>
                                          </p:spTgt>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255">
                                            <p:txEl>
                                              <p:pRg st="4" end="4"/>
                                            </p:txEl>
                                          </p:spTgt>
                                        </p:tgtEl>
                                        <p:attrNameLst>
                                          <p:attrName>style.visibility</p:attrName>
                                        </p:attrNameLst>
                                      </p:cBhvr>
                                      <p:to>
                                        <p:strVal val="visible"/>
                                      </p:to>
                                    </p:set>
                                    <p:anim calcmode="lin" valueType="num">
                                      <p:cBhvr additive="base">
                                        <p:cTn id="23" dur="500"/>
                                        <p:tgtEl>
                                          <p:spTgt spid="255">
                                            <p:txEl>
                                              <p:pRg st="4" end="4"/>
                                            </p:txEl>
                                          </p:spTgt>
                                        </p:tgtEl>
                                        <p:attrNameLst>
                                          <p:attrName>ppt_w</p:attrName>
                                        </p:attrNameLst>
                                      </p:cBhvr>
                                      <p:tavLst>
                                        <p:tav tm="0">
                                          <p:val>
                                            <p:strVal val="0"/>
                                          </p:val>
                                        </p:tav>
                                        <p:tav tm="100000">
                                          <p:val>
                                            <p:strVal val="#ppt_w"/>
                                          </p:val>
                                        </p:tav>
                                      </p:tavLst>
                                    </p:anim>
                                    <p:anim calcmode="lin" valueType="num">
                                      <p:cBhvr additive="base">
                                        <p:cTn id="24" dur="500"/>
                                        <p:tgtEl>
                                          <p:spTgt spid="255">
                                            <p:txEl>
                                              <p:pRg st="4" end="4"/>
                                            </p:txEl>
                                          </p:spTgt>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255">
                                            <p:txEl>
                                              <p:pRg st="5" end="5"/>
                                            </p:txEl>
                                          </p:spTgt>
                                        </p:tgtEl>
                                        <p:attrNameLst>
                                          <p:attrName>style.visibility</p:attrName>
                                        </p:attrNameLst>
                                      </p:cBhvr>
                                      <p:to>
                                        <p:strVal val="visible"/>
                                      </p:to>
                                    </p:set>
                                    <p:anim calcmode="lin" valueType="num">
                                      <p:cBhvr additive="base">
                                        <p:cTn id="27" dur="500"/>
                                        <p:tgtEl>
                                          <p:spTgt spid="255">
                                            <p:txEl>
                                              <p:pRg st="5" end="5"/>
                                            </p:txEl>
                                          </p:spTgt>
                                        </p:tgtEl>
                                        <p:attrNameLst>
                                          <p:attrName>ppt_w</p:attrName>
                                        </p:attrNameLst>
                                      </p:cBhvr>
                                      <p:tavLst>
                                        <p:tav tm="0">
                                          <p:val>
                                            <p:strVal val="0"/>
                                          </p:val>
                                        </p:tav>
                                        <p:tav tm="100000">
                                          <p:val>
                                            <p:strVal val="#ppt_w"/>
                                          </p:val>
                                        </p:tav>
                                      </p:tavLst>
                                    </p:anim>
                                    <p:anim calcmode="lin" valueType="num">
                                      <p:cBhvr additive="base">
                                        <p:cTn id="28" dur="500"/>
                                        <p:tgtEl>
                                          <p:spTgt spid="255">
                                            <p:txEl>
                                              <p:pRg st="5" end="5"/>
                                            </p:txEl>
                                          </p:spTgt>
                                        </p:tgtEl>
                                        <p:attrNameLst>
                                          <p:attrName>ppt_h</p:attrName>
                                        </p:attrNameLst>
                                      </p:cBhvr>
                                      <p:tavLst>
                                        <p:tav tm="0">
                                          <p:val>
                                            <p:str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255">
                                            <p:txEl>
                                              <p:pRg st="6" end="6"/>
                                            </p:txEl>
                                          </p:spTgt>
                                        </p:tgtEl>
                                        <p:attrNameLst>
                                          <p:attrName>style.visibility</p:attrName>
                                        </p:attrNameLst>
                                      </p:cBhvr>
                                      <p:to>
                                        <p:strVal val="visible"/>
                                      </p:to>
                                    </p:set>
                                    <p:anim calcmode="lin" valueType="num">
                                      <p:cBhvr additive="base">
                                        <p:cTn id="31" dur="500"/>
                                        <p:tgtEl>
                                          <p:spTgt spid="255">
                                            <p:txEl>
                                              <p:pRg st="6" end="6"/>
                                            </p:txEl>
                                          </p:spTgt>
                                        </p:tgtEl>
                                        <p:attrNameLst>
                                          <p:attrName>ppt_w</p:attrName>
                                        </p:attrNameLst>
                                      </p:cBhvr>
                                      <p:tavLst>
                                        <p:tav tm="0">
                                          <p:val>
                                            <p:strVal val="0"/>
                                          </p:val>
                                        </p:tav>
                                        <p:tav tm="100000">
                                          <p:val>
                                            <p:strVal val="#ppt_w"/>
                                          </p:val>
                                        </p:tav>
                                      </p:tavLst>
                                    </p:anim>
                                    <p:anim calcmode="lin" valueType="num">
                                      <p:cBhvr additive="base">
                                        <p:cTn id="32" dur="500"/>
                                        <p:tgtEl>
                                          <p:spTgt spid="255">
                                            <p:txEl>
                                              <p:pRg st="6" end="6"/>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Shape 1444"/>
        <p:cNvGrpSpPr/>
        <p:nvPr/>
      </p:nvGrpSpPr>
      <p:grpSpPr>
        <a:xfrm>
          <a:off x="0" y="0"/>
          <a:ext cx="0" cy="0"/>
          <a:chOff x="0" y="0"/>
          <a:chExt cx="0" cy="0"/>
        </a:xfrm>
      </p:grpSpPr>
      <p:sp>
        <p:nvSpPr>
          <p:cNvPr id="1445" name="Google Shape;1445;p200"/>
          <p:cNvSpPr txBox="1">
            <a:spLocks noGrp="1"/>
          </p:cNvSpPr>
          <p:nvPr>
            <p:ph type="body" idx="1"/>
          </p:nvPr>
        </p:nvSpPr>
        <p:spPr>
          <a:xfrm>
            <a:off x="5181600" y="569066"/>
            <a:ext cx="6248398" cy="5655156"/>
          </a:xfrm>
          <a:prstGeom prst="rect">
            <a:avLst/>
          </a:prstGeom>
          <a:noFill/>
          <a:ln>
            <a:noFill/>
          </a:ln>
        </p:spPr>
        <p:txBody>
          <a:bodyPr spcFirstLastPara="1" wrap="square" lIns="91425" tIns="45700" rIns="91425" bIns="45700" anchor="t" anchorCtr="0">
            <a:normAutofit/>
          </a:bodyPr>
          <a:lstStyle/>
          <a:p>
            <a:pPr marL="283464" lvl="0" indent="-283464" algn="l" rtl="0">
              <a:lnSpc>
                <a:spcPct val="112000"/>
              </a:lnSpc>
              <a:spcBef>
                <a:spcPts val="900"/>
              </a:spcBef>
              <a:spcAft>
                <a:spcPts val="0"/>
              </a:spcAft>
              <a:buSzPts val="2400"/>
              <a:buChar char="•"/>
            </a:pPr>
            <a:r>
              <a:rPr lang="en-US" sz="2400" i="1"/>
              <a:t>Confiar en la ley o en la capacidad de uno para cumplirla como medio para estar bien con Dios es inútil, y sólo conduce a la maldición, el castigo por infringir la ley (Gálatas 3:3, 13).</a:t>
            </a:r>
            <a:endParaRPr sz="2400" i="1"/>
          </a:p>
          <a:p>
            <a:pPr marL="283464" lvl="0" indent="-283464" algn="l" rtl="0">
              <a:lnSpc>
                <a:spcPct val="112000"/>
              </a:lnSpc>
              <a:spcBef>
                <a:spcPts val="900"/>
              </a:spcBef>
              <a:spcAft>
                <a:spcPts val="0"/>
              </a:spcAft>
              <a:buSzPts val="2400"/>
              <a:buChar char="•"/>
            </a:pPr>
            <a:r>
              <a:rPr lang="en-US" sz="2400" i="1"/>
              <a:t>Cristo, por el contrario, ha redimido a los creyentes de estar bajo la ley (Gálatas 4:5), de modo que ahora están bajo la gracia, donde el poder para la obediencia proviene del Espíritu Santo (Ro. 8:2, 5-11; Gálatas 5:16-18).</a:t>
            </a:r>
            <a:endParaRPr sz="2400" i="1"/>
          </a:p>
        </p:txBody>
      </p:sp>
      <p:sp>
        <p:nvSpPr>
          <p:cNvPr id="1446" name="Google Shape;1446;p200"/>
          <p:cNvSpPr txBox="1">
            <a:spLocks noGrp="1"/>
          </p:cNvSpPr>
          <p:nvPr>
            <p:ph type="sldNum" idx="12"/>
          </p:nvPr>
        </p:nvSpPr>
        <p:spPr>
          <a:xfrm>
            <a:off x="11429998" y="5619135"/>
            <a:ext cx="762001" cy="353582"/>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200</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45">
                                            <p:txEl>
                                              <p:pRg st="0" end="0"/>
                                            </p:txEl>
                                          </p:spTgt>
                                        </p:tgtEl>
                                        <p:attrNameLst>
                                          <p:attrName>style.visibility</p:attrName>
                                        </p:attrNameLst>
                                      </p:cBhvr>
                                      <p:to>
                                        <p:strVal val="visible"/>
                                      </p:to>
                                    </p:set>
                                    <p:anim calcmode="lin" valueType="num">
                                      <p:cBhvr additive="base">
                                        <p:cTn id="7" dur="500"/>
                                        <p:tgtEl>
                                          <p:spTgt spid="1445">
                                            <p:txEl>
                                              <p:pRg st="0" end="0"/>
                                            </p:txEl>
                                          </p:spTgt>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1445">
                                            <p:txEl>
                                              <p:pRg st="1" end="1"/>
                                            </p:txEl>
                                          </p:spTgt>
                                        </p:tgtEl>
                                        <p:attrNameLst>
                                          <p:attrName>style.visibility</p:attrName>
                                        </p:attrNameLst>
                                      </p:cBhvr>
                                      <p:to>
                                        <p:strVal val="visible"/>
                                      </p:to>
                                    </p:set>
                                    <p:anim calcmode="lin" valueType="num">
                                      <p:cBhvr additive="base">
                                        <p:cTn id="10" dur="500"/>
                                        <p:tgtEl>
                                          <p:spTgt spid="144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1.xml><?xml version="1.0" encoding="utf-8"?>
<p:sld xmlns:a="http://schemas.openxmlformats.org/drawingml/2006/main" xmlns:r="http://schemas.openxmlformats.org/officeDocument/2006/relationships" xmlns:p="http://schemas.openxmlformats.org/presentationml/2006/main" showMasterSp="0">
  <p:cSld>
    <p:bg>
      <p:bgPr>
        <a:solidFill>
          <a:srgbClr val="232D35"/>
        </a:solidFill>
        <a:effectLst/>
      </p:bgPr>
    </p:bg>
    <p:spTree>
      <p:nvGrpSpPr>
        <p:cNvPr id="1" name="Shape 1450"/>
        <p:cNvGrpSpPr/>
        <p:nvPr/>
      </p:nvGrpSpPr>
      <p:grpSpPr>
        <a:xfrm>
          <a:off x="0" y="0"/>
          <a:ext cx="0" cy="0"/>
          <a:chOff x="0" y="0"/>
          <a:chExt cx="0" cy="0"/>
        </a:xfrm>
      </p:grpSpPr>
      <p:sp>
        <p:nvSpPr>
          <p:cNvPr id="1451" name="Google Shape;1451;p201"/>
          <p:cNvSpPr txBox="1">
            <a:spLocks noGrp="1"/>
          </p:cNvSpPr>
          <p:nvPr>
            <p:ph type="title" idx="4294967295"/>
          </p:nvPr>
        </p:nvSpPr>
        <p:spPr>
          <a:xfrm>
            <a:off x="762000" y="559678"/>
            <a:ext cx="3833906" cy="495249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2"/>
              </a:buClr>
              <a:buSzPts val="4800"/>
              <a:buFont typeface="Century Schoolbook"/>
              <a:buNone/>
            </a:pPr>
            <a:r>
              <a:rPr lang="en-US" sz="4800" b="1">
                <a:solidFill>
                  <a:schemeClr val="accent2"/>
                </a:solidFill>
              </a:rPr>
              <a:t>Discusión:</a:t>
            </a:r>
            <a:endParaRPr/>
          </a:p>
        </p:txBody>
      </p:sp>
      <p:sp>
        <p:nvSpPr>
          <p:cNvPr id="1452" name="Google Shape;1452;p201"/>
          <p:cNvSpPr txBox="1">
            <a:spLocks noGrp="1"/>
          </p:cNvSpPr>
          <p:nvPr>
            <p:ph type="body" idx="4294967295"/>
          </p:nvPr>
        </p:nvSpPr>
        <p:spPr>
          <a:xfrm>
            <a:off x="4595906" y="559677"/>
            <a:ext cx="7041912" cy="5945031"/>
          </a:xfrm>
          <a:prstGeom prst="rect">
            <a:avLst/>
          </a:prstGeom>
          <a:noFill/>
          <a:ln>
            <a:noFill/>
          </a:ln>
        </p:spPr>
        <p:txBody>
          <a:bodyPr spcFirstLastPara="1" wrap="square" lIns="91425" tIns="45700" rIns="91425" bIns="45700" anchor="t" anchorCtr="0">
            <a:noAutofit/>
          </a:bodyPr>
          <a:lstStyle/>
          <a:p>
            <a:pPr marL="283464" lvl="0" indent="-283464" algn="l" rtl="0">
              <a:lnSpc>
                <a:spcPct val="112000"/>
              </a:lnSpc>
              <a:spcBef>
                <a:spcPts val="900"/>
              </a:spcBef>
              <a:spcAft>
                <a:spcPts val="0"/>
              </a:spcAft>
              <a:buClr>
                <a:schemeClr val="dk1"/>
              </a:buClr>
              <a:buSzPts val="1100"/>
              <a:buFont typeface="Arial"/>
              <a:buNone/>
            </a:pPr>
            <a:r>
              <a:rPr lang="en-US" sz="3200">
                <a:solidFill>
                  <a:srgbClr val="FFFF99"/>
                </a:solidFill>
              </a:rPr>
              <a:t>Los cristianos han debatido durante mucho tiempo sobre la relación entre la fe (lo que se cree) y las obras (lo que se hace). ¿Qué dice la teología de Pablo sobre estas categorías?</a:t>
            </a:r>
            <a:endParaRPr sz="3200">
              <a:solidFill>
                <a:srgbClr val="FFFF99"/>
              </a:solidFill>
            </a:endParaRPr>
          </a:p>
          <a:p>
            <a:pPr marL="283464" lvl="0" indent="-283464" algn="l" rtl="0">
              <a:lnSpc>
                <a:spcPct val="112000"/>
              </a:lnSpc>
              <a:spcBef>
                <a:spcPts val="900"/>
              </a:spcBef>
              <a:spcAft>
                <a:spcPts val="0"/>
              </a:spcAft>
              <a:buClr>
                <a:schemeClr val="dk1"/>
              </a:buClr>
              <a:buSzPts val="1100"/>
              <a:buFont typeface="Arial"/>
              <a:buNone/>
            </a:pPr>
            <a:endParaRPr sz="3200">
              <a:solidFill>
                <a:srgbClr val="FFFF99"/>
              </a:solidFill>
            </a:endParaRPr>
          </a:p>
          <a:p>
            <a:pPr marL="283464" lvl="0" indent="-283464" algn="l" rtl="0">
              <a:lnSpc>
                <a:spcPct val="112000"/>
              </a:lnSpc>
              <a:spcBef>
                <a:spcPts val="900"/>
              </a:spcBef>
              <a:spcAft>
                <a:spcPts val="0"/>
              </a:spcAft>
              <a:buClr>
                <a:schemeClr val="dk1"/>
              </a:buClr>
              <a:buSzPts val="1100"/>
              <a:buFont typeface="Arial"/>
              <a:buNone/>
            </a:pPr>
            <a:r>
              <a:rPr lang="en-US" sz="3200">
                <a:solidFill>
                  <a:srgbClr val="FFFF99"/>
                </a:solidFill>
              </a:rPr>
              <a:t>Para Pablo, la cruz de Jesús es el centro. ¿Por qué crees que la sitúa en el centro?</a:t>
            </a:r>
            <a:endParaRPr sz="3200">
              <a:solidFill>
                <a:srgbClr val="FFFF99"/>
              </a:solidFill>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452">
                                            <p:txEl>
                                              <p:pRg st="0" end="0"/>
                                            </p:txEl>
                                          </p:spTgt>
                                        </p:tgtEl>
                                        <p:attrNameLst>
                                          <p:attrName>style.visibility</p:attrName>
                                        </p:attrNameLst>
                                      </p:cBhvr>
                                      <p:to>
                                        <p:strVal val="visible"/>
                                      </p:to>
                                    </p:set>
                                    <p:anim calcmode="lin" valueType="num">
                                      <p:cBhvr additive="base">
                                        <p:cTn id="7" dur="500"/>
                                        <p:tgtEl>
                                          <p:spTgt spid="1452">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1452">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452">
                                            <p:txEl>
                                              <p:pRg st="1" end="1"/>
                                            </p:txEl>
                                          </p:spTgt>
                                        </p:tgtEl>
                                        <p:attrNameLst>
                                          <p:attrName>style.visibility</p:attrName>
                                        </p:attrNameLst>
                                      </p:cBhvr>
                                      <p:to>
                                        <p:strVal val="visible"/>
                                      </p:to>
                                    </p:set>
                                    <p:anim calcmode="lin" valueType="num">
                                      <p:cBhvr additive="base">
                                        <p:cTn id="11" dur="500"/>
                                        <p:tgtEl>
                                          <p:spTgt spid="1452">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1452">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452">
                                            <p:txEl>
                                              <p:pRg st="2" end="2"/>
                                            </p:txEl>
                                          </p:spTgt>
                                        </p:tgtEl>
                                        <p:attrNameLst>
                                          <p:attrName>style.visibility</p:attrName>
                                        </p:attrNameLst>
                                      </p:cBhvr>
                                      <p:to>
                                        <p:strVal val="visible"/>
                                      </p:to>
                                    </p:set>
                                    <p:anim calcmode="lin" valueType="num">
                                      <p:cBhvr additive="base">
                                        <p:cTn id="15" dur="500"/>
                                        <p:tgtEl>
                                          <p:spTgt spid="1452">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1452">
                                            <p:txEl>
                                              <p:pRg st="2" end="2"/>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2.xml><?xml version="1.0" encoding="utf-8"?>
<p:sld xmlns:a="http://schemas.openxmlformats.org/drawingml/2006/main" xmlns:r="http://schemas.openxmlformats.org/officeDocument/2006/relationships" xmlns:p="http://schemas.openxmlformats.org/presentationml/2006/main" showMasterSp="0">
  <p:cSld>
    <p:bg>
      <p:bgPr>
        <a:solidFill>
          <a:srgbClr val="5E3845"/>
        </a:solidFill>
        <a:effectLst/>
      </p:bgPr>
    </p:bg>
    <p:spTree>
      <p:nvGrpSpPr>
        <p:cNvPr id="1" name="Shape 1456"/>
        <p:cNvGrpSpPr/>
        <p:nvPr/>
      </p:nvGrpSpPr>
      <p:grpSpPr>
        <a:xfrm>
          <a:off x="0" y="0"/>
          <a:ext cx="0" cy="0"/>
          <a:chOff x="0" y="0"/>
          <a:chExt cx="0" cy="0"/>
        </a:xfrm>
      </p:grpSpPr>
      <p:sp>
        <p:nvSpPr>
          <p:cNvPr id="1457" name="Google Shape;1457;p202"/>
          <p:cNvSpPr txBox="1">
            <a:spLocks noGrp="1"/>
          </p:cNvSpPr>
          <p:nvPr>
            <p:ph type="title"/>
          </p:nvPr>
        </p:nvSpPr>
        <p:spPr>
          <a:xfrm>
            <a:off x="374073" y="540328"/>
            <a:ext cx="4655127" cy="4971842"/>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4800"/>
              <a:buFont typeface="Century Schoolbook"/>
              <a:buNone/>
            </a:pPr>
            <a:r>
              <a:rPr lang="en-US" sz="4800" b="1">
                <a:solidFill>
                  <a:srgbClr val="FFC000"/>
                </a:solidFill>
              </a:rPr>
              <a:t>Escatología</a:t>
            </a:r>
            <a:endParaRPr/>
          </a:p>
        </p:txBody>
      </p:sp>
    </p:spTree>
  </p:cSld>
  <p:clrMapOvr>
    <a:masterClrMapping/>
  </p:clrMapOvr>
  <p:transition>
    <p:split orient="vert"/>
  </p:transition>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Shape 1461"/>
        <p:cNvGrpSpPr/>
        <p:nvPr/>
      </p:nvGrpSpPr>
      <p:grpSpPr>
        <a:xfrm>
          <a:off x="0" y="0"/>
          <a:ext cx="0" cy="0"/>
          <a:chOff x="0" y="0"/>
          <a:chExt cx="0" cy="0"/>
        </a:xfrm>
      </p:grpSpPr>
      <p:sp>
        <p:nvSpPr>
          <p:cNvPr id="1462" name="Google Shape;1462;p203"/>
          <p:cNvSpPr txBox="1">
            <a:spLocks noGrp="1"/>
          </p:cNvSpPr>
          <p:nvPr>
            <p:ph type="title"/>
          </p:nvPr>
        </p:nvSpPr>
        <p:spPr>
          <a:xfrm>
            <a:off x="207034" y="569066"/>
            <a:ext cx="4485735" cy="4943104"/>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5000"/>
              <a:buFont typeface="Century Schoolbook"/>
              <a:buNone/>
            </a:pPr>
            <a:r>
              <a:rPr lang="en-US" b="1">
                <a:solidFill>
                  <a:srgbClr val="FFC000"/>
                </a:solidFill>
              </a:rPr>
              <a:t>Resurrección</a:t>
            </a:r>
            <a:endParaRPr/>
          </a:p>
        </p:txBody>
      </p:sp>
      <p:sp>
        <p:nvSpPr>
          <p:cNvPr id="1463" name="Google Shape;1463;p203"/>
          <p:cNvSpPr txBox="1">
            <a:spLocks noGrp="1"/>
          </p:cNvSpPr>
          <p:nvPr>
            <p:ph type="body" idx="1"/>
          </p:nvPr>
        </p:nvSpPr>
        <p:spPr>
          <a:xfrm>
            <a:off x="5181599" y="569066"/>
            <a:ext cx="6360543" cy="6004262"/>
          </a:xfrm>
          <a:prstGeom prst="rect">
            <a:avLst/>
          </a:prstGeom>
          <a:noFill/>
          <a:ln>
            <a:noFill/>
          </a:ln>
        </p:spPr>
        <p:txBody>
          <a:bodyPr spcFirstLastPara="1" wrap="square" lIns="91425" tIns="45700" rIns="91425" bIns="45700" anchor="t" anchorCtr="0">
            <a:normAutofit lnSpcReduction="20000"/>
          </a:bodyPr>
          <a:lstStyle/>
          <a:p>
            <a:pPr marL="0" lvl="0" indent="0" algn="l" rtl="0">
              <a:lnSpc>
                <a:spcPct val="112000"/>
              </a:lnSpc>
              <a:spcBef>
                <a:spcPts val="0"/>
              </a:spcBef>
              <a:spcAft>
                <a:spcPts val="0"/>
              </a:spcAft>
              <a:buClr>
                <a:srgbClr val="FF0000"/>
              </a:buClr>
              <a:buSzPts val="2800"/>
              <a:buNone/>
            </a:pPr>
            <a:r>
              <a:rPr lang="en-US" sz="2800" b="1">
                <a:solidFill>
                  <a:srgbClr val="FF0000"/>
                </a:solidFill>
              </a:rPr>
              <a:t>La escatología de Pablo comienza con su afirmación de la resurrección de los muertos:</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Como fariseo, la resurrección era un principio teológico central para Pablo incluso antes de convertirse en cristiano.</a:t>
            </a:r>
            <a:endParaRPr sz="2400" i="1">
              <a:solidFill>
                <a:schemeClr val="dk1"/>
              </a:solidFill>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Como fariseo cristiano (Hch. 26:5), siguió manteniendo esta expectativa escatológica central de "la esperanza de Israel" (Hch. 23:6-9; 24:14-15, 21; 26:6-8; 28:20).</a:t>
            </a:r>
            <a:endParaRPr sz="2400" i="1">
              <a:solidFill>
                <a:schemeClr val="dk1"/>
              </a:solidFill>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La resurrección de Jesús, por tanto, encaja perfectamente en la teología más amplia de Pablo sobre la resurrección y, aunque no la niega, ciertamente la reconfigura (Hch. 25:19; 26:22-23).</a:t>
            </a:r>
            <a:endParaRPr sz="2400" i="1">
              <a:solidFill>
                <a:schemeClr val="dk1"/>
              </a:solidFill>
            </a:endParaRPr>
          </a:p>
        </p:txBody>
      </p:sp>
      <p:sp>
        <p:nvSpPr>
          <p:cNvPr id="1464" name="Google Shape;1464;p203"/>
          <p:cNvSpPr txBox="1">
            <a:spLocks noGrp="1"/>
          </p:cNvSpPr>
          <p:nvPr>
            <p:ph type="sldNum" idx="12"/>
          </p:nvPr>
        </p:nvSpPr>
        <p:spPr>
          <a:xfrm>
            <a:off x="11697419" y="5512170"/>
            <a:ext cx="494580" cy="46054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203</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463">
                                            <p:txEl>
                                              <p:pRg st="0" end="0"/>
                                            </p:txEl>
                                          </p:spTgt>
                                        </p:tgtEl>
                                        <p:attrNameLst>
                                          <p:attrName>style.visibility</p:attrName>
                                        </p:attrNameLst>
                                      </p:cBhvr>
                                      <p:to>
                                        <p:strVal val="visible"/>
                                      </p:to>
                                    </p:set>
                                    <p:anim calcmode="lin" valueType="num">
                                      <p:cBhvr additive="base">
                                        <p:cTn id="7" dur="500"/>
                                        <p:tgtEl>
                                          <p:spTgt spid="1463">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1463">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463">
                                            <p:txEl>
                                              <p:pRg st="1" end="1"/>
                                            </p:txEl>
                                          </p:spTgt>
                                        </p:tgtEl>
                                        <p:attrNameLst>
                                          <p:attrName>style.visibility</p:attrName>
                                        </p:attrNameLst>
                                      </p:cBhvr>
                                      <p:to>
                                        <p:strVal val="visible"/>
                                      </p:to>
                                    </p:set>
                                    <p:anim calcmode="lin" valueType="num">
                                      <p:cBhvr additive="base">
                                        <p:cTn id="11" dur="500"/>
                                        <p:tgtEl>
                                          <p:spTgt spid="1463">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1463">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463">
                                            <p:txEl>
                                              <p:pRg st="2" end="2"/>
                                            </p:txEl>
                                          </p:spTgt>
                                        </p:tgtEl>
                                        <p:attrNameLst>
                                          <p:attrName>style.visibility</p:attrName>
                                        </p:attrNameLst>
                                      </p:cBhvr>
                                      <p:to>
                                        <p:strVal val="visible"/>
                                      </p:to>
                                    </p:set>
                                    <p:anim calcmode="lin" valueType="num">
                                      <p:cBhvr additive="base">
                                        <p:cTn id="15" dur="500"/>
                                        <p:tgtEl>
                                          <p:spTgt spid="1463">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1463">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1463">
                                            <p:txEl>
                                              <p:pRg st="3" end="3"/>
                                            </p:txEl>
                                          </p:spTgt>
                                        </p:tgtEl>
                                        <p:attrNameLst>
                                          <p:attrName>style.visibility</p:attrName>
                                        </p:attrNameLst>
                                      </p:cBhvr>
                                      <p:to>
                                        <p:strVal val="visible"/>
                                      </p:to>
                                    </p:set>
                                    <p:anim calcmode="lin" valueType="num">
                                      <p:cBhvr additive="base">
                                        <p:cTn id="19" dur="500"/>
                                        <p:tgtEl>
                                          <p:spTgt spid="1463">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1463">
                                            <p:txEl>
                                              <p:pRg st="3" end="3"/>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Shape 1468"/>
        <p:cNvGrpSpPr/>
        <p:nvPr/>
      </p:nvGrpSpPr>
      <p:grpSpPr>
        <a:xfrm>
          <a:off x="0" y="0"/>
          <a:ext cx="0" cy="0"/>
          <a:chOff x="0" y="0"/>
          <a:chExt cx="0" cy="0"/>
        </a:xfrm>
      </p:grpSpPr>
      <p:sp>
        <p:nvSpPr>
          <p:cNvPr id="1469" name="Google Shape;1469;p204"/>
          <p:cNvSpPr txBox="1">
            <a:spLocks noGrp="1"/>
          </p:cNvSpPr>
          <p:nvPr>
            <p:ph type="title"/>
          </p:nvPr>
        </p:nvSpPr>
        <p:spPr>
          <a:xfrm>
            <a:off x="762000" y="559678"/>
            <a:ext cx="3833906" cy="4952492"/>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5000"/>
              <a:buFont typeface="Century Schoolbook"/>
              <a:buNone/>
            </a:pPr>
            <a:r>
              <a:rPr lang="en-US" b="1">
                <a:solidFill>
                  <a:srgbClr val="FFC000"/>
                </a:solidFill>
              </a:rPr>
              <a:t>El Cristo vivo</a:t>
            </a:r>
            <a:endParaRPr/>
          </a:p>
        </p:txBody>
      </p:sp>
      <p:sp>
        <p:nvSpPr>
          <p:cNvPr id="1470" name="Google Shape;1470;p204"/>
          <p:cNvSpPr txBox="1">
            <a:spLocks noGrp="1"/>
          </p:cNvSpPr>
          <p:nvPr>
            <p:ph type="body" idx="1"/>
          </p:nvPr>
        </p:nvSpPr>
        <p:spPr>
          <a:xfrm>
            <a:off x="5181600" y="569065"/>
            <a:ext cx="6550326" cy="5728217"/>
          </a:xfrm>
          <a:prstGeom prst="rect">
            <a:avLst/>
          </a:prstGeom>
          <a:noFill/>
          <a:ln>
            <a:noFill/>
          </a:ln>
        </p:spPr>
        <p:txBody>
          <a:bodyPr spcFirstLastPara="1" wrap="square" lIns="91425" tIns="45700" rIns="91425" bIns="45700" anchor="t" anchorCtr="0">
            <a:normAutofit lnSpcReduction="20000"/>
          </a:bodyPr>
          <a:lstStyle/>
          <a:p>
            <a:pPr marL="0" lvl="0" indent="0" algn="l" rtl="0">
              <a:lnSpc>
                <a:spcPct val="112000"/>
              </a:lnSpc>
              <a:spcBef>
                <a:spcPts val="0"/>
              </a:spcBef>
              <a:spcAft>
                <a:spcPts val="0"/>
              </a:spcAft>
              <a:buClr>
                <a:srgbClr val="FF0000"/>
              </a:buClr>
              <a:buSzPts val="2800"/>
              <a:buNone/>
            </a:pPr>
            <a:r>
              <a:rPr lang="en-US" sz="2800" b="1">
                <a:solidFill>
                  <a:srgbClr val="FF0000"/>
                </a:solidFill>
              </a:rPr>
              <a:t>Cuando Pablo se enfrentó a Cristo resucitado en el camino de Damasco, este encuentro reorientó su perspectiva escatológica (Hch. 9:3-5; 22:6-8; 26:13-15).</a:t>
            </a:r>
            <a:endParaRPr/>
          </a:p>
          <a:p>
            <a:pPr marL="283464" lvl="0" indent="-283464" algn="l" rtl="0">
              <a:lnSpc>
                <a:spcPct val="112000"/>
              </a:lnSpc>
              <a:spcBef>
                <a:spcPts val="900"/>
              </a:spcBef>
              <a:spcAft>
                <a:spcPts val="0"/>
              </a:spcAft>
              <a:buClr>
                <a:srgbClr val="0C0C0C"/>
              </a:buClr>
              <a:buSzPts val="2400"/>
              <a:buChar char="•"/>
            </a:pPr>
            <a:r>
              <a:rPr lang="en-US" sz="2400" i="1">
                <a:solidFill>
                  <a:srgbClr val="0C0C0C"/>
                </a:solidFill>
              </a:rPr>
              <a:t>Significaba que, en cierto sentido, las últimas cosas ya habían comenzado, siendo Cristo las "primicias" de la resurrección (1 Co 15:20-23). </a:t>
            </a:r>
            <a:endParaRPr sz="2400" i="1">
              <a:solidFill>
                <a:srgbClr val="0C0C0C"/>
              </a:solidFill>
            </a:endParaRPr>
          </a:p>
          <a:p>
            <a:pPr marL="283464" lvl="0" indent="-283464" algn="l" rtl="0">
              <a:lnSpc>
                <a:spcPct val="112000"/>
              </a:lnSpc>
              <a:spcBef>
                <a:spcPts val="900"/>
              </a:spcBef>
              <a:spcAft>
                <a:spcPts val="0"/>
              </a:spcAft>
              <a:buClr>
                <a:srgbClr val="0C0C0C"/>
              </a:buClr>
              <a:buSzPts val="2400"/>
              <a:buChar char="•"/>
            </a:pPr>
            <a:r>
              <a:rPr lang="en-US" sz="2400" i="1">
                <a:solidFill>
                  <a:srgbClr val="0C0C0C"/>
                </a:solidFill>
              </a:rPr>
              <a:t>También significaba que los cristianos viven ahora en la transición entre dos épocas, la "actual" y la "venidera" (Ef. 1:21; 2:7; Col. 1:26).</a:t>
            </a:r>
            <a:endParaRPr sz="2400" i="1">
              <a:solidFill>
                <a:srgbClr val="0C0C0C"/>
              </a:solidFill>
            </a:endParaRPr>
          </a:p>
          <a:p>
            <a:pPr marL="283464" lvl="0" indent="-283464" algn="l" rtl="0">
              <a:lnSpc>
                <a:spcPct val="112000"/>
              </a:lnSpc>
              <a:spcBef>
                <a:spcPts val="900"/>
              </a:spcBef>
              <a:spcAft>
                <a:spcPts val="0"/>
              </a:spcAft>
              <a:buClr>
                <a:srgbClr val="0C0C0C"/>
              </a:buClr>
              <a:buSzPts val="2400"/>
              <a:buChar char="•"/>
            </a:pPr>
            <a:r>
              <a:rPr lang="en-US" sz="2400" i="1">
                <a:solidFill>
                  <a:srgbClr val="0C0C0C"/>
                </a:solidFill>
              </a:rPr>
              <a:t>Cristo es el "último Adán" (1 Co. 15:45; cf. Ro. 5:14), y los apóstoles son los "últimos testigos" (1 Co. 4:9).</a:t>
            </a:r>
            <a:endParaRPr sz="2400" i="1">
              <a:solidFill>
                <a:srgbClr val="0C0C0C"/>
              </a:solidFill>
            </a:endParaRPr>
          </a:p>
        </p:txBody>
      </p:sp>
      <p:sp>
        <p:nvSpPr>
          <p:cNvPr id="1471" name="Google Shape;1471;p204"/>
          <p:cNvSpPr txBox="1">
            <a:spLocks noGrp="1"/>
          </p:cNvSpPr>
          <p:nvPr>
            <p:ph type="sldNum" idx="12"/>
          </p:nvPr>
        </p:nvSpPr>
        <p:spPr>
          <a:xfrm>
            <a:off x="11731926" y="5512170"/>
            <a:ext cx="460074" cy="49181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204</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470">
                                            <p:txEl>
                                              <p:pRg st="0" end="0"/>
                                            </p:txEl>
                                          </p:spTgt>
                                        </p:tgtEl>
                                        <p:attrNameLst>
                                          <p:attrName>style.visibility</p:attrName>
                                        </p:attrNameLst>
                                      </p:cBhvr>
                                      <p:to>
                                        <p:strVal val="visible"/>
                                      </p:to>
                                    </p:set>
                                    <p:anim calcmode="lin" valueType="num">
                                      <p:cBhvr additive="base">
                                        <p:cTn id="7" dur="500"/>
                                        <p:tgtEl>
                                          <p:spTgt spid="1470">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1470">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470">
                                            <p:txEl>
                                              <p:pRg st="1" end="1"/>
                                            </p:txEl>
                                          </p:spTgt>
                                        </p:tgtEl>
                                        <p:attrNameLst>
                                          <p:attrName>style.visibility</p:attrName>
                                        </p:attrNameLst>
                                      </p:cBhvr>
                                      <p:to>
                                        <p:strVal val="visible"/>
                                      </p:to>
                                    </p:set>
                                    <p:anim calcmode="lin" valueType="num">
                                      <p:cBhvr additive="base">
                                        <p:cTn id="11" dur="500"/>
                                        <p:tgtEl>
                                          <p:spTgt spid="1470">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1470">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470">
                                            <p:txEl>
                                              <p:pRg st="2" end="2"/>
                                            </p:txEl>
                                          </p:spTgt>
                                        </p:tgtEl>
                                        <p:attrNameLst>
                                          <p:attrName>style.visibility</p:attrName>
                                        </p:attrNameLst>
                                      </p:cBhvr>
                                      <p:to>
                                        <p:strVal val="visible"/>
                                      </p:to>
                                    </p:set>
                                    <p:anim calcmode="lin" valueType="num">
                                      <p:cBhvr additive="base">
                                        <p:cTn id="15" dur="500"/>
                                        <p:tgtEl>
                                          <p:spTgt spid="1470">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1470">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1470">
                                            <p:txEl>
                                              <p:pRg st="3" end="3"/>
                                            </p:txEl>
                                          </p:spTgt>
                                        </p:tgtEl>
                                        <p:attrNameLst>
                                          <p:attrName>style.visibility</p:attrName>
                                        </p:attrNameLst>
                                      </p:cBhvr>
                                      <p:to>
                                        <p:strVal val="visible"/>
                                      </p:to>
                                    </p:set>
                                    <p:anim calcmode="lin" valueType="num">
                                      <p:cBhvr additive="base">
                                        <p:cTn id="19" dur="500"/>
                                        <p:tgtEl>
                                          <p:spTgt spid="1470">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1470">
                                            <p:txEl>
                                              <p:pRg st="3" end="3"/>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Shape 1475"/>
        <p:cNvGrpSpPr/>
        <p:nvPr/>
      </p:nvGrpSpPr>
      <p:grpSpPr>
        <a:xfrm>
          <a:off x="0" y="0"/>
          <a:ext cx="0" cy="0"/>
          <a:chOff x="0" y="0"/>
          <a:chExt cx="0" cy="0"/>
        </a:xfrm>
      </p:grpSpPr>
      <p:sp>
        <p:nvSpPr>
          <p:cNvPr id="1476" name="Google Shape;1476;p205"/>
          <p:cNvSpPr txBox="1">
            <a:spLocks noGrp="1"/>
          </p:cNvSpPr>
          <p:nvPr>
            <p:ph type="title"/>
          </p:nvPr>
        </p:nvSpPr>
        <p:spPr>
          <a:xfrm>
            <a:off x="569343" y="559678"/>
            <a:ext cx="4026563" cy="4909469"/>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5000"/>
              <a:buFont typeface="Century Schoolbook"/>
              <a:buNone/>
            </a:pPr>
            <a:r>
              <a:rPr lang="en-US" b="1">
                <a:solidFill>
                  <a:srgbClr val="FFC000"/>
                </a:solidFill>
              </a:rPr>
              <a:t>La bendita esperanza</a:t>
            </a:r>
            <a:endParaRPr/>
          </a:p>
        </p:txBody>
      </p:sp>
      <p:sp>
        <p:nvSpPr>
          <p:cNvPr id="1477" name="Google Shape;1477;p205"/>
          <p:cNvSpPr txBox="1">
            <a:spLocks noGrp="1"/>
          </p:cNvSpPr>
          <p:nvPr>
            <p:ph type="body" idx="1"/>
          </p:nvPr>
        </p:nvSpPr>
        <p:spPr>
          <a:xfrm>
            <a:off x="5181600" y="569066"/>
            <a:ext cx="6248398" cy="5655156"/>
          </a:xfrm>
          <a:prstGeom prst="rect">
            <a:avLst/>
          </a:prstGeom>
          <a:noFill/>
          <a:ln>
            <a:noFill/>
          </a:ln>
        </p:spPr>
        <p:txBody>
          <a:bodyPr spcFirstLastPara="1" wrap="square" lIns="91425" tIns="45700" rIns="91425" bIns="45700" anchor="t" anchorCtr="0">
            <a:normAutofit lnSpcReduction="20000"/>
          </a:bodyPr>
          <a:lstStyle/>
          <a:p>
            <a:pPr marL="0" lvl="0" indent="0" algn="l" rtl="0">
              <a:lnSpc>
                <a:spcPct val="112000"/>
              </a:lnSpc>
              <a:spcBef>
                <a:spcPts val="0"/>
              </a:spcBef>
              <a:spcAft>
                <a:spcPts val="0"/>
              </a:spcAft>
              <a:buClr>
                <a:srgbClr val="FF0000"/>
              </a:buClr>
              <a:buSzPts val="2800"/>
              <a:buNone/>
            </a:pPr>
            <a:r>
              <a:rPr lang="en-US" sz="2800" b="1">
                <a:solidFill>
                  <a:srgbClr val="FF0000"/>
                </a:solidFill>
              </a:rPr>
              <a:t>Por lo tanto, el centro de la vida cristiana es la esperanza, la firme convicción de que Dios cumplirá sus promesas:</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El creyente se regocija en la esperanza (Ro. 5:2-5) mientras espera pacientemente esta redención final del cuerpo en la resurrección (Ro. 8:23-25) y la promesa del cielo y la vida eterna (Col. 1:5, 27; Tit. 1:2; 3:7).</a:t>
            </a:r>
            <a:endParaRPr sz="2400" i="1">
              <a:solidFill>
                <a:schemeClr val="dk1"/>
              </a:solidFill>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Mientras tanto, el cristiano "espera" al Hijo desde el cielo (1 Tes. 1:9-10; Ga. 5:5).</a:t>
            </a:r>
            <a:endParaRPr sz="2400" i="1">
              <a:solidFill>
                <a:schemeClr val="dk1"/>
              </a:solidFill>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La consumación de esta esperanza será el regreso de Cristo al final de la era actual (Tit. 2:13).</a:t>
            </a:r>
            <a:endParaRPr sz="2400" i="1">
              <a:solidFill>
                <a:schemeClr val="dk1"/>
              </a:solidFill>
            </a:endParaRPr>
          </a:p>
        </p:txBody>
      </p:sp>
      <p:sp>
        <p:nvSpPr>
          <p:cNvPr id="1478" name="Google Shape;1478;p205"/>
          <p:cNvSpPr txBox="1">
            <a:spLocks noGrp="1"/>
          </p:cNvSpPr>
          <p:nvPr>
            <p:ph type="sldNum" idx="12"/>
          </p:nvPr>
        </p:nvSpPr>
        <p:spPr>
          <a:xfrm>
            <a:off x="11731925" y="5607170"/>
            <a:ext cx="460074" cy="36554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205</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477">
                                            <p:txEl>
                                              <p:pRg st="0" end="0"/>
                                            </p:txEl>
                                          </p:spTgt>
                                        </p:tgtEl>
                                        <p:attrNameLst>
                                          <p:attrName>style.visibility</p:attrName>
                                        </p:attrNameLst>
                                      </p:cBhvr>
                                      <p:to>
                                        <p:strVal val="visible"/>
                                      </p:to>
                                    </p:set>
                                    <p:anim calcmode="lin" valueType="num">
                                      <p:cBhvr additive="base">
                                        <p:cTn id="7" dur="500"/>
                                        <p:tgtEl>
                                          <p:spTgt spid="1477">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1477">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477">
                                            <p:txEl>
                                              <p:pRg st="1" end="1"/>
                                            </p:txEl>
                                          </p:spTgt>
                                        </p:tgtEl>
                                        <p:attrNameLst>
                                          <p:attrName>style.visibility</p:attrName>
                                        </p:attrNameLst>
                                      </p:cBhvr>
                                      <p:to>
                                        <p:strVal val="visible"/>
                                      </p:to>
                                    </p:set>
                                    <p:anim calcmode="lin" valueType="num">
                                      <p:cBhvr additive="base">
                                        <p:cTn id="11" dur="500"/>
                                        <p:tgtEl>
                                          <p:spTgt spid="1477">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1477">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477">
                                            <p:txEl>
                                              <p:pRg st="2" end="2"/>
                                            </p:txEl>
                                          </p:spTgt>
                                        </p:tgtEl>
                                        <p:attrNameLst>
                                          <p:attrName>style.visibility</p:attrName>
                                        </p:attrNameLst>
                                      </p:cBhvr>
                                      <p:to>
                                        <p:strVal val="visible"/>
                                      </p:to>
                                    </p:set>
                                    <p:anim calcmode="lin" valueType="num">
                                      <p:cBhvr additive="base">
                                        <p:cTn id="15" dur="500"/>
                                        <p:tgtEl>
                                          <p:spTgt spid="1477">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1477">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1477">
                                            <p:txEl>
                                              <p:pRg st="3" end="3"/>
                                            </p:txEl>
                                          </p:spTgt>
                                        </p:tgtEl>
                                        <p:attrNameLst>
                                          <p:attrName>style.visibility</p:attrName>
                                        </p:attrNameLst>
                                      </p:cBhvr>
                                      <p:to>
                                        <p:strVal val="visible"/>
                                      </p:to>
                                    </p:set>
                                    <p:anim calcmode="lin" valueType="num">
                                      <p:cBhvr additive="base">
                                        <p:cTn id="19" dur="500"/>
                                        <p:tgtEl>
                                          <p:spTgt spid="1477">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1477">
                                            <p:txEl>
                                              <p:pRg st="3" end="3"/>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6.xml><?xml version="1.0" encoding="utf-8"?>
<p:sld xmlns:a="http://schemas.openxmlformats.org/drawingml/2006/main" xmlns:r="http://schemas.openxmlformats.org/officeDocument/2006/relationships" xmlns:p="http://schemas.openxmlformats.org/presentationml/2006/main" showMasterSp="0">
  <p:cSld>
    <p:bg>
      <p:bgPr>
        <a:solidFill>
          <a:srgbClr val="D8B9B7"/>
        </a:solidFill>
        <a:effectLst/>
      </p:bgPr>
    </p:bg>
    <p:spTree>
      <p:nvGrpSpPr>
        <p:cNvPr id="1" name="Shape 1482"/>
        <p:cNvGrpSpPr/>
        <p:nvPr/>
      </p:nvGrpSpPr>
      <p:grpSpPr>
        <a:xfrm>
          <a:off x="0" y="0"/>
          <a:ext cx="0" cy="0"/>
          <a:chOff x="0" y="0"/>
          <a:chExt cx="0" cy="0"/>
        </a:xfrm>
      </p:grpSpPr>
      <p:sp>
        <p:nvSpPr>
          <p:cNvPr id="1483" name="Google Shape;1483;p206"/>
          <p:cNvSpPr txBox="1">
            <a:spLocks noGrp="1"/>
          </p:cNvSpPr>
          <p:nvPr>
            <p:ph type="title"/>
          </p:nvPr>
        </p:nvSpPr>
        <p:spPr>
          <a:xfrm>
            <a:off x="609600" y="277828"/>
            <a:ext cx="10972800" cy="1462800"/>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90000"/>
              </a:lnSpc>
              <a:spcBef>
                <a:spcPts val="0"/>
              </a:spcBef>
              <a:spcAft>
                <a:spcPts val="0"/>
              </a:spcAft>
              <a:buClr>
                <a:srgbClr val="FF3300"/>
              </a:buClr>
              <a:buSzPct val="161290"/>
              <a:buFont typeface="Arial Black"/>
              <a:buNone/>
            </a:pPr>
            <a:r>
              <a:rPr lang="en-US" b="1" i="0">
                <a:solidFill>
                  <a:srgbClr val="FF3300"/>
                </a:solidFill>
                <a:latin typeface="Arial Black"/>
                <a:ea typeface="Arial Black"/>
                <a:cs typeface="Arial Black"/>
                <a:sym typeface="Arial Black"/>
              </a:rPr>
              <a:t>La tensión del "ya" y el "todavía</a:t>
            </a:r>
            <a:br>
              <a:rPr lang="en-US" b="1" i="0">
                <a:solidFill>
                  <a:srgbClr val="FFC000"/>
                </a:solidFill>
                <a:latin typeface="Arial Black"/>
                <a:ea typeface="Arial Black"/>
                <a:cs typeface="Arial Black"/>
                <a:sym typeface="Arial Black"/>
              </a:rPr>
            </a:br>
            <a:r>
              <a:rPr lang="en-US" sz="3100" b="1">
                <a:solidFill>
                  <a:srgbClr val="232D35"/>
                </a:solidFill>
                <a:latin typeface="Arial Narrow"/>
                <a:ea typeface="Arial Narrow"/>
                <a:cs typeface="Arial Narrow"/>
                <a:sym typeface="Arial Narrow"/>
              </a:rPr>
              <a:t>El cristiano vive dentro de una escatología inaugurada, es decir, participa tanto en el presente como en el futuro.</a:t>
            </a:r>
            <a:br>
              <a:rPr lang="en-US" sz="3100" b="1" i="0">
                <a:solidFill>
                  <a:srgbClr val="232D35"/>
                </a:solidFill>
                <a:latin typeface="Arial Narrow"/>
                <a:ea typeface="Arial Narrow"/>
                <a:cs typeface="Arial Narrow"/>
                <a:sym typeface="Arial Narrow"/>
              </a:rPr>
            </a:br>
            <a:endParaRPr sz="3100" i="0">
              <a:solidFill>
                <a:srgbClr val="232D35"/>
              </a:solidFill>
              <a:latin typeface="Arial Narrow"/>
              <a:ea typeface="Arial Narrow"/>
              <a:cs typeface="Arial Narrow"/>
              <a:sym typeface="Arial Narrow"/>
            </a:endParaRPr>
          </a:p>
        </p:txBody>
      </p:sp>
      <p:sp>
        <p:nvSpPr>
          <p:cNvPr id="1484" name="Google Shape;1484;p206"/>
          <p:cNvSpPr txBox="1">
            <a:spLocks noGrp="1"/>
          </p:cNvSpPr>
          <p:nvPr>
            <p:ph type="body" idx="1"/>
          </p:nvPr>
        </p:nvSpPr>
        <p:spPr>
          <a:xfrm>
            <a:off x="253041" y="1896769"/>
            <a:ext cx="5741359" cy="4683418"/>
          </a:xfrm>
          <a:prstGeom prst="rect">
            <a:avLst/>
          </a:prstGeom>
          <a:solidFill>
            <a:srgbClr val="354350"/>
          </a:solidFill>
          <a:ln w="9525" cap="flat" cmpd="sng">
            <a:solidFill>
              <a:schemeClr val="dk1"/>
            </a:solidFill>
            <a:prstDash val="solid"/>
            <a:round/>
            <a:headEnd type="none" w="sm" len="sm"/>
            <a:tailEnd type="none" w="sm" len="sm"/>
          </a:ln>
        </p:spPr>
        <p:txBody>
          <a:bodyPr spcFirstLastPara="1" wrap="square" lIns="91425" tIns="45700" rIns="91425" bIns="45700" anchor="t" anchorCtr="0">
            <a:normAutofit/>
          </a:bodyPr>
          <a:lstStyle/>
          <a:p>
            <a:pPr marL="0" lvl="0" indent="0" algn="l" rtl="0">
              <a:lnSpc>
                <a:spcPct val="112000"/>
              </a:lnSpc>
              <a:spcBef>
                <a:spcPts val="0"/>
              </a:spcBef>
              <a:spcAft>
                <a:spcPts val="0"/>
              </a:spcAft>
              <a:buClr>
                <a:srgbClr val="FFC000"/>
              </a:buClr>
              <a:buSzPts val="3600"/>
              <a:buNone/>
            </a:pPr>
            <a:r>
              <a:rPr lang="en-US" sz="3600" b="1">
                <a:solidFill>
                  <a:srgbClr val="FFC000"/>
                </a:solidFill>
              </a:rPr>
              <a:t>YA ESTÁ</a:t>
            </a:r>
            <a:endParaRPr/>
          </a:p>
          <a:p>
            <a:pPr marL="283464" lvl="0" indent="-283464" algn="l" rtl="0">
              <a:lnSpc>
                <a:spcPct val="112000"/>
              </a:lnSpc>
              <a:spcBef>
                <a:spcPts val="900"/>
              </a:spcBef>
              <a:spcAft>
                <a:spcPts val="0"/>
              </a:spcAft>
              <a:buClr>
                <a:schemeClr val="lt1"/>
              </a:buClr>
              <a:buSzPts val="2400"/>
              <a:buChar char="•"/>
            </a:pPr>
            <a:r>
              <a:rPr lang="en-US" sz="2400" i="1">
                <a:solidFill>
                  <a:schemeClr val="lt1"/>
                </a:solidFill>
              </a:rPr>
              <a:t>...estamos sentados en los lugares celestiales en Cristo Jesús (Ep. 1:3; 2:6)</a:t>
            </a:r>
            <a:endParaRPr sz="2400" i="1">
              <a:solidFill>
                <a:schemeClr val="lt1"/>
              </a:solidFill>
            </a:endParaRPr>
          </a:p>
          <a:p>
            <a:pPr marL="283464" lvl="0" indent="-283464" algn="l" rtl="0">
              <a:lnSpc>
                <a:spcPct val="112000"/>
              </a:lnSpc>
              <a:spcBef>
                <a:spcPts val="900"/>
              </a:spcBef>
              <a:spcAft>
                <a:spcPts val="0"/>
              </a:spcAft>
              <a:buClr>
                <a:schemeClr val="lt1"/>
              </a:buClr>
              <a:buSzPts val="2400"/>
              <a:buChar char="•"/>
            </a:pPr>
            <a:r>
              <a:rPr lang="en-US" sz="2400" i="1">
                <a:solidFill>
                  <a:schemeClr val="lt1"/>
                </a:solidFill>
              </a:rPr>
              <a:t>...nuestra ciudadanía está en el cielo (Fil. 3:20a)</a:t>
            </a:r>
            <a:endParaRPr sz="2400" i="1">
              <a:solidFill>
                <a:schemeClr val="lt1"/>
              </a:solidFill>
            </a:endParaRPr>
          </a:p>
          <a:p>
            <a:pPr marL="283464" lvl="0" indent="-283464" algn="l" rtl="0">
              <a:lnSpc>
                <a:spcPct val="112000"/>
              </a:lnSpc>
              <a:spcBef>
                <a:spcPts val="900"/>
              </a:spcBef>
              <a:spcAft>
                <a:spcPts val="0"/>
              </a:spcAft>
              <a:buClr>
                <a:schemeClr val="lt1"/>
              </a:buClr>
              <a:buSzPts val="2400"/>
              <a:buChar char="•"/>
            </a:pPr>
            <a:r>
              <a:rPr lang="en-US" sz="2400" i="1">
                <a:solidFill>
                  <a:schemeClr val="lt1"/>
                </a:solidFill>
              </a:rPr>
              <a:t>...hemos sido trasladados al reino del Hijo de Dios (Col. 1:13)</a:t>
            </a:r>
            <a:endParaRPr sz="2400" i="1">
              <a:solidFill>
                <a:schemeClr val="lt1"/>
              </a:solidFill>
            </a:endParaRPr>
          </a:p>
          <a:p>
            <a:pPr marL="283464" lvl="0" indent="-283464" algn="l" rtl="0">
              <a:lnSpc>
                <a:spcPct val="112000"/>
              </a:lnSpc>
              <a:spcBef>
                <a:spcPts val="900"/>
              </a:spcBef>
              <a:spcAft>
                <a:spcPts val="0"/>
              </a:spcAft>
              <a:buClr>
                <a:schemeClr val="lt1"/>
              </a:buClr>
              <a:buSzPts val="2400"/>
              <a:buChar char="•"/>
            </a:pPr>
            <a:r>
              <a:rPr lang="en-US" sz="2400" i="1">
                <a:solidFill>
                  <a:schemeClr val="lt1"/>
                </a:solidFill>
              </a:rPr>
              <a:t>...hemos sido salvados y justificados por la fe (Ro. 5:1; Ep. 2:5)</a:t>
            </a:r>
            <a:endParaRPr sz="2400" i="1">
              <a:solidFill>
                <a:schemeClr val="lt1"/>
              </a:solidFill>
            </a:endParaRPr>
          </a:p>
        </p:txBody>
      </p:sp>
      <p:sp>
        <p:nvSpPr>
          <p:cNvPr id="1485" name="Google Shape;1485;p206"/>
          <p:cNvSpPr txBox="1">
            <a:spLocks noGrp="1"/>
          </p:cNvSpPr>
          <p:nvPr>
            <p:ph type="body" idx="2"/>
          </p:nvPr>
        </p:nvSpPr>
        <p:spPr>
          <a:xfrm>
            <a:off x="6197599" y="1896769"/>
            <a:ext cx="5741359" cy="4683418"/>
          </a:xfrm>
          <a:prstGeom prst="rect">
            <a:avLst/>
          </a:prstGeom>
          <a:solidFill>
            <a:srgbClr val="423A35"/>
          </a:solidFill>
          <a:ln w="9525" cap="flat" cmpd="sng">
            <a:solidFill>
              <a:schemeClr val="dk1"/>
            </a:solidFill>
            <a:prstDash val="solid"/>
            <a:round/>
            <a:headEnd type="none" w="sm" len="sm"/>
            <a:tailEnd type="none" w="sm" len="sm"/>
          </a:ln>
        </p:spPr>
        <p:txBody>
          <a:bodyPr spcFirstLastPara="1" wrap="square" lIns="91425" tIns="45700" rIns="91425" bIns="45700" anchor="t" anchorCtr="0">
            <a:normAutofit lnSpcReduction="20000"/>
          </a:bodyPr>
          <a:lstStyle/>
          <a:p>
            <a:pPr marL="0" lvl="0" indent="0" algn="l" rtl="0">
              <a:lnSpc>
                <a:spcPct val="112000"/>
              </a:lnSpc>
              <a:spcBef>
                <a:spcPts val="0"/>
              </a:spcBef>
              <a:spcAft>
                <a:spcPts val="0"/>
              </a:spcAft>
              <a:buClr>
                <a:srgbClr val="FFC000"/>
              </a:buClr>
              <a:buSzPts val="3600"/>
              <a:buNone/>
            </a:pPr>
            <a:r>
              <a:rPr lang="en-US" sz="3600" b="1">
                <a:solidFill>
                  <a:srgbClr val="FFC000"/>
                </a:solidFill>
              </a:rPr>
              <a:t>NO TODAVÍA</a:t>
            </a:r>
            <a:endParaRPr/>
          </a:p>
          <a:p>
            <a:pPr marL="283464" lvl="0" indent="-283464" algn="l" rtl="0">
              <a:lnSpc>
                <a:spcPct val="112000"/>
              </a:lnSpc>
              <a:spcBef>
                <a:spcPts val="900"/>
              </a:spcBef>
              <a:spcAft>
                <a:spcPts val="0"/>
              </a:spcAft>
              <a:buClr>
                <a:schemeClr val="lt1"/>
              </a:buClr>
              <a:buSzPts val="2400"/>
              <a:buChar char="•"/>
            </a:pPr>
            <a:r>
              <a:rPr lang="en-US" sz="2400" i="1">
                <a:solidFill>
                  <a:schemeClr val="lt1"/>
                </a:solidFill>
              </a:rPr>
              <a:t>...actualmente vivimos en un hogar terrenal mientras esperamos un hogar celestial (2 Co. 5:1)</a:t>
            </a:r>
            <a:endParaRPr sz="2400" i="1">
              <a:solidFill>
                <a:schemeClr val="lt1"/>
              </a:solidFill>
            </a:endParaRPr>
          </a:p>
          <a:p>
            <a:pPr marL="283464" lvl="0" indent="-283464" algn="l" rtl="0">
              <a:lnSpc>
                <a:spcPct val="112000"/>
              </a:lnSpc>
              <a:spcBef>
                <a:spcPts val="900"/>
              </a:spcBef>
              <a:spcAft>
                <a:spcPts val="0"/>
              </a:spcAft>
              <a:buClr>
                <a:schemeClr val="lt1"/>
              </a:buClr>
              <a:buSzPts val="2400"/>
              <a:buChar char="•"/>
            </a:pPr>
            <a:r>
              <a:rPr lang="en-US" sz="2400" i="1">
                <a:solidFill>
                  <a:schemeClr val="lt1"/>
                </a:solidFill>
              </a:rPr>
              <a:t>...esperamos la transformación de nuestros cuerpos (Fil. 3:20b-21)</a:t>
            </a:r>
            <a:endParaRPr sz="2400" i="1">
              <a:solidFill>
                <a:schemeClr val="lt1"/>
              </a:solidFill>
            </a:endParaRPr>
          </a:p>
          <a:p>
            <a:pPr marL="283464" lvl="0" indent="-283464" algn="l" rtl="0">
              <a:lnSpc>
                <a:spcPct val="112000"/>
              </a:lnSpc>
              <a:spcBef>
                <a:spcPts val="900"/>
              </a:spcBef>
              <a:spcAft>
                <a:spcPts val="0"/>
              </a:spcAft>
              <a:buClr>
                <a:schemeClr val="lt1"/>
              </a:buClr>
              <a:buSzPts val="2400"/>
              <a:buChar char="•"/>
            </a:pPr>
            <a:r>
              <a:rPr lang="en-US" sz="2400" i="1">
                <a:solidFill>
                  <a:schemeClr val="lt1"/>
                </a:solidFill>
              </a:rPr>
              <a:t>...esperamos ser llevados con seguridad al reino celestial de Cristo (2 Ti. 4:18)</a:t>
            </a:r>
            <a:endParaRPr sz="2400" i="1">
              <a:solidFill>
                <a:schemeClr val="lt1"/>
              </a:solidFill>
            </a:endParaRPr>
          </a:p>
          <a:p>
            <a:pPr marL="283464" lvl="0" indent="-283464" algn="l" rtl="0">
              <a:lnSpc>
                <a:spcPct val="112000"/>
              </a:lnSpc>
              <a:spcBef>
                <a:spcPts val="900"/>
              </a:spcBef>
              <a:spcAft>
                <a:spcPts val="0"/>
              </a:spcAft>
              <a:buClr>
                <a:schemeClr val="lt1"/>
              </a:buClr>
              <a:buSzPts val="2400"/>
              <a:buChar char="•"/>
            </a:pPr>
            <a:r>
              <a:rPr lang="en-US" sz="2400" i="1">
                <a:solidFill>
                  <a:schemeClr val="lt1"/>
                </a:solidFill>
              </a:rPr>
              <a:t>...seremos salvados en el día del Señor Jesús (Ro. 5:9b; 10:9; 1 Co. 1:8; 5:5; Ep. 4:30)</a:t>
            </a:r>
            <a:endParaRPr sz="2400" i="1">
              <a:solidFill>
                <a:schemeClr val="lt1"/>
              </a:solidFill>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84">
                                            <p:txEl>
                                              <p:pRg st="0" end="0"/>
                                            </p:txEl>
                                          </p:spTgt>
                                        </p:tgtEl>
                                        <p:attrNameLst>
                                          <p:attrName>style.visibility</p:attrName>
                                        </p:attrNameLst>
                                      </p:cBhvr>
                                      <p:to>
                                        <p:strVal val="visible"/>
                                      </p:to>
                                    </p:set>
                                    <p:animEffect transition="in" filter="fade">
                                      <p:cBhvr>
                                        <p:cTn id="7" dur="500"/>
                                        <p:tgtEl>
                                          <p:spTgt spid="148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84">
                                            <p:txEl>
                                              <p:pRg st="1" end="1"/>
                                            </p:txEl>
                                          </p:spTgt>
                                        </p:tgtEl>
                                        <p:attrNameLst>
                                          <p:attrName>style.visibility</p:attrName>
                                        </p:attrNameLst>
                                      </p:cBhvr>
                                      <p:to>
                                        <p:strVal val="visible"/>
                                      </p:to>
                                    </p:set>
                                    <p:animEffect transition="in" filter="fade">
                                      <p:cBhvr>
                                        <p:cTn id="12" dur="500"/>
                                        <p:tgtEl>
                                          <p:spTgt spid="148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84">
                                            <p:txEl>
                                              <p:pRg st="2" end="2"/>
                                            </p:txEl>
                                          </p:spTgt>
                                        </p:tgtEl>
                                        <p:attrNameLst>
                                          <p:attrName>style.visibility</p:attrName>
                                        </p:attrNameLst>
                                      </p:cBhvr>
                                      <p:to>
                                        <p:strVal val="visible"/>
                                      </p:to>
                                    </p:set>
                                    <p:animEffect transition="in" filter="fade">
                                      <p:cBhvr>
                                        <p:cTn id="17" dur="500"/>
                                        <p:tgtEl>
                                          <p:spTgt spid="148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84">
                                            <p:txEl>
                                              <p:pRg st="3" end="3"/>
                                            </p:txEl>
                                          </p:spTgt>
                                        </p:tgtEl>
                                        <p:attrNameLst>
                                          <p:attrName>style.visibility</p:attrName>
                                        </p:attrNameLst>
                                      </p:cBhvr>
                                      <p:to>
                                        <p:strVal val="visible"/>
                                      </p:to>
                                    </p:set>
                                    <p:animEffect transition="in" filter="fade">
                                      <p:cBhvr>
                                        <p:cTn id="22" dur="500"/>
                                        <p:tgtEl>
                                          <p:spTgt spid="148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84">
                                            <p:txEl>
                                              <p:pRg st="4" end="4"/>
                                            </p:txEl>
                                          </p:spTgt>
                                        </p:tgtEl>
                                        <p:attrNameLst>
                                          <p:attrName>style.visibility</p:attrName>
                                        </p:attrNameLst>
                                      </p:cBhvr>
                                      <p:to>
                                        <p:strVal val="visible"/>
                                      </p:to>
                                    </p:set>
                                    <p:animEffect transition="in" filter="fade">
                                      <p:cBhvr>
                                        <p:cTn id="27" dur="500"/>
                                        <p:tgtEl>
                                          <p:spTgt spid="1484">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485">
                                            <p:txEl>
                                              <p:pRg st="0" end="0"/>
                                            </p:txEl>
                                          </p:spTgt>
                                        </p:tgtEl>
                                        <p:attrNameLst>
                                          <p:attrName>style.visibility</p:attrName>
                                        </p:attrNameLst>
                                      </p:cBhvr>
                                      <p:to>
                                        <p:strVal val="visible"/>
                                      </p:to>
                                    </p:set>
                                    <p:animEffect transition="in" filter="fade">
                                      <p:cBhvr>
                                        <p:cTn id="30" dur="500"/>
                                        <p:tgtEl>
                                          <p:spTgt spid="1485">
                                            <p:txEl>
                                              <p:pRg st="0" end="0"/>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1485">
                                            <p:txEl>
                                              <p:pRg st="1" end="1"/>
                                            </p:txEl>
                                          </p:spTgt>
                                        </p:tgtEl>
                                        <p:attrNameLst>
                                          <p:attrName>style.visibility</p:attrName>
                                        </p:attrNameLst>
                                      </p:cBhvr>
                                      <p:to>
                                        <p:strVal val="visible"/>
                                      </p:to>
                                    </p:set>
                                    <p:animEffect transition="in" filter="fade">
                                      <p:cBhvr>
                                        <p:cTn id="33" dur="500"/>
                                        <p:tgtEl>
                                          <p:spTgt spid="1485">
                                            <p:txEl>
                                              <p:pRg st="1" end="1"/>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1485">
                                            <p:txEl>
                                              <p:pRg st="2" end="2"/>
                                            </p:txEl>
                                          </p:spTgt>
                                        </p:tgtEl>
                                        <p:attrNameLst>
                                          <p:attrName>style.visibility</p:attrName>
                                        </p:attrNameLst>
                                      </p:cBhvr>
                                      <p:to>
                                        <p:strVal val="visible"/>
                                      </p:to>
                                    </p:set>
                                    <p:animEffect transition="in" filter="fade">
                                      <p:cBhvr>
                                        <p:cTn id="36" dur="500"/>
                                        <p:tgtEl>
                                          <p:spTgt spid="1485">
                                            <p:txEl>
                                              <p:pRg st="2" end="2"/>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1485">
                                            <p:txEl>
                                              <p:pRg st="3" end="3"/>
                                            </p:txEl>
                                          </p:spTgt>
                                        </p:tgtEl>
                                        <p:attrNameLst>
                                          <p:attrName>style.visibility</p:attrName>
                                        </p:attrNameLst>
                                      </p:cBhvr>
                                      <p:to>
                                        <p:strVal val="visible"/>
                                      </p:to>
                                    </p:set>
                                    <p:animEffect transition="in" filter="fade">
                                      <p:cBhvr>
                                        <p:cTn id="39" dur="500"/>
                                        <p:tgtEl>
                                          <p:spTgt spid="1485">
                                            <p:txEl>
                                              <p:pRg st="3" end="3"/>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1485">
                                            <p:txEl>
                                              <p:pRg st="4" end="4"/>
                                            </p:txEl>
                                          </p:spTgt>
                                        </p:tgtEl>
                                        <p:attrNameLst>
                                          <p:attrName>style.visibility</p:attrName>
                                        </p:attrNameLst>
                                      </p:cBhvr>
                                      <p:to>
                                        <p:strVal val="visible"/>
                                      </p:to>
                                    </p:set>
                                    <p:animEffect transition="in" filter="fade">
                                      <p:cBhvr>
                                        <p:cTn id="42" dur="500"/>
                                        <p:tgtEl>
                                          <p:spTgt spid="148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Shape 1489"/>
        <p:cNvGrpSpPr/>
        <p:nvPr/>
      </p:nvGrpSpPr>
      <p:grpSpPr>
        <a:xfrm>
          <a:off x="0" y="0"/>
          <a:ext cx="0" cy="0"/>
          <a:chOff x="0" y="0"/>
          <a:chExt cx="0" cy="0"/>
        </a:xfrm>
      </p:grpSpPr>
      <p:sp>
        <p:nvSpPr>
          <p:cNvPr id="1490" name="Google Shape;1490;p207"/>
          <p:cNvSpPr txBox="1">
            <a:spLocks noGrp="1"/>
          </p:cNvSpPr>
          <p:nvPr>
            <p:ph type="title"/>
          </p:nvPr>
        </p:nvSpPr>
        <p:spPr>
          <a:xfrm>
            <a:off x="120775" y="569075"/>
            <a:ext cx="4636200" cy="4943100"/>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5000"/>
              <a:buFont typeface="Century Schoolbook"/>
              <a:buNone/>
            </a:pPr>
            <a:r>
              <a:rPr lang="en-US" b="1">
                <a:solidFill>
                  <a:srgbClr val="FFC000"/>
                </a:solidFill>
              </a:rPr>
              <a:t>Resurrección y juicio</a:t>
            </a:r>
            <a:endParaRPr/>
          </a:p>
        </p:txBody>
      </p:sp>
      <p:sp>
        <p:nvSpPr>
          <p:cNvPr id="1491" name="Google Shape;1491;p207"/>
          <p:cNvSpPr txBox="1">
            <a:spLocks noGrp="1"/>
          </p:cNvSpPr>
          <p:nvPr>
            <p:ph type="body" idx="1"/>
          </p:nvPr>
        </p:nvSpPr>
        <p:spPr>
          <a:xfrm>
            <a:off x="5175849" y="362309"/>
            <a:ext cx="6676845" cy="6349041"/>
          </a:xfrm>
          <a:prstGeom prst="rect">
            <a:avLst/>
          </a:prstGeom>
          <a:noFill/>
          <a:ln>
            <a:noFill/>
          </a:ln>
        </p:spPr>
        <p:txBody>
          <a:bodyPr spcFirstLastPara="1" wrap="square" lIns="91425" tIns="45700" rIns="91425" bIns="45700" anchor="t" anchorCtr="0">
            <a:normAutofit fontScale="92500"/>
          </a:bodyPr>
          <a:lstStyle/>
          <a:p>
            <a:pPr marL="0" lvl="0" indent="0" algn="l" rtl="0">
              <a:lnSpc>
                <a:spcPct val="112000"/>
              </a:lnSpc>
              <a:spcBef>
                <a:spcPts val="0"/>
              </a:spcBef>
              <a:spcAft>
                <a:spcPts val="0"/>
              </a:spcAft>
              <a:buClr>
                <a:srgbClr val="FF0000"/>
              </a:buClr>
              <a:buSzPct val="100000"/>
              <a:buNone/>
            </a:pPr>
            <a:r>
              <a:rPr lang="en-US" sz="3000" b="1">
                <a:solidFill>
                  <a:srgbClr val="FF0000"/>
                </a:solidFill>
              </a:rPr>
              <a:t>Los dos aspectos más destacados del futuro son la resurrección de los muertos y el juicio final de todos los seres humanos en "el día del Señor" (1 T. 5:2). </a:t>
            </a:r>
            <a:endParaRPr/>
          </a:p>
          <a:p>
            <a:pPr marL="0" lvl="0" indent="0" algn="l" rtl="0">
              <a:lnSpc>
                <a:spcPct val="112000"/>
              </a:lnSpc>
              <a:spcBef>
                <a:spcPts val="900"/>
              </a:spcBef>
              <a:spcAft>
                <a:spcPts val="0"/>
              </a:spcAft>
              <a:buClr>
                <a:schemeClr val="dk1"/>
              </a:buClr>
              <a:buSzPct val="100000"/>
              <a:buNone/>
            </a:pPr>
            <a:r>
              <a:rPr lang="en-US" sz="2600" b="1" i="1">
                <a:solidFill>
                  <a:schemeClr val="dk1"/>
                </a:solidFill>
              </a:rPr>
              <a:t>RESURRECCIÓN</a:t>
            </a:r>
            <a:endParaRPr/>
          </a:p>
          <a:p>
            <a:pPr marL="283464" lvl="0" indent="-283464" algn="l" rtl="0">
              <a:lnSpc>
                <a:spcPct val="112000"/>
              </a:lnSpc>
              <a:spcBef>
                <a:spcPts val="900"/>
              </a:spcBef>
              <a:spcAft>
                <a:spcPts val="0"/>
              </a:spcAft>
              <a:buClr>
                <a:schemeClr val="dk1"/>
              </a:buClr>
              <a:buSzPct val="100000"/>
              <a:buChar char="•"/>
            </a:pPr>
            <a:r>
              <a:rPr lang="en-US" sz="2600" i="1">
                <a:solidFill>
                  <a:schemeClr val="dk1"/>
                </a:solidFill>
              </a:rPr>
              <a:t>La resurrección de Cristo supone la resurrección final de todos los muertos (Ro. 8:11; 1 Co. 15:12-23, 51-55; 2 Co. 4:14; 5:1-5; 1 Tes. 4:13-17).</a:t>
            </a:r>
            <a:endParaRPr/>
          </a:p>
          <a:p>
            <a:pPr marL="0" lvl="0" indent="0" algn="l" rtl="0">
              <a:lnSpc>
                <a:spcPct val="112000"/>
              </a:lnSpc>
              <a:spcBef>
                <a:spcPts val="900"/>
              </a:spcBef>
              <a:spcAft>
                <a:spcPts val="0"/>
              </a:spcAft>
              <a:buClr>
                <a:schemeClr val="dk1"/>
              </a:buClr>
              <a:buSzPct val="100000"/>
              <a:buNone/>
            </a:pPr>
            <a:r>
              <a:rPr lang="en-US" sz="2600" b="1" i="1">
                <a:solidFill>
                  <a:schemeClr val="dk1"/>
                </a:solidFill>
              </a:rPr>
              <a:t>JUSTICIA</a:t>
            </a:r>
            <a:endParaRPr/>
          </a:p>
          <a:p>
            <a:pPr marL="283464" lvl="0" indent="-283464" algn="l" rtl="0">
              <a:lnSpc>
                <a:spcPct val="112000"/>
              </a:lnSpc>
              <a:spcBef>
                <a:spcPts val="900"/>
              </a:spcBef>
              <a:spcAft>
                <a:spcPts val="0"/>
              </a:spcAft>
              <a:buClr>
                <a:schemeClr val="dk1"/>
              </a:buClr>
              <a:buSzPct val="100000"/>
              <a:buChar char="•"/>
            </a:pPr>
            <a:r>
              <a:rPr lang="en-US" sz="2600" i="1">
                <a:solidFill>
                  <a:schemeClr val="dk1"/>
                </a:solidFill>
              </a:rPr>
              <a:t>Dios juzgará a todos los seres humanos (Ro. 2:16; 14:10-12; 1: Co. 1:8; 2 Co. 5:10; Fil. 1:6, 10).</a:t>
            </a:r>
            <a:endParaRPr sz="2600" i="1">
              <a:solidFill>
                <a:schemeClr val="dk1"/>
              </a:solidFill>
            </a:endParaRPr>
          </a:p>
          <a:p>
            <a:pPr marL="283464" lvl="0" indent="-283464" algn="l" rtl="0">
              <a:lnSpc>
                <a:spcPct val="112000"/>
              </a:lnSpc>
              <a:spcBef>
                <a:spcPts val="900"/>
              </a:spcBef>
              <a:spcAft>
                <a:spcPts val="0"/>
              </a:spcAft>
              <a:buClr>
                <a:schemeClr val="dk1"/>
              </a:buClr>
              <a:buSzPct val="100000"/>
              <a:buChar char="•"/>
            </a:pPr>
            <a:r>
              <a:rPr lang="en-US" sz="2600" i="1">
                <a:solidFill>
                  <a:schemeClr val="dk1"/>
                </a:solidFill>
              </a:rPr>
              <a:t>Su ira se revelará contra los que rechazan el evangelio (Ro. 2:5; 2 Tes. 1:7-10).</a:t>
            </a:r>
            <a:endParaRPr sz="2600" i="1">
              <a:solidFill>
                <a:schemeClr val="dk1"/>
              </a:solidFill>
            </a:endParaRPr>
          </a:p>
        </p:txBody>
      </p:sp>
      <p:sp>
        <p:nvSpPr>
          <p:cNvPr id="1492" name="Google Shape;1492;p207"/>
          <p:cNvSpPr txBox="1">
            <a:spLocks noGrp="1"/>
          </p:cNvSpPr>
          <p:nvPr>
            <p:ph type="sldNum" idx="12"/>
          </p:nvPr>
        </p:nvSpPr>
        <p:spPr>
          <a:xfrm>
            <a:off x="11662912" y="5512170"/>
            <a:ext cx="529087" cy="46054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207</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491">
                                            <p:txEl>
                                              <p:pRg st="0" end="0"/>
                                            </p:txEl>
                                          </p:spTgt>
                                        </p:tgtEl>
                                        <p:attrNameLst>
                                          <p:attrName>style.visibility</p:attrName>
                                        </p:attrNameLst>
                                      </p:cBhvr>
                                      <p:to>
                                        <p:strVal val="visible"/>
                                      </p:to>
                                    </p:set>
                                    <p:anim calcmode="lin" valueType="num">
                                      <p:cBhvr additive="base">
                                        <p:cTn id="7" dur="500"/>
                                        <p:tgtEl>
                                          <p:spTgt spid="1491">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1491">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491">
                                            <p:txEl>
                                              <p:pRg st="1" end="1"/>
                                            </p:txEl>
                                          </p:spTgt>
                                        </p:tgtEl>
                                        <p:attrNameLst>
                                          <p:attrName>style.visibility</p:attrName>
                                        </p:attrNameLst>
                                      </p:cBhvr>
                                      <p:to>
                                        <p:strVal val="visible"/>
                                      </p:to>
                                    </p:set>
                                    <p:anim calcmode="lin" valueType="num">
                                      <p:cBhvr additive="base">
                                        <p:cTn id="11" dur="500"/>
                                        <p:tgtEl>
                                          <p:spTgt spid="1491">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1491">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491">
                                            <p:txEl>
                                              <p:pRg st="2" end="2"/>
                                            </p:txEl>
                                          </p:spTgt>
                                        </p:tgtEl>
                                        <p:attrNameLst>
                                          <p:attrName>style.visibility</p:attrName>
                                        </p:attrNameLst>
                                      </p:cBhvr>
                                      <p:to>
                                        <p:strVal val="visible"/>
                                      </p:to>
                                    </p:set>
                                    <p:anim calcmode="lin" valueType="num">
                                      <p:cBhvr additive="base">
                                        <p:cTn id="15" dur="500"/>
                                        <p:tgtEl>
                                          <p:spTgt spid="1491">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1491">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1491">
                                            <p:txEl>
                                              <p:pRg st="3" end="3"/>
                                            </p:txEl>
                                          </p:spTgt>
                                        </p:tgtEl>
                                        <p:attrNameLst>
                                          <p:attrName>style.visibility</p:attrName>
                                        </p:attrNameLst>
                                      </p:cBhvr>
                                      <p:to>
                                        <p:strVal val="visible"/>
                                      </p:to>
                                    </p:set>
                                    <p:anim calcmode="lin" valueType="num">
                                      <p:cBhvr additive="base">
                                        <p:cTn id="19" dur="500"/>
                                        <p:tgtEl>
                                          <p:spTgt spid="1491">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1491">
                                            <p:txEl>
                                              <p:pRg st="3" end="3"/>
                                            </p:txEl>
                                          </p:spTgt>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1491">
                                            <p:txEl>
                                              <p:pRg st="4" end="4"/>
                                            </p:txEl>
                                          </p:spTgt>
                                        </p:tgtEl>
                                        <p:attrNameLst>
                                          <p:attrName>style.visibility</p:attrName>
                                        </p:attrNameLst>
                                      </p:cBhvr>
                                      <p:to>
                                        <p:strVal val="visible"/>
                                      </p:to>
                                    </p:set>
                                    <p:anim calcmode="lin" valueType="num">
                                      <p:cBhvr additive="base">
                                        <p:cTn id="23" dur="500"/>
                                        <p:tgtEl>
                                          <p:spTgt spid="1491">
                                            <p:txEl>
                                              <p:pRg st="4" end="4"/>
                                            </p:txEl>
                                          </p:spTgt>
                                        </p:tgtEl>
                                        <p:attrNameLst>
                                          <p:attrName>ppt_w</p:attrName>
                                        </p:attrNameLst>
                                      </p:cBhvr>
                                      <p:tavLst>
                                        <p:tav tm="0">
                                          <p:val>
                                            <p:strVal val="0"/>
                                          </p:val>
                                        </p:tav>
                                        <p:tav tm="100000">
                                          <p:val>
                                            <p:strVal val="#ppt_w"/>
                                          </p:val>
                                        </p:tav>
                                      </p:tavLst>
                                    </p:anim>
                                    <p:anim calcmode="lin" valueType="num">
                                      <p:cBhvr additive="base">
                                        <p:cTn id="24" dur="500"/>
                                        <p:tgtEl>
                                          <p:spTgt spid="1491">
                                            <p:txEl>
                                              <p:pRg st="4" end="4"/>
                                            </p:txEl>
                                          </p:spTgt>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1491">
                                            <p:txEl>
                                              <p:pRg st="5" end="5"/>
                                            </p:txEl>
                                          </p:spTgt>
                                        </p:tgtEl>
                                        <p:attrNameLst>
                                          <p:attrName>style.visibility</p:attrName>
                                        </p:attrNameLst>
                                      </p:cBhvr>
                                      <p:to>
                                        <p:strVal val="visible"/>
                                      </p:to>
                                    </p:set>
                                    <p:anim calcmode="lin" valueType="num">
                                      <p:cBhvr additive="base">
                                        <p:cTn id="27" dur="500"/>
                                        <p:tgtEl>
                                          <p:spTgt spid="1491">
                                            <p:txEl>
                                              <p:pRg st="5" end="5"/>
                                            </p:txEl>
                                          </p:spTgt>
                                        </p:tgtEl>
                                        <p:attrNameLst>
                                          <p:attrName>ppt_w</p:attrName>
                                        </p:attrNameLst>
                                      </p:cBhvr>
                                      <p:tavLst>
                                        <p:tav tm="0">
                                          <p:val>
                                            <p:strVal val="0"/>
                                          </p:val>
                                        </p:tav>
                                        <p:tav tm="100000">
                                          <p:val>
                                            <p:strVal val="#ppt_w"/>
                                          </p:val>
                                        </p:tav>
                                      </p:tavLst>
                                    </p:anim>
                                    <p:anim calcmode="lin" valueType="num">
                                      <p:cBhvr additive="base">
                                        <p:cTn id="28" dur="500"/>
                                        <p:tgtEl>
                                          <p:spTgt spid="1491">
                                            <p:txEl>
                                              <p:pRg st="5" end="5"/>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Shape 1496"/>
        <p:cNvGrpSpPr/>
        <p:nvPr/>
      </p:nvGrpSpPr>
      <p:grpSpPr>
        <a:xfrm>
          <a:off x="0" y="0"/>
          <a:ext cx="0" cy="0"/>
          <a:chOff x="0" y="0"/>
          <a:chExt cx="0" cy="0"/>
        </a:xfrm>
      </p:grpSpPr>
      <p:sp>
        <p:nvSpPr>
          <p:cNvPr id="1497" name="Google Shape;1497;p208"/>
          <p:cNvSpPr txBox="1">
            <a:spLocks noGrp="1"/>
          </p:cNvSpPr>
          <p:nvPr>
            <p:ph type="title"/>
          </p:nvPr>
        </p:nvSpPr>
        <p:spPr>
          <a:xfrm>
            <a:off x="762000" y="569078"/>
            <a:ext cx="3834000" cy="4952400"/>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5000"/>
              <a:buFont typeface="Century Schoolbook"/>
              <a:buNone/>
            </a:pPr>
            <a:r>
              <a:rPr lang="en-US" b="1">
                <a:solidFill>
                  <a:srgbClr val="FFC000"/>
                </a:solidFill>
              </a:rPr>
              <a:t>El Día del Señor</a:t>
            </a:r>
            <a:endParaRPr/>
          </a:p>
        </p:txBody>
      </p:sp>
      <p:sp>
        <p:nvSpPr>
          <p:cNvPr id="1498" name="Google Shape;1498;p208"/>
          <p:cNvSpPr txBox="1">
            <a:spLocks noGrp="1"/>
          </p:cNvSpPr>
          <p:nvPr>
            <p:ph type="body" idx="1"/>
          </p:nvPr>
        </p:nvSpPr>
        <p:spPr>
          <a:xfrm>
            <a:off x="4847125" y="569075"/>
            <a:ext cx="6978000" cy="59181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12000"/>
              </a:lnSpc>
              <a:spcBef>
                <a:spcPts val="0"/>
              </a:spcBef>
              <a:spcAft>
                <a:spcPts val="0"/>
              </a:spcAft>
              <a:buClr>
                <a:srgbClr val="FF0000"/>
              </a:buClr>
              <a:buSzPts val="2800"/>
              <a:buNone/>
            </a:pPr>
            <a:r>
              <a:rPr lang="en-US" sz="2800" b="1">
                <a:solidFill>
                  <a:srgbClr val="FF0000"/>
                </a:solidFill>
              </a:rPr>
              <a:t>Pablo utiliza el lenguaje del Antiguo Testamento para referirse al advenimiento de Dios (1 Tes. 5:2; 2 Tes. 2:2).</a:t>
            </a:r>
            <a:endParaRPr/>
          </a:p>
          <a:p>
            <a:pPr marL="283464" lvl="0" indent="-283464" algn="l" rtl="0">
              <a:lnSpc>
                <a:spcPct val="112000"/>
              </a:lnSpc>
              <a:spcBef>
                <a:spcPts val="900"/>
              </a:spcBef>
              <a:spcAft>
                <a:spcPts val="0"/>
              </a:spcAft>
              <a:buSzPts val="2400"/>
              <a:buChar char="•"/>
            </a:pPr>
            <a:r>
              <a:rPr lang="en-US" sz="2400" i="1"/>
              <a:t>Para los profetas, el "Día de Yahvé" era el día del juicio final, el día del juicio de Dios (cf. Am. 5:18-20; Isa. 2:12-21; 13:9-11; Joel 1:15ss; 2:1ss; Zep. 1:14-18; Obad. 15; Mal. 4:5).</a:t>
            </a:r>
            <a:endParaRPr sz="2400" i="1"/>
          </a:p>
          <a:p>
            <a:pPr marL="283464" lvl="0" indent="-283464" algn="l" rtl="0">
              <a:lnSpc>
                <a:spcPct val="112000"/>
              </a:lnSpc>
              <a:spcBef>
                <a:spcPts val="900"/>
              </a:spcBef>
              <a:spcAft>
                <a:spcPts val="0"/>
              </a:spcAft>
              <a:buSzPts val="2400"/>
              <a:buChar char="•"/>
            </a:pPr>
            <a:r>
              <a:rPr lang="en-US" sz="2400" i="1"/>
              <a:t>Incluía el juicio sobre un mundo blasfemo y la salvación para el pueblo de Dios.</a:t>
            </a:r>
            <a:endParaRPr sz="2400" i="1"/>
          </a:p>
          <a:p>
            <a:pPr marL="283464" lvl="0" indent="-283464" algn="l" rtl="0">
              <a:lnSpc>
                <a:spcPct val="112000"/>
              </a:lnSpc>
              <a:spcBef>
                <a:spcPts val="900"/>
              </a:spcBef>
              <a:spcAft>
                <a:spcPts val="0"/>
              </a:spcAft>
              <a:buSzPts val="2400"/>
              <a:buChar char="•"/>
            </a:pPr>
            <a:r>
              <a:rPr lang="en-US" sz="2400" i="1"/>
              <a:t>Sin embargo, como "el Señor" en el Antiguo Testamento es "Cristo, el Señor" en el Nuevo Testamento, Pablo también puede hablar de esto como el "Día de Cristo" (1 Co. 1:8; 2 Co. 1:14; Fil. 1:6, 10)</a:t>
            </a:r>
            <a:endParaRPr sz="2400" i="1"/>
          </a:p>
        </p:txBody>
      </p:sp>
      <p:sp>
        <p:nvSpPr>
          <p:cNvPr id="1499" name="Google Shape;1499;p208"/>
          <p:cNvSpPr txBox="1">
            <a:spLocks noGrp="1"/>
          </p:cNvSpPr>
          <p:nvPr>
            <p:ph type="sldNum" idx="12"/>
          </p:nvPr>
        </p:nvSpPr>
        <p:spPr>
          <a:xfrm>
            <a:off x="11662912" y="5512170"/>
            <a:ext cx="529087" cy="46054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208</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498">
                                            <p:txEl>
                                              <p:pRg st="0" end="0"/>
                                            </p:txEl>
                                          </p:spTgt>
                                        </p:tgtEl>
                                        <p:attrNameLst>
                                          <p:attrName>style.visibility</p:attrName>
                                        </p:attrNameLst>
                                      </p:cBhvr>
                                      <p:to>
                                        <p:strVal val="visible"/>
                                      </p:to>
                                    </p:set>
                                    <p:anim calcmode="lin" valueType="num">
                                      <p:cBhvr additive="base">
                                        <p:cTn id="7" dur="500"/>
                                        <p:tgtEl>
                                          <p:spTgt spid="1498">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1498">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498">
                                            <p:txEl>
                                              <p:pRg st="1" end="1"/>
                                            </p:txEl>
                                          </p:spTgt>
                                        </p:tgtEl>
                                        <p:attrNameLst>
                                          <p:attrName>style.visibility</p:attrName>
                                        </p:attrNameLst>
                                      </p:cBhvr>
                                      <p:to>
                                        <p:strVal val="visible"/>
                                      </p:to>
                                    </p:set>
                                    <p:anim calcmode="lin" valueType="num">
                                      <p:cBhvr additive="base">
                                        <p:cTn id="11" dur="500"/>
                                        <p:tgtEl>
                                          <p:spTgt spid="1498">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1498">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498">
                                            <p:txEl>
                                              <p:pRg st="2" end="2"/>
                                            </p:txEl>
                                          </p:spTgt>
                                        </p:tgtEl>
                                        <p:attrNameLst>
                                          <p:attrName>style.visibility</p:attrName>
                                        </p:attrNameLst>
                                      </p:cBhvr>
                                      <p:to>
                                        <p:strVal val="visible"/>
                                      </p:to>
                                    </p:set>
                                    <p:anim calcmode="lin" valueType="num">
                                      <p:cBhvr additive="base">
                                        <p:cTn id="15" dur="500"/>
                                        <p:tgtEl>
                                          <p:spTgt spid="1498">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1498">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1498">
                                            <p:txEl>
                                              <p:pRg st="3" end="3"/>
                                            </p:txEl>
                                          </p:spTgt>
                                        </p:tgtEl>
                                        <p:attrNameLst>
                                          <p:attrName>style.visibility</p:attrName>
                                        </p:attrNameLst>
                                      </p:cBhvr>
                                      <p:to>
                                        <p:strVal val="visible"/>
                                      </p:to>
                                    </p:set>
                                    <p:anim calcmode="lin" valueType="num">
                                      <p:cBhvr additive="base">
                                        <p:cTn id="19" dur="500"/>
                                        <p:tgtEl>
                                          <p:spTgt spid="1498">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1498">
                                            <p:txEl>
                                              <p:pRg st="3" end="3"/>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9.xml><?xml version="1.0" encoding="utf-8"?>
<p:sld xmlns:a="http://schemas.openxmlformats.org/drawingml/2006/main" xmlns:r="http://schemas.openxmlformats.org/officeDocument/2006/relationships" xmlns:p="http://schemas.openxmlformats.org/presentationml/2006/main" showMasterSp="0">
  <p:cSld>
    <p:bg>
      <p:bgPr>
        <a:solidFill>
          <a:srgbClr val="4E4E76"/>
        </a:solidFill>
        <a:effectLst/>
      </p:bgPr>
    </p:bg>
    <p:spTree>
      <p:nvGrpSpPr>
        <p:cNvPr id="1" name="Shape 1503"/>
        <p:cNvGrpSpPr/>
        <p:nvPr/>
      </p:nvGrpSpPr>
      <p:grpSpPr>
        <a:xfrm>
          <a:off x="0" y="0"/>
          <a:ext cx="0" cy="0"/>
          <a:chOff x="0" y="0"/>
          <a:chExt cx="0" cy="0"/>
        </a:xfrm>
      </p:grpSpPr>
      <p:sp>
        <p:nvSpPr>
          <p:cNvPr id="1504" name="Google Shape;1504;p209"/>
          <p:cNvSpPr txBox="1">
            <a:spLocks noGrp="1"/>
          </p:cNvSpPr>
          <p:nvPr>
            <p:ph type="title" idx="4294967295"/>
          </p:nvPr>
        </p:nvSpPr>
        <p:spPr>
          <a:xfrm>
            <a:off x="1941513" y="464859"/>
            <a:ext cx="8386762" cy="1081087"/>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FFFF99"/>
              </a:buClr>
              <a:buSzPts val="4000"/>
              <a:buFont typeface="Impact"/>
              <a:buNone/>
            </a:pPr>
            <a:r>
              <a:rPr lang="en-US" sz="4000">
                <a:solidFill>
                  <a:srgbClr val="FFFF99"/>
                </a:solidFill>
                <a:latin typeface="Impact"/>
                <a:ea typeface="Impact"/>
                <a:cs typeface="Impact"/>
                <a:sym typeface="Impact"/>
              </a:rPr>
              <a:t>El vocabulario del regreso de Cristo</a:t>
            </a:r>
            <a:endParaRPr/>
          </a:p>
        </p:txBody>
      </p:sp>
      <p:sp>
        <p:nvSpPr>
          <p:cNvPr id="1505" name="Google Shape;1505;p209"/>
          <p:cNvSpPr txBox="1">
            <a:spLocks noGrp="1"/>
          </p:cNvSpPr>
          <p:nvPr>
            <p:ph type="body" idx="4294967295"/>
          </p:nvPr>
        </p:nvSpPr>
        <p:spPr>
          <a:xfrm>
            <a:off x="494270" y="1483743"/>
            <a:ext cx="11134138" cy="5116434"/>
          </a:xfrm>
          <a:prstGeom prst="rect">
            <a:avLst/>
          </a:prstGeom>
          <a:gradFill>
            <a:gsLst>
              <a:gs pos="0">
                <a:srgbClr val="6F1A00"/>
              </a:gs>
              <a:gs pos="50000">
                <a:srgbClr val="9E2600"/>
              </a:gs>
              <a:gs pos="100000">
                <a:srgbClr val="6F1A00"/>
              </a:gs>
            </a:gsLst>
            <a:lin ang="2700000" scaled="0"/>
          </a:gra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normAutofit/>
          </a:bodyPr>
          <a:lstStyle/>
          <a:p>
            <a:pPr marL="283464" lvl="0" indent="-283464" algn="l" rtl="0">
              <a:lnSpc>
                <a:spcPct val="112000"/>
              </a:lnSpc>
              <a:spcBef>
                <a:spcPts val="0"/>
              </a:spcBef>
              <a:spcAft>
                <a:spcPts val="0"/>
              </a:spcAft>
              <a:buClr>
                <a:srgbClr val="FFFF00"/>
              </a:buClr>
              <a:buSzPts val="3200"/>
              <a:buFont typeface="Arial"/>
              <a:buNone/>
            </a:pPr>
            <a:r>
              <a:rPr lang="en-US" sz="3200" b="1">
                <a:solidFill>
                  <a:srgbClr val="FFFF00"/>
                </a:solidFill>
              </a:rPr>
              <a:t>Pablo utiliza tres términos griegos más o menos intercambiables para describir la segunda venida de Cristo: </a:t>
            </a:r>
            <a:endParaRPr/>
          </a:p>
          <a:p>
            <a:pPr marL="283464" lvl="0" indent="-283464" algn="l" rtl="0">
              <a:lnSpc>
                <a:spcPct val="112000"/>
              </a:lnSpc>
              <a:spcBef>
                <a:spcPts val="900"/>
              </a:spcBef>
              <a:spcAft>
                <a:spcPts val="0"/>
              </a:spcAft>
              <a:buClr>
                <a:srgbClr val="FFFF99"/>
              </a:buClr>
              <a:buSzPts val="3200"/>
              <a:buChar char="•"/>
            </a:pPr>
            <a:r>
              <a:rPr lang="en-US" sz="3200"/>
              <a:t> </a:t>
            </a:r>
            <a:r>
              <a:rPr lang="en-US" sz="3200">
                <a:solidFill>
                  <a:srgbClr val="FFFF99"/>
                </a:solidFill>
                <a:latin typeface="Arial"/>
                <a:ea typeface="Arial"/>
                <a:cs typeface="Arial"/>
                <a:sym typeface="Arial"/>
              </a:rPr>
              <a:t>parousi&lt;a</a:t>
            </a:r>
            <a:r>
              <a:rPr lang="en-US" sz="3200"/>
              <a:t> </a:t>
            </a:r>
            <a:r>
              <a:rPr lang="en-US" sz="2800" b="1" i="1">
                <a:solidFill>
                  <a:schemeClr val="lt1"/>
                </a:solidFill>
              </a:rPr>
              <a:t>(parusía = presencia, venida, 1 Tes. 2:19; 3:13; 4:15; 5:23; 2 Tes. 2:1, 8)</a:t>
            </a:r>
            <a:endParaRPr/>
          </a:p>
          <a:p>
            <a:pPr marL="283464" lvl="0" indent="-283464" algn="l" rtl="0">
              <a:lnSpc>
                <a:spcPct val="112000"/>
              </a:lnSpc>
              <a:spcBef>
                <a:spcPts val="900"/>
              </a:spcBef>
              <a:spcAft>
                <a:spcPts val="0"/>
              </a:spcAft>
              <a:buClr>
                <a:srgbClr val="FFFF99"/>
              </a:buClr>
              <a:buSzPts val="2800"/>
              <a:buChar char="•"/>
            </a:pPr>
            <a:r>
              <a:rPr lang="en-US" sz="2800">
                <a:solidFill>
                  <a:srgbClr val="FFFF99"/>
                </a:solidFill>
                <a:latin typeface="Arial"/>
                <a:ea typeface="Arial"/>
                <a:cs typeface="Arial"/>
                <a:sym typeface="Arial"/>
              </a:rPr>
              <a:t> </a:t>
            </a:r>
            <a:r>
              <a:rPr lang="en-US" sz="3200">
                <a:solidFill>
                  <a:srgbClr val="FFFF99"/>
                </a:solidFill>
                <a:latin typeface="Arial"/>
                <a:ea typeface="Arial"/>
                <a:cs typeface="Arial"/>
                <a:sym typeface="Arial"/>
              </a:rPr>
              <a:t>a]poka&lt;luyij</a:t>
            </a:r>
            <a:r>
              <a:rPr lang="en-US" sz="3200"/>
              <a:t> </a:t>
            </a:r>
            <a:r>
              <a:rPr lang="en-US" sz="2800" b="1" i="1">
                <a:solidFill>
                  <a:schemeClr val="lt1"/>
                </a:solidFill>
              </a:rPr>
              <a:t>(apocalipsis = revelación, divulgación, 1 Co. 1:7; 2 Ts. 1:7)</a:t>
            </a:r>
            <a:endParaRPr/>
          </a:p>
          <a:p>
            <a:pPr marL="283464" lvl="0" indent="-283464" algn="l" rtl="0">
              <a:lnSpc>
                <a:spcPct val="112000"/>
              </a:lnSpc>
              <a:spcBef>
                <a:spcPts val="900"/>
              </a:spcBef>
              <a:spcAft>
                <a:spcPts val="0"/>
              </a:spcAft>
              <a:buClr>
                <a:srgbClr val="FFFF99"/>
              </a:buClr>
              <a:buSzPts val="3200"/>
              <a:buChar char="•"/>
            </a:pPr>
            <a:r>
              <a:rPr lang="en-US" sz="3200">
                <a:solidFill>
                  <a:srgbClr val="FFFF99"/>
                </a:solidFill>
                <a:latin typeface="Arial"/>
                <a:ea typeface="Arial"/>
                <a:cs typeface="Arial"/>
                <a:sym typeface="Arial"/>
              </a:rPr>
              <a:t> e]pifa&lt;neia</a:t>
            </a:r>
            <a:r>
              <a:rPr lang="en-US" sz="3200"/>
              <a:t> </a:t>
            </a:r>
            <a:r>
              <a:rPr lang="en-US" sz="2800" b="1" i="1">
                <a:solidFill>
                  <a:schemeClr val="lt1"/>
                </a:solidFill>
              </a:rPr>
              <a:t>(epifanía = aparición, brillo, manifestación visible, 2 Ts. 2:8; 1 Ti. 6:14; 2 Ti. 4:8; Tit. 2:13)</a:t>
            </a:r>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05">
                                            <p:txEl>
                                              <p:pRg st="0" end="0"/>
                                            </p:txEl>
                                          </p:spTgt>
                                        </p:tgtEl>
                                        <p:attrNameLst>
                                          <p:attrName>style.visibility</p:attrName>
                                        </p:attrNameLst>
                                      </p:cBhvr>
                                      <p:to>
                                        <p:strVal val="visible"/>
                                      </p:to>
                                    </p:set>
                                    <p:animEffect transition="in" filter="fade">
                                      <p:cBhvr>
                                        <p:cTn id="7" dur="500"/>
                                        <p:tgtEl>
                                          <p:spTgt spid="150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05">
                                            <p:txEl>
                                              <p:pRg st="1" end="1"/>
                                            </p:txEl>
                                          </p:spTgt>
                                        </p:tgtEl>
                                        <p:attrNameLst>
                                          <p:attrName>style.visibility</p:attrName>
                                        </p:attrNameLst>
                                      </p:cBhvr>
                                      <p:to>
                                        <p:strVal val="visible"/>
                                      </p:to>
                                    </p:set>
                                    <p:animEffect transition="in" filter="fade">
                                      <p:cBhvr>
                                        <p:cTn id="12" dur="500"/>
                                        <p:tgtEl>
                                          <p:spTgt spid="150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05">
                                            <p:txEl>
                                              <p:pRg st="2" end="2"/>
                                            </p:txEl>
                                          </p:spTgt>
                                        </p:tgtEl>
                                        <p:attrNameLst>
                                          <p:attrName>style.visibility</p:attrName>
                                        </p:attrNameLst>
                                      </p:cBhvr>
                                      <p:to>
                                        <p:strVal val="visible"/>
                                      </p:to>
                                    </p:set>
                                    <p:animEffect transition="in" filter="fade">
                                      <p:cBhvr>
                                        <p:cTn id="17" dur="500"/>
                                        <p:tgtEl>
                                          <p:spTgt spid="150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05">
                                            <p:txEl>
                                              <p:pRg st="3" end="3"/>
                                            </p:txEl>
                                          </p:spTgt>
                                        </p:tgtEl>
                                        <p:attrNameLst>
                                          <p:attrName>style.visibility</p:attrName>
                                        </p:attrNameLst>
                                      </p:cBhvr>
                                      <p:to>
                                        <p:strVal val="visible"/>
                                      </p:to>
                                    </p:set>
                                    <p:animEffect transition="in" filter="fade">
                                      <p:cBhvr>
                                        <p:cTn id="22" dur="500"/>
                                        <p:tgtEl>
                                          <p:spTgt spid="150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21"/>
          <p:cNvSpPr txBox="1">
            <a:spLocks noGrp="1"/>
          </p:cNvSpPr>
          <p:nvPr>
            <p:ph type="title"/>
          </p:nvPr>
        </p:nvSpPr>
        <p:spPr>
          <a:xfrm>
            <a:off x="304800" y="569066"/>
            <a:ext cx="4291106" cy="4943104"/>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chemeClr val="dk1"/>
              </a:buClr>
              <a:buSzPts val="1100"/>
              <a:buFont typeface="Arial"/>
              <a:buNone/>
            </a:pPr>
            <a:r>
              <a:rPr lang="en-US" sz="4800" b="1">
                <a:solidFill>
                  <a:srgbClr val="FFC000"/>
                </a:solidFill>
              </a:rPr>
              <a:t>Presentación de casos</a:t>
            </a:r>
            <a:endParaRPr sz="4800" b="1">
              <a:solidFill>
                <a:srgbClr val="FFC000"/>
              </a:solidFill>
            </a:endParaRPr>
          </a:p>
          <a:p>
            <a:pPr marL="0" lvl="0" indent="0" algn="r" rtl="0">
              <a:lnSpc>
                <a:spcPct val="90000"/>
              </a:lnSpc>
              <a:spcBef>
                <a:spcPts val="0"/>
              </a:spcBef>
              <a:spcAft>
                <a:spcPts val="0"/>
              </a:spcAft>
              <a:buClr>
                <a:schemeClr val="dk1"/>
              </a:buClr>
              <a:buSzPts val="1100"/>
              <a:buFont typeface="Arial"/>
              <a:buNone/>
            </a:pPr>
            <a:endParaRPr sz="4800" b="1">
              <a:solidFill>
                <a:srgbClr val="FFC000"/>
              </a:solidFill>
            </a:endParaRPr>
          </a:p>
          <a:p>
            <a:pPr marL="0" lvl="0" indent="0" algn="r" rtl="0">
              <a:lnSpc>
                <a:spcPct val="90000"/>
              </a:lnSpc>
              <a:spcBef>
                <a:spcPts val="0"/>
              </a:spcBef>
              <a:spcAft>
                <a:spcPts val="0"/>
              </a:spcAft>
              <a:buClr>
                <a:srgbClr val="FFC000"/>
              </a:buClr>
              <a:buSzPts val="4800"/>
              <a:buFont typeface="Century Schoolbook"/>
              <a:buNone/>
            </a:pPr>
            <a:endParaRPr sz="4800" b="1">
              <a:solidFill>
                <a:srgbClr val="FFC000"/>
              </a:solidFill>
            </a:endParaRPr>
          </a:p>
        </p:txBody>
      </p:sp>
      <p:sp>
        <p:nvSpPr>
          <p:cNvPr id="262" name="Google Shape;262;p21"/>
          <p:cNvSpPr txBox="1">
            <a:spLocks noGrp="1"/>
          </p:cNvSpPr>
          <p:nvPr>
            <p:ph type="body" idx="1"/>
          </p:nvPr>
        </p:nvSpPr>
        <p:spPr>
          <a:xfrm>
            <a:off x="5181599" y="569066"/>
            <a:ext cx="6602411" cy="6288934"/>
          </a:xfrm>
          <a:prstGeom prst="rect">
            <a:avLst/>
          </a:prstGeom>
          <a:noFill/>
          <a:ln>
            <a:noFill/>
          </a:ln>
        </p:spPr>
        <p:txBody>
          <a:bodyPr spcFirstLastPara="1" wrap="square" lIns="91425" tIns="45700" rIns="91425" bIns="45700" anchor="t" anchorCtr="0">
            <a:normAutofit/>
          </a:bodyPr>
          <a:lstStyle/>
          <a:p>
            <a:pPr marL="0" lvl="0" indent="0" algn="l" rtl="0">
              <a:lnSpc>
                <a:spcPct val="112000"/>
              </a:lnSpc>
              <a:spcBef>
                <a:spcPts val="0"/>
              </a:spcBef>
              <a:spcAft>
                <a:spcPts val="0"/>
              </a:spcAft>
              <a:buClr>
                <a:srgbClr val="FF0000"/>
              </a:buClr>
              <a:buSzPts val="2800"/>
              <a:buNone/>
            </a:pPr>
            <a:r>
              <a:rPr lang="en-US" sz="2800" b="1">
                <a:solidFill>
                  <a:srgbClr val="FF0000"/>
                </a:solidFill>
                <a:latin typeface="Calibri"/>
                <a:ea typeface="Calibri"/>
                <a:cs typeface="Calibri"/>
                <a:sym typeface="Calibri"/>
              </a:rPr>
              <a:t>En Jerusalén, los apóstoles y los ancianos escucharon a ambas partes. Al final, dos voces sirvieron para inclinar la decisión del lado de Pablo y Bernabé.</a:t>
            </a:r>
            <a:endParaRPr sz="2800" b="1">
              <a:solidFill>
                <a:srgbClr val="FF0000"/>
              </a:solidFill>
              <a:latin typeface="Calibri"/>
              <a:ea typeface="Calibri"/>
              <a:cs typeface="Calibri"/>
              <a:sym typeface="Calibri"/>
            </a:endParaRPr>
          </a:p>
          <a:p>
            <a:pPr marL="283464" lvl="0" indent="-283464" algn="l" rtl="0">
              <a:lnSpc>
                <a:spcPct val="112000"/>
              </a:lnSpc>
              <a:spcBef>
                <a:spcPts val="900"/>
              </a:spcBef>
              <a:spcAft>
                <a:spcPts val="0"/>
              </a:spcAft>
              <a:buClr>
                <a:srgbClr val="262626"/>
              </a:buClr>
              <a:buSzPts val="2400"/>
              <a:buChar char="•"/>
            </a:pPr>
            <a:r>
              <a:rPr lang="en-US" sz="2400" i="1" u="sng"/>
              <a:t>Pedro </a:t>
            </a:r>
            <a:r>
              <a:rPr lang="en-US" sz="2400" i="1"/>
              <a:t>relató los hechos ocurridos en la casa de Cornelio en Cesarea, destacando que Dios mostró su aceptación de los gentiles al darles el Espíritu Santo. Cornelio no se había sometido a la circuncisión. Su inclusión en el pueblo de Dios se basó en la gracia y la fe, no en el ritual religioso.</a:t>
            </a:r>
            <a:endParaRPr sz="2400" i="1"/>
          </a:p>
          <a:p>
            <a:pPr marL="283464" lvl="0" indent="-283464" algn="l" rtl="0">
              <a:lnSpc>
                <a:spcPct val="112000"/>
              </a:lnSpc>
              <a:spcBef>
                <a:spcPts val="900"/>
              </a:spcBef>
              <a:spcAft>
                <a:spcPts val="0"/>
              </a:spcAft>
              <a:buClr>
                <a:srgbClr val="262626"/>
              </a:buClr>
              <a:buSzPts val="2400"/>
              <a:buChar char="•"/>
            </a:pPr>
            <a:r>
              <a:rPr lang="en-US" sz="2400" i="1" u="sng"/>
              <a:t>Bernabé y Pablo </a:t>
            </a:r>
            <a:r>
              <a:rPr lang="en-US" sz="2400" i="1"/>
              <a:t>relataron entonces su misión con los gentiles y los milagros que la acompañaron, claros signos de la aprobación de Dios.</a:t>
            </a:r>
            <a:endParaRPr sz="2400" i="1"/>
          </a:p>
        </p:txBody>
      </p:sp>
      <p:sp>
        <p:nvSpPr>
          <p:cNvPr id="263" name="Google Shape;263;p21"/>
          <p:cNvSpPr txBox="1">
            <a:spLocks noGrp="1"/>
          </p:cNvSpPr>
          <p:nvPr>
            <p:ph type="sldNum" idx="12"/>
          </p:nvPr>
        </p:nvSpPr>
        <p:spPr>
          <a:xfrm>
            <a:off x="11784011" y="5607592"/>
            <a:ext cx="40798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62">
                                            <p:txEl>
                                              <p:pRg st="0" end="0"/>
                                            </p:txEl>
                                          </p:spTgt>
                                        </p:tgtEl>
                                        <p:attrNameLst>
                                          <p:attrName>style.visibility</p:attrName>
                                        </p:attrNameLst>
                                      </p:cBhvr>
                                      <p:to>
                                        <p:strVal val="visible"/>
                                      </p:to>
                                    </p:set>
                                    <p:anim calcmode="lin" valueType="num">
                                      <p:cBhvr additive="base">
                                        <p:cTn id="7" dur="500"/>
                                        <p:tgtEl>
                                          <p:spTgt spid="262">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262">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62">
                                            <p:txEl>
                                              <p:pRg st="1" end="1"/>
                                            </p:txEl>
                                          </p:spTgt>
                                        </p:tgtEl>
                                        <p:attrNameLst>
                                          <p:attrName>style.visibility</p:attrName>
                                        </p:attrNameLst>
                                      </p:cBhvr>
                                      <p:to>
                                        <p:strVal val="visible"/>
                                      </p:to>
                                    </p:set>
                                    <p:anim calcmode="lin" valueType="num">
                                      <p:cBhvr additive="base">
                                        <p:cTn id="11" dur="500"/>
                                        <p:tgtEl>
                                          <p:spTgt spid="262">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262">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262">
                                            <p:txEl>
                                              <p:pRg st="2" end="2"/>
                                            </p:txEl>
                                          </p:spTgt>
                                        </p:tgtEl>
                                        <p:attrNameLst>
                                          <p:attrName>style.visibility</p:attrName>
                                        </p:attrNameLst>
                                      </p:cBhvr>
                                      <p:to>
                                        <p:strVal val="visible"/>
                                      </p:to>
                                    </p:set>
                                    <p:anim calcmode="lin" valueType="num">
                                      <p:cBhvr additive="base">
                                        <p:cTn id="15" dur="500"/>
                                        <p:tgtEl>
                                          <p:spTgt spid="262">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262">
                                            <p:txEl>
                                              <p:pRg st="2" end="2"/>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Shape 1509"/>
        <p:cNvGrpSpPr/>
        <p:nvPr/>
      </p:nvGrpSpPr>
      <p:grpSpPr>
        <a:xfrm>
          <a:off x="0" y="0"/>
          <a:ext cx="0" cy="0"/>
          <a:chOff x="0" y="0"/>
          <a:chExt cx="0" cy="0"/>
        </a:xfrm>
      </p:grpSpPr>
      <p:sp>
        <p:nvSpPr>
          <p:cNvPr id="1510" name="Google Shape;1510;p210"/>
          <p:cNvSpPr txBox="1">
            <a:spLocks noGrp="1"/>
          </p:cNvSpPr>
          <p:nvPr>
            <p:ph type="title"/>
          </p:nvPr>
        </p:nvSpPr>
        <p:spPr>
          <a:xfrm>
            <a:off x="762000" y="559675"/>
            <a:ext cx="4100100" cy="4952400"/>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5000"/>
              <a:buFont typeface="Century Schoolbook"/>
              <a:buNone/>
            </a:pPr>
            <a:r>
              <a:rPr lang="en-US" b="1">
                <a:solidFill>
                  <a:srgbClr val="FFC000"/>
                </a:solidFill>
              </a:rPr>
              <a:t>Los precursores</a:t>
            </a:r>
            <a:endParaRPr/>
          </a:p>
        </p:txBody>
      </p:sp>
      <p:sp>
        <p:nvSpPr>
          <p:cNvPr id="1511" name="Google Shape;1511;p210"/>
          <p:cNvSpPr txBox="1">
            <a:spLocks noGrp="1"/>
          </p:cNvSpPr>
          <p:nvPr>
            <p:ph type="body" idx="1"/>
          </p:nvPr>
        </p:nvSpPr>
        <p:spPr>
          <a:xfrm>
            <a:off x="5181600" y="120049"/>
            <a:ext cx="6481200" cy="65049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12000"/>
              </a:lnSpc>
              <a:spcBef>
                <a:spcPts val="0"/>
              </a:spcBef>
              <a:spcAft>
                <a:spcPts val="0"/>
              </a:spcAft>
              <a:buClr>
                <a:srgbClr val="FF0000"/>
              </a:buClr>
              <a:buSzPts val="2800"/>
              <a:buNone/>
            </a:pPr>
            <a:r>
              <a:rPr lang="en-US" sz="2800" b="1">
                <a:solidFill>
                  <a:srgbClr val="FF0000"/>
                </a:solidFill>
              </a:rPr>
              <a:t>Aunque Pablo está de acuerdo con el resto de los escritores del NT en que el momento del regreso de Cristo es desconocido ( 1 T. 5:2), también describe varias cosas que lo precederán:</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Los judíos serán recibidos de nuevo en el favor divino, lo que él llama "vida de entre los muertos" (Ro. 11:11-32).</a:t>
            </a:r>
            <a:endParaRPr sz="2400" i="1">
              <a:solidFill>
                <a:schemeClr val="dk1"/>
              </a:solidFill>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Se producirá una gran apostasía (1 Ti. 4:1; 2 Ti. 3:1ss.)</a:t>
            </a:r>
            <a:endParaRPr sz="2400" i="1">
              <a:solidFill>
                <a:schemeClr val="dk1"/>
              </a:solidFill>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Se revelará el "hombre de la iniquidad", que pretende ser divino (2 T. 2:3). Será destruido al regreso de Cristo (2 Tes. 2:8).</a:t>
            </a:r>
            <a:endParaRPr sz="2400" i="1">
              <a:solidFill>
                <a:schemeClr val="dk1"/>
              </a:solidFill>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Finalmente, todas las autoridades y poderes mundanos serán derribados (1 Co. 15:24-25).</a:t>
            </a:r>
            <a:endParaRPr sz="2400" i="1">
              <a:solidFill>
                <a:schemeClr val="dk1"/>
              </a:solidFill>
            </a:endParaRPr>
          </a:p>
        </p:txBody>
      </p:sp>
      <p:sp>
        <p:nvSpPr>
          <p:cNvPr id="1512" name="Google Shape;1512;p210"/>
          <p:cNvSpPr txBox="1">
            <a:spLocks noGrp="1"/>
          </p:cNvSpPr>
          <p:nvPr>
            <p:ph type="sldNum" idx="12"/>
          </p:nvPr>
        </p:nvSpPr>
        <p:spPr>
          <a:xfrm>
            <a:off x="11662912" y="5512170"/>
            <a:ext cx="529087" cy="46054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210</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511">
                                            <p:txEl>
                                              <p:pRg st="0" end="0"/>
                                            </p:txEl>
                                          </p:spTgt>
                                        </p:tgtEl>
                                        <p:attrNameLst>
                                          <p:attrName>style.visibility</p:attrName>
                                        </p:attrNameLst>
                                      </p:cBhvr>
                                      <p:to>
                                        <p:strVal val="visible"/>
                                      </p:to>
                                    </p:set>
                                    <p:anim calcmode="lin" valueType="num">
                                      <p:cBhvr additive="base">
                                        <p:cTn id="7" dur="500"/>
                                        <p:tgtEl>
                                          <p:spTgt spid="1511">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1511">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511">
                                            <p:txEl>
                                              <p:pRg st="1" end="1"/>
                                            </p:txEl>
                                          </p:spTgt>
                                        </p:tgtEl>
                                        <p:attrNameLst>
                                          <p:attrName>style.visibility</p:attrName>
                                        </p:attrNameLst>
                                      </p:cBhvr>
                                      <p:to>
                                        <p:strVal val="visible"/>
                                      </p:to>
                                    </p:set>
                                    <p:anim calcmode="lin" valueType="num">
                                      <p:cBhvr additive="base">
                                        <p:cTn id="11" dur="500"/>
                                        <p:tgtEl>
                                          <p:spTgt spid="1511">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1511">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511">
                                            <p:txEl>
                                              <p:pRg st="2" end="2"/>
                                            </p:txEl>
                                          </p:spTgt>
                                        </p:tgtEl>
                                        <p:attrNameLst>
                                          <p:attrName>style.visibility</p:attrName>
                                        </p:attrNameLst>
                                      </p:cBhvr>
                                      <p:to>
                                        <p:strVal val="visible"/>
                                      </p:to>
                                    </p:set>
                                    <p:anim calcmode="lin" valueType="num">
                                      <p:cBhvr additive="base">
                                        <p:cTn id="15" dur="500"/>
                                        <p:tgtEl>
                                          <p:spTgt spid="1511">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1511">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1511">
                                            <p:txEl>
                                              <p:pRg st="3" end="3"/>
                                            </p:txEl>
                                          </p:spTgt>
                                        </p:tgtEl>
                                        <p:attrNameLst>
                                          <p:attrName>style.visibility</p:attrName>
                                        </p:attrNameLst>
                                      </p:cBhvr>
                                      <p:to>
                                        <p:strVal val="visible"/>
                                      </p:to>
                                    </p:set>
                                    <p:anim calcmode="lin" valueType="num">
                                      <p:cBhvr additive="base">
                                        <p:cTn id="19" dur="500"/>
                                        <p:tgtEl>
                                          <p:spTgt spid="1511">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1511">
                                            <p:txEl>
                                              <p:pRg st="3" end="3"/>
                                            </p:txEl>
                                          </p:spTgt>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1511">
                                            <p:txEl>
                                              <p:pRg st="4" end="4"/>
                                            </p:txEl>
                                          </p:spTgt>
                                        </p:tgtEl>
                                        <p:attrNameLst>
                                          <p:attrName>style.visibility</p:attrName>
                                        </p:attrNameLst>
                                      </p:cBhvr>
                                      <p:to>
                                        <p:strVal val="visible"/>
                                      </p:to>
                                    </p:set>
                                    <p:anim calcmode="lin" valueType="num">
                                      <p:cBhvr additive="base">
                                        <p:cTn id="23" dur="500"/>
                                        <p:tgtEl>
                                          <p:spTgt spid="1511">
                                            <p:txEl>
                                              <p:pRg st="4" end="4"/>
                                            </p:txEl>
                                          </p:spTgt>
                                        </p:tgtEl>
                                        <p:attrNameLst>
                                          <p:attrName>ppt_w</p:attrName>
                                        </p:attrNameLst>
                                      </p:cBhvr>
                                      <p:tavLst>
                                        <p:tav tm="0">
                                          <p:val>
                                            <p:strVal val="0"/>
                                          </p:val>
                                        </p:tav>
                                        <p:tav tm="100000">
                                          <p:val>
                                            <p:strVal val="#ppt_w"/>
                                          </p:val>
                                        </p:tav>
                                      </p:tavLst>
                                    </p:anim>
                                    <p:anim calcmode="lin" valueType="num">
                                      <p:cBhvr additive="base">
                                        <p:cTn id="24" dur="500"/>
                                        <p:tgtEl>
                                          <p:spTgt spid="1511">
                                            <p:txEl>
                                              <p:pRg st="4" end="4"/>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Shape 1516"/>
        <p:cNvGrpSpPr/>
        <p:nvPr/>
      </p:nvGrpSpPr>
      <p:grpSpPr>
        <a:xfrm>
          <a:off x="0" y="0"/>
          <a:ext cx="0" cy="0"/>
          <a:chOff x="0" y="0"/>
          <a:chExt cx="0" cy="0"/>
        </a:xfrm>
      </p:grpSpPr>
      <p:sp>
        <p:nvSpPr>
          <p:cNvPr id="1517" name="Google Shape;1517;p211"/>
          <p:cNvSpPr txBox="1">
            <a:spLocks noGrp="1"/>
          </p:cNvSpPr>
          <p:nvPr>
            <p:ph type="title"/>
          </p:nvPr>
        </p:nvSpPr>
        <p:spPr>
          <a:xfrm>
            <a:off x="762000" y="559678"/>
            <a:ext cx="3833906" cy="4952492"/>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5000"/>
              <a:buFont typeface="Century Schoolbook"/>
              <a:buNone/>
            </a:pPr>
            <a:r>
              <a:rPr lang="en-US" b="1">
                <a:solidFill>
                  <a:srgbClr val="FFC000"/>
                </a:solidFill>
              </a:rPr>
              <a:t>El fin</a:t>
            </a:r>
            <a:endParaRPr/>
          </a:p>
        </p:txBody>
      </p:sp>
      <p:sp>
        <p:nvSpPr>
          <p:cNvPr id="1518" name="Google Shape;1518;p211"/>
          <p:cNvSpPr txBox="1">
            <a:spLocks noGrp="1"/>
          </p:cNvSpPr>
          <p:nvPr>
            <p:ph type="body" idx="1"/>
          </p:nvPr>
        </p:nvSpPr>
        <p:spPr>
          <a:xfrm>
            <a:off x="5181600" y="569066"/>
            <a:ext cx="6248398" cy="5655156"/>
          </a:xfrm>
          <a:prstGeom prst="rect">
            <a:avLst/>
          </a:prstGeom>
          <a:noFill/>
          <a:ln>
            <a:noFill/>
          </a:ln>
        </p:spPr>
        <p:txBody>
          <a:bodyPr spcFirstLastPara="1" wrap="square" lIns="91425" tIns="45700" rIns="91425" bIns="45700" anchor="t" anchorCtr="0">
            <a:normAutofit/>
          </a:bodyPr>
          <a:lstStyle/>
          <a:p>
            <a:pPr marL="0" lvl="0" indent="0" algn="l" rtl="0">
              <a:lnSpc>
                <a:spcPct val="112000"/>
              </a:lnSpc>
              <a:spcBef>
                <a:spcPts val="0"/>
              </a:spcBef>
              <a:spcAft>
                <a:spcPts val="0"/>
              </a:spcAft>
              <a:buClr>
                <a:srgbClr val="FF0000"/>
              </a:buClr>
              <a:buSzPts val="2800"/>
              <a:buNone/>
            </a:pPr>
            <a:r>
              <a:rPr lang="en-US" sz="2800" b="1">
                <a:solidFill>
                  <a:srgbClr val="FF0000"/>
                </a:solidFill>
              </a:rPr>
              <a:t>Lo que Pablo llama "el fin" se refiere a la consumación y el cumplimiento de todo (1 Co. 15:24).</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Cristo entregará el reino al Padre después de someter a todos los enemigos, incluida la propia muerte (1 Co. 15:24-28).</a:t>
            </a:r>
            <a:endParaRPr sz="2400" i="1">
              <a:solidFill>
                <a:schemeClr val="dk1"/>
              </a:solidFill>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Toda entidad consciente en el cielo, la tierra y el inframundo reconocerá que Jesucristo es el Señor para gloria del Padre (Fil. 2:10). </a:t>
            </a:r>
            <a:endParaRPr sz="2400" i="1">
              <a:solidFill>
                <a:schemeClr val="dk1"/>
              </a:solidFill>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Los creyentes estarán "siempre con el Señor" (1 Tes. 4:17).</a:t>
            </a:r>
            <a:endParaRPr sz="2400" i="1">
              <a:solidFill>
                <a:schemeClr val="dk1"/>
              </a:solidFill>
            </a:endParaRPr>
          </a:p>
        </p:txBody>
      </p:sp>
      <p:sp>
        <p:nvSpPr>
          <p:cNvPr id="1519" name="Google Shape;1519;p211"/>
          <p:cNvSpPr txBox="1">
            <a:spLocks noGrp="1"/>
          </p:cNvSpPr>
          <p:nvPr>
            <p:ph type="sldNum" idx="12"/>
          </p:nvPr>
        </p:nvSpPr>
        <p:spPr>
          <a:xfrm>
            <a:off x="11697419" y="5658928"/>
            <a:ext cx="494580" cy="313789"/>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211</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518">
                                            <p:txEl>
                                              <p:pRg st="0" end="0"/>
                                            </p:txEl>
                                          </p:spTgt>
                                        </p:tgtEl>
                                        <p:attrNameLst>
                                          <p:attrName>style.visibility</p:attrName>
                                        </p:attrNameLst>
                                      </p:cBhvr>
                                      <p:to>
                                        <p:strVal val="visible"/>
                                      </p:to>
                                    </p:set>
                                    <p:anim calcmode="lin" valueType="num">
                                      <p:cBhvr additive="base">
                                        <p:cTn id="7" dur="500"/>
                                        <p:tgtEl>
                                          <p:spTgt spid="1518">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1518">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518">
                                            <p:txEl>
                                              <p:pRg st="1" end="1"/>
                                            </p:txEl>
                                          </p:spTgt>
                                        </p:tgtEl>
                                        <p:attrNameLst>
                                          <p:attrName>style.visibility</p:attrName>
                                        </p:attrNameLst>
                                      </p:cBhvr>
                                      <p:to>
                                        <p:strVal val="visible"/>
                                      </p:to>
                                    </p:set>
                                    <p:anim calcmode="lin" valueType="num">
                                      <p:cBhvr additive="base">
                                        <p:cTn id="11" dur="500"/>
                                        <p:tgtEl>
                                          <p:spTgt spid="1518">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1518">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518">
                                            <p:txEl>
                                              <p:pRg st="2" end="2"/>
                                            </p:txEl>
                                          </p:spTgt>
                                        </p:tgtEl>
                                        <p:attrNameLst>
                                          <p:attrName>style.visibility</p:attrName>
                                        </p:attrNameLst>
                                      </p:cBhvr>
                                      <p:to>
                                        <p:strVal val="visible"/>
                                      </p:to>
                                    </p:set>
                                    <p:anim calcmode="lin" valueType="num">
                                      <p:cBhvr additive="base">
                                        <p:cTn id="15" dur="500"/>
                                        <p:tgtEl>
                                          <p:spTgt spid="1518">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1518">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1518">
                                            <p:txEl>
                                              <p:pRg st="3" end="3"/>
                                            </p:txEl>
                                          </p:spTgt>
                                        </p:tgtEl>
                                        <p:attrNameLst>
                                          <p:attrName>style.visibility</p:attrName>
                                        </p:attrNameLst>
                                      </p:cBhvr>
                                      <p:to>
                                        <p:strVal val="visible"/>
                                      </p:to>
                                    </p:set>
                                    <p:anim calcmode="lin" valueType="num">
                                      <p:cBhvr additive="base">
                                        <p:cTn id="19" dur="500"/>
                                        <p:tgtEl>
                                          <p:spTgt spid="1518">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1518">
                                            <p:txEl>
                                              <p:pRg st="3" end="3"/>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2.xml><?xml version="1.0" encoding="utf-8"?>
<p:sld xmlns:a="http://schemas.openxmlformats.org/drawingml/2006/main" xmlns:r="http://schemas.openxmlformats.org/officeDocument/2006/relationships" xmlns:p="http://schemas.openxmlformats.org/presentationml/2006/main" showMasterSp="0">
  <p:cSld>
    <p:bg>
      <p:bgPr>
        <a:solidFill>
          <a:srgbClr val="232D35"/>
        </a:solidFill>
        <a:effectLst/>
      </p:bgPr>
    </p:bg>
    <p:spTree>
      <p:nvGrpSpPr>
        <p:cNvPr id="1" name="Shape 1523"/>
        <p:cNvGrpSpPr/>
        <p:nvPr/>
      </p:nvGrpSpPr>
      <p:grpSpPr>
        <a:xfrm>
          <a:off x="0" y="0"/>
          <a:ext cx="0" cy="0"/>
          <a:chOff x="0" y="0"/>
          <a:chExt cx="0" cy="0"/>
        </a:xfrm>
      </p:grpSpPr>
      <p:sp>
        <p:nvSpPr>
          <p:cNvPr id="1524" name="Google Shape;1524;p212"/>
          <p:cNvSpPr txBox="1">
            <a:spLocks noGrp="1"/>
          </p:cNvSpPr>
          <p:nvPr>
            <p:ph type="title" idx="4294967295"/>
          </p:nvPr>
        </p:nvSpPr>
        <p:spPr>
          <a:xfrm>
            <a:off x="762000" y="559678"/>
            <a:ext cx="3833906" cy="495249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2"/>
              </a:buClr>
              <a:buSzPts val="4800"/>
              <a:buFont typeface="Century Schoolbook"/>
              <a:buNone/>
            </a:pPr>
            <a:r>
              <a:rPr lang="en-US" sz="4800" b="1">
                <a:solidFill>
                  <a:schemeClr val="accent2"/>
                </a:solidFill>
              </a:rPr>
              <a:t>Discusión:</a:t>
            </a:r>
            <a:endParaRPr/>
          </a:p>
        </p:txBody>
      </p:sp>
      <p:sp>
        <p:nvSpPr>
          <p:cNvPr id="1525" name="Google Shape;1525;p212"/>
          <p:cNvSpPr txBox="1">
            <a:spLocks noGrp="1"/>
          </p:cNvSpPr>
          <p:nvPr>
            <p:ph type="body" idx="4294967295"/>
          </p:nvPr>
        </p:nvSpPr>
        <p:spPr>
          <a:xfrm>
            <a:off x="4595900" y="259525"/>
            <a:ext cx="7334400" cy="5945100"/>
          </a:xfrm>
          <a:prstGeom prst="rect">
            <a:avLst/>
          </a:prstGeom>
          <a:noFill/>
          <a:ln>
            <a:noFill/>
          </a:ln>
        </p:spPr>
        <p:txBody>
          <a:bodyPr spcFirstLastPara="1" wrap="square" lIns="91425" tIns="45700" rIns="91425" bIns="45700" anchor="t" anchorCtr="0">
            <a:noAutofit/>
          </a:bodyPr>
          <a:lstStyle/>
          <a:p>
            <a:pPr marL="283464" lvl="0" indent="-283464" algn="l" rtl="0">
              <a:lnSpc>
                <a:spcPct val="112000"/>
              </a:lnSpc>
              <a:spcBef>
                <a:spcPts val="900"/>
              </a:spcBef>
              <a:spcAft>
                <a:spcPts val="0"/>
              </a:spcAft>
              <a:buClr>
                <a:schemeClr val="dk1"/>
              </a:buClr>
              <a:buSzPts val="1100"/>
              <a:buFont typeface="Arial"/>
              <a:buNone/>
            </a:pPr>
            <a:r>
              <a:rPr lang="en-US" sz="3100">
                <a:solidFill>
                  <a:srgbClr val="FFFF99"/>
                </a:solidFill>
              </a:rPr>
              <a:t>La descripción que hace Pablo del retorno de Israel a la fe ha sido ampliamente discutida. ¿Cree que se refiere a lo que ocurre en el ámbito de la historia cristiana o a algo al final de la historia?</a:t>
            </a:r>
            <a:endParaRPr sz="3100">
              <a:solidFill>
                <a:srgbClr val="FFFF99"/>
              </a:solidFill>
            </a:endParaRPr>
          </a:p>
          <a:p>
            <a:pPr marL="283464" lvl="0" indent="-283464" algn="l" rtl="0">
              <a:lnSpc>
                <a:spcPct val="112000"/>
              </a:lnSpc>
              <a:spcBef>
                <a:spcPts val="900"/>
              </a:spcBef>
              <a:spcAft>
                <a:spcPts val="0"/>
              </a:spcAft>
              <a:buClr>
                <a:schemeClr val="dk1"/>
              </a:buClr>
              <a:buSzPts val="1100"/>
              <a:buFont typeface="Arial"/>
              <a:buNone/>
            </a:pPr>
            <a:endParaRPr sz="3200">
              <a:solidFill>
                <a:srgbClr val="FFFF99"/>
              </a:solidFill>
            </a:endParaRPr>
          </a:p>
          <a:p>
            <a:pPr marL="283464" lvl="0" indent="-283464" algn="l" rtl="0">
              <a:lnSpc>
                <a:spcPct val="112000"/>
              </a:lnSpc>
              <a:spcBef>
                <a:spcPts val="900"/>
              </a:spcBef>
              <a:spcAft>
                <a:spcPts val="0"/>
              </a:spcAft>
              <a:buClr>
                <a:schemeClr val="dk1"/>
              </a:buClr>
              <a:buSzPts val="1100"/>
              <a:buFont typeface="Arial"/>
              <a:buNone/>
            </a:pPr>
            <a:r>
              <a:rPr lang="en-US" sz="3100">
                <a:solidFill>
                  <a:srgbClr val="FFFF99"/>
                </a:solidFill>
              </a:rPr>
              <a:t>La escatología de Pablo es reivindicada tanto por los premilenialistas como por los amilenialistas. ¿Cuáles son los posibles puntos a favor de cada punto de vista?</a:t>
            </a:r>
            <a:endParaRPr sz="3100">
              <a:solidFill>
                <a:srgbClr val="FFFF99"/>
              </a:solidFill>
            </a:endParaRPr>
          </a:p>
          <a:p>
            <a:pPr marL="283464" lvl="0" indent="-283464" algn="l" rtl="0">
              <a:lnSpc>
                <a:spcPct val="112000"/>
              </a:lnSpc>
              <a:spcBef>
                <a:spcPts val="900"/>
              </a:spcBef>
              <a:spcAft>
                <a:spcPts val="0"/>
              </a:spcAft>
              <a:buClr>
                <a:schemeClr val="dk1"/>
              </a:buClr>
              <a:buSzPts val="1100"/>
              <a:buFont typeface="Arial"/>
              <a:buNone/>
            </a:pPr>
            <a:endParaRPr sz="3200">
              <a:solidFill>
                <a:srgbClr val="FFFF99"/>
              </a:solidFill>
            </a:endParaRPr>
          </a:p>
          <a:p>
            <a:pPr marL="283464" lvl="0" indent="-283464" algn="l" rtl="0">
              <a:lnSpc>
                <a:spcPct val="112000"/>
              </a:lnSpc>
              <a:spcBef>
                <a:spcPts val="900"/>
              </a:spcBef>
              <a:spcAft>
                <a:spcPts val="0"/>
              </a:spcAft>
              <a:buClr>
                <a:srgbClr val="FFFF99"/>
              </a:buClr>
              <a:buSzPts val="3200"/>
              <a:buFont typeface="Noto Sans Symbols"/>
              <a:buNone/>
            </a:pPr>
            <a:endParaRPr sz="3200">
              <a:solidFill>
                <a:srgbClr val="FFFF99"/>
              </a:solidFill>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525">
                                            <p:txEl>
                                              <p:pRg st="0" end="0"/>
                                            </p:txEl>
                                          </p:spTgt>
                                        </p:tgtEl>
                                        <p:attrNameLst>
                                          <p:attrName>style.visibility</p:attrName>
                                        </p:attrNameLst>
                                      </p:cBhvr>
                                      <p:to>
                                        <p:strVal val="visible"/>
                                      </p:to>
                                    </p:set>
                                    <p:anim calcmode="lin" valueType="num">
                                      <p:cBhvr additive="base">
                                        <p:cTn id="7" dur="500"/>
                                        <p:tgtEl>
                                          <p:spTgt spid="1525">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1525">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525">
                                            <p:txEl>
                                              <p:pRg st="1" end="1"/>
                                            </p:txEl>
                                          </p:spTgt>
                                        </p:tgtEl>
                                        <p:attrNameLst>
                                          <p:attrName>style.visibility</p:attrName>
                                        </p:attrNameLst>
                                      </p:cBhvr>
                                      <p:to>
                                        <p:strVal val="visible"/>
                                      </p:to>
                                    </p:set>
                                    <p:anim calcmode="lin" valueType="num">
                                      <p:cBhvr additive="base">
                                        <p:cTn id="11" dur="500"/>
                                        <p:tgtEl>
                                          <p:spTgt spid="1525">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1525">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525">
                                            <p:txEl>
                                              <p:pRg st="2" end="2"/>
                                            </p:txEl>
                                          </p:spTgt>
                                        </p:tgtEl>
                                        <p:attrNameLst>
                                          <p:attrName>style.visibility</p:attrName>
                                        </p:attrNameLst>
                                      </p:cBhvr>
                                      <p:to>
                                        <p:strVal val="visible"/>
                                      </p:to>
                                    </p:set>
                                    <p:anim calcmode="lin" valueType="num">
                                      <p:cBhvr additive="base">
                                        <p:cTn id="15" dur="500"/>
                                        <p:tgtEl>
                                          <p:spTgt spid="1525">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1525">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1525">
                                            <p:txEl>
                                              <p:pRg st="3" end="3"/>
                                            </p:txEl>
                                          </p:spTgt>
                                        </p:tgtEl>
                                        <p:attrNameLst>
                                          <p:attrName>style.visibility</p:attrName>
                                        </p:attrNameLst>
                                      </p:cBhvr>
                                      <p:to>
                                        <p:strVal val="visible"/>
                                      </p:to>
                                    </p:set>
                                    <p:anim calcmode="lin" valueType="num">
                                      <p:cBhvr additive="base">
                                        <p:cTn id="19" dur="500"/>
                                        <p:tgtEl>
                                          <p:spTgt spid="1525">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1525">
                                            <p:txEl>
                                              <p:pRg st="3" end="3"/>
                                            </p:txEl>
                                          </p:spTgt>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1525">
                                            <p:txEl>
                                              <p:pRg st="4" end="4"/>
                                            </p:txEl>
                                          </p:spTgt>
                                        </p:tgtEl>
                                        <p:attrNameLst>
                                          <p:attrName>style.visibility</p:attrName>
                                        </p:attrNameLst>
                                      </p:cBhvr>
                                      <p:to>
                                        <p:strVal val="visible"/>
                                      </p:to>
                                    </p:set>
                                    <p:anim calcmode="lin" valueType="num">
                                      <p:cBhvr additive="base">
                                        <p:cTn id="23" dur="500"/>
                                        <p:tgtEl>
                                          <p:spTgt spid="1525">
                                            <p:txEl>
                                              <p:pRg st="4" end="4"/>
                                            </p:txEl>
                                          </p:spTgt>
                                        </p:tgtEl>
                                        <p:attrNameLst>
                                          <p:attrName>ppt_w</p:attrName>
                                        </p:attrNameLst>
                                      </p:cBhvr>
                                      <p:tavLst>
                                        <p:tav tm="0">
                                          <p:val>
                                            <p:strVal val="0"/>
                                          </p:val>
                                        </p:tav>
                                        <p:tav tm="100000">
                                          <p:val>
                                            <p:strVal val="#ppt_w"/>
                                          </p:val>
                                        </p:tav>
                                      </p:tavLst>
                                    </p:anim>
                                    <p:anim calcmode="lin" valueType="num">
                                      <p:cBhvr additive="base">
                                        <p:cTn id="24" dur="500"/>
                                        <p:tgtEl>
                                          <p:spTgt spid="1525">
                                            <p:txEl>
                                              <p:pRg st="4" end="4"/>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22"/>
          <p:cNvSpPr txBox="1">
            <a:spLocks noGrp="1"/>
          </p:cNvSpPr>
          <p:nvPr>
            <p:ph type="title"/>
          </p:nvPr>
        </p:nvSpPr>
        <p:spPr>
          <a:xfrm>
            <a:off x="475850" y="559675"/>
            <a:ext cx="4120200" cy="4952400"/>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chemeClr val="dk1"/>
              </a:buClr>
              <a:buSzPts val="1100"/>
              <a:buFont typeface="Arial"/>
              <a:buNone/>
            </a:pPr>
            <a:r>
              <a:rPr lang="en-US" b="1">
                <a:solidFill>
                  <a:srgbClr val="FFC000"/>
                </a:solidFill>
              </a:rPr>
              <a:t>El resumen de Santiago</a:t>
            </a:r>
            <a:endParaRPr b="1">
              <a:solidFill>
                <a:srgbClr val="FFC000"/>
              </a:solidFill>
            </a:endParaRPr>
          </a:p>
          <a:p>
            <a:pPr marL="0" lvl="0" indent="0" algn="r" rtl="0">
              <a:lnSpc>
                <a:spcPct val="90000"/>
              </a:lnSpc>
              <a:spcBef>
                <a:spcPts val="0"/>
              </a:spcBef>
              <a:spcAft>
                <a:spcPts val="0"/>
              </a:spcAft>
              <a:buClr>
                <a:schemeClr val="dk1"/>
              </a:buClr>
              <a:buSzPts val="1100"/>
              <a:buFont typeface="Arial"/>
              <a:buNone/>
            </a:pPr>
            <a:endParaRPr b="1">
              <a:solidFill>
                <a:srgbClr val="FFC000"/>
              </a:solidFill>
            </a:endParaRPr>
          </a:p>
          <a:p>
            <a:pPr marL="0" lvl="0" indent="0" algn="r" rtl="0">
              <a:lnSpc>
                <a:spcPct val="90000"/>
              </a:lnSpc>
              <a:spcBef>
                <a:spcPts val="0"/>
              </a:spcBef>
              <a:spcAft>
                <a:spcPts val="0"/>
              </a:spcAft>
              <a:buClr>
                <a:srgbClr val="FFC000"/>
              </a:buClr>
              <a:buSzPts val="5000"/>
              <a:buFont typeface="Century Schoolbook"/>
              <a:buNone/>
            </a:pPr>
            <a:endParaRPr b="1">
              <a:solidFill>
                <a:srgbClr val="FFC000"/>
              </a:solidFill>
            </a:endParaRPr>
          </a:p>
        </p:txBody>
      </p:sp>
      <p:sp>
        <p:nvSpPr>
          <p:cNvPr id="269" name="Google Shape;269;p22"/>
          <p:cNvSpPr txBox="1">
            <a:spLocks noGrp="1"/>
          </p:cNvSpPr>
          <p:nvPr>
            <p:ph type="body" idx="1"/>
          </p:nvPr>
        </p:nvSpPr>
        <p:spPr>
          <a:xfrm>
            <a:off x="5174673" y="569066"/>
            <a:ext cx="6609337" cy="5403652"/>
          </a:xfrm>
          <a:prstGeom prst="rect">
            <a:avLst/>
          </a:prstGeom>
          <a:noFill/>
          <a:ln>
            <a:noFill/>
          </a:ln>
        </p:spPr>
        <p:txBody>
          <a:bodyPr spcFirstLastPara="1" wrap="square" lIns="91425" tIns="45700" rIns="91425" bIns="45700" anchor="t" anchorCtr="0">
            <a:normAutofit/>
          </a:bodyPr>
          <a:lstStyle/>
          <a:p>
            <a:pPr marL="0" lvl="0" indent="0" algn="l" rtl="0">
              <a:lnSpc>
                <a:spcPct val="112000"/>
              </a:lnSpc>
              <a:spcBef>
                <a:spcPts val="0"/>
              </a:spcBef>
              <a:spcAft>
                <a:spcPts val="0"/>
              </a:spcAft>
              <a:buNone/>
            </a:pPr>
            <a:r>
              <a:rPr lang="en-US" sz="2800" b="1">
                <a:solidFill>
                  <a:srgbClr val="FF0000"/>
                </a:solidFill>
                <a:latin typeface="Calibri"/>
                <a:ea typeface="Calibri"/>
                <a:cs typeface="Calibri"/>
                <a:sym typeface="Calibri"/>
              </a:rPr>
              <a:t>Santiago, el hermano del Señor, resumió entonces el caso, citando al profeta Amós (Am. 9:11-12), a quien citó de la LXX.</a:t>
            </a:r>
            <a:endParaRPr sz="2800" b="1">
              <a:solidFill>
                <a:srgbClr val="FF0000"/>
              </a:solidFill>
              <a:latin typeface="Calibri"/>
              <a:ea typeface="Calibri"/>
              <a:cs typeface="Calibri"/>
              <a:sym typeface="Calibri"/>
            </a:endParaRPr>
          </a:p>
          <a:p>
            <a:pPr marL="283464" lvl="0" indent="-283464" algn="l" rtl="0">
              <a:lnSpc>
                <a:spcPct val="100000"/>
              </a:lnSpc>
              <a:spcBef>
                <a:spcPts val="900"/>
              </a:spcBef>
              <a:spcAft>
                <a:spcPts val="0"/>
              </a:spcAft>
              <a:buClr>
                <a:srgbClr val="262626"/>
              </a:buClr>
              <a:buSzPts val="2400"/>
              <a:buChar char="•"/>
            </a:pPr>
            <a:r>
              <a:rPr lang="en-US" sz="2400" i="1"/>
              <a:t>La inclusión de los gentiles en el círculo del pueblo de Dios había sido siempre parte del antiguo propósito de Dios.</a:t>
            </a:r>
            <a:endParaRPr sz="2400" i="1"/>
          </a:p>
          <a:p>
            <a:pPr marL="283464" lvl="0" indent="-283464" algn="l" rtl="0">
              <a:lnSpc>
                <a:spcPct val="100000"/>
              </a:lnSpc>
              <a:spcBef>
                <a:spcPts val="900"/>
              </a:spcBef>
              <a:spcAft>
                <a:spcPts val="0"/>
              </a:spcAft>
              <a:buClr>
                <a:srgbClr val="262626"/>
              </a:buClr>
              <a:buSzPts val="2400"/>
              <a:buChar char="•"/>
            </a:pPr>
            <a:r>
              <a:rPr lang="en-US" sz="2400" i="1"/>
              <a:t>La restauración de la dinastía de David (y todas sus promesas) se había cumplido en Jesús. </a:t>
            </a:r>
            <a:endParaRPr sz="2400" i="1"/>
          </a:p>
          <a:p>
            <a:pPr marL="283464" lvl="0" indent="-283464" algn="l" rtl="0">
              <a:lnSpc>
                <a:spcPct val="100000"/>
              </a:lnSpc>
              <a:spcBef>
                <a:spcPts val="900"/>
              </a:spcBef>
              <a:spcAft>
                <a:spcPts val="0"/>
              </a:spcAft>
              <a:buClr>
                <a:srgbClr val="262626"/>
              </a:buClr>
              <a:buSzPts val="2400"/>
              <a:buChar char="•"/>
            </a:pPr>
            <a:r>
              <a:rPr lang="en-US" sz="2400" i="1"/>
              <a:t>Todo el género humano tenía ahora el privilegio de buscar la salvación en él sin necesidad de recurrir a toda la gama del legalismo judío.</a:t>
            </a:r>
            <a:endParaRPr sz="2400" i="1"/>
          </a:p>
          <a:p>
            <a:pPr marL="283464" lvl="0" indent="-283464" algn="l" rtl="0">
              <a:lnSpc>
                <a:spcPct val="100000"/>
              </a:lnSpc>
              <a:spcBef>
                <a:spcPts val="900"/>
              </a:spcBef>
              <a:spcAft>
                <a:spcPts val="0"/>
              </a:spcAft>
              <a:buClr>
                <a:srgbClr val="262626"/>
              </a:buClr>
              <a:buSzPts val="2400"/>
              <a:buChar char="•"/>
            </a:pPr>
            <a:r>
              <a:rPr lang="en-US" sz="2400" i="1"/>
              <a:t>De ahí que se confirmara la misión gentil de Pablo.</a:t>
            </a:r>
            <a:endParaRPr sz="2400" i="1"/>
          </a:p>
        </p:txBody>
      </p:sp>
      <p:sp>
        <p:nvSpPr>
          <p:cNvPr id="270" name="Google Shape;270;p22"/>
          <p:cNvSpPr txBox="1">
            <a:spLocks noGrp="1"/>
          </p:cNvSpPr>
          <p:nvPr>
            <p:ph type="sldNum" idx="12"/>
          </p:nvPr>
        </p:nvSpPr>
        <p:spPr>
          <a:xfrm>
            <a:off x="11784011" y="5607592"/>
            <a:ext cx="40798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69">
                                            <p:txEl>
                                              <p:pRg st="0" end="0"/>
                                            </p:txEl>
                                          </p:spTgt>
                                        </p:tgtEl>
                                        <p:attrNameLst>
                                          <p:attrName>style.visibility</p:attrName>
                                        </p:attrNameLst>
                                      </p:cBhvr>
                                      <p:to>
                                        <p:strVal val="visible"/>
                                      </p:to>
                                    </p:set>
                                    <p:anim calcmode="lin" valueType="num">
                                      <p:cBhvr additive="base">
                                        <p:cTn id="7" dur="500"/>
                                        <p:tgtEl>
                                          <p:spTgt spid="269">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269">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69">
                                            <p:txEl>
                                              <p:pRg st="1" end="1"/>
                                            </p:txEl>
                                          </p:spTgt>
                                        </p:tgtEl>
                                        <p:attrNameLst>
                                          <p:attrName>style.visibility</p:attrName>
                                        </p:attrNameLst>
                                      </p:cBhvr>
                                      <p:to>
                                        <p:strVal val="visible"/>
                                      </p:to>
                                    </p:set>
                                    <p:anim calcmode="lin" valueType="num">
                                      <p:cBhvr additive="base">
                                        <p:cTn id="11" dur="500"/>
                                        <p:tgtEl>
                                          <p:spTgt spid="269">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269">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269">
                                            <p:txEl>
                                              <p:pRg st="2" end="2"/>
                                            </p:txEl>
                                          </p:spTgt>
                                        </p:tgtEl>
                                        <p:attrNameLst>
                                          <p:attrName>style.visibility</p:attrName>
                                        </p:attrNameLst>
                                      </p:cBhvr>
                                      <p:to>
                                        <p:strVal val="visible"/>
                                      </p:to>
                                    </p:set>
                                    <p:anim calcmode="lin" valueType="num">
                                      <p:cBhvr additive="base">
                                        <p:cTn id="15" dur="500"/>
                                        <p:tgtEl>
                                          <p:spTgt spid="269">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269">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269">
                                            <p:txEl>
                                              <p:pRg st="3" end="3"/>
                                            </p:txEl>
                                          </p:spTgt>
                                        </p:tgtEl>
                                        <p:attrNameLst>
                                          <p:attrName>style.visibility</p:attrName>
                                        </p:attrNameLst>
                                      </p:cBhvr>
                                      <p:to>
                                        <p:strVal val="visible"/>
                                      </p:to>
                                    </p:set>
                                    <p:anim calcmode="lin" valueType="num">
                                      <p:cBhvr additive="base">
                                        <p:cTn id="19" dur="500"/>
                                        <p:tgtEl>
                                          <p:spTgt spid="269">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269">
                                            <p:txEl>
                                              <p:pRg st="3" end="3"/>
                                            </p:txEl>
                                          </p:spTgt>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269">
                                            <p:txEl>
                                              <p:pRg st="4" end="4"/>
                                            </p:txEl>
                                          </p:spTgt>
                                        </p:tgtEl>
                                        <p:attrNameLst>
                                          <p:attrName>style.visibility</p:attrName>
                                        </p:attrNameLst>
                                      </p:cBhvr>
                                      <p:to>
                                        <p:strVal val="visible"/>
                                      </p:to>
                                    </p:set>
                                    <p:anim calcmode="lin" valueType="num">
                                      <p:cBhvr additive="base">
                                        <p:cTn id="23" dur="500"/>
                                        <p:tgtEl>
                                          <p:spTgt spid="269">
                                            <p:txEl>
                                              <p:pRg st="4" end="4"/>
                                            </p:txEl>
                                          </p:spTgt>
                                        </p:tgtEl>
                                        <p:attrNameLst>
                                          <p:attrName>ppt_w</p:attrName>
                                        </p:attrNameLst>
                                      </p:cBhvr>
                                      <p:tavLst>
                                        <p:tav tm="0">
                                          <p:val>
                                            <p:strVal val="0"/>
                                          </p:val>
                                        </p:tav>
                                        <p:tav tm="100000">
                                          <p:val>
                                            <p:strVal val="#ppt_w"/>
                                          </p:val>
                                        </p:tav>
                                      </p:tavLst>
                                    </p:anim>
                                    <p:anim calcmode="lin" valueType="num">
                                      <p:cBhvr additive="base">
                                        <p:cTn id="24" dur="500"/>
                                        <p:tgtEl>
                                          <p:spTgt spid="269">
                                            <p:txEl>
                                              <p:pRg st="4" end="4"/>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23"/>
          <p:cNvSpPr txBox="1">
            <a:spLocks noGrp="1"/>
          </p:cNvSpPr>
          <p:nvPr>
            <p:ph type="title"/>
          </p:nvPr>
        </p:nvSpPr>
        <p:spPr>
          <a:xfrm>
            <a:off x="450273" y="476550"/>
            <a:ext cx="3833906" cy="4952492"/>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chemeClr val="dk1"/>
              </a:buClr>
              <a:buSzPts val="1100"/>
              <a:buFont typeface="Arial"/>
              <a:buNone/>
            </a:pPr>
            <a:r>
              <a:rPr lang="en-US" b="1">
                <a:solidFill>
                  <a:srgbClr val="FFC000"/>
                </a:solidFill>
              </a:rPr>
              <a:t>La Carta Encíclica</a:t>
            </a:r>
            <a:endParaRPr b="1">
              <a:solidFill>
                <a:srgbClr val="FFC000"/>
              </a:solidFill>
            </a:endParaRPr>
          </a:p>
        </p:txBody>
      </p:sp>
      <p:sp>
        <p:nvSpPr>
          <p:cNvPr id="276" name="Google Shape;276;p23"/>
          <p:cNvSpPr txBox="1">
            <a:spLocks noGrp="1"/>
          </p:cNvSpPr>
          <p:nvPr>
            <p:ph type="body" idx="1"/>
          </p:nvPr>
        </p:nvSpPr>
        <p:spPr>
          <a:xfrm>
            <a:off x="4842165" y="228600"/>
            <a:ext cx="6941846" cy="6629400"/>
          </a:xfrm>
          <a:prstGeom prst="rect">
            <a:avLst/>
          </a:prstGeom>
          <a:noFill/>
          <a:ln>
            <a:noFill/>
          </a:ln>
        </p:spPr>
        <p:txBody>
          <a:bodyPr spcFirstLastPara="1" wrap="square" lIns="91425" tIns="45700" rIns="91425" bIns="45700" anchor="t" anchorCtr="0">
            <a:normAutofit lnSpcReduction="20000"/>
          </a:bodyPr>
          <a:lstStyle/>
          <a:p>
            <a:pPr marL="0" lvl="0" indent="0" algn="l" rtl="0">
              <a:lnSpc>
                <a:spcPct val="112000"/>
              </a:lnSpc>
              <a:spcBef>
                <a:spcPts val="0"/>
              </a:spcBef>
              <a:spcAft>
                <a:spcPts val="0"/>
              </a:spcAft>
              <a:buNone/>
            </a:pPr>
            <a:r>
              <a:rPr lang="en-US" sz="2800" b="1">
                <a:solidFill>
                  <a:srgbClr val="FF0000"/>
                </a:solidFill>
                <a:latin typeface="Calibri"/>
                <a:ea typeface="Calibri"/>
                <a:cs typeface="Calibri"/>
                <a:sym typeface="Calibri"/>
              </a:rPr>
              <a:t>Santiago aconsejó entonces una carta a las nuevas congregaciones gentiles, instándolas a mostrar respeto a cuatro cuestiones judías especialmente delicadas, ya que iban a convivir con los judíos.</a:t>
            </a:r>
            <a:endParaRPr sz="2800" b="1">
              <a:solidFill>
                <a:srgbClr val="FF0000"/>
              </a:solidFill>
              <a:latin typeface="Calibri"/>
              <a:ea typeface="Calibri"/>
              <a:cs typeface="Calibri"/>
              <a:sym typeface="Calibri"/>
            </a:endParaRPr>
          </a:p>
          <a:p>
            <a:pPr marL="283464" lvl="0" indent="-283464" algn="l" rtl="0">
              <a:lnSpc>
                <a:spcPct val="112000"/>
              </a:lnSpc>
              <a:spcBef>
                <a:spcPts val="900"/>
              </a:spcBef>
              <a:spcAft>
                <a:spcPts val="0"/>
              </a:spcAft>
              <a:buClr>
                <a:srgbClr val="262626"/>
              </a:buClr>
              <a:buSzPts val="2400"/>
              <a:buChar char="•"/>
            </a:pPr>
            <a:r>
              <a:rPr lang="en-US" sz="2400" i="1" u="sng"/>
              <a:t>Alimentos dedicados a deidades paganas:</a:t>
            </a:r>
            <a:r>
              <a:rPr lang="en-US" sz="2400" i="1"/>
              <a:t> era una práctica común en las ciudades grecorromanas comer alimentos que habían sido dedicados en templos paganos.</a:t>
            </a:r>
            <a:endParaRPr/>
          </a:p>
          <a:p>
            <a:pPr marL="283464" lvl="0" indent="-283464" algn="l" rtl="0">
              <a:lnSpc>
                <a:spcPct val="112000"/>
              </a:lnSpc>
              <a:spcBef>
                <a:spcPts val="900"/>
              </a:spcBef>
              <a:spcAft>
                <a:spcPts val="0"/>
              </a:spcAft>
              <a:buClr>
                <a:srgbClr val="262626"/>
              </a:buClr>
              <a:buSzPts val="2400"/>
              <a:buChar char="•"/>
            </a:pPr>
            <a:r>
              <a:rPr lang="en-US" sz="2400" i="1" u="sng"/>
              <a:t>Matrimonios incestuosos: </a:t>
            </a:r>
            <a:r>
              <a:rPr lang="en-US" sz="2400" i="1"/>
              <a:t>probablemente, la prohibición de la pornei&lt;a (= impudicia, fornicación) se dirige especialmente a la práctica gentil de casarse con parientes cercanos o bien a los matrimonios mixtos entre cristianos y paganos.</a:t>
            </a:r>
            <a:endParaRPr sz="2400" i="1"/>
          </a:p>
          <a:p>
            <a:pPr marL="283464" lvl="0" indent="-283464" algn="l" rtl="0">
              <a:lnSpc>
                <a:spcPct val="112000"/>
              </a:lnSpc>
              <a:spcBef>
                <a:spcPts val="900"/>
              </a:spcBef>
              <a:spcAft>
                <a:spcPts val="0"/>
              </a:spcAft>
              <a:buSzPts val="2400"/>
              <a:buChar char="•"/>
            </a:pPr>
            <a:r>
              <a:rPr lang="en-US" sz="2400" i="1" u="sng"/>
              <a:t>La carne de animales estrangulados </a:t>
            </a:r>
            <a:r>
              <a:rPr lang="en-US" sz="2400" i="1"/>
              <a:t>(cf. Lv. 17:13-14)</a:t>
            </a:r>
            <a:endParaRPr sz="2400" i="1"/>
          </a:p>
          <a:p>
            <a:pPr marL="283464" lvl="0" indent="-283464" algn="l" rtl="0">
              <a:lnSpc>
                <a:spcPct val="112000"/>
              </a:lnSpc>
              <a:spcBef>
                <a:spcPts val="900"/>
              </a:spcBef>
              <a:spcAft>
                <a:spcPts val="0"/>
              </a:spcAft>
              <a:buSzPts val="2400"/>
              <a:buChar char="•"/>
            </a:pPr>
            <a:r>
              <a:rPr lang="en-US" sz="2400" i="1" u="sng"/>
              <a:t>Comer sangre </a:t>
            </a:r>
            <a:r>
              <a:rPr lang="en-US" sz="2400" i="1"/>
              <a:t>(cf. Lv. 17:10-12).</a:t>
            </a:r>
            <a:endParaRPr sz="2400" i="1"/>
          </a:p>
        </p:txBody>
      </p:sp>
      <p:sp>
        <p:nvSpPr>
          <p:cNvPr id="277" name="Google Shape;277;p23"/>
          <p:cNvSpPr txBox="1">
            <a:spLocks noGrp="1"/>
          </p:cNvSpPr>
          <p:nvPr>
            <p:ph type="sldNum" idx="12"/>
          </p:nvPr>
        </p:nvSpPr>
        <p:spPr>
          <a:xfrm>
            <a:off x="11784011" y="5607592"/>
            <a:ext cx="40798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76">
                                            <p:txEl>
                                              <p:pRg st="0" end="0"/>
                                            </p:txEl>
                                          </p:spTgt>
                                        </p:tgtEl>
                                        <p:attrNameLst>
                                          <p:attrName>style.visibility</p:attrName>
                                        </p:attrNameLst>
                                      </p:cBhvr>
                                      <p:to>
                                        <p:strVal val="visible"/>
                                      </p:to>
                                    </p:set>
                                    <p:anim calcmode="lin" valueType="num">
                                      <p:cBhvr additive="base">
                                        <p:cTn id="7" dur="500"/>
                                        <p:tgtEl>
                                          <p:spTgt spid="276">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276">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76">
                                            <p:txEl>
                                              <p:pRg st="1" end="1"/>
                                            </p:txEl>
                                          </p:spTgt>
                                        </p:tgtEl>
                                        <p:attrNameLst>
                                          <p:attrName>style.visibility</p:attrName>
                                        </p:attrNameLst>
                                      </p:cBhvr>
                                      <p:to>
                                        <p:strVal val="visible"/>
                                      </p:to>
                                    </p:set>
                                    <p:anim calcmode="lin" valueType="num">
                                      <p:cBhvr additive="base">
                                        <p:cTn id="11" dur="500"/>
                                        <p:tgtEl>
                                          <p:spTgt spid="276">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276">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276">
                                            <p:txEl>
                                              <p:pRg st="2" end="2"/>
                                            </p:txEl>
                                          </p:spTgt>
                                        </p:tgtEl>
                                        <p:attrNameLst>
                                          <p:attrName>style.visibility</p:attrName>
                                        </p:attrNameLst>
                                      </p:cBhvr>
                                      <p:to>
                                        <p:strVal val="visible"/>
                                      </p:to>
                                    </p:set>
                                    <p:anim calcmode="lin" valueType="num">
                                      <p:cBhvr additive="base">
                                        <p:cTn id="15" dur="500"/>
                                        <p:tgtEl>
                                          <p:spTgt spid="276">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276">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276">
                                            <p:txEl>
                                              <p:pRg st="3" end="3"/>
                                            </p:txEl>
                                          </p:spTgt>
                                        </p:tgtEl>
                                        <p:attrNameLst>
                                          <p:attrName>style.visibility</p:attrName>
                                        </p:attrNameLst>
                                      </p:cBhvr>
                                      <p:to>
                                        <p:strVal val="visible"/>
                                      </p:to>
                                    </p:set>
                                    <p:anim calcmode="lin" valueType="num">
                                      <p:cBhvr additive="base">
                                        <p:cTn id="19" dur="500"/>
                                        <p:tgtEl>
                                          <p:spTgt spid="276">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276">
                                            <p:txEl>
                                              <p:pRg st="3" end="3"/>
                                            </p:txEl>
                                          </p:spTgt>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276">
                                            <p:txEl>
                                              <p:pRg st="4" end="4"/>
                                            </p:txEl>
                                          </p:spTgt>
                                        </p:tgtEl>
                                        <p:attrNameLst>
                                          <p:attrName>style.visibility</p:attrName>
                                        </p:attrNameLst>
                                      </p:cBhvr>
                                      <p:to>
                                        <p:strVal val="visible"/>
                                      </p:to>
                                    </p:set>
                                    <p:anim calcmode="lin" valueType="num">
                                      <p:cBhvr additive="base">
                                        <p:cTn id="23" dur="500"/>
                                        <p:tgtEl>
                                          <p:spTgt spid="276">
                                            <p:txEl>
                                              <p:pRg st="4" end="4"/>
                                            </p:txEl>
                                          </p:spTgt>
                                        </p:tgtEl>
                                        <p:attrNameLst>
                                          <p:attrName>ppt_w</p:attrName>
                                        </p:attrNameLst>
                                      </p:cBhvr>
                                      <p:tavLst>
                                        <p:tav tm="0">
                                          <p:val>
                                            <p:strVal val="0"/>
                                          </p:val>
                                        </p:tav>
                                        <p:tav tm="100000">
                                          <p:val>
                                            <p:strVal val="#ppt_w"/>
                                          </p:val>
                                        </p:tav>
                                      </p:tavLst>
                                    </p:anim>
                                    <p:anim calcmode="lin" valueType="num">
                                      <p:cBhvr additive="base">
                                        <p:cTn id="24" dur="500"/>
                                        <p:tgtEl>
                                          <p:spTgt spid="276">
                                            <p:txEl>
                                              <p:pRg st="4" end="4"/>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5E3845"/>
        </a:solidFill>
        <a:effectLst/>
      </p:bgPr>
    </p:bg>
    <p:spTree>
      <p:nvGrpSpPr>
        <p:cNvPr id="1" name="Shape 281"/>
        <p:cNvGrpSpPr/>
        <p:nvPr/>
      </p:nvGrpSpPr>
      <p:grpSpPr>
        <a:xfrm>
          <a:off x="0" y="0"/>
          <a:ext cx="0" cy="0"/>
          <a:chOff x="0" y="0"/>
          <a:chExt cx="0" cy="0"/>
        </a:xfrm>
      </p:grpSpPr>
      <p:sp>
        <p:nvSpPr>
          <p:cNvPr id="282" name="Google Shape;282;p24"/>
          <p:cNvSpPr txBox="1">
            <a:spLocks noGrp="1"/>
          </p:cNvSpPr>
          <p:nvPr>
            <p:ph type="title"/>
          </p:nvPr>
        </p:nvSpPr>
        <p:spPr>
          <a:xfrm>
            <a:off x="457200" y="569064"/>
            <a:ext cx="4138706" cy="4943105"/>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chemeClr val="dk1"/>
              </a:buClr>
              <a:buSzPts val="1100"/>
              <a:buFont typeface="Arial"/>
              <a:buNone/>
            </a:pPr>
            <a:r>
              <a:rPr lang="en-US" b="1">
                <a:solidFill>
                  <a:srgbClr val="FFC000"/>
                </a:solidFill>
                <a:latin typeface="Impact"/>
                <a:ea typeface="Impact"/>
                <a:cs typeface="Impact"/>
                <a:sym typeface="Impact"/>
              </a:rPr>
              <a:t>El envío de cartas en la Roma imperial</a:t>
            </a:r>
            <a:endParaRPr b="1">
              <a:solidFill>
                <a:srgbClr val="FFC000"/>
              </a:solidFill>
              <a:latin typeface="Impact"/>
              <a:ea typeface="Impact"/>
              <a:cs typeface="Impact"/>
              <a:sym typeface="Impact"/>
            </a:endParaRPr>
          </a:p>
        </p:txBody>
      </p:sp>
      <p:sp>
        <p:nvSpPr>
          <p:cNvPr id="283" name="Google Shape;283;p24"/>
          <p:cNvSpPr txBox="1">
            <a:spLocks noGrp="1"/>
          </p:cNvSpPr>
          <p:nvPr>
            <p:ph type="body" idx="1"/>
          </p:nvPr>
        </p:nvSpPr>
        <p:spPr>
          <a:xfrm>
            <a:off x="5133109" y="569065"/>
            <a:ext cx="6296889" cy="6122679"/>
          </a:xfrm>
          <a:prstGeom prst="rect">
            <a:avLst/>
          </a:prstGeom>
          <a:noFill/>
          <a:ln>
            <a:noFill/>
          </a:ln>
        </p:spPr>
        <p:txBody>
          <a:bodyPr spcFirstLastPara="1" wrap="square" lIns="91425" tIns="45700" rIns="91425" bIns="45700" anchor="t" anchorCtr="0">
            <a:normAutofit/>
          </a:bodyPr>
          <a:lstStyle/>
          <a:p>
            <a:pPr marL="0" lvl="0" indent="0" algn="l" rtl="0">
              <a:lnSpc>
                <a:spcPct val="112000"/>
              </a:lnSpc>
              <a:spcBef>
                <a:spcPts val="0"/>
              </a:spcBef>
              <a:spcAft>
                <a:spcPts val="0"/>
              </a:spcAft>
              <a:buNone/>
            </a:pPr>
            <a:r>
              <a:rPr lang="en-US" sz="2800" b="1">
                <a:solidFill>
                  <a:srgbClr val="FFFF00"/>
                </a:solidFill>
              </a:rPr>
              <a:t>Aunque existía un servicio postal imperial (cursus publicus), no estaba disponible para el correo privado.</a:t>
            </a:r>
            <a:endParaRPr sz="2800" b="1">
              <a:solidFill>
                <a:srgbClr val="FFFF00"/>
              </a:solidFill>
            </a:endParaRPr>
          </a:p>
          <a:p>
            <a:pPr marL="283464" lvl="0" indent="-283464" algn="l" rtl="0">
              <a:lnSpc>
                <a:spcPct val="112000"/>
              </a:lnSpc>
              <a:spcBef>
                <a:spcPts val="900"/>
              </a:spcBef>
              <a:spcAft>
                <a:spcPts val="0"/>
              </a:spcAft>
              <a:buClr>
                <a:schemeClr val="lt1"/>
              </a:buClr>
              <a:buSzPts val="2400"/>
              <a:buChar char="•"/>
            </a:pPr>
            <a:r>
              <a:rPr lang="en-US" sz="2400" i="1">
                <a:solidFill>
                  <a:schemeClr val="lt1"/>
                </a:solidFill>
              </a:rPr>
              <a:t>Por tanto, la correspondencia privada debía enviarse necesariamente por correo privado.</a:t>
            </a:r>
            <a:endParaRPr sz="2400" i="1">
              <a:solidFill>
                <a:schemeClr val="lt1"/>
              </a:solidFill>
            </a:endParaRPr>
          </a:p>
          <a:p>
            <a:pPr marL="283464" lvl="0" indent="-283464" algn="l" rtl="0">
              <a:lnSpc>
                <a:spcPct val="112000"/>
              </a:lnSpc>
              <a:spcBef>
                <a:spcPts val="900"/>
              </a:spcBef>
              <a:spcAft>
                <a:spcPts val="0"/>
              </a:spcAft>
              <a:buClr>
                <a:schemeClr val="lt1"/>
              </a:buClr>
              <a:buSzPts val="2400"/>
              <a:buChar char="•"/>
            </a:pPr>
            <a:r>
              <a:rPr lang="en-US" sz="2400" i="1">
                <a:solidFill>
                  <a:schemeClr val="lt1"/>
                </a:solidFill>
              </a:rPr>
              <a:t>Las copias de la carta de la iglesia de Jerusalén fueron debidamente redactadas y encargadas de llevarlas Bernabé y Pablo, junto con otros dos representantes de la iglesia de Jerusalén, Judas y Silvano (Silas), que validarían la carta con su testimonio personal.</a:t>
            </a:r>
            <a:endParaRPr sz="2400" i="1">
              <a:solidFill>
                <a:schemeClr val="lt1"/>
              </a:solidFill>
            </a:endParaRPr>
          </a:p>
          <a:p>
            <a:pPr marL="283464" lvl="0" indent="-283464" algn="l" rtl="0">
              <a:lnSpc>
                <a:spcPct val="112000"/>
              </a:lnSpc>
              <a:spcBef>
                <a:spcPts val="900"/>
              </a:spcBef>
              <a:spcAft>
                <a:spcPts val="0"/>
              </a:spcAft>
              <a:buClr>
                <a:schemeClr val="lt1"/>
              </a:buClr>
              <a:buSzPts val="2400"/>
              <a:buChar char="•"/>
            </a:pPr>
            <a:r>
              <a:rPr lang="en-US" sz="2400" i="1">
                <a:solidFill>
                  <a:schemeClr val="lt1"/>
                </a:solidFill>
              </a:rPr>
              <a:t>Los cuatro fueron enviados a Antioquía, donde entregaron la carta a la iglesia.</a:t>
            </a:r>
            <a:endParaRPr sz="2400" i="1">
              <a:solidFill>
                <a:schemeClr val="lt1"/>
              </a:solidFill>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83">
                                            <p:txEl>
                                              <p:pRg st="0" end="0"/>
                                            </p:txEl>
                                          </p:spTgt>
                                        </p:tgtEl>
                                        <p:attrNameLst>
                                          <p:attrName>style.visibility</p:attrName>
                                        </p:attrNameLst>
                                      </p:cBhvr>
                                      <p:to>
                                        <p:strVal val="visible"/>
                                      </p:to>
                                    </p:set>
                                    <p:anim calcmode="lin" valueType="num">
                                      <p:cBhvr additive="base">
                                        <p:cTn id="7" dur="500"/>
                                        <p:tgtEl>
                                          <p:spTgt spid="283">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283">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83">
                                            <p:txEl>
                                              <p:pRg st="1" end="1"/>
                                            </p:txEl>
                                          </p:spTgt>
                                        </p:tgtEl>
                                        <p:attrNameLst>
                                          <p:attrName>style.visibility</p:attrName>
                                        </p:attrNameLst>
                                      </p:cBhvr>
                                      <p:to>
                                        <p:strVal val="visible"/>
                                      </p:to>
                                    </p:set>
                                    <p:anim calcmode="lin" valueType="num">
                                      <p:cBhvr additive="base">
                                        <p:cTn id="11" dur="500"/>
                                        <p:tgtEl>
                                          <p:spTgt spid="283">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283">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283">
                                            <p:txEl>
                                              <p:pRg st="2" end="2"/>
                                            </p:txEl>
                                          </p:spTgt>
                                        </p:tgtEl>
                                        <p:attrNameLst>
                                          <p:attrName>style.visibility</p:attrName>
                                        </p:attrNameLst>
                                      </p:cBhvr>
                                      <p:to>
                                        <p:strVal val="visible"/>
                                      </p:to>
                                    </p:set>
                                    <p:anim calcmode="lin" valueType="num">
                                      <p:cBhvr additive="base">
                                        <p:cTn id="15" dur="500"/>
                                        <p:tgtEl>
                                          <p:spTgt spid="283">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283">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283">
                                            <p:txEl>
                                              <p:pRg st="3" end="3"/>
                                            </p:txEl>
                                          </p:spTgt>
                                        </p:tgtEl>
                                        <p:attrNameLst>
                                          <p:attrName>style.visibility</p:attrName>
                                        </p:attrNameLst>
                                      </p:cBhvr>
                                      <p:to>
                                        <p:strVal val="visible"/>
                                      </p:to>
                                    </p:set>
                                    <p:anim calcmode="lin" valueType="num">
                                      <p:cBhvr additive="base">
                                        <p:cTn id="19" dur="500"/>
                                        <p:tgtEl>
                                          <p:spTgt spid="283">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283">
                                            <p:txEl>
                                              <p:pRg st="3" end="3"/>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232D35"/>
        </a:solidFill>
        <a:effectLst/>
      </p:bgPr>
    </p:bg>
    <p:spTree>
      <p:nvGrpSpPr>
        <p:cNvPr id="1" name="Shape 287"/>
        <p:cNvGrpSpPr/>
        <p:nvPr/>
      </p:nvGrpSpPr>
      <p:grpSpPr>
        <a:xfrm>
          <a:off x="0" y="0"/>
          <a:ext cx="0" cy="0"/>
          <a:chOff x="0" y="0"/>
          <a:chExt cx="0" cy="0"/>
        </a:xfrm>
      </p:grpSpPr>
      <p:sp>
        <p:nvSpPr>
          <p:cNvPr id="288" name="Google Shape;288;p25"/>
          <p:cNvSpPr txBox="1">
            <a:spLocks noGrp="1"/>
          </p:cNvSpPr>
          <p:nvPr>
            <p:ph type="title" idx="4294967295"/>
          </p:nvPr>
        </p:nvSpPr>
        <p:spPr>
          <a:xfrm>
            <a:off x="762000" y="559678"/>
            <a:ext cx="3833906" cy="495249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2"/>
              </a:buClr>
              <a:buSzPts val="4800"/>
              <a:buFont typeface="Century Schoolbook"/>
              <a:buNone/>
            </a:pPr>
            <a:r>
              <a:rPr lang="en-US" sz="4800" b="1">
                <a:solidFill>
                  <a:schemeClr val="accent2"/>
                </a:solidFill>
              </a:rPr>
              <a:t>Discusión:</a:t>
            </a:r>
            <a:endParaRPr/>
          </a:p>
        </p:txBody>
      </p:sp>
      <p:sp>
        <p:nvSpPr>
          <p:cNvPr id="289" name="Google Shape;289;p25"/>
          <p:cNvSpPr txBox="1">
            <a:spLocks noGrp="1"/>
          </p:cNvSpPr>
          <p:nvPr>
            <p:ph type="body" idx="4294967295"/>
          </p:nvPr>
        </p:nvSpPr>
        <p:spPr>
          <a:xfrm>
            <a:off x="4595906" y="559677"/>
            <a:ext cx="7041912" cy="5945031"/>
          </a:xfrm>
          <a:prstGeom prst="rect">
            <a:avLst/>
          </a:prstGeom>
          <a:noFill/>
          <a:ln>
            <a:noFill/>
          </a:ln>
        </p:spPr>
        <p:txBody>
          <a:bodyPr spcFirstLastPara="1" wrap="square" lIns="91425" tIns="45700" rIns="91425" bIns="45700" anchor="t" anchorCtr="0">
            <a:noAutofit/>
          </a:bodyPr>
          <a:lstStyle/>
          <a:p>
            <a:pPr marL="283464" lvl="0" indent="-283464" algn="l" rtl="0">
              <a:lnSpc>
                <a:spcPct val="112000"/>
              </a:lnSpc>
              <a:spcBef>
                <a:spcPts val="0"/>
              </a:spcBef>
              <a:spcAft>
                <a:spcPts val="0"/>
              </a:spcAft>
              <a:buNone/>
            </a:pPr>
            <a:r>
              <a:rPr lang="en-US" sz="3200">
                <a:solidFill>
                  <a:srgbClr val="FFFF99"/>
                </a:solidFill>
              </a:rPr>
              <a:t>Considere el comportamiento de Pablo en Hechos 15 con respecto a la iglesia de Jerusalén:</a:t>
            </a:r>
            <a:endParaRPr sz="3200">
              <a:solidFill>
                <a:srgbClr val="FFFF99"/>
              </a:solidFill>
            </a:endParaRPr>
          </a:p>
          <a:p>
            <a:pPr marL="283464" lvl="0" indent="-283464" algn="l" rtl="0">
              <a:lnSpc>
                <a:spcPct val="112000"/>
              </a:lnSpc>
              <a:spcBef>
                <a:spcPts val="900"/>
              </a:spcBef>
              <a:spcAft>
                <a:spcPts val="0"/>
              </a:spcAft>
              <a:buClr>
                <a:srgbClr val="FFFF99"/>
              </a:buClr>
              <a:buSzPts val="2800"/>
              <a:buChar char="•"/>
            </a:pPr>
            <a:r>
              <a:rPr lang="en-US" sz="2800" i="1">
                <a:solidFill>
                  <a:srgbClr val="FFFF99"/>
                </a:solidFill>
              </a:rPr>
              <a:t>¿Cómo muestra su respeto hacia los dirigentes de allí?</a:t>
            </a:r>
            <a:endParaRPr sz="2800" i="1">
              <a:solidFill>
                <a:srgbClr val="FFFF99"/>
              </a:solidFill>
            </a:endParaRPr>
          </a:p>
          <a:p>
            <a:pPr marL="283464" lvl="0" indent="-283464" algn="l" rtl="0">
              <a:lnSpc>
                <a:spcPct val="112000"/>
              </a:lnSpc>
              <a:spcBef>
                <a:spcPts val="900"/>
              </a:spcBef>
              <a:spcAft>
                <a:spcPts val="0"/>
              </a:spcAft>
              <a:buClr>
                <a:srgbClr val="FFFF99"/>
              </a:buClr>
              <a:buSzPts val="2800"/>
              <a:buChar char="•"/>
            </a:pPr>
            <a:r>
              <a:rPr lang="en-US" sz="2800" i="1">
                <a:solidFill>
                  <a:srgbClr val="FFFF99"/>
                </a:solidFill>
              </a:rPr>
              <a:t>¿Cómo presenta su "caso" a los dirigentes de Jerusalén?</a:t>
            </a:r>
            <a:endParaRPr sz="2800" i="1">
              <a:solidFill>
                <a:srgbClr val="FFFF99"/>
              </a:solidFill>
            </a:endParaRPr>
          </a:p>
          <a:p>
            <a:pPr marL="283464" lvl="0" indent="-283464" algn="l" rtl="0">
              <a:lnSpc>
                <a:spcPct val="112000"/>
              </a:lnSpc>
              <a:spcBef>
                <a:spcPts val="900"/>
              </a:spcBef>
              <a:spcAft>
                <a:spcPts val="0"/>
              </a:spcAft>
              <a:buClr>
                <a:srgbClr val="262626"/>
              </a:buClr>
              <a:buSzPts val="800"/>
              <a:buFont typeface="Noto Sans Symbols"/>
              <a:buNone/>
            </a:pPr>
            <a:endParaRPr sz="800">
              <a:solidFill>
                <a:srgbClr val="FFFF99"/>
              </a:solidFill>
            </a:endParaRPr>
          </a:p>
          <a:p>
            <a:pPr marL="283464" lvl="0" indent="-283464" algn="l" rtl="0">
              <a:lnSpc>
                <a:spcPct val="112000"/>
              </a:lnSpc>
              <a:spcBef>
                <a:spcPts val="900"/>
              </a:spcBef>
              <a:spcAft>
                <a:spcPts val="0"/>
              </a:spcAft>
              <a:buClr>
                <a:schemeClr val="dk1"/>
              </a:buClr>
              <a:buSzPts val="1100"/>
              <a:buFont typeface="Arial"/>
              <a:buNone/>
            </a:pPr>
            <a:r>
              <a:rPr lang="en-US" sz="3200">
                <a:solidFill>
                  <a:srgbClr val="FFFF99"/>
                </a:solidFill>
              </a:rPr>
              <a:t>¿Qué ideas se pueden obtener sobre cómo los cristianos deben resolver sus diferencias teológicas?</a:t>
            </a:r>
            <a:endParaRPr sz="3200">
              <a:solidFill>
                <a:srgbClr val="FFFF99"/>
              </a:solidFill>
            </a:endParaRPr>
          </a:p>
          <a:p>
            <a:pPr marL="283464" lvl="0" indent="-283464" algn="l" rtl="0">
              <a:lnSpc>
                <a:spcPct val="112000"/>
              </a:lnSpc>
              <a:spcBef>
                <a:spcPts val="900"/>
              </a:spcBef>
              <a:spcAft>
                <a:spcPts val="0"/>
              </a:spcAft>
              <a:buClr>
                <a:schemeClr val="dk1"/>
              </a:buClr>
              <a:buSzPts val="1100"/>
              <a:buFont typeface="Arial"/>
              <a:buNone/>
            </a:pPr>
            <a:endParaRPr sz="3200">
              <a:solidFill>
                <a:srgbClr val="FFFF99"/>
              </a:solidFill>
            </a:endParaRPr>
          </a:p>
          <a:p>
            <a:pPr marL="283464" lvl="0" indent="-283464" algn="l" rtl="0">
              <a:lnSpc>
                <a:spcPct val="112000"/>
              </a:lnSpc>
              <a:spcBef>
                <a:spcPts val="900"/>
              </a:spcBef>
              <a:spcAft>
                <a:spcPts val="0"/>
              </a:spcAft>
              <a:buClr>
                <a:srgbClr val="FFFF99"/>
              </a:buClr>
              <a:buSzPts val="3200"/>
              <a:buFont typeface="Noto Sans Symbols"/>
              <a:buNone/>
            </a:pPr>
            <a:endParaRPr sz="3200">
              <a:solidFill>
                <a:srgbClr val="FFFF99"/>
              </a:solidFill>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89">
                                            <p:txEl>
                                              <p:pRg st="0" end="0"/>
                                            </p:txEl>
                                          </p:spTgt>
                                        </p:tgtEl>
                                        <p:attrNameLst>
                                          <p:attrName>style.visibility</p:attrName>
                                        </p:attrNameLst>
                                      </p:cBhvr>
                                      <p:to>
                                        <p:strVal val="visible"/>
                                      </p:to>
                                    </p:set>
                                    <p:anim calcmode="lin" valueType="num">
                                      <p:cBhvr additive="base">
                                        <p:cTn id="7" dur="500"/>
                                        <p:tgtEl>
                                          <p:spTgt spid="289">
                                            <p:txEl>
                                              <p:pRg st="0" end="0"/>
                                            </p:txEl>
                                          </p:spTgt>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289">
                                            <p:txEl>
                                              <p:pRg st="1" end="1"/>
                                            </p:txEl>
                                          </p:spTgt>
                                        </p:tgtEl>
                                        <p:attrNameLst>
                                          <p:attrName>style.visibility</p:attrName>
                                        </p:attrNameLst>
                                      </p:cBhvr>
                                      <p:to>
                                        <p:strVal val="visible"/>
                                      </p:to>
                                    </p:set>
                                    <p:anim calcmode="lin" valueType="num">
                                      <p:cBhvr additive="base">
                                        <p:cTn id="10" dur="500"/>
                                        <p:tgtEl>
                                          <p:spTgt spid="289">
                                            <p:txEl>
                                              <p:pRg st="1" end="1"/>
                                            </p:txEl>
                                          </p:spTgt>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289">
                                            <p:txEl>
                                              <p:pRg st="2" end="2"/>
                                            </p:txEl>
                                          </p:spTgt>
                                        </p:tgtEl>
                                        <p:attrNameLst>
                                          <p:attrName>style.visibility</p:attrName>
                                        </p:attrNameLst>
                                      </p:cBhvr>
                                      <p:to>
                                        <p:strVal val="visible"/>
                                      </p:to>
                                    </p:set>
                                    <p:anim calcmode="lin" valueType="num">
                                      <p:cBhvr additive="base">
                                        <p:cTn id="13" dur="500"/>
                                        <p:tgtEl>
                                          <p:spTgt spid="289">
                                            <p:txEl>
                                              <p:pRg st="2" end="2"/>
                                            </p:txEl>
                                          </p:spTgt>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89">
                                            <p:txEl>
                                              <p:pRg st="3" end="3"/>
                                            </p:txEl>
                                          </p:spTgt>
                                        </p:tgtEl>
                                        <p:attrNameLst>
                                          <p:attrName>style.visibility</p:attrName>
                                        </p:attrNameLst>
                                      </p:cBhvr>
                                      <p:to>
                                        <p:strVal val="visible"/>
                                      </p:to>
                                    </p:set>
                                    <p:anim calcmode="lin" valueType="num">
                                      <p:cBhvr additive="base">
                                        <p:cTn id="16" dur="500"/>
                                        <p:tgtEl>
                                          <p:spTgt spid="289">
                                            <p:txEl>
                                              <p:pRg st="3" end="3"/>
                                            </p:txEl>
                                          </p:spTgt>
                                        </p:tgtEl>
                                        <p:attrNameLst>
                                          <p:attrName>ppt_y</p:attrName>
                                        </p:attrNameLst>
                                      </p:cBhvr>
                                      <p:tavLst>
                                        <p:tav tm="0">
                                          <p:val>
                                            <p:strVal val="#ppt_y+1"/>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89">
                                            <p:txEl>
                                              <p:pRg st="4" end="4"/>
                                            </p:txEl>
                                          </p:spTgt>
                                        </p:tgtEl>
                                        <p:attrNameLst>
                                          <p:attrName>style.visibility</p:attrName>
                                        </p:attrNameLst>
                                      </p:cBhvr>
                                      <p:to>
                                        <p:strVal val="visible"/>
                                      </p:to>
                                    </p:set>
                                    <p:anim calcmode="lin" valueType="num">
                                      <p:cBhvr additive="base">
                                        <p:cTn id="19" dur="500"/>
                                        <p:tgtEl>
                                          <p:spTgt spid="289">
                                            <p:txEl>
                                              <p:pRg st="4" end="4"/>
                                            </p:txEl>
                                          </p:spTgt>
                                        </p:tgtEl>
                                        <p:attrNameLst>
                                          <p:attrName>ppt_y</p:attrName>
                                        </p:attrNameLst>
                                      </p:cBhvr>
                                      <p:tavLst>
                                        <p:tav tm="0">
                                          <p:val>
                                            <p:strVal val="#ppt_y+1"/>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289">
                                            <p:txEl>
                                              <p:pRg st="5" end="5"/>
                                            </p:txEl>
                                          </p:spTgt>
                                        </p:tgtEl>
                                        <p:attrNameLst>
                                          <p:attrName>style.visibility</p:attrName>
                                        </p:attrNameLst>
                                      </p:cBhvr>
                                      <p:to>
                                        <p:strVal val="visible"/>
                                      </p:to>
                                    </p:set>
                                    <p:anim calcmode="lin" valueType="num">
                                      <p:cBhvr additive="base">
                                        <p:cTn id="22" dur="500"/>
                                        <p:tgtEl>
                                          <p:spTgt spid="289">
                                            <p:txEl>
                                              <p:pRg st="5" end="5"/>
                                            </p:txEl>
                                          </p:spTgt>
                                        </p:tgtEl>
                                        <p:attrNameLst>
                                          <p:attrName>ppt_y</p:attrName>
                                        </p:attrNameLst>
                                      </p:cBhvr>
                                      <p:tavLst>
                                        <p:tav tm="0">
                                          <p:val>
                                            <p:strVal val="#ppt_y+1"/>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89">
                                            <p:txEl>
                                              <p:pRg st="6" end="6"/>
                                            </p:txEl>
                                          </p:spTgt>
                                        </p:tgtEl>
                                        <p:attrNameLst>
                                          <p:attrName>style.visibility</p:attrName>
                                        </p:attrNameLst>
                                      </p:cBhvr>
                                      <p:to>
                                        <p:strVal val="visible"/>
                                      </p:to>
                                    </p:set>
                                    <p:anim calcmode="lin" valueType="num">
                                      <p:cBhvr additive="base">
                                        <p:cTn id="25" dur="500"/>
                                        <p:tgtEl>
                                          <p:spTgt spid="289">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321C24"/>
        </a:solidFill>
        <a:effectLst/>
      </p:bgPr>
    </p:bg>
    <p:spTree>
      <p:nvGrpSpPr>
        <p:cNvPr id="1" name="Shape 293"/>
        <p:cNvGrpSpPr/>
        <p:nvPr/>
      </p:nvGrpSpPr>
      <p:grpSpPr>
        <a:xfrm>
          <a:off x="0" y="0"/>
          <a:ext cx="0" cy="0"/>
          <a:chOff x="0" y="0"/>
          <a:chExt cx="0" cy="0"/>
        </a:xfrm>
      </p:grpSpPr>
      <p:sp>
        <p:nvSpPr>
          <p:cNvPr id="294" name="Google Shape;294;p26"/>
          <p:cNvSpPr txBox="1">
            <a:spLocks noGrp="1"/>
          </p:cNvSpPr>
          <p:nvPr>
            <p:ph type="title"/>
          </p:nvPr>
        </p:nvSpPr>
        <p:spPr>
          <a:xfrm>
            <a:off x="762000" y="559678"/>
            <a:ext cx="3833906" cy="4952492"/>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chemeClr val="dk1"/>
              </a:buClr>
              <a:buSzPts val="1100"/>
              <a:buFont typeface="Arial"/>
              <a:buNone/>
            </a:pPr>
            <a:r>
              <a:rPr lang="en-US" b="1">
                <a:solidFill>
                  <a:srgbClr val="FFC000"/>
                </a:solidFill>
              </a:rPr>
              <a:t>La segunda gira misionera</a:t>
            </a:r>
            <a:endParaRPr b="1">
              <a:solidFill>
                <a:srgbClr val="FFC000"/>
              </a:solidFill>
            </a:endParaRPr>
          </a:p>
          <a:p>
            <a:pPr marL="0" lvl="0" indent="0" algn="r" rtl="0">
              <a:lnSpc>
                <a:spcPct val="90000"/>
              </a:lnSpc>
              <a:spcBef>
                <a:spcPts val="0"/>
              </a:spcBef>
              <a:spcAft>
                <a:spcPts val="0"/>
              </a:spcAft>
              <a:buClr>
                <a:schemeClr val="dk1"/>
              </a:buClr>
              <a:buSzPts val="1100"/>
              <a:buFont typeface="Arial"/>
              <a:buNone/>
            </a:pPr>
            <a:endParaRPr b="1">
              <a:solidFill>
                <a:srgbClr val="FFC000"/>
              </a:solidFill>
            </a:endParaRPr>
          </a:p>
          <a:p>
            <a:pPr marL="0" lvl="0" indent="0" algn="r" rtl="0">
              <a:lnSpc>
                <a:spcPct val="90000"/>
              </a:lnSpc>
              <a:spcBef>
                <a:spcPts val="0"/>
              </a:spcBef>
              <a:spcAft>
                <a:spcPts val="0"/>
              </a:spcAft>
              <a:buClr>
                <a:srgbClr val="FFC000"/>
              </a:buClr>
              <a:buSzPts val="5000"/>
              <a:buFont typeface="Century Schoolbook"/>
              <a:buNone/>
            </a:pPr>
            <a:endParaRPr b="1">
              <a:solidFill>
                <a:srgbClr val="FFC000"/>
              </a:solidFill>
            </a:endParaRPr>
          </a:p>
        </p:txBody>
      </p:sp>
    </p:spTree>
  </p:cSld>
  <p:clrMapOvr>
    <a:masterClrMapping/>
  </p:clrMapOvr>
  <p:transition>
    <p:split orient="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27"/>
          <p:cNvSpPr txBox="1">
            <a:spLocks noGrp="1"/>
          </p:cNvSpPr>
          <p:nvPr>
            <p:ph type="title"/>
          </p:nvPr>
        </p:nvSpPr>
        <p:spPr>
          <a:xfrm>
            <a:off x="-1" y="569066"/>
            <a:ext cx="4821383" cy="4963886"/>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chemeClr val="dk1"/>
              </a:buClr>
              <a:buSzPts val="1100"/>
              <a:buFont typeface="Arial"/>
              <a:buNone/>
            </a:pPr>
            <a:r>
              <a:rPr lang="en-US" b="1">
                <a:solidFill>
                  <a:srgbClr val="FFC000"/>
                </a:solidFill>
              </a:rPr>
              <a:t>Un desacuerdo cristiano (15:36-41)</a:t>
            </a:r>
            <a:endParaRPr b="1">
              <a:solidFill>
                <a:srgbClr val="FFC000"/>
              </a:solidFill>
            </a:endParaRPr>
          </a:p>
          <a:p>
            <a:pPr marL="0" lvl="0" indent="0" algn="r" rtl="0">
              <a:lnSpc>
                <a:spcPct val="90000"/>
              </a:lnSpc>
              <a:spcBef>
                <a:spcPts val="0"/>
              </a:spcBef>
              <a:spcAft>
                <a:spcPts val="0"/>
              </a:spcAft>
              <a:buClr>
                <a:schemeClr val="dk1"/>
              </a:buClr>
              <a:buSzPts val="1100"/>
              <a:buFont typeface="Arial"/>
              <a:buNone/>
            </a:pPr>
            <a:endParaRPr b="1">
              <a:solidFill>
                <a:srgbClr val="FFC000"/>
              </a:solidFill>
            </a:endParaRPr>
          </a:p>
          <a:p>
            <a:pPr marL="0" lvl="0" indent="0" algn="r" rtl="0">
              <a:lnSpc>
                <a:spcPct val="90000"/>
              </a:lnSpc>
              <a:spcBef>
                <a:spcPts val="0"/>
              </a:spcBef>
              <a:spcAft>
                <a:spcPts val="0"/>
              </a:spcAft>
              <a:buClr>
                <a:srgbClr val="FFC000"/>
              </a:buClr>
              <a:buSzPts val="5000"/>
              <a:buFont typeface="Century Schoolbook"/>
              <a:buNone/>
            </a:pPr>
            <a:endParaRPr b="1">
              <a:solidFill>
                <a:srgbClr val="FFC000"/>
              </a:solidFill>
            </a:endParaRPr>
          </a:p>
        </p:txBody>
      </p:sp>
      <p:sp>
        <p:nvSpPr>
          <p:cNvPr id="300" name="Google Shape;300;p27"/>
          <p:cNvSpPr txBox="1">
            <a:spLocks noGrp="1"/>
          </p:cNvSpPr>
          <p:nvPr>
            <p:ph type="body" idx="1"/>
          </p:nvPr>
        </p:nvSpPr>
        <p:spPr>
          <a:xfrm>
            <a:off x="4821383" y="569066"/>
            <a:ext cx="6962628" cy="614346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12000"/>
              </a:lnSpc>
              <a:spcBef>
                <a:spcPts val="0"/>
              </a:spcBef>
              <a:spcAft>
                <a:spcPts val="0"/>
              </a:spcAft>
              <a:buNone/>
            </a:pPr>
            <a:r>
              <a:rPr lang="en-US" sz="2800" b="1">
                <a:solidFill>
                  <a:srgbClr val="FF0000"/>
                </a:solidFill>
                <a:latin typeface="Calibri"/>
                <a:ea typeface="Calibri"/>
                <a:cs typeface="Calibri"/>
                <a:sym typeface="Calibri"/>
              </a:rPr>
              <a:t>La segunda gira misionera también comenzó en Antioquía, pero esta vez los líderes fueron Pablo y Silas.</a:t>
            </a:r>
            <a:endParaRPr sz="2800" b="1">
              <a:solidFill>
                <a:srgbClr val="FF0000"/>
              </a:solidFill>
              <a:latin typeface="Calibri"/>
              <a:ea typeface="Calibri"/>
              <a:cs typeface="Calibri"/>
              <a:sym typeface="Calibri"/>
            </a:endParaRPr>
          </a:p>
          <a:p>
            <a:pPr marL="457200" lvl="0" indent="-381000" algn="l" rtl="0">
              <a:lnSpc>
                <a:spcPct val="112000"/>
              </a:lnSpc>
              <a:spcBef>
                <a:spcPts val="900"/>
              </a:spcBef>
              <a:spcAft>
                <a:spcPts val="0"/>
              </a:spcAft>
              <a:buSzPts val="2400"/>
              <a:buChar char="•"/>
            </a:pPr>
            <a:r>
              <a:rPr lang="en-US" sz="2400" i="1"/>
              <a:t>Pablo y Bernabé discreparon sobre la utilidad de Juan Marcos, así que Bernabé tomó a Marcos y se fue a Chipre.</a:t>
            </a:r>
            <a:endParaRPr sz="2400" i="1"/>
          </a:p>
          <a:p>
            <a:pPr marL="457200" lvl="0" indent="-381000" algn="l" rtl="0">
              <a:lnSpc>
                <a:spcPct val="112000"/>
              </a:lnSpc>
              <a:spcBef>
                <a:spcPts val="0"/>
              </a:spcBef>
              <a:spcAft>
                <a:spcPts val="0"/>
              </a:spcAft>
              <a:buSzPts val="2400"/>
              <a:buChar char="•"/>
            </a:pPr>
            <a:r>
              <a:rPr lang="en-US" sz="2400" i="1"/>
              <a:t>Pablo eligió a Silas y viajó por las congregaciones de Siria y Cilicia, viajando esta vez por tierra, pasando por las Puertas de Cilicia y sobre los montes Tauro, para visitar las iglesias establecidas inicialmente en Galacia. </a:t>
            </a:r>
            <a:endParaRPr sz="2400" i="1"/>
          </a:p>
          <a:p>
            <a:pPr marL="457200" lvl="0" indent="-381000" algn="l" rtl="0">
              <a:lnSpc>
                <a:spcPct val="112000"/>
              </a:lnSpc>
              <a:spcBef>
                <a:spcPts val="0"/>
              </a:spcBef>
              <a:spcAft>
                <a:spcPts val="0"/>
              </a:spcAft>
              <a:buSzPts val="2400"/>
              <a:buChar char="•"/>
            </a:pPr>
            <a:r>
              <a:rPr lang="en-US" sz="2400" i="1"/>
              <a:t>Silas fue una elección admirable: era ciudadano romano (cf. 16:37) y uno de los garantes de la carta del Consejo de Jerusalén (15:22).</a:t>
            </a:r>
            <a:endParaRPr sz="2400" i="1"/>
          </a:p>
          <a:p>
            <a:pPr marL="0" lvl="0" indent="0" algn="l" rtl="0">
              <a:lnSpc>
                <a:spcPct val="112000"/>
              </a:lnSpc>
              <a:spcBef>
                <a:spcPts val="900"/>
              </a:spcBef>
              <a:spcAft>
                <a:spcPts val="0"/>
              </a:spcAft>
              <a:buClr>
                <a:srgbClr val="262626"/>
              </a:buClr>
              <a:buSzPts val="2000"/>
              <a:buNone/>
            </a:pPr>
            <a:endParaRPr/>
          </a:p>
        </p:txBody>
      </p:sp>
      <p:sp>
        <p:nvSpPr>
          <p:cNvPr id="301" name="Google Shape;301;p27"/>
          <p:cNvSpPr txBox="1">
            <a:spLocks noGrp="1"/>
          </p:cNvSpPr>
          <p:nvPr>
            <p:ph type="sldNum" idx="12"/>
          </p:nvPr>
        </p:nvSpPr>
        <p:spPr>
          <a:xfrm>
            <a:off x="11784011" y="5607592"/>
            <a:ext cx="40798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00">
                                            <p:txEl>
                                              <p:pRg st="0" end="0"/>
                                            </p:txEl>
                                          </p:spTgt>
                                        </p:tgtEl>
                                        <p:attrNameLst>
                                          <p:attrName>style.visibility</p:attrName>
                                        </p:attrNameLst>
                                      </p:cBhvr>
                                      <p:to>
                                        <p:strVal val="visible"/>
                                      </p:to>
                                    </p:set>
                                    <p:anim calcmode="lin" valueType="num">
                                      <p:cBhvr additive="base">
                                        <p:cTn id="7" dur="500"/>
                                        <p:tgtEl>
                                          <p:spTgt spid="300">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300">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300">
                                            <p:txEl>
                                              <p:pRg st="1" end="1"/>
                                            </p:txEl>
                                          </p:spTgt>
                                        </p:tgtEl>
                                        <p:attrNameLst>
                                          <p:attrName>style.visibility</p:attrName>
                                        </p:attrNameLst>
                                      </p:cBhvr>
                                      <p:to>
                                        <p:strVal val="visible"/>
                                      </p:to>
                                    </p:set>
                                    <p:anim calcmode="lin" valueType="num">
                                      <p:cBhvr additive="base">
                                        <p:cTn id="11" dur="500"/>
                                        <p:tgtEl>
                                          <p:spTgt spid="300">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300">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300">
                                            <p:txEl>
                                              <p:pRg st="2" end="2"/>
                                            </p:txEl>
                                          </p:spTgt>
                                        </p:tgtEl>
                                        <p:attrNameLst>
                                          <p:attrName>style.visibility</p:attrName>
                                        </p:attrNameLst>
                                      </p:cBhvr>
                                      <p:to>
                                        <p:strVal val="visible"/>
                                      </p:to>
                                    </p:set>
                                    <p:anim calcmode="lin" valueType="num">
                                      <p:cBhvr additive="base">
                                        <p:cTn id="15" dur="500"/>
                                        <p:tgtEl>
                                          <p:spTgt spid="300">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300">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300">
                                            <p:txEl>
                                              <p:pRg st="3" end="3"/>
                                            </p:txEl>
                                          </p:spTgt>
                                        </p:tgtEl>
                                        <p:attrNameLst>
                                          <p:attrName>style.visibility</p:attrName>
                                        </p:attrNameLst>
                                      </p:cBhvr>
                                      <p:to>
                                        <p:strVal val="visible"/>
                                      </p:to>
                                    </p:set>
                                    <p:anim calcmode="lin" valueType="num">
                                      <p:cBhvr additive="base">
                                        <p:cTn id="19" dur="500"/>
                                        <p:tgtEl>
                                          <p:spTgt spid="300">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300">
                                            <p:txEl>
                                              <p:pRg st="3" end="3"/>
                                            </p:txEl>
                                          </p:spTgt>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300">
                                            <p:txEl>
                                              <p:pRg st="4" end="4"/>
                                            </p:txEl>
                                          </p:spTgt>
                                        </p:tgtEl>
                                        <p:attrNameLst>
                                          <p:attrName>style.visibility</p:attrName>
                                        </p:attrNameLst>
                                      </p:cBhvr>
                                      <p:to>
                                        <p:strVal val="visible"/>
                                      </p:to>
                                    </p:set>
                                    <p:anim calcmode="lin" valueType="num">
                                      <p:cBhvr additive="base">
                                        <p:cTn id="23" dur="500"/>
                                        <p:tgtEl>
                                          <p:spTgt spid="300">
                                            <p:txEl>
                                              <p:pRg st="4" end="4"/>
                                            </p:txEl>
                                          </p:spTgt>
                                        </p:tgtEl>
                                        <p:attrNameLst>
                                          <p:attrName>ppt_w</p:attrName>
                                        </p:attrNameLst>
                                      </p:cBhvr>
                                      <p:tavLst>
                                        <p:tav tm="0">
                                          <p:val>
                                            <p:strVal val="0"/>
                                          </p:val>
                                        </p:tav>
                                        <p:tav tm="100000">
                                          <p:val>
                                            <p:strVal val="#ppt_w"/>
                                          </p:val>
                                        </p:tav>
                                      </p:tavLst>
                                    </p:anim>
                                    <p:anim calcmode="lin" valueType="num">
                                      <p:cBhvr additive="base">
                                        <p:cTn id="24" dur="500"/>
                                        <p:tgtEl>
                                          <p:spTgt spid="300">
                                            <p:txEl>
                                              <p:pRg st="4" end="4"/>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rgbClr val="5E3845"/>
        </a:solidFill>
        <a:effectLst/>
      </p:bgPr>
    </p:bg>
    <p:spTree>
      <p:nvGrpSpPr>
        <p:cNvPr id="1" name="Shape 306"/>
        <p:cNvGrpSpPr/>
        <p:nvPr/>
      </p:nvGrpSpPr>
      <p:grpSpPr>
        <a:xfrm>
          <a:off x="0" y="0"/>
          <a:ext cx="0" cy="0"/>
          <a:chOff x="0" y="0"/>
          <a:chExt cx="0" cy="0"/>
        </a:xfrm>
      </p:grpSpPr>
      <p:sp>
        <p:nvSpPr>
          <p:cNvPr id="307" name="Google Shape;307;p28"/>
          <p:cNvSpPr txBox="1">
            <a:spLocks noGrp="1"/>
          </p:cNvSpPr>
          <p:nvPr>
            <p:ph type="title"/>
          </p:nvPr>
        </p:nvSpPr>
        <p:spPr>
          <a:xfrm>
            <a:off x="264694" y="4559884"/>
            <a:ext cx="6508681" cy="1844675"/>
          </a:xfrm>
          <a:prstGeom prst="rect">
            <a:avLst/>
          </a:prstGeom>
          <a:noFill/>
          <a:ln>
            <a:noFill/>
          </a:ln>
        </p:spPr>
        <p:txBody>
          <a:bodyPr spcFirstLastPara="1" wrap="square" lIns="91425" tIns="45700" rIns="91425" bIns="45700" anchor="t" anchorCtr="0">
            <a:normAutofit fontScale="90000"/>
          </a:bodyPr>
          <a:lstStyle/>
          <a:p>
            <a:pPr marL="0" lvl="0" indent="0" algn="r" rtl="0">
              <a:lnSpc>
                <a:spcPct val="90000"/>
              </a:lnSpc>
              <a:spcBef>
                <a:spcPts val="0"/>
              </a:spcBef>
              <a:spcAft>
                <a:spcPts val="0"/>
              </a:spcAft>
              <a:buClr>
                <a:schemeClr val="dk1"/>
              </a:buClr>
              <a:buSzPct val="45833"/>
              <a:buFont typeface="Arial"/>
              <a:buNone/>
            </a:pPr>
            <a:r>
              <a:rPr lang="en-US" sz="2400">
                <a:solidFill>
                  <a:schemeClr val="lt1"/>
                </a:solidFill>
                <a:latin typeface="Corbel"/>
                <a:ea typeface="Corbel"/>
                <a:cs typeface="Corbel"/>
                <a:sym typeface="Corbel"/>
              </a:rPr>
              <a:t>La calzada romana que sale de Tarso</a:t>
            </a:r>
            <a:endParaRPr sz="2400">
              <a:solidFill>
                <a:schemeClr val="lt1"/>
              </a:solidFill>
              <a:latin typeface="Corbel"/>
              <a:ea typeface="Corbel"/>
              <a:cs typeface="Corbel"/>
              <a:sym typeface="Corbel"/>
            </a:endParaRPr>
          </a:p>
          <a:p>
            <a:pPr marL="0" lvl="0" indent="0" algn="r" rtl="0">
              <a:lnSpc>
                <a:spcPct val="90000"/>
              </a:lnSpc>
              <a:spcBef>
                <a:spcPts val="0"/>
              </a:spcBef>
              <a:spcAft>
                <a:spcPts val="0"/>
              </a:spcAft>
              <a:buClr>
                <a:schemeClr val="dk1"/>
              </a:buClr>
              <a:buSzPct val="45833"/>
              <a:buFont typeface="Arial"/>
              <a:buNone/>
            </a:pPr>
            <a:endParaRPr sz="2400">
              <a:solidFill>
                <a:schemeClr val="lt1"/>
              </a:solidFill>
              <a:latin typeface="Corbel"/>
              <a:ea typeface="Corbel"/>
              <a:cs typeface="Corbel"/>
              <a:sym typeface="Corbel"/>
            </a:endParaRPr>
          </a:p>
          <a:p>
            <a:pPr marL="0" lvl="0" indent="0" algn="r" rtl="0">
              <a:lnSpc>
                <a:spcPct val="90000"/>
              </a:lnSpc>
              <a:spcBef>
                <a:spcPts val="0"/>
              </a:spcBef>
              <a:spcAft>
                <a:spcPts val="0"/>
              </a:spcAft>
              <a:buClr>
                <a:schemeClr val="dk1"/>
              </a:buClr>
              <a:buSzPct val="45833"/>
              <a:buFont typeface="Arial"/>
              <a:buNone/>
            </a:pPr>
            <a:endParaRPr sz="2400">
              <a:solidFill>
                <a:schemeClr val="lt1"/>
              </a:solidFill>
              <a:latin typeface="Corbel"/>
              <a:ea typeface="Corbel"/>
              <a:cs typeface="Corbel"/>
              <a:sym typeface="Corbel"/>
            </a:endParaRPr>
          </a:p>
          <a:p>
            <a:pPr marL="0" lvl="0" indent="0" algn="r" rtl="0">
              <a:lnSpc>
                <a:spcPct val="90000"/>
              </a:lnSpc>
              <a:spcBef>
                <a:spcPts val="0"/>
              </a:spcBef>
              <a:spcAft>
                <a:spcPts val="0"/>
              </a:spcAft>
              <a:buClr>
                <a:schemeClr val="dk1"/>
              </a:buClr>
              <a:buSzPct val="45833"/>
              <a:buFont typeface="Arial"/>
              <a:buNone/>
            </a:pPr>
            <a:endParaRPr sz="2400">
              <a:solidFill>
                <a:schemeClr val="lt1"/>
              </a:solidFill>
              <a:latin typeface="Corbel"/>
              <a:ea typeface="Corbel"/>
              <a:cs typeface="Corbel"/>
              <a:sym typeface="Corbel"/>
            </a:endParaRPr>
          </a:p>
          <a:p>
            <a:pPr marL="0" lvl="0" indent="0" algn="r" rtl="0">
              <a:lnSpc>
                <a:spcPct val="90000"/>
              </a:lnSpc>
              <a:spcBef>
                <a:spcPts val="0"/>
              </a:spcBef>
              <a:spcAft>
                <a:spcPts val="0"/>
              </a:spcAft>
              <a:buClr>
                <a:schemeClr val="dk1"/>
              </a:buClr>
              <a:buSzPct val="45833"/>
              <a:buFont typeface="Arial"/>
              <a:buNone/>
            </a:pPr>
            <a:r>
              <a:rPr lang="en-US" sz="2400">
                <a:solidFill>
                  <a:schemeClr val="lt1"/>
                </a:solidFill>
                <a:latin typeface="Corbel"/>
                <a:ea typeface="Corbel"/>
                <a:cs typeface="Corbel"/>
                <a:sym typeface="Corbel"/>
              </a:rPr>
              <a:t>		            Las puertas de Cilicia desde arriba</a:t>
            </a:r>
            <a:endParaRPr sz="2400">
              <a:solidFill>
                <a:schemeClr val="lt1"/>
              </a:solidFill>
              <a:latin typeface="Corbel"/>
              <a:ea typeface="Corbel"/>
              <a:cs typeface="Corbel"/>
              <a:sym typeface="Corbel"/>
            </a:endParaRPr>
          </a:p>
          <a:p>
            <a:pPr marL="0" lvl="0" indent="0" algn="r" rtl="0">
              <a:lnSpc>
                <a:spcPct val="90000"/>
              </a:lnSpc>
              <a:spcBef>
                <a:spcPts val="0"/>
              </a:spcBef>
              <a:spcAft>
                <a:spcPts val="0"/>
              </a:spcAft>
              <a:buClr>
                <a:schemeClr val="dk1"/>
              </a:buClr>
              <a:buSzPct val="45833"/>
              <a:buFont typeface="Arial"/>
              <a:buNone/>
            </a:pPr>
            <a:endParaRPr sz="2400">
              <a:solidFill>
                <a:schemeClr val="lt1"/>
              </a:solidFill>
              <a:latin typeface="Corbel"/>
              <a:ea typeface="Corbel"/>
              <a:cs typeface="Corbel"/>
              <a:sym typeface="Corbel"/>
            </a:endParaRPr>
          </a:p>
          <a:p>
            <a:pPr marL="0" lvl="0" indent="0" algn="r" rtl="0">
              <a:lnSpc>
                <a:spcPct val="90000"/>
              </a:lnSpc>
              <a:spcBef>
                <a:spcPts val="0"/>
              </a:spcBef>
              <a:spcAft>
                <a:spcPts val="0"/>
              </a:spcAft>
              <a:buClr>
                <a:schemeClr val="lt1"/>
              </a:buClr>
              <a:buSzPct val="100000"/>
              <a:buFont typeface="Corbel"/>
              <a:buNone/>
            </a:pPr>
            <a:endParaRPr sz="2400">
              <a:solidFill>
                <a:schemeClr val="lt1"/>
              </a:solidFill>
              <a:latin typeface="Corbel"/>
              <a:ea typeface="Corbel"/>
              <a:cs typeface="Corbel"/>
              <a:sym typeface="Corbel"/>
            </a:endParaRPr>
          </a:p>
        </p:txBody>
      </p:sp>
      <p:pic>
        <p:nvPicPr>
          <p:cNvPr id="308" name="Google Shape;308;p28"/>
          <p:cNvPicPr preferRelativeResize="0">
            <a:picLocks noGrp="1"/>
          </p:cNvPicPr>
          <p:nvPr>
            <p:ph type="body" idx="1"/>
          </p:nvPr>
        </p:nvPicPr>
        <p:blipFill rotWithShape="1">
          <a:blip r:embed="rId3">
            <a:alphaModFix/>
          </a:blip>
          <a:srcRect/>
          <a:stretch/>
        </p:blipFill>
        <p:spPr>
          <a:xfrm>
            <a:off x="240630" y="208546"/>
            <a:ext cx="6556810" cy="4351338"/>
          </a:xfrm>
          <a:prstGeom prst="rect">
            <a:avLst/>
          </a:prstGeom>
          <a:noFill/>
          <a:ln>
            <a:noFill/>
          </a:ln>
        </p:spPr>
      </p:pic>
      <p:sp>
        <p:nvSpPr>
          <p:cNvPr id="309" name="Google Shape;309;p28"/>
          <p:cNvSpPr txBox="1">
            <a:spLocks noGrp="1"/>
          </p:cNvSpPr>
          <p:nvPr>
            <p:ph type="sldNum" idx="12"/>
          </p:nvPr>
        </p:nvSpPr>
        <p:spPr>
          <a:xfrm>
            <a:off x="11784011" y="5607592"/>
            <a:ext cx="40798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28</a:t>
            </a:fld>
            <a:endParaRPr/>
          </a:p>
        </p:txBody>
      </p:sp>
      <p:pic>
        <p:nvPicPr>
          <p:cNvPr id="310" name="Google Shape;310;p2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046161" y="0"/>
            <a:ext cx="5145839" cy="6858000"/>
          </a:xfrm>
          <a:prstGeom prst="rect">
            <a:avLst/>
          </a:prstGeom>
          <a:noFill/>
          <a:ln>
            <a:noFill/>
          </a:ln>
        </p:spPr>
      </p:pic>
    </p:spTree>
  </p:cSld>
  <p:clrMapOvr>
    <a:masterClrMapping/>
  </p:clrMapOvr>
  <p:transition>
    <p:split orient="vert"/>
  </p:transition>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rgbClr val="321C24"/>
        </a:solidFill>
        <a:effectLst/>
      </p:bgPr>
    </p:bg>
    <p:spTree>
      <p:nvGrpSpPr>
        <p:cNvPr id="1" name="Shape 314"/>
        <p:cNvGrpSpPr/>
        <p:nvPr/>
      </p:nvGrpSpPr>
      <p:grpSpPr>
        <a:xfrm>
          <a:off x="0" y="0"/>
          <a:ext cx="0" cy="0"/>
          <a:chOff x="0" y="0"/>
          <a:chExt cx="0" cy="0"/>
        </a:xfrm>
      </p:grpSpPr>
      <p:sp>
        <p:nvSpPr>
          <p:cNvPr id="315" name="Google Shape;315;p29"/>
          <p:cNvSpPr txBox="1">
            <a:spLocks noGrp="1"/>
          </p:cNvSpPr>
          <p:nvPr>
            <p:ph type="title"/>
          </p:nvPr>
        </p:nvSpPr>
        <p:spPr>
          <a:xfrm>
            <a:off x="9180093" y="208546"/>
            <a:ext cx="2386263" cy="6344653"/>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FF99"/>
              </a:buClr>
              <a:buSzPts val="2800"/>
              <a:buFont typeface="Impact"/>
              <a:buNone/>
            </a:pPr>
            <a:r>
              <a:rPr lang="en-US" sz="2800">
                <a:solidFill>
                  <a:srgbClr val="FFFF99"/>
                </a:solidFill>
                <a:latin typeface="Impact"/>
                <a:ea typeface="Impact"/>
                <a:cs typeface="Impact"/>
                <a:sym typeface="Impact"/>
              </a:rPr>
              <a:t>Cinco nuevas iglesias importantes</a:t>
            </a:r>
            <a:br>
              <a:rPr lang="en-US" sz="2400">
                <a:solidFill>
                  <a:srgbClr val="FFFF99"/>
                </a:solidFill>
                <a:latin typeface="Impact"/>
                <a:ea typeface="Impact"/>
                <a:cs typeface="Impact"/>
                <a:sym typeface="Impact"/>
              </a:rPr>
            </a:br>
            <a:br>
              <a:rPr lang="en-US" sz="2400">
                <a:solidFill>
                  <a:srgbClr val="FFFF99"/>
                </a:solidFill>
                <a:latin typeface="Impact"/>
                <a:ea typeface="Impact"/>
                <a:cs typeface="Impact"/>
                <a:sym typeface="Impact"/>
              </a:rPr>
            </a:br>
            <a:r>
              <a:rPr lang="en-US" sz="2400">
                <a:solidFill>
                  <a:srgbClr val="FFFF99"/>
                </a:solidFill>
                <a:latin typeface="Arial Narrow"/>
                <a:ea typeface="Arial Narrow"/>
                <a:cs typeface="Arial Narrow"/>
                <a:sym typeface="Arial Narrow"/>
              </a:rPr>
              <a:t>Filipos</a:t>
            </a:r>
            <a:endParaRPr sz="2400">
              <a:solidFill>
                <a:srgbClr val="FFFF99"/>
              </a:solidFill>
              <a:latin typeface="Arial Narrow"/>
              <a:ea typeface="Arial Narrow"/>
              <a:cs typeface="Arial Narrow"/>
              <a:sym typeface="Arial Narrow"/>
            </a:endParaRPr>
          </a:p>
          <a:p>
            <a:pPr marL="0" lvl="0" indent="0" algn="r" rtl="0">
              <a:lnSpc>
                <a:spcPct val="90000"/>
              </a:lnSpc>
              <a:spcBef>
                <a:spcPts val="0"/>
              </a:spcBef>
              <a:spcAft>
                <a:spcPts val="0"/>
              </a:spcAft>
              <a:buClr>
                <a:schemeClr val="dk1"/>
              </a:buClr>
              <a:buSzPts val="1100"/>
              <a:buFont typeface="Arial"/>
              <a:buNone/>
            </a:pPr>
            <a:r>
              <a:rPr lang="en-US" sz="2400">
                <a:solidFill>
                  <a:srgbClr val="FFFF99"/>
                </a:solidFill>
                <a:latin typeface="Arial Narrow"/>
                <a:ea typeface="Arial Narrow"/>
                <a:cs typeface="Arial Narrow"/>
                <a:sym typeface="Arial Narrow"/>
              </a:rPr>
              <a:t>Tesalónica</a:t>
            </a:r>
            <a:endParaRPr sz="2400">
              <a:solidFill>
                <a:srgbClr val="FFFF99"/>
              </a:solidFill>
              <a:latin typeface="Arial Narrow"/>
              <a:ea typeface="Arial Narrow"/>
              <a:cs typeface="Arial Narrow"/>
              <a:sym typeface="Arial Narrow"/>
            </a:endParaRPr>
          </a:p>
          <a:p>
            <a:pPr marL="0" lvl="0" indent="0" algn="r" rtl="0">
              <a:lnSpc>
                <a:spcPct val="90000"/>
              </a:lnSpc>
              <a:spcBef>
                <a:spcPts val="0"/>
              </a:spcBef>
              <a:spcAft>
                <a:spcPts val="0"/>
              </a:spcAft>
              <a:buClr>
                <a:schemeClr val="dk1"/>
              </a:buClr>
              <a:buSzPts val="1100"/>
              <a:buFont typeface="Arial"/>
              <a:buNone/>
            </a:pPr>
            <a:r>
              <a:rPr lang="en-US" sz="2400">
                <a:solidFill>
                  <a:srgbClr val="FFFF99"/>
                </a:solidFill>
                <a:latin typeface="Arial Narrow"/>
                <a:ea typeface="Arial Narrow"/>
                <a:cs typeface="Arial Narrow"/>
                <a:sym typeface="Arial Narrow"/>
              </a:rPr>
              <a:t>Berea</a:t>
            </a:r>
            <a:endParaRPr sz="2400">
              <a:solidFill>
                <a:srgbClr val="FFFF99"/>
              </a:solidFill>
              <a:latin typeface="Arial Narrow"/>
              <a:ea typeface="Arial Narrow"/>
              <a:cs typeface="Arial Narrow"/>
              <a:sym typeface="Arial Narrow"/>
            </a:endParaRPr>
          </a:p>
          <a:p>
            <a:pPr marL="0" lvl="0" indent="0" algn="r" rtl="0">
              <a:lnSpc>
                <a:spcPct val="90000"/>
              </a:lnSpc>
              <a:spcBef>
                <a:spcPts val="0"/>
              </a:spcBef>
              <a:spcAft>
                <a:spcPts val="0"/>
              </a:spcAft>
              <a:buClr>
                <a:schemeClr val="dk1"/>
              </a:buClr>
              <a:buSzPts val="1100"/>
              <a:buFont typeface="Arial"/>
              <a:buNone/>
            </a:pPr>
            <a:r>
              <a:rPr lang="en-US" sz="2400">
                <a:solidFill>
                  <a:srgbClr val="FFFF99"/>
                </a:solidFill>
                <a:latin typeface="Arial Narrow"/>
                <a:ea typeface="Arial Narrow"/>
                <a:cs typeface="Arial Narrow"/>
                <a:sym typeface="Arial Narrow"/>
              </a:rPr>
              <a:t>Atenas</a:t>
            </a:r>
            <a:endParaRPr sz="2400">
              <a:solidFill>
                <a:srgbClr val="FFFF99"/>
              </a:solidFill>
              <a:latin typeface="Arial Narrow"/>
              <a:ea typeface="Arial Narrow"/>
              <a:cs typeface="Arial Narrow"/>
              <a:sym typeface="Arial Narrow"/>
            </a:endParaRPr>
          </a:p>
          <a:p>
            <a:pPr marL="0" lvl="0" indent="0" algn="r" rtl="0">
              <a:lnSpc>
                <a:spcPct val="90000"/>
              </a:lnSpc>
              <a:spcBef>
                <a:spcPts val="0"/>
              </a:spcBef>
              <a:spcAft>
                <a:spcPts val="0"/>
              </a:spcAft>
              <a:buClr>
                <a:schemeClr val="dk1"/>
              </a:buClr>
              <a:buSzPts val="1100"/>
              <a:buFont typeface="Arial"/>
              <a:buNone/>
            </a:pPr>
            <a:r>
              <a:rPr lang="en-US" sz="2400">
                <a:solidFill>
                  <a:srgbClr val="FFFF99"/>
                </a:solidFill>
                <a:latin typeface="Arial Narrow"/>
                <a:ea typeface="Arial Narrow"/>
                <a:cs typeface="Arial Narrow"/>
                <a:sym typeface="Arial Narrow"/>
              </a:rPr>
              <a:t>Corinto</a:t>
            </a:r>
            <a:br>
              <a:rPr lang="en-US" sz="2400">
                <a:solidFill>
                  <a:srgbClr val="FFFF99"/>
                </a:solidFill>
                <a:latin typeface="Arial Narrow"/>
                <a:ea typeface="Arial Narrow"/>
                <a:cs typeface="Arial Narrow"/>
                <a:sym typeface="Arial Narrow"/>
              </a:rPr>
            </a:br>
            <a:br>
              <a:rPr lang="en-US" sz="2400">
                <a:solidFill>
                  <a:srgbClr val="FFFF99"/>
                </a:solidFill>
                <a:latin typeface="Arial Narrow"/>
                <a:ea typeface="Arial Narrow"/>
                <a:cs typeface="Arial Narrow"/>
                <a:sym typeface="Arial Narrow"/>
              </a:rPr>
            </a:br>
            <a:r>
              <a:rPr lang="en-US" sz="2800">
                <a:solidFill>
                  <a:srgbClr val="FFFF99"/>
                </a:solidFill>
                <a:latin typeface="Impact"/>
                <a:ea typeface="Impact"/>
                <a:cs typeface="Impact"/>
                <a:sym typeface="Impact"/>
              </a:rPr>
              <a:t>Pablo escribiría cartas a tres de ellos</a:t>
            </a:r>
            <a:endParaRPr sz="2800">
              <a:solidFill>
                <a:srgbClr val="FFFF99"/>
              </a:solidFill>
              <a:latin typeface="Impact"/>
              <a:ea typeface="Impact"/>
              <a:cs typeface="Impact"/>
              <a:sym typeface="Impact"/>
            </a:endParaRPr>
          </a:p>
        </p:txBody>
      </p:sp>
      <p:pic>
        <p:nvPicPr>
          <p:cNvPr id="316" name="Google Shape;316;p29" descr="bible-map-apostle-paul-second-missionary-journey[1]"/>
          <p:cNvPicPr preferRelativeResize="0"/>
          <p:nvPr/>
        </p:nvPicPr>
        <p:blipFill rotWithShape="1">
          <a:blip r:embed="rId3">
            <a:alphaModFix/>
          </a:blip>
          <a:srcRect/>
          <a:stretch/>
        </p:blipFill>
        <p:spPr>
          <a:xfrm>
            <a:off x="1347538" y="0"/>
            <a:ext cx="7620000" cy="6858000"/>
          </a:xfrm>
          <a:prstGeom prst="rect">
            <a:avLst/>
          </a:prstGeom>
          <a:noFill/>
          <a:ln>
            <a:noFill/>
          </a:ln>
        </p:spPr>
      </p:pic>
    </p:spTree>
  </p:cSld>
  <p:clrMapOvr>
    <a:masterClrMapping/>
  </p:clrMapOvr>
  <p:transition>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3"/>
          <p:cNvSpPr txBox="1">
            <a:spLocks noGrp="1"/>
          </p:cNvSpPr>
          <p:nvPr>
            <p:ph type="title"/>
          </p:nvPr>
        </p:nvSpPr>
        <p:spPr>
          <a:xfrm>
            <a:off x="762000" y="559678"/>
            <a:ext cx="3833906" cy="4952492"/>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5000"/>
              <a:buFont typeface="Century Schoolbook"/>
              <a:buNone/>
            </a:pPr>
            <a:r>
              <a:rPr lang="en-US" b="1">
                <a:solidFill>
                  <a:srgbClr val="FFC000"/>
                </a:solidFill>
              </a:rPr>
              <a:t>San Pablo</a:t>
            </a:r>
            <a:endParaRPr b="1">
              <a:solidFill>
                <a:srgbClr val="FFC000"/>
              </a:solidFill>
            </a:endParaRPr>
          </a:p>
          <a:p>
            <a:pPr marL="0" lvl="0" indent="0" algn="r" rtl="0">
              <a:lnSpc>
                <a:spcPct val="90000"/>
              </a:lnSpc>
              <a:spcBef>
                <a:spcPts val="0"/>
              </a:spcBef>
              <a:spcAft>
                <a:spcPts val="0"/>
              </a:spcAft>
              <a:buClr>
                <a:srgbClr val="FFC000"/>
              </a:buClr>
              <a:buSzPts val="5000"/>
              <a:buFont typeface="Century Schoolbook"/>
              <a:buNone/>
            </a:pPr>
            <a:endParaRPr b="1">
              <a:solidFill>
                <a:srgbClr val="FFC000"/>
              </a:solidFill>
            </a:endParaRPr>
          </a:p>
        </p:txBody>
      </p:sp>
      <p:sp>
        <p:nvSpPr>
          <p:cNvPr id="143" name="Google Shape;143;p3"/>
          <p:cNvSpPr txBox="1">
            <a:spLocks noGrp="1"/>
          </p:cNvSpPr>
          <p:nvPr>
            <p:ph type="body" idx="1"/>
          </p:nvPr>
        </p:nvSpPr>
        <p:spPr>
          <a:xfrm>
            <a:off x="5181600" y="569066"/>
            <a:ext cx="6248398" cy="5655156"/>
          </a:xfrm>
          <a:prstGeom prst="rect">
            <a:avLst/>
          </a:prstGeom>
          <a:noFill/>
          <a:ln>
            <a:noFill/>
          </a:ln>
        </p:spPr>
        <p:txBody>
          <a:bodyPr spcFirstLastPara="1" wrap="square" lIns="91425" tIns="45700" rIns="91425" bIns="45700" anchor="t" anchorCtr="0">
            <a:normAutofit lnSpcReduction="20000"/>
          </a:bodyPr>
          <a:lstStyle/>
          <a:p>
            <a:pPr marL="0" lvl="0" indent="0" algn="l" rtl="0">
              <a:lnSpc>
                <a:spcPct val="112000"/>
              </a:lnSpc>
              <a:spcBef>
                <a:spcPts val="0"/>
              </a:spcBef>
              <a:spcAft>
                <a:spcPts val="0"/>
              </a:spcAft>
              <a:buClr>
                <a:srgbClr val="FF0000"/>
              </a:buClr>
              <a:buSzPts val="3000"/>
              <a:buNone/>
            </a:pPr>
            <a:r>
              <a:rPr lang="en-US" sz="3000" b="1">
                <a:solidFill>
                  <a:srgbClr val="FF0000"/>
                </a:solidFill>
                <a:latin typeface="Calibri"/>
                <a:ea typeface="Calibri"/>
                <a:cs typeface="Calibri"/>
                <a:sym typeface="Calibri"/>
              </a:rPr>
              <a:t>Saulo de Tarso, en Cilicia, fue un joven rabino que participó en el martirio de Esteban y encabezó la dura persecución de la iglesia de Jerusalén.</a:t>
            </a:r>
            <a:endParaRPr sz="3000" b="1">
              <a:solidFill>
                <a:srgbClr val="FF0000"/>
              </a:solidFill>
              <a:latin typeface="Calibri"/>
              <a:ea typeface="Calibri"/>
              <a:cs typeface="Calibri"/>
              <a:sym typeface="Calibri"/>
            </a:endParaRPr>
          </a:p>
          <a:p>
            <a:pPr marL="457200" lvl="0" indent="-393700" algn="l" rtl="0">
              <a:lnSpc>
                <a:spcPct val="112000"/>
              </a:lnSpc>
              <a:spcBef>
                <a:spcPts val="900"/>
              </a:spcBef>
              <a:spcAft>
                <a:spcPts val="0"/>
              </a:spcAft>
              <a:buSzPts val="2600"/>
              <a:buChar char="•"/>
            </a:pPr>
            <a:r>
              <a:rPr lang="en-US" sz="2600" i="1"/>
              <a:t>Judío de la diáspora (Hch. 21:39), tenía parientes en Jerusalén (Hch. 23:16) y se había trasladado allí a una edad temprana para estudiar con el rabino Gamaliel (Hch. 22:3; cf. Ga. 1:14).</a:t>
            </a:r>
            <a:endParaRPr sz="2600" i="1"/>
          </a:p>
          <a:p>
            <a:pPr marL="457200" lvl="0" indent="-393700" algn="l" rtl="0">
              <a:lnSpc>
                <a:spcPct val="112000"/>
              </a:lnSpc>
              <a:spcBef>
                <a:spcPts val="0"/>
              </a:spcBef>
              <a:spcAft>
                <a:spcPts val="0"/>
              </a:spcAft>
              <a:buSzPts val="2600"/>
              <a:buChar char="•"/>
            </a:pPr>
            <a:r>
              <a:rPr lang="en-US" sz="2600" i="1"/>
              <a:t>Como archi inquisidor del Sanedrín, extraditó a cristianos de sinagogas lejanas, llevándolos a juicios por herejía (22:4-5; 26:9-11).</a:t>
            </a:r>
            <a:endParaRPr sz="2600" i="1"/>
          </a:p>
          <a:p>
            <a:pPr marL="0" lvl="0" indent="0" algn="l" rtl="0">
              <a:lnSpc>
                <a:spcPct val="112000"/>
              </a:lnSpc>
              <a:spcBef>
                <a:spcPts val="900"/>
              </a:spcBef>
              <a:spcAft>
                <a:spcPts val="0"/>
              </a:spcAft>
              <a:buClr>
                <a:srgbClr val="262626"/>
              </a:buClr>
              <a:buSzPts val="2000"/>
              <a:buNone/>
            </a:pPr>
            <a:endParaRPr sz="2600" i="1"/>
          </a:p>
        </p:txBody>
      </p:sp>
      <p:sp>
        <p:nvSpPr>
          <p:cNvPr id="144" name="Google Shape;144;p3"/>
          <p:cNvSpPr txBox="1">
            <a:spLocks noGrp="1"/>
          </p:cNvSpPr>
          <p:nvPr>
            <p:ph type="sldNum" idx="12"/>
          </p:nvPr>
        </p:nvSpPr>
        <p:spPr>
          <a:xfrm>
            <a:off x="11784011" y="5607592"/>
            <a:ext cx="40798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transition>
    <p:split orient="vert"/>
  </p:transition>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rgbClr val="5E3845"/>
        </a:solidFill>
        <a:effectLst/>
      </p:bgPr>
    </p:bg>
    <p:spTree>
      <p:nvGrpSpPr>
        <p:cNvPr id="1" name="Shape 320"/>
        <p:cNvGrpSpPr/>
        <p:nvPr/>
      </p:nvGrpSpPr>
      <p:grpSpPr>
        <a:xfrm>
          <a:off x="0" y="0"/>
          <a:ext cx="0" cy="0"/>
          <a:chOff x="0" y="0"/>
          <a:chExt cx="0" cy="0"/>
        </a:xfrm>
      </p:grpSpPr>
      <p:sp>
        <p:nvSpPr>
          <p:cNvPr id="321" name="Google Shape;321;p30"/>
          <p:cNvSpPr txBox="1">
            <a:spLocks noGrp="1"/>
          </p:cNvSpPr>
          <p:nvPr>
            <p:ph type="title"/>
          </p:nvPr>
        </p:nvSpPr>
        <p:spPr>
          <a:xfrm>
            <a:off x="272725" y="92250"/>
            <a:ext cx="10998600" cy="669900"/>
          </a:xfrm>
          <a:prstGeom prst="rect">
            <a:avLst/>
          </a:prstGeom>
          <a:noFill/>
          <a:ln>
            <a:noFill/>
          </a:ln>
        </p:spPr>
        <p:txBody>
          <a:bodyPr spcFirstLastPara="1" wrap="square" lIns="91425" tIns="45700" rIns="91425" bIns="45700" anchor="t" anchorCtr="0">
            <a:normAutofit fontScale="90000"/>
          </a:bodyPr>
          <a:lstStyle/>
          <a:p>
            <a:pPr marL="0" lvl="0" indent="0" algn="r" rtl="0">
              <a:lnSpc>
                <a:spcPct val="90000"/>
              </a:lnSpc>
              <a:spcBef>
                <a:spcPts val="0"/>
              </a:spcBef>
              <a:spcAft>
                <a:spcPts val="0"/>
              </a:spcAft>
              <a:buClr>
                <a:srgbClr val="FFC000"/>
              </a:buClr>
              <a:buSzPct val="100000"/>
              <a:buFont typeface="Bad Script"/>
              <a:buNone/>
            </a:pPr>
            <a:r>
              <a:rPr lang="en-US" sz="5400" b="1">
                <a:solidFill>
                  <a:srgbClr val="FFC000"/>
                </a:solidFill>
                <a:latin typeface="Bad Script"/>
                <a:ea typeface="Bad Script"/>
                <a:cs typeface="Bad Script"/>
                <a:sym typeface="Bad Script"/>
              </a:rPr>
              <a:t>Los viajes del 1er siglo por tierra y mar</a:t>
            </a:r>
            <a:br>
              <a:rPr lang="en-US" sz="6600" b="1">
                <a:solidFill>
                  <a:srgbClr val="FFC000"/>
                </a:solidFill>
                <a:latin typeface="Bad Script"/>
                <a:ea typeface="Bad Script"/>
                <a:cs typeface="Bad Script"/>
                <a:sym typeface="Bad Script"/>
              </a:rPr>
            </a:br>
            <a:r>
              <a:rPr lang="en-US" sz="2400" b="1">
                <a:solidFill>
                  <a:srgbClr val="FFC000"/>
                </a:solidFill>
                <a:latin typeface="Open Sans"/>
                <a:ea typeface="Open Sans"/>
                <a:cs typeface="Open Sans"/>
                <a:sym typeface="Open Sans"/>
              </a:rPr>
              <a:t>La ruta de la 2da gira misionera de Pablo (2 Co. 11:23-27)</a:t>
            </a:r>
            <a:endParaRPr sz="2400" b="1">
              <a:solidFill>
                <a:srgbClr val="FFC000"/>
              </a:solidFill>
              <a:latin typeface="Open Sans"/>
              <a:ea typeface="Open Sans"/>
              <a:cs typeface="Open Sans"/>
              <a:sym typeface="Open Sans"/>
            </a:endParaRPr>
          </a:p>
          <a:p>
            <a:pPr marL="0" lvl="0" indent="0" algn="r" rtl="0">
              <a:lnSpc>
                <a:spcPct val="90000"/>
              </a:lnSpc>
              <a:spcBef>
                <a:spcPts val="0"/>
              </a:spcBef>
              <a:spcAft>
                <a:spcPts val="0"/>
              </a:spcAft>
              <a:buClr>
                <a:schemeClr val="dk1"/>
              </a:buClr>
              <a:buSzPct val="45833"/>
              <a:buFont typeface="Arial"/>
              <a:buNone/>
            </a:pPr>
            <a:endParaRPr sz="2400" b="1">
              <a:solidFill>
                <a:srgbClr val="FFC000"/>
              </a:solidFill>
              <a:latin typeface="Open Sans"/>
              <a:ea typeface="Open Sans"/>
              <a:cs typeface="Open Sans"/>
              <a:sym typeface="Open Sans"/>
            </a:endParaRPr>
          </a:p>
          <a:p>
            <a:pPr marL="0" lvl="0" indent="0" algn="r" rtl="0">
              <a:lnSpc>
                <a:spcPct val="90000"/>
              </a:lnSpc>
              <a:spcBef>
                <a:spcPts val="0"/>
              </a:spcBef>
              <a:spcAft>
                <a:spcPts val="0"/>
              </a:spcAft>
              <a:buClr>
                <a:srgbClr val="FFC000"/>
              </a:buClr>
              <a:buSzPct val="225000"/>
              <a:buFont typeface="Bad Script"/>
              <a:buNone/>
            </a:pPr>
            <a:endParaRPr sz="2400" b="1">
              <a:solidFill>
                <a:srgbClr val="FFC000"/>
              </a:solidFill>
              <a:latin typeface="Open Sans"/>
              <a:ea typeface="Open Sans"/>
              <a:cs typeface="Open Sans"/>
              <a:sym typeface="Open Sans"/>
            </a:endParaRPr>
          </a:p>
        </p:txBody>
      </p:sp>
      <p:sp>
        <p:nvSpPr>
          <p:cNvPr id="322" name="Google Shape;322;p30"/>
          <p:cNvSpPr txBox="1">
            <a:spLocks noGrp="1"/>
          </p:cNvSpPr>
          <p:nvPr>
            <p:ph type="body" idx="1"/>
          </p:nvPr>
        </p:nvSpPr>
        <p:spPr>
          <a:xfrm>
            <a:off x="1283370" y="1415716"/>
            <a:ext cx="10700084" cy="5289882"/>
          </a:xfrm>
          <a:prstGeom prst="rect">
            <a:avLst/>
          </a:prstGeom>
          <a:noFill/>
          <a:ln>
            <a:noFill/>
          </a:ln>
        </p:spPr>
        <p:txBody>
          <a:bodyPr spcFirstLastPara="1" wrap="square" lIns="91425" tIns="45700" rIns="91425" bIns="45700" anchor="t" anchorCtr="0">
            <a:normAutofit lnSpcReduction="20000"/>
          </a:bodyPr>
          <a:lstStyle/>
          <a:p>
            <a:pPr marL="283464" lvl="0" indent="-283464" algn="l" rtl="0">
              <a:lnSpc>
                <a:spcPct val="112000"/>
              </a:lnSpc>
              <a:spcBef>
                <a:spcPts val="800"/>
              </a:spcBef>
              <a:spcAft>
                <a:spcPts val="0"/>
              </a:spcAft>
              <a:buClr>
                <a:schemeClr val="dk1"/>
              </a:buClr>
              <a:buSzPts val="1100"/>
              <a:buFont typeface="Arial"/>
              <a:buNone/>
            </a:pPr>
            <a:r>
              <a:rPr lang="en-US" sz="2400" b="1">
                <a:solidFill>
                  <a:srgbClr val="FFFF99"/>
                </a:solidFill>
                <a:latin typeface="Arial Narrow"/>
                <a:ea typeface="Arial Narrow"/>
                <a:cs typeface="Arial Narrow"/>
                <a:sym typeface="Arial Narrow"/>
              </a:rPr>
              <a:t>Jerusalén a Antioquía (Hch. 15:30)          = 375 millas Por tierra</a:t>
            </a:r>
            <a:endParaRPr sz="2400" b="1">
              <a:solidFill>
                <a:srgbClr val="FFFF99"/>
              </a:solidFill>
              <a:latin typeface="Arial Narrow"/>
              <a:ea typeface="Arial Narrow"/>
              <a:cs typeface="Arial Narrow"/>
              <a:sym typeface="Arial Narrow"/>
            </a:endParaRPr>
          </a:p>
          <a:p>
            <a:pPr marL="283464" lvl="0" indent="-283464" algn="l" rtl="0">
              <a:lnSpc>
                <a:spcPct val="112000"/>
              </a:lnSpc>
              <a:spcBef>
                <a:spcPts val="800"/>
              </a:spcBef>
              <a:spcAft>
                <a:spcPts val="0"/>
              </a:spcAft>
              <a:buClr>
                <a:schemeClr val="dk1"/>
              </a:buClr>
              <a:buSzPts val="1100"/>
              <a:buFont typeface="Arial"/>
              <a:buNone/>
            </a:pPr>
            <a:r>
              <a:rPr lang="en-US" sz="2400" b="1">
                <a:solidFill>
                  <a:srgbClr val="FFFF99"/>
                </a:solidFill>
                <a:latin typeface="Arial Narrow"/>
                <a:ea typeface="Arial Narrow"/>
                <a:cs typeface="Arial Narrow"/>
                <a:sym typeface="Arial Narrow"/>
              </a:rPr>
              <a:t>De Antioquía a Cilicia (Hch. 15:41)           = 140 millas Por tierra</a:t>
            </a:r>
            <a:endParaRPr sz="2400" b="1">
              <a:solidFill>
                <a:srgbClr val="FFFF99"/>
              </a:solidFill>
              <a:latin typeface="Arial Narrow"/>
              <a:ea typeface="Arial Narrow"/>
              <a:cs typeface="Arial Narrow"/>
              <a:sym typeface="Arial Narrow"/>
            </a:endParaRPr>
          </a:p>
          <a:p>
            <a:pPr marL="283464" lvl="0" indent="-283464" algn="l" rtl="0">
              <a:lnSpc>
                <a:spcPct val="112000"/>
              </a:lnSpc>
              <a:spcBef>
                <a:spcPts val="800"/>
              </a:spcBef>
              <a:spcAft>
                <a:spcPts val="0"/>
              </a:spcAft>
              <a:buClr>
                <a:schemeClr val="dk1"/>
              </a:buClr>
              <a:buSzPts val="1100"/>
              <a:buFont typeface="Arial"/>
              <a:buNone/>
            </a:pPr>
            <a:r>
              <a:rPr lang="en-US" sz="2400" b="1">
                <a:solidFill>
                  <a:srgbClr val="FFFF99"/>
                </a:solidFill>
                <a:latin typeface="Arial Narrow"/>
                <a:ea typeface="Arial Narrow"/>
                <a:cs typeface="Arial Narrow"/>
                <a:sym typeface="Arial Narrow"/>
              </a:rPr>
              <a:t>De Cilicia a Frigia y Galacia (Hch. 16:6)   = 495 millas Por tierra</a:t>
            </a:r>
            <a:endParaRPr sz="2400" b="1">
              <a:solidFill>
                <a:srgbClr val="FFFF99"/>
              </a:solidFill>
              <a:latin typeface="Arial Narrow"/>
              <a:ea typeface="Arial Narrow"/>
              <a:cs typeface="Arial Narrow"/>
              <a:sym typeface="Arial Narrow"/>
            </a:endParaRPr>
          </a:p>
          <a:p>
            <a:pPr marL="283464" lvl="0" indent="-283464" algn="l" rtl="0">
              <a:lnSpc>
                <a:spcPct val="112000"/>
              </a:lnSpc>
              <a:spcBef>
                <a:spcPts val="800"/>
              </a:spcBef>
              <a:spcAft>
                <a:spcPts val="0"/>
              </a:spcAft>
              <a:buClr>
                <a:schemeClr val="dk1"/>
              </a:buClr>
              <a:buSzPts val="1100"/>
              <a:buFont typeface="Arial"/>
              <a:buNone/>
            </a:pPr>
            <a:r>
              <a:rPr lang="en-US" sz="2400" b="1">
                <a:solidFill>
                  <a:srgbClr val="FFFF99"/>
                </a:solidFill>
                <a:latin typeface="Arial Narrow"/>
                <a:ea typeface="Arial Narrow"/>
                <a:cs typeface="Arial Narrow"/>
                <a:sym typeface="Arial Narrow"/>
              </a:rPr>
              <a:t>De Frigia y Galacia a Troas (Hch. 16:8)    = 500 millas por tierra</a:t>
            </a:r>
            <a:endParaRPr sz="2400" b="1">
              <a:solidFill>
                <a:srgbClr val="FFFF99"/>
              </a:solidFill>
              <a:latin typeface="Arial Narrow"/>
              <a:ea typeface="Arial Narrow"/>
              <a:cs typeface="Arial Narrow"/>
              <a:sym typeface="Arial Narrow"/>
            </a:endParaRPr>
          </a:p>
          <a:p>
            <a:pPr marL="283464" lvl="0" indent="-283464" algn="l" rtl="0">
              <a:lnSpc>
                <a:spcPct val="112000"/>
              </a:lnSpc>
              <a:spcBef>
                <a:spcPts val="800"/>
              </a:spcBef>
              <a:spcAft>
                <a:spcPts val="0"/>
              </a:spcAft>
              <a:buClr>
                <a:schemeClr val="dk1"/>
              </a:buClr>
              <a:buSzPts val="1100"/>
              <a:buFont typeface="Arial"/>
              <a:buNone/>
            </a:pPr>
            <a:r>
              <a:rPr lang="en-US" sz="2400" b="1">
                <a:solidFill>
                  <a:srgbClr val="FFFF99"/>
                </a:solidFill>
                <a:latin typeface="Arial Narrow"/>
                <a:ea typeface="Arial Narrow"/>
                <a:cs typeface="Arial Narrow"/>
                <a:sym typeface="Arial Narrow"/>
              </a:rPr>
              <a:t>De Troas a Neápolis (Hch 16:11)               = 140 millas Por mar</a:t>
            </a:r>
            <a:endParaRPr sz="2400" b="1">
              <a:solidFill>
                <a:srgbClr val="FFFF99"/>
              </a:solidFill>
              <a:latin typeface="Arial Narrow"/>
              <a:ea typeface="Arial Narrow"/>
              <a:cs typeface="Arial Narrow"/>
              <a:sym typeface="Arial Narrow"/>
            </a:endParaRPr>
          </a:p>
          <a:p>
            <a:pPr marL="283464" lvl="0" indent="-283464" algn="l" rtl="0">
              <a:lnSpc>
                <a:spcPct val="112000"/>
              </a:lnSpc>
              <a:spcBef>
                <a:spcPts val="800"/>
              </a:spcBef>
              <a:spcAft>
                <a:spcPts val="0"/>
              </a:spcAft>
              <a:buClr>
                <a:schemeClr val="dk1"/>
              </a:buClr>
              <a:buSzPts val="1100"/>
              <a:buFont typeface="Arial"/>
              <a:buNone/>
            </a:pPr>
            <a:r>
              <a:rPr lang="en-US" sz="2400" b="1">
                <a:solidFill>
                  <a:srgbClr val="FFFF99"/>
                </a:solidFill>
                <a:latin typeface="Arial Narrow"/>
                <a:ea typeface="Arial Narrow"/>
                <a:cs typeface="Arial Narrow"/>
                <a:sym typeface="Arial Narrow"/>
              </a:rPr>
              <a:t>De Neápolis a Filipos (Hch 16:12)             = 15 millas Por tierra</a:t>
            </a:r>
            <a:endParaRPr sz="2400" b="1">
              <a:solidFill>
                <a:srgbClr val="FFFF99"/>
              </a:solidFill>
              <a:latin typeface="Arial Narrow"/>
              <a:ea typeface="Arial Narrow"/>
              <a:cs typeface="Arial Narrow"/>
              <a:sym typeface="Arial Narrow"/>
            </a:endParaRPr>
          </a:p>
          <a:p>
            <a:pPr marL="283464" lvl="0" indent="-283464" algn="l" rtl="0">
              <a:lnSpc>
                <a:spcPct val="112000"/>
              </a:lnSpc>
              <a:spcBef>
                <a:spcPts val="800"/>
              </a:spcBef>
              <a:spcAft>
                <a:spcPts val="0"/>
              </a:spcAft>
              <a:buClr>
                <a:schemeClr val="dk1"/>
              </a:buClr>
              <a:buSzPts val="1100"/>
              <a:buFont typeface="Arial"/>
              <a:buNone/>
            </a:pPr>
            <a:r>
              <a:rPr lang="en-US" sz="2400" b="1">
                <a:solidFill>
                  <a:srgbClr val="FFFF99"/>
                </a:solidFill>
                <a:latin typeface="Arial Narrow"/>
                <a:ea typeface="Arial Narrow"/>
                <a:cs typeface="Arial Narrow"/>
                <a:sym typeface="Arial Narrow"/>
              </a:rPr>
              <a:t>De Filipos a Tesalónica (Hch. 17:1)           = 85 millas Por tierra</a:t>
            </a:r>
            <a:endParaRPr sz="2400" b="1">
              <a:solidFill>
                <a:srgbClr val="FFFF99"/>
              </a:solidFill>
              <a:latin typeface="Arial Narrow"/>
              <a:ea typeface="Arial Narrow"/>
              <a:cs typeface="Arial Narrow"/>
              <a:sym typeface="Arial Narrow"/>
            </a:endParaRPr>
          </a:p>
          <a:p>
            <a:pPr marL="283464" lvl="0" indent="-283464" algn="l" rtl="0">
              <a:lnSpc>
                <a:spcPct val="112000"/>
              </a:lnSpc>
              <a:spcBef>
                <a:spcPts val="800"/>
              </a:spcBef>
              <a:spcAft>
                <a:spcPts val="0"/>
              </a:spcAft>
              <a:buClr>
                <a:schemeClr val="dk1"/>
              </a:buClr>
              <a:buSzPts val="1100"/>
              <a:buFont typeface="Arial"/>
              <a:buNone/>
            </a:pPr>
            <a:r>
              <a:rPr lang="en-US" sz="2400" b="1">
                <a:solidFill>
                  <a:srgbClr val="FFFF99"/>
                </a:solidFill>
                <a:latin typeface="Arial Narrow"/>
                <a:ea typeface="Arial Narrow"/>
                <a:cs typeface="Arial Narrow"/>
                <a:sym typeface="Arial Narrow"/>
              </a:rPr>
              <a:t>De Tesalónica a Berea (Hch. 17:10)          = 45 millas Por tierra</a:t>
            </a:r>
            <a:endParaRPr sz="2400" b="1">
              <a:solidFill>
                <a:srgbClr val="FFFF99"/>
              </a:solidFill>
              <a:latin typeface="Arial Narrow"/>
              <a:ea typeface="Arial Narrow"/>
              <a:cs typeface="Arial Narrow"/>
              <a:sym typeface="Arial Narrow"/>
            </a:endParaRPr>
          </a:p>
          <a:p>
            <a:pPr marL="283464" lvl="0" indent="-283464" algn="l" rtl="0">
              <a:lnSpc>
                <a:spcPct val="112000"/>
              </a:lnSpc>
              <a:spcBef>
                <a:spcPts val="800"/>
              </a:spcBef>
              <a:spcAft>
                <a:spcPts val="0"/>
              </a:spcAft>
              <a:buClr>
                <a:schemeClr val="dk1"/>
              </a:buClr>
              <a:buSzPts val="1100"/>
              <a:buFont typeface="Arial"/>
              <a:buNone/>
            </a:pPr>
            <a:r>
              <a:rPr lang="en-US" sz="2400" b="1">
                <a:solidFill>
                  <a:srgbClr val="FFFF99"/>
                </a:solidFill>
                <a:latin typeface="Arial Narrow"/>
                <a:ea typeface="Arial Narrow"/>
                <a:cs typeface="Arial Narrow"/>
                <a:sym typeface="Arial Narrow"/>
              </a:rPr>
              <a:t>De Berea a Atenas (Hch. 17:15)                 = 310 millas Por mar</a:t>
            </a:r>
            <a:endParaRPr sz="2400" b="1">
              <a:solidFill>
                <a:srgbClr val="FFFF99"/>
              </a:solidFill>
              <a:latin typeface="Arial Narrow"/>
              <a:ea typeface="Arial Narrow"/>
              <a:cs typeface="Arial Narrow"/>
              <a:sym typeface="Arial Narrow"/>
            </a:endParaRPr>
          </a:p>
          <a:p>
            <a:pPr marL="283464" lvl="0" indent="-283464" algn="l" rtl="0">
              <a:lnSpc>
                <a:spcPct val="112000"/>
              </a:lnSpc>
              <a:spcBef>
                <a:spcPts val="800"/>
              </a:spcBef>
              <a:spcAft>
                <a:spcPts val="0"/>
              </a:spcAft>
              <a:buClr>
                <a:schemeClr val="dk1"/>
              </a:buClr>
              <a:buSzPts val="1100"/>
              <a:buFont typeface="Arial"/>
              <a:buNone/>
            </a:pPr>
            <a:r>
              <a:rPr lang="en-US" sz="2400" b="1">
                <a:solidFill>
                  <a:srgbClr val="FFFF99"/>
                </a:solidFill>
                <a:latin typeface="Arial Narrow"/>
                <a:ea typeface="Arial Narrow"/>
                <a:cs typeface="Arial Narrow"/>
                <a:sym typeface="Arial Narrow"/>
              </a:rPr>
              <a:t>Atenas a Corinto (Hch. 18:1)                      = 50 millas Por tierra</a:t>
            </a:r>
            <a:endParaRPr sz="2400" b="1">
              <a:solidFill>
                <a:srgbClr val="FFFF99"/>
              </a:solidFill>
              <a:latin typeface="Arial Narrow"/>
              <a:ea typeface="Arial Narrow"/>
              <a:cs typeface="Arial Narrow"/>
              <a:sym typeface="Arial Narrow"/>
            </a:endParaRPr>
          </a:p>
          <a:p>
            <a:pPr marL="283464" lvl="0" indent="-283464" algn="l" rtl="0">
              <a:lnSpc>
                <a:spcPct val="112000"/>
              </a:lnSpc>
              <a:spcBef>
                <a:spcPts val="800"/>
              </a:spcBef>
              <a:spcAft>
                <a:spcPts val="0"/>
              </a:spcAft>
              <a:buClr>
                <a:schemeClr val="dk1"/>
              </a:buClr>
              <a:buSzPts val="1100"/>
              <a:buFont typeface="Arial"/>
              <a:buNone/>
            </a:pPr>
            <a:r>
              <a:rPr lang="en-US" sz="2400" b="1">
                <a:solidFill>
                  <a:srgbClr val="FFFF99"/>
                </a:solidFill>
                <a:latin typeface="Arial Narrow"/>
                <a:ea typeface="Arial Narrow"/>
                <a:cs typeface="Arial Narrow"/>
                <a:sym typeface="Arial Narrow"/>
              </a:rPr>
              <a:t>Corinto a Éfeso (Hch. 18:18-19)                 = 250 millas Por mar</a:t>
            </a:r>
            <a:endParaRPr sz="2400" b="1">
              <a:solidFill>
                <a:srgbClr val="FFFF99"/>
              </a:solidFill>
              <a:latin typeface="Arial Narrow"/>
              <a:ea typeface="Arial Narrow"/>
              <a:cs typeface="Arial Narrow"/>
              <a:sym typeface="Arial Narrow"/>
            </a:endParaRPr>
          </a:p>
          <a:p>
            <a:pPr marL="283464" lvl="0" indent="-283464" algn="l" rtl="0">
              <a:lnSpc>
                <a:spcPct val="112000"/>
              </a:lnSpc>
              <a:spcBef>
                <a:spcPts val="800"/>
              </a:spcBef>
              <a:spcAft>
                <a:spcPts val="0"/>
              </a:spcAft>
              <a:buClr>
                <a:schemeClr val="dk1"/>
              </a:buClr>
              <a:buSzPts val="1100"/>
              <a:buFont typeface="Arial"/>
              <a:buNone/>
            </a:pPr>
            <a:r>
              <a:rPr lang="en-US" sz="2400" b="1">
                <a:solidFill>
                  <a:srgbClr val="FFFF99"/>
                </a:solidFill>
                <a:latin typeface="Arial Narrow"/>
                <a:ea typeface="Arial Narrow"/>
                <a:cs typeface="Arial Narrow"/>
                <a:sym typeface="Arial Narrow"/>
              </a:rPr>
              <a:t>De Éfeso a Cesárea y Antioquía (Hch. 18:22) = 620 millas Por mar y tierra</a:t>
            </a:r>
            <a:endParaRPr sz="2400" b="1">
              <a:solidFill>
                <a:srgbClr val="FFFF99"/>
              </a:solidFill>
              <a:latin typeface="Arial Narrow"/>
              <a:ea typeface="Arial Narrow"/>
              <a:cs typeface="Arial Narrow"/>
              <a:sym typeface="Arial Narrow"/>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2">
                                            <p:txEl>
                                              <p:pRg st="0" end="0"/>
                                            </p:txEl>
                                          </p:spTgt>
                                        </p:tgtEl>
                                        <p:attrNameLst>
                                          <p:attrName>style.visibility</p:attrName>
                                        </p:attrNameLst>
                                      </p:cBhvr>
                                      <p:to>
                                        <p:strVal val="visible"/>
                                      </p:to>
                                    </p:set>
                                    <p:anim calcmode="lin" valueType="num">
                                      <p:cBhvr additive="base">
                                        <p:cTn id="7" dur="500"/>
                                        <p:tgtEl>
                                          <p:spTgt spid="32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22">
                                            <p:txEl>
                                              <p:pRg st="1" end="1"/>
                                            </p:txEl>
                                          </p:spTgt>
                                        </p:tgtEl>
                                        <p:attrNameLst>
                                          <p:attrName>style.visibility</p:attrName>
                                        </p:attrNameLst>
                                      </p:cBhvr>
                                      <p:to>
                                        <p:strVal val="visible"/>
                                      </p:to>
                                    </p:set>
                                    <p:anim calcmode="lin" valueType="num">
                                      <p:cBhvr additive="base">
                                        <p:cTn id="12" dur="500"/>
                                        <p:tgtEl>
                                          <p:spTgt spid="32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22">
                                            <p:txEl>
                                              <p:pRg st="2" end="2"/>
                                            </p:txEl>
                                          </p:spTgt>
                                        </p:tgtEl>
                                        <p:attrNameLst>
                                          <p:attrName>style.visibility</p:attrName>
                                        </p:attrNameLst>
                                      </p:cBhvr>
                                      <p:to>
                                        <p:strVal val="visible"/>
                                      </p:to>
                                    </p:set>
                                    <p:anim calcmode="lin" valueType="num">
                                      <p:cBhvr additive="base">
                                        <p:cTn id="17" dur="500"/>
                                        <p:tgtEl>
                                          <p:spTgt spid="32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22">
                                            <p:txEl>
                                              <p:pRg st="3" end="3"/>
                                            </p:txEl>
                                          </p:spTgt>
                                        </p:tgtEl>
                                        <p:attrNameLst>
                                          <p:attrName>style.visibility</p:attrName>
                                        </p:attrNameLst>
                                      </p:cBhvr>
                                      <p:to>
                                        <p:strVal val="visible"/>
                                      </p:to>
                                    </p:set>
                                    <p:anim calcmode="lin" valueType="num">
                                      <p:cBhvr additive="base">
                                        <p:cTn id="22" dur="500"/>
                                        <p:tgtEl>
                                          <p:spTgt spid="32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22">
                                            <p:txEl>
                                              <p:pRg st="4" end="4"/>
                                            </p:txEl>
                                          </p:spTgt>
                                        </p:tgtEl>
                                        <p:attrNameLst>
                                          <p:attrName>style.visibility</p:attrName>
                                        </p:attrNameLst>
                                      </p:cBhvr>
                                      <p:to>
                                        <p:strVal val="visible"/>
                                      </p:to>
                                    </p:set>
                                    <p:anim calcmode="lin" valueType="num">
                                      <p:cBhvr additive="base">
                                        <p:cTn id="27" dur="500"/>
                                        <p:tgtEl>
                                          <p:spTgt spid="32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22">
                                            <p:txEl>
                                              <p:pRg st="5" end="5"/>
                                            </p:txEl>
                                          </p:spTgt>
                                        </p:tgtEl>
                                        <p:attrNameLst>
                                          <p:attrName>style.visibility</p:attrName>
                                        </p:attrNameLst>
                                      </p:cBhvr>
                                      <p:to>
                                        <p:strVal val="visible"/>
                                      </p:to>
                                    </p:set>
                                    <p:anim calcmode="lin" valueType="num">
                                      <p:cBhvr additive="base">
                                        <p:cTn id="32" dur="500"/>
                                        <p:tgtEl>
                                          <p:spTgt spid="32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22">
                                            <p:txEl>
                                              <p:pRg st="6" end="6"/>
                                            </p:txEl>
                                          </p:spTgt>
                                        </p:tgtEl>
                                        <p:attrNameLst>
                                          <p:attrName>style.visibility</p:attrName>
                                        </p:attrNameLst>
                                      </p:cBhvr>
                                      <p:to>
                                        <p:strVal val="visible"/>
                                      </p:to>
                                    </p:set>
                                    <p:anim calcmode="lin" valueType="num">
                                      <p:cBhvr additive="base">
                                        <p:cTn id="37" dur="500"/>
                                        <p:tgtEl>
                                          <p:spTgt spid="32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22">
                                            <p:txEl>
                                              <p:pRg st="7" end="7"/>
                                            </p:txEl>
                                          </p:spTgt>
                                        </p:tgtEl>
                                        <p:attrNameLst>
                                          <p:attrName>style.visibility</p:attrName>
                                        </p:attrNameLst>
                                      </p:cBhvr>
                                      <p:to>
                                        <p:strVal val="visible"/>
                                      </p:to>
                                    </p:set>
                                    <p:anim calcmode="lin" valueType="num">
                                      <p:cBhvr additive="base">
                                        <p:cTn id="42" dur="500"/>
                                        <p:tgtEl>
                                          <p:spTgt spid="32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22">
                                            <p:txEl>
                                              <p:pRg st="8" end="8"/>
                                            </p:txEl>
                                          </p:spTgt>
                                        </p:tgtEl>
                                        <p:attrNameLst>
                                          <p:attrName>style.visibility</p:attrName>
                                        </p:attrNameLst>
                                      </p:cBhvr>
                                      <p:to>
                                        <p:strVal val="visible"/>
                                      </p:to>
                                    </p:set>
                                    <p:anim calcmode="lin" valueType="num">
                                      <p:cBhvr additive="base">
                                        <p:cTn id="47" dur="500"/>
                                        <p:tgtEl>
                                          <p:spTgt spid="32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322">
                                            <p:txEl>
                                              <p:pRg st="9" end="9"/>
                                            </p:txEl>
                                          </p:spTgt>
                                        </p:tgtEl>
                                        <p:attrNameLst>
                                          <p:attrName>style.visibility</p:attrName>
                                        </p:attrNameLst>
                                      </p:cBhvr>
                                      <p:to>
                                        <p:strVal val="visible"/>
                                      </p:to>
                                    </p:set>
                                    <p:anim calcmode="lin" valueType="num">
                                      <p:cBhvr additive="base">
                                        <p:cTn id="52" dur="500"/>
                                        <p:tgtEl>
                                          <p:spTgt spid="322">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322">
                                            <p:txEl>
                                              <p:pRg st="10" end="10"/>
                                            </p:txEl>
                                          </p:spTgt>
                                        </p:tgtEl>
                                        <p:attrNameLst>
                                          <p:attrName>style.visibility</p:attrName>
                                        </p:attrNameLst>
                                      </p:cBhvr>
                                      <p:to>
                                        <p:strVal val="visible"/>
                                      </p:to>
                                    </p:set>
                                    <p:anim calcmode="lin" valueType="num">
                                      <p:cBhvr additive="base">
                                        <p:cTn id="57" dur="500"/>
                                        <p:tgtEl>
                                          <p:spTgt spid="322">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322">
                                            <p:txEl>
                                              <p:pRg st="11" end="11"/>
                                            </p:txEl>
                                          </p:spTgt>
                                        </p:tgtEl>
                                        <p:attrNameLst>
                                          <p:attrName>style.visibility</p:attrName>
                                        </p:attrNameLst>
                                      </p:cBhvr>
                                      <p:to>
                                        <p:strVal val="visible"/>
                                      </p:to>
                                    </p:set>
                                    <p:anim calcmode="lin" valueType="num">
                                      <p:cBhvr additive="base">
                                        <p:cTn id="62" dur="500"/>
                                        <p:tgtEl>
                                          <p:spTgt spid="322">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rgbClr val="5E3845"/>
        </a:solidFill>
        <a:effectLst/>
      </p:bgPr>
    </p:bg>
    <p:spTree>
      <p:nvGrpSpPr>
        <p:cNvPr id="1" name="Shape 326"/>
        <p:cNvGrpSpPr/>
        <p:nvPr/>
      </p:nvGrpSpPr>
      <p:grpSpPr>
        <a:xfrm>
          <a:off x="0" y="0"/>
          <a:ext cx="0" cy="0"/>
          <a:chOff x="0" y="0"/>
          <a:chExt cx="0" cy="0"/>
        </a:xfrm>
      </p:grpSpPr>
      <p:pic>
        <p:nvPicPr>
          <p:cNvPr id="327" name="Google Shape;327;p31" descr="acropolis-cc-lafalott"/>
          <p:cNvPicPr preferRelativeResize="0"/>
          <p:nvPr/>
        </p:nvPicPr>
        <p:blipFill rotWithShape="1">
          <a:blip r:embed="rId3">
            <a:alphaModFix/>
          </a:blip>
          <a:srcRect/>
          <a:stretch/>
        </p:blipFill>
        <p:spPr>
          <a:xfrm>
            <a:off x="3048000" y="0"/>
            <a:ext cx="9144000" cy="6850062"/>
          </a:xfrm>
          <a:prstGeom prst="rect">
            <a:avLst/>
          </a:prstGeom>
          <a:noFill/>
          <a:ln>
            <a:noFill/>
          </a:ln>
        </p:spPr>
      </p:pic>
      <p:sp>
        <p:nvSpPr>
          <p:cNvPr id="328" name="Google Shape;328;p31"/>
          <p:cNvSpPr txBox="1"/>
          <p:nvPr/>
        </p:nvSpPr>
        <p:spPr>
          <a:xfrm>
            <a:off x="180473" y="1455822"/>
            <a:ext cx="2610900" cy="39405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SzPts val="1100"/>
              <a:buNone/>
            </a:pPr>
            <a:r>
              <a:rPr lang="en-US" sz="2400" b="1">
                <a:solidFill>
                  <a:srgbClr val="FFFF99"/>
                </a:solidFill>
                <a:latin typeface="Corbel"/>
                <a:ea typeface="Corbel"/>
                <a:cs typeface="Corbel"/>
                <a:sym typeface="Corbel"/>
              </a:rPr>
              <a:t>Camino de Lechaeum de Corinto con el Acrocorinto al fondo, la vista que habría recibido Pablo cuando entró en la ciudad de Corinto.</a:t>
            </a:r>
            <a:endParaRPr sz="2400" b="1">
              <a:solidFill>
                <a:srgbClr val="FFFF99"/>
              </a:solidFill>
              <a:latin typeface="Corbel"/>
              <a:ea typeface="Corbel"/>
              <a:cs typeface="Corbel"/>
              <a:sym typeface="Corbel"/>
            </a:endParaRPr>
          </a:p>
          <a:p>
            <a:pPr marL="0" marR="0" lvl="0" indent="0" algn="r" rtl="0">
              <a:spcBef>
                <a:spcPts val="1200"/>
              </a:spcBef>
              <a:spcAft>
                <a:spcPts val="0"/>
              </a:spcAft>
              <a:buNone/>
            </a:pPr>
            <a:endParaRPr sz="2400" b="1" i="0" u="none" strike="noStrike" cap="none">
              <a:solidFill>
                <a:schemeClr val="dk1"/>
              </a:solidFill>
              <a:latin typeface="Corbel"/>
              <a:ea typeface="Corbel"/>
              <a:cs typeface="Corbel"/>
              <a:sym typeface="Corbel"/>
            </a:endParaRPr>
          </a:p>
        </p:txBody>
      </p:sp>
    </p:spTree>
  </p:cSld>
  <p:clrMapOvr>
    <a:masterClrMapping/>
  </p:clrMapOvr>
  <p:transition>
    <p:split orient="vert"/>
  </p:transition>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rgbClr val="5E3845"/>
        </a:solidFill>
        <a:effectLst/>
      </p:bgPr>
    </p:bg>
    <p:spTree>
      <p:nvGrpSpPr>
        <p:cNvPr id="1" name="Shape 332"/>
        <p:cNvGrpSpPr/>
        <p:nvPr/>
      </p:nvGrpSpPr>
      <p:grpSpPr>
        <a:xfrm>
          <a:off x="0" y="0"/>
          <a:ext cx="0" cy="0"/>
          <a:chOff x="0" y="0"/>
          <a:chExt cx="0" cy="0"/>
        </a:xfrm>
      </p:grpSpPr>
      <p:sp>
        <p:nvSpPr>
          <p:cNvPr id="333" name="Google Shape;333;p32"/>
          <p:cNvSpPr txBox="1">
            <a:spLocks noGrp="1"/>
          </p:cNvSpPr>
          <p:nvPr>
            <p:ph type="title"/>
          </p:nvPr>
        </p:nvSpPr>
        <p:spPr>
          <a:xfrm>
            <a:off x="577516" y="276726"/>
            <a:ext cx="10988842" cy="1856873"/>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90000"/>
              </a:lnSpc>
              <a:spcBef>
                <a:spcPts val="0"/>
              </a:spcBef>
              <a:spcAft>
                <a:spcPts val="0"/>
              </a:spcAft>
              <a:buClr>
                <a:srgbClr val="FFC000"/>
              </a:buClr>
              <a:buSzPct val="100000"/>
              <a:buFont typeface="Impact"/>
              <a:buNone/>
            </a:pPr>
            <a:r>
              <a:rPr lang="en-US" sz="5400">
                <a:solidFill>
                  <a:srgbClr val="FFC000"/>
                </a:solidFill>
                <a:latin typeface="Impact"/>
                <a:ea typeface="Impact"/>
                <a:cs typeface="Impact"/>
                <a:sym typeface="Impact"/>
              </a:rPr>
              <a:t>LAS TRECE CARTAS DE PABLO</a:t>
            </a:r>
            <a:endParaRPr sz="5400">
              <a:solidFill>
                <a:srgbClr val="FFC000"/>
              </a:solidFill>
              <a:latin typeface="Impact"/>
              <a:ea typeface="Impact"/>
              <a:cs typeface="Impact"/>
              <a:sym typeface="Impact"/>
            </a:endParaRPr>
          </a:p>
          <a:p>
            <a:pPr marL="0" lvl="0" indent="0" algn="ctr" rtl="0">
              <a:lnSpc>
                <a:spcPct val="90000"/>
              </a:lnSpc>
              <a:spcBef>
                <a:spcPts val="0"/>
              </a:spcBef>
              <a:spcAft>
                <a:spcPts val="0"/>
              </a:spcAft>
              <a:buClr>
                <a:schemeClr val="dk1"/>
              </a:buClr>
              <a:buSzPct val="45833"/>
              <a:buFont typeface="Arial"/>
              <a:buNone/>
            </a:pPr>
            <a:r>
              <a:rPr lang="en-US" sz="2400" b="1">
                <a:solidFill>
                  <a:srgbClr val="FFFF99"/>
                </a:solidFill>
                <a:latin typeface="Corbel"/>
                <a:ea typeface="Corbel"/>
                <a:cs typeface="Corbel"/>
                <a:sym typeface="Corbel"/>
              </a:rPr>
              <a:t>Aunque Lucas no describe la redacción de las cartas de Pablo, se puede establecer una cronología razonable a partir de las referencias internas de las propias cartas.</a:t>
            </a:r>
            <a:endParaRPr sz="2400" b="1">
              <a:solidFill>
                <a:srgbClr val="FFFF99"/>
              </a:solidFill>
              <a:latin typeface="Corbel"/>
              <a:ea typeface="Corbel"/>
              <a:cs typeface="Corbel"/>
              <a:sym typeface="Corbel"/>
            </a:endParaRPr>
          </a:p>
          <a:p>
            <a:pPr marL="0" lvl="0" indent="0" algn="ctr" rtl="0">
              <a:lnSpc>
                <a:spcPct val="90000"/>
              </a:lnSpc>
              <a:spcBef>
                <a:spcPts val="0"/>
              </a:spcBef>
              <a:spcAft>
                <a:spcPts val="0"/>
              </a:spcAft>
              <a:buClr>
                <a:schemeClr val="dk1"/>
              </a:buClr>
              <a:buSzPct val="45833"/>
              <a:buFont typeface="Arial"/>
              <a:buNone/>
            </a:pPr>
            <a:endParaRPr sz="2400" b="1">
              <a:solidFill>
                <a:srgbClr val="FFFF99"/>
              </a:solidFill>
              <a:latin typeface="Corbel"/>
              <a:ea typeface="Corbel"/>
              <a:cs typeface="Corbel"/>
              <a:sym typeface="Corbel"/>
            </a:endParaRPr>
          </a:p>
          <a:p>
            <a:pPr marL="0" lvl="0" indent="0" algn="ctr" rtl="0">
              <a:lnSpc>
                <a:spcPct val="90000"/>
              </a:lnSpc>
              <a:spcBef>
                <a:spcPts val="0"/>
              </a:spcBef>
              <a:spcAft>
                <a:spcPts val="0"/>
              </a:spcAft>
              <a:buClr>
                <a:srgbClr val="FFC000"/>
              </a:buClr>
              <a:buSzPct val="225000"/>
              <a:buFont typeface="Impact"/>
              <a:buNone/>
            </a:pPr>
            <a:endParaRPr sz="2400" b="1">
              <a:solidFill>
                <a:srgbClr val="FFFF99"/>
              </a:solidFill>
              <a:latin typeface="Corbel"/>
              <a:ea typeface="Corbel"/>
              <a:cs typeface="Corbel"/>
              <a:sym typeface="Corbel"/>
            </a:endParaRPr>
          </a:p>
        </p:txBody>
      </p:sp>
      <p:sp>
        <p:nvSpPr>
          <p:cNvPr id="334" name="Google Shape;334;p32"/>
          <p:cNvSpPr txBox="1">
            <a:spLocks noGrp="1"/>
          </p:cNvSpPr>
          <p:nvPr>
            <p:ph type="body" idx="1"/>
          </p:nvPr>
        </p:nvSpPr>
        <p:spPr>
          <a:xfrm>
            <a:off x="1861477" y="2133600"/>
            <a:ext cx="3927475" cy="4191000"/>
          </a:xfrm>
          <a:prstGeom prst="rect">
            <a:avLst/>
          </a:prstGeom>
          <a:noFill/>
          <a:ln>
            <a:noFill/>
          </a:ln>
        </p:spPr>
        <p:txBody>
          <a:bodyPr spcFirstLastPara="1" wrap="square" lIns="91425" tIns="45700" rIns="91425" bIns="45700" anchor="t" anchorCtr="0">
            <a:normAutofit fontScale="92500" lnSpcReduction="20000"/>
          </a:bodyPr>
          <a:lstStyle/>
          <a:p>
            <a:pPr marL="283464" lvl="0" indent="-283464" algn="l" rtl="0">
              <a:lnSpc>
                <a:spcPct val="112000"/>
              </a:lnSpc>
              <a:spcBef>
                <a:spcPts val="0"/>
              </a:spcBef>
              <a:spcAft>
                <a:spcPts val="0"/>
              </a:spcAft>
              <a:buClr>
                <a:schemeClr val="dk1"/>
              </a:buClr>
              <a:buSzPct val="55000"/>
              <a:buFont typeface="Arial"/>
              <a:buNone/>
            </a:pPr>
            <a:r>
              <a:rPr lang="en-US" b="1">
                <a:solidFill>
                  <a:srgbClr val="FFC000"/>
                </a:solidFill>
              </a:rPr>
              <a:t>CARTAS DE LA 2da GIRA</a:t>
            </a:r>
            <a:endParaRPr b="1">
              <a:solidFill>
                <a:srgbClr val="FFC000"/>
              </a:solidFill>
            </a:endParaRPr>
          </a:p>
          <a:p>
            <a:pPr marL="283464" lvl="0" indent="-283464" algn="l" rtl="0">
              <a:lnSpc>
                <a:spcPct val="112000"/>
              </a:lnSpc>
              <a:spcBef>
                <a:spcPts val="900"/>
              </a:spcBef>
              <a:spcAft>
                <a:spcPts val="0"/>
              </a:spcAft>
              <a:buClr>
                <a:schemeClr val="dk1"/>
              </a:buClr>
              <a:buSzPct val="42307"/>
              <a:buFont typeface="Arial"/>
              <a:buNone/>
            </a:pPr>
            <a:r>
              <a:rPr lang="en-US" sz="2600" i="1">
                <a:solidFill>
                  <a:schemeClr val="lt1"/>
                </a:solidFill>
                <a:latin typeface="Arial Narrow"/>
                <a:ea typeface="Arial Narrow"/>
                <a:cs typeface="Arial Narrow"/>
                <a:sym typeface="Arial Narrow"/>
              </a:rPr>
              <a:t>	Gálatas (se debate la fecha</a:t>
            </a:r>
            <a:endParaRPr sz="2600" i="1">
              <a:solidFill>
                <a:schemeClr val="lt1"/>
              </a:solidFill>
              <a:latin typeface="Arial Narrow"/>
              <a:ea typeface="Arial Narrow"/>
              <a:cs typeface="Arial Narrow"/>
              <a:sym typeface="Arial Narrow"/>
            </a:endParaRPr>
          </a:p>
          <a:p>
            <a:pPr marL="283464" lvl="0" indent="-283464" algn="l" rtl="0">
              <a:lnSpc>
                <a:spcPct val="112000"/>
              </a:lnSpc>
              <a:spcBef>
                <a:spcPts val="900"/>
              </a:spcBef>
              <a:spcAft>
                <a:spcPts val="0"/>
              </a:spcAft>
              <a:buClr>
                <a:schemeClr val="dk1"/>
              </a:buClr>
              <a:buSzPct val="42307"/>
              <a:buFont typeface="Arial"/>
              <a:buNone/>
            </a:pPr>
            <a:r>
              <a:rPr lang="en-US" sz="2600" i="1">
                <a:solidFill>
                  <a:schemeClr val="lt1"/>
                </a:solidFill>
                <a:latin typeface="Arial Narrow"/>
                <a:ea typeface="Arial Narrow"/>
                <a:cs typeface="Arial Narrow"/>
                <a:sym typeface="Arial Narrow"/>
              </a:rPr>
              <a:t>		entre el 2º y el 3º recorrido)</a:t>
            </a:r>
            <a:endParaRPr sz="2600" i="1">
              <a:solidFill>
                <a:schemeClr val="lt1"/>
              </a:solidFill>
              <a:latin typeface="Arial Narrow"/>
              <a:ea typeface="Arial Narrow"/>
              <a:cs typeface="Arial Narrow"/>
              <a:sym typeface="Arial Narrow"/>
            </a:endParaRPr>
          </a:p>
          <a:p>
            <a:pPr marL="283464" lvl="0" indent="-283464" algn="l" rtl="0">
              <a:lnSpc>
                <a:spcPct val="112000"/>
              </a:lnSpc>
              <a:spcBef>
                <a:spcPts val="900"/>
              </a:spcBef>
              <a:spcAft>
                <a:spcPts val="0"/>
              </a:spcAft>
              <a:buClr>
                <a:schemeClr val="dk1"/>
              </a:buClr>
              <a:buSzPct val="42307"/>
              <a:buFont typeface="Arial"/>
              <a:buNone/>
            </a:pPr>
            <a:r>
              <a:rPr lang="en-US" sz="2600" i="1">
                <a:solidFill>
                  <a:schemeClr val="lt1"/>
                </a:solidFill>
                <a:latin typeface="Arial Narrow"/>
                <a:ea typeface="Arial Narrow"/>
                <a:cs typeface="Arial Narrow"/>
                <a:sym typeface="Arial Narrow"/>
              </a:rPr>
              <a:t>	1 Tesalonicenses</a:t>
            </a:r>
            <a:endParaRPr sz="2600" i="1">
              <a:solidFill>
                <a:schemeClr val="lt1"/>
              </a:solidFill>
              <a:latin typeface="Arial Narrow"/>
              <a:ea typeface="Arial Narrow"/>
              <a:cs typeface="Arial Narrow"/>
              <a:sym typeface="Arial Narrow"/>
            </a:endParaRPr>
          </a:p>
          <a:p>
            <a:pPr marL="283464" lvl="0" indent="-283464" algn="l" rtl="0">
              <a:lnSpc>
                <a:spcPct val="112000"/>
              </a:lnSpc>
              <a:spcBef>
                <a:spcPts val="900"/>
              </a:spcBef>
              <a:spcAft>
                <a:spcPts val="0"/>
              </a:spcAft>
              <a:buClr>
                <a:schemeClr val="dk1"/>
              </a:buClr>
              <a:buSzPct val="42307"/>
              <a:buFont typeface="Arial"/>
              <a:buNone/>
            </a:pPr>
            <a:r>
              <a:rPr lang="en-US" sz="2600" i="1">
                <a:solidFill>
                  <a:schemeClr val="lt1"/>
                </a:solidFill>
                <a:latin typeface="Arial Narrow"/>
                <a:ea typeface="Arial Narrow"/>
                <a:cs typeface="Arial Narrow"/>
                <a:sym typeface="Arial Narrow"/>
              </a:rPr>
              <a:t>	2 Tesalonicenses</a:t>
            </a:r>
            <a:endParaRPr sz="2600" i="1">
              <a:solidFill>
                <a:schemeClr val="lt1"/>
              </a:solidFill>
              <a:latin typeface="Arial Narrow"/>
              <a:ea typeface="Arial Narrow"/>
              <a:cs typeface="Arial Narrow"/>
              <a:sym typeface="Arial Narrow"/>
            </a:endParaRPr>
          </a:p>
          <a:p>
            <a:pPr marL="283464" lvl="0" indent="-283464" algn="l" rtl="0">
              <a:lnSpc>
                <a:spcPct val="112000"/>
              </a:lnSpc>
              <a:spcBef>
                <a:spcPts val="900"/>
              </a:spcBef>
              <a:spcAft>
                <a:spcPts val="0"/>
              </a:spcAft>
              <a:buClr>
                <a:srgbClr val="262626"/>
              </a:buClr>
              <a:buSzPct val="100000"/>
              <a:buFont typeface="Noto Sans Symbols"/>
              <a:buNone/>
            </a:pPr>
            <a:endParaRPr sz="800" i="1">
              <a:latin typeface="Arial Narrow"/>
              <a:ea typeface="Arial Narrow"/>
              <a:cs typeface="Arial Narrow"/>
              <a:sym typeface="Arial Narrow"/>
            </a:endParaRPr>
          </a:p>
          <a:p>
            <a:pPr marL="283464" lvl="0" indent="-283464" algn="l" rtl="0">
              <a:spcBef>
                <a:spcPts val="0"/>
              </a:spcBef>
              <a:spcAft>
                <a:spcPts val="0"/>
              </a:spcAft>
              <a:buClr>
                <a:schemeClr val="dk1"/>
              </a:buClr>
              <a:buSzPct val="55000"/>
              <a:buFont typeface="Arial"/>
              <a:buNone/>
            </a:pPr>
            <a:r>
              <a:rPr lang="en-US" b="1">
                <a:solidFill>
                  <a:srgbClr val="FFC000"/>
                </a:solidFill>
              </a:rPr>
              <a:t>CARTAS DE LA 3ra GIRA</a:t>
            </a:r>
            <a:endParaRPr b="1">
              <a:solidFill>
                <a:srgbClr val="FFC000"/>
              </a:solidFill>
            </a:endParaRPr>
          </a:p>
          <a:p>
            <a:pPr marL="283464" lvl="0" indent="-283464" algn="l" rtl="0">
              <a:lnSpc>
                <a:spcPct val="112000"/>
              </a:lnSpc>
              <a:spcBef>
                <a:spcPts val="900"/>
              </a:spcBef>
              <a:spcAft>
                <a:spcPts val="0"/>
              </a:spcAft>
              <a:buClr>
                <a:schemeClr val="lt1"/>
              </a:buClr>
              <a:buSzPct val="100000"/>
              <a:buFont typeface="Noto Sans Symbols"/>
              <a:buNone/>
            </a:pPr>
            <a:r>
              <a:rPr lang="en-US" sz="2600" i="1">
                <a:solidFill>
                  <a:schemeClr val="lt1"/>
                </a:solidFill>
                <a:latin typeface="Arial Narrow"/>
                <a:ea typeface="Arial Narrow"/>
                <a:cs typeface="Arial Narrow"/>
                <a:sym typeface="Arial Narrow"/>
              </a:rPr>
              <a:t>	1 Corintios</a:t>
            </a:r>
            <a:endParaRPr sz="2600" i="1">
              <a:solidFill>
                <a:schemeClr val="lt1"/>
              </a:solidFill>
              <a:latin typeface="Arial Narrow"/>
              <a:ea typeface="Arial Narrow"/>
              <a:cs typeface="Arial Narrow"/>
              <a:sym typeface="Arial Narrow"/>
            </a:endParaRPr>
          </a:p>
          <a:p>
            <a:pPr marL="283464" lvl="0" indent="-283464" algn="l" rtl="0">
              <a:lnSpc>
                <a:spcPct val="112000"/>
              </a:lnSpc>
              <a:spcBef>
                <a:spcPts val="900"/>
              </a:spcBef>
              <a:spcAft>
                <a:spcPts val="0"/>
              </a:spcAft>
              <a:buClr>
                <a:schemeClr val="dk1"/>
              </a:buClr>
              <a:buSzPct val="42307"/>
              <a:buFont typeface="Arial"/>
              <a:buNone/>
            </a:pPr>
            <a:r>
              <a:rPr lang="en-US" sz="2600" i="1">
                <a:solidFill>
                  <a:schemeClr val="lt1"/>
                </a:solidFill>
                <a:latin typeface="Arial Narrow"/>
                <a:ea typeface="Arial Narrow"/>
                <a:cs typeface="Arial Narrow"/>
                <a:sym typeface="Arial Narrow"/>
              </a:rPr>
              <a:t>	2 Corintios</a:t>
            </a:r>
            <a:endParaRPr sz="2600" i="1">
              <a:solidFill>
                <a:schemeClr val="lt1"/>
              </a:solidFill>
              <a:latin typeface="Arial Narrow"/>
              <a:ea typeface="Arial Narrow"/>
              <a:cs typeface="Arial Narrow"/>
              <a:sym typeface="Arial Narrow"/>
            </a:endParaRPr>
          </a:p>
          <a:p>
            <a:pPr marL="283464" lvl="0" indent="-283464" algn="l" rtl="0">
              <a:lnSpc>
                <a:spcPct val="112000"/>
              </a:lnSpc>
              <a:spcBef>
                <a:spcPts val="900"/>
              </a:spcBef>
              <a:spcAft>
                <a:spcPts val="0"/>
              </a:spcAft>
              <a:buClr>
                <a:schemeClr val="dk1"/>
              </a:buClr>
              <a:buSzPct val="42307"/>
              <a:buFont typeface="Arial"/>
              <a:buNone/>
            </a:pPr>
            <a:r>
              <a:rPr lang="en-US" sz="2600" i="1">
                <a:solidFill>
                  <a:schemeClr val="lt1"/>
                </a:solidFill>
                <a:latin typeface="Arial Narrow"/>
                <a:ea typeface="Arial Narrow"/>
                <a:cs typeface="Arial Narrow"/>
                <a:sym typeface="Arial Narrow"/>
              </a:rPr>
              <a:t>	Romanos</a:t>
            </a:r>
            <a:endParaRPr sz="2600" i="1">
              <a:solidFill>
                <a:schemeClr val="lt1"/>
              </a:solidFill>
              <a:latin typeface="Arial Narrow"/>
              <a:ea typeface="Arial Narrow"/>
              <a:cs typeface="Arial Narrow"/>
              <a:sym typeface="Arial Narrow"/>
            </a:endParaRPr>
          </a:p>
        </p:txBody>
      </p:sp>
      <p:sp>
        <p:nvSpPr>
          <p:cNvPr id="335" name="Google Shape;335;p32"/>
          <p:cNvSpPr txBox="1">
            <a:spLocks noGrp="1"/>
          </p:cNvSpPr>
          <p:nvPr>
            <p:ph type="body" idx="2"/>
          </p:nvPr>
        </p:nvSpPr>
        <p:spPr>
          <a:xfrm>
            <a:off x="6906989" y="2085108"/>
            <a:ext cx="4267200" cy="4572000"/>
          </a:xfrm>
          <a:prstGeom prst="rect">
            <a:avLst/>
          </a:prstGeom>
          <a:noFill/>
          <a:ln>
            <a:noFill/>
          </a:ln>
        </p:spPr>
        <p:txBody>
          <a:bodyPr spcFirstLastPara="1" wrap="square" lIns="91425" tIns="45700" rIns="91425" bIns="45700" anchor="t" anchorCtr="0">
            <a:normAutofit fontScale="92500" lnSpcReduction="20000"/>
          </a:bodyPr>
          <a:lstStyle/>
          <a:p>
            <a:pPr marL="283464" lvl="0" indent="-283464" algn="l" rtl="0">
              <a:lnSpc>
                <a:spcPct val="112000"/>
              </a:lnSpc>
              <a:spcBef>
                <a:spcPts val="0"/>
              </a:spcBef>
              <a:spcAft>
                <a:spcPts val="0"/>
              </a:spcAft>
              <a:buClr>
                <a:schemeClr val="dk1"/>
              </a:buClr>
              <a:buSzPct val="55000"/>
              <a:buFont typeface="Arial"/>
              <a:buNone/>
            </a:pPr>
            <a:r>
              <a:rPr lang="en-US" b="1">
                <a:solidFill>
                  <a:srgbClr val="FFC000"/>
                </a:solidFill>
              </a:rPr>
              <a:t>CARTAS DE LA PRISIÓN</a:t>
            </a:r>
            <a:endParaRPr b="1">
              <a:solidFill>
                <a:srgbClr val="FFC000"/>
              </a:solidFill>
            </a:endParaRPr>
          </a:p>
          <a:p>
            <a:pPr marL="283464" lvl="0" indent="-283464" algn="l" rtl="0">
              <a:lnSpc>
                <a:spcPct val="112000"/>
              </a:lnSpc>
              <a:spcBef>
                <a:spcPts val="900"/>
              </a:spcBef>
              <a:spcAft>
                <a:spcPts val="0"/>
              </a:spcAft>
              <a:buClr>
                <a:schemeClr val="dk1"/>
              </a:buClr>
              <a:buSzPct val="45833"/>
              <a:buFont typeface="Arial"/>
              <a:buNone/>
            </a:pPr>
            <a:r>
              <a:rPr lang="en-US" sz="2400" i="1">
                <a:solidFill>
                  <a:schemeClr val="lt1"/>
                </a:solidFill>
                <a:latin typeface="Arial Narrow"/>
                <a:ea typeface="Arial Narrow"/>
                <a:cs typeface="Arial Narrow"/>
                <a:sym typeface="Arial Narrow"/>
              </a:rPr>
              <a:t>	Colosenses</a:t>
            </a:r>
            <a:endParaRPr sz="2400" i="1">
              <a:solidFill>
                <a:schemeClr val="lt1"/>
              </a:solidFill>
              <a:latin typeface="Arial Narrow"/>
              <a:ea typeface="Arial Narrow"/>
              <a:cs typeface="Arial Narrow"/>
              <a:sym typeface="Arial Narrow"/>
            </a:endParaRPr>
          </a:p>
          <a:p>
            <a:pPr marL="283464" lvl="0" indent="-283464" algn="l" rtl="0">
              <a:lnSpc>
                <a:spcPct val="112000"/>
              </a:lnSpc>
              <a:spcBef>
                <a:spcPts val="900"/>
              </a:spcBef>
              <a:spcAft>
                <a:spcPts val="0"/>
              </a:spcAft>
              <a:buClr>
                <a:schemeClr val="dk1"/>
              </a:buClr>
              <a:buSzPct val="45833"/>
              <a:buFont typeface="Arial"/>
              <a:buNone/>
            </a:pPr>
            <a:r>
              <a:rPr lang="en-US" sz="2400" i="1">
                <a:solidFill>
                  <a:schemeClr val="lt1"/>
                </a:solidFill>
                <a:latin typeface="Arial Narrow"/>
                <a:ea typeface="Arial Narrow"/>
                <a:cs typeface="Arial Narrow"/>
                <a:sym typeface="Arial Narrow"/>
              </a:rPr>
              <a:t>	Filemón</a:t>
            </a:r>
            <a:endParaRPr sz="2400" i="1">
              <a:solidFill>
                <a:schemeClr val="lt1"/>
              </a:solidFill>
              <a:latin typeface="Arial Narrow"/>
              <a:ea typeface="Arial Narrow"/>
              <a:cs typeface="Arial Narrow"/>
              <a:sym typeface="Arial Narrow"/>
            </a:endParaRPr>
          </a:p>
          <a:p>
            <a:pPr marL="283464" lvl="0" indent="-283464" algn="l" rtl="0">
              <a:lnSpc>
                <a:spcPct val="112000"/>
              </a:lnSpc>
              <a:spcBef>
                <a:spcPts val="900"/>
              </a:spcBef>
              <a:spcAft>
                <a:spcPts val="0"/>
              </a:spcAft>
              <a:buClr>
                <a:schemeClr val="dk1"/>
              </a:buClr>
              <a:buSzPct val="45833"/>
              <a:buFont typeface="Arial"/>
              <a:buNone/>
            </a:pPr>
            <a:r>
              <a:rPr lang="en-US" sz="2400" i="1">
                <a:solidFill>
                  <a:schemeClr val="lt1"/>
                </a:solidFill>
                <a:latin typeface="Arial Narrow"/>
                <a:ea typeface="Arial Narrow"/>
                <a:cs typeface="Arial Narrow"/>
                <a:sym typeface="Arial Narrow"/>
              </a:rPr>
              <a:t>	Efesios</a:t>
            </a:r>
            <a:endParaRPr sz="2400" i="1">
              <a:solidFill>
                <a:schemeClr val="lt1"/>
              </a:solidFill>
              <a:latin typeface="Arial Narrow"/>
              <a:ea typeface="Arial Narrow"/>
              <a:cs typeface="Arial Narrow"/>
              <a:sym typeface="Arial Narrow"/>
            </a:endParaRPr>
          </a:p>
          <a:p>
            <a:pPr marL="283464" lvl="0" indent="-283464" algn="l" rtl="0">
              <a:lnSpc>
                <a:spcPct val="112000"/>
              </a:lnSpc>
              <a:spcBef>
                <a:spcPts val="900"/>
              </a:spcBef>
              <a:spcAft>
                <a:spcPts val="0"/>
              </a:spcAft>
              <a:buClr>
                <a:schemeClr val="dk1"/>
              </a:buClr>
              <a:buSzPct val="45833"/>
              <a:buFont typeface="Arial"/>
              <a:buNone/>
            </a:pPr>
            <a:r>
              <a:rPr lang="en-US" sz="2400" i="1">
                <a:solidFill>
                  <a:schemeClr val="lt1"/>
                </a:solidFill>
                <a:latin typeface="Arial Narrow"/>
                <a:ea typeface="Arial Narrow"/>
                <a:cs typeface="Arial Narrow"/>
                <a:sym typeface="Arial Narrow"/>
              </a:rPr>
              <a:t>	Filipenses</a:t>
            </a:r>
            <a:endParaRPr sz="2400" i="1">
              <a:solidFill>
                <a:schemeClr val="lt1"/>
              </a:solidFill>
              <a:latin typeface="Arial Narrow"/>
              <a:ea typeface="Arial Narrow"/>
              <a:cs typeface="Arial Narrow"/>
              <a:sym typeface="Arial Narrow"/>
            </a:endParaRPr>
          </a:p>
          <a:p>
            <a:pPr marL="283464" lvl="0" indent="-283464" algn="l" rtl="0">
              <a:lnSpc>
                <a:spcPct val="112000"/>
              </a:lnSpc>
              <a:spcBef>
                <a:spcPts val="900"/>
              </a:spcBef>
              <a:spcAft>
                <a:spcPts val="0"/>
              </a:spcAft>
              <a:buClr>
                <a:srgbClr val="262626"/>
              </a:buClr>
              <a:buSzPct val="100000"/>
              <a:buFont typeface="Noto Sans Symbols"/>
              <a:buNone/>
            </a:pPr>
            <a:endParaRPr sz="800" i="1">
              <a:latin typeface="Arial Narrow"/>
              <a:ea typeface="Arial Narrow"/>
              <a:cs typeface="Arial Narrow"/>
              <a:sym typeface="Arial Narrow"/>
            </a:endParaRPr>
          </a:p>
          <a:p>
            <a:pPr marL="283464" lvl="0" indent="-283464" algn="l" rtl="0">
              <a:lnSpc>
                <a:spcPct val="112000"/>
              </a:lnSpc>
              <a:spcBef>
                <a:spcPts val="900"/>
              </a:spcBef>
              <a:spcAft>
                <a:spcPts val="0"/>
              </a:spcAft>
              <a:buClr>
                <a:schemeClr val="dk1"/>
              </a:buClr>
              <a:buSzPct val="55000"/>
              <a:buFont typeface="Arial"/>
              <a:buNone/>
            </a:pPr>
            <a:r>
              <a:rPr lang="en-US" b="1">
                <a:solidFill>
                  <a:srgbClr val="FFC000"/>
                </a:solidFill>
              </a:rPr>
              <a:t>CARTAS PASTORALES</a:t>
            </a:r>
            <a:endParaRPr b="1">
              <a:solidFill>
                <a:srgbClr val="FFC000"/>
              </a:solidFill>
            </a:endParaRPr>
          </a:p>
          <a:p>
            <a:pPr marL="283464" lvl="0" indent="-283464" algn="l" rtl="0">
              <a:lnSpc>
                <a:spcPct val="112000"/>
              </a:lnSpc>
              <a:spcBef>
                <a:spcPts val="900"/>
              </a:spcBef>
              <a:spcAft>
                <a:spcPts val="0"/>
              </a:spcAft>
              <a:buClr>
                <a:srgbClr val="262626"/>
              </a:buClr>
              <a:buSzPct val="100000"/>
              <a:buFont typeface="Noto Sans Symbols"/>
              <a:buNone/>
            </a:pPr>
            <a:r>
              <a:rPr lang="en-US" sz="2400" i="1">
                <a:latin typeface="Arial Narrow"/>
                <a:ea typeface="Arial Narrow"/>
                <a:cs typeface="Arial Narrow"/>
                <a:sym typeface="Arial Narrow"/>
              </a:rPr>
              <a:t>	</a:t>
            </a:r>
            <a:r>
              <a:rPr lang="en-US" sz="2400" i="1">
                <a:solidFill>
                  <a:schemeClr val="lt1"/>
                </a:solidFill>
                <a:latin typeface="Arial Narrow"/>
                <a:ea typeface="Arial Narrow"/>
                <a:cs typeface="Arial Narrow"/>
                <a:sym typeface="Arial Narrow"/>
              </a:rPr>
              <a:t>1 Timoteo</a:t>
            </a:r>
            <a:endParaRPr sz="2400" i="1">
              <a:solidFill>
                <a:schemeClr val="lt1"/>
              </a:solidFill>
              <a:latin typeface="Arial Narrow"/>
              <a:ea typeface="Arial Narrow"/>
              <a:cs typeface="Arial Narrow"/>
              <a:sym typeface="Arial Narrow"/>
            </a:endParaRPr>
          </a:p>
          <a:p>
            <a:pPr marL="283464" lvl="0" indent="-283464" algn="l" rtl="0">
              <a:lnSpc>
                <a:spcPct val="112000"/>
              </a:lnSpc>
              <a:spcBef>
                <a:spcPts val="900"/>
              </a:spcBef>
              <a:spcAft>
                <a:spcPts val="0"/>
              </a:spcAft>
              <a:buClr>
                <a:schemeClr val="dk1"/>
              </a:buClr>
              <a:buSzPct val="45833"/>
              <a:buFont typeface="Arial"/>
              <a:buNone/>
            </a:pPr>
            <a:r>
              <a:rPr lang="en-US" sz="2400" i="1">
                <a:solidFill>
                  <a:schemeClr val="lt1"/>
                </a:solidFill>
                <a:latin typeface="Arial Narrow"/>
                <a:ea typeface="Arial Narrow"/>
                <a:cs typeface="Arial Narrow"/>
                <a:sym typeface="Arial Narrow"/>
              </a:rPr>
              <a:t>	Tito</a:t>
            </a:r>
            <a:endParaRPr sz="2400" i="1">
              <a:solidFill>
                <a:schemeClr val="lt1"/>
              </a:solidFill>
              <a:latin typeface="Arial Narrow"/>
              <a:ea typeface="Arial Narrow"/>
              <a:cs typeface="Arial Narrow"/>
              <a:sym typeface="Arial Narrow"/>
            </a:endParaRPr>
          </a:p>
          <a:p>
            <a:pPr marL="283464" lvl="0" indent="-283464" algn="l" rtl="0">
              <a:lnSpc>
                <a:spcPct val="112000"/>
              </a:lnSpc>
              <a:spcBef>
                <a:spcPts val="900"/>
              </a:spcBef>
              <a:spcAft>
                <a:spcPts val="0"/>
              </a:spcAft>
              <a:buClr>
                <a:schemeClr val="dk1"/>
              </a:buClr>
              <a:buSzPct val="45833"/>
              <a:buFont typeface="Arial"/>
              <a:buNone/>
            </a:pPr>
            <a:r>
              <a:rPr lang="en-US" sz="2400" i="1">
                <a:solidFill>
                  <a:schemeClr val="lt1"/>
                </a:solidFill>
                <a:latin typeface="Arial Narrow"/>
                <a:ea typeface="Arial Narrow"/>
                <a:cs typeface="Arial Narrow"/>
                <a:sym typeface="Arial Narrow"/>
              </a:rPr>
              <a:t>	2 Timoteo</a:t>
            </a:r>
            <a:endParaRPr sz="2400" i="1">
              <a:solidFill>
                <a:schemeClr val="lt1"/>
              </a:solidFill>
              <a:latin typeface="Arial Narrow"/>
              <a:ea typeface="Arial Narrow"/>
              <a:cs typeface="Arial Narrow"/>
              <a:sym typeface="Arial Narrow"/>
            </a:endParaRPr>
          </a:p>
          <a:p>
            <a:pPr marL="0" lvl="0" indent="0" algn="l" rtl="0">
              <a:lnSpc>
                <a:spcPct val="112000"/>
              </a:lnSpc>
              <a:spcBef>
                <a:spcPts val="900"/>
              </a:spcBef>
              <a:spcAft>
                <a:spcPts val="0"/>
              </a:spcAft>
              <a:buClr>
                <a:srgbClr val="262626"/>
              </a:buClr>
              <a:buSzPct val="100000"/>
              <a:buFont typeface="Noto Sans Symbols"/>
              <a:buNone/>
            </a:pPr>
            <a:endParaRPr sz="2400" i="1">
              <a:solidFill>
                <a:schemeClr val="lt1"/>
              </a:solidFill>
              <a:latin typeface="Arial Narrow"/>
              <a:ea typeface="Arial Narrow"/>
              <a:cs typeface="Arial Narrow"/>
              <a:sym typeface="Arial Narrow"/>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3"/>
                                        </p:tgtEl>
                                        <p:attrNameLst>
                                          <p:attrName>style.visibility</p:attrName>
                                        </p:attrNameLst>
                                      </p:cBhvr>
                                      <p:to>
                                        <p:strVal val="visible"/>
                                      </p:to>
                                    </p:set>
                                    <p:animEffect transition="in" filter="fade">
                                      <p:cBhvr>
                                        <p:cTn id="7" dur="500"/>
                                        <p:tgtEl>
                                          <p:spTgt spid="333"/>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334">
                                            <p:txEl>
                                              <p:pRg st="0" end="0"/>
                                            </p:txEl>
                                          </p:spTgt>
                                        </p:tgtEl>
                                        <p:attrNameLst>
                                          <p:attrName>style.visibility</p:attrName>
                                        </p:attrNameLst>
                                      </p:cBhvr>
                                      <p:to>
                                        <p:strVal val="visible"/>
                                      </p:to>
                                    </p:set>
                                    <p:anim calcmode="lin" valueType="num">
                                      <p:cBhvr additive="base">
                                        <p:cTn id="12" dur="500"/>
                                        <p:tgtEl>
                                          <p:spTgt spid="334">
                                            <p:txEl>
                                              <p:pRg st="0" end="0"/>
                                            </p:txEl>
                                          </p:spTgt>
                                        </p:tgtEl>
                                        <p:attrNameLst>
                                          <p:attrName>ppt_w</p:attrName>
                                        </p:attrNameLst>
                                      </p:cBhvr>
                                      <p:tavLst>
                                        <p:tav tm="0">
                                          <p:val>
                                            <p:strVal val="0"/>
                                          </p:val>
                                        </p:tav>
                                        <p:tav tm="100000">
                                          <p:val>
                                            <p:strVal val="#ppt_w"/>
                                          </p:val>
                                        </p:tav>
                                      </p:tavLst>
                                    </p:anim>
                                    <p:anim calcmode="lin" valueType="num">
                                      <p:cBhvr additive="base">
                                        <p:cTn id="13" dur="500"/>
                                        <p:tgtEl>
                                          <p:spTgt spid="334">
                                            <p:txEl>
                                              <p:pRg st="0" end="0"/>
                                            </p:txEl>
                                          </p:spTgt>
                                        </p:tgtEl>
                                        <p:attrNameLst>
                                          <p:attrName>ppt_h</p:attrName>
                                        </p:attrNameLst>
                                      </p:cBhvr>
                                      <p:tavLst>
                                        <p:tav tm="0">
                                          <p:val>
                                            <p:str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334">
                                            <p:txEl>
                                              <p:pRg st="1" end="1"/>
                                            </p:txEl>
                                          </p:spTgt>
                                        </p:tgtEl>
                                        <p:attrNameLst>
                                          <p:attrName>style.visibility</p:attrName>
                                        </p:attrNameLst>
                                      </p:cBhvr>
                                      <p:to>
                                        <p:strVal val="visible"/>
                                      </p:to>
                                    </p:set>
                                    <p:anim calcmode="lin" valueType="num">
                                      <p:cBhvr additive="base">
                                        <p:cTn id="18" dur="500"/>
                                        <p:tgtEl>
                                          <p:spTgt spid="334">
                                            <p:txEl>
                                              <p:pRg st="1" end="1"/>
                                            </p:txEl>
                                          </p:spTgt>
                                        </p:tgtEl>
                                        <p:attrNameLst>
                                          <p:attrName>ppt_w</p:attrName>
                                        </p:attrNameLst>
                                      </p:cBhvr>
                                      <p:tavLst>
                                        <p:tav tm="0">
                                          <p:val>
                                            <p:strVal val="0"/>
                                          </p:val>
                                        </p:tav>
                                        <p:tav tm="100000">
                                          <p:val>
                                            <p:strVal val="#ppt_w"/>
                                          </p:val>
                                        </p:tav>
                                      </p:tavLst>
                                    </p:anim>
                                    <p:anim calcmode="lin" valueType="num">
                                      <p:cBhvr additive="base">
                                        <p:cTn id="19" dur="500"/>
                                        <p:tgtEl>
                                          <p:spTgt spid="334">
                                            <p:txEl>
                                              <p:pRg st="1" end="1"/>
                                            </p:txEl>
                                          </p:spTgt>
                                        </p:tgtEl>
                                        <p:attrNameLst>
                                          <p:attrName>ppt_h</p:attrName>
                                        </p:attrNameLst>
                                      </p:cBhvr>
                                      <p:tavLst>
                                        <p:tav tm="0">
                                          <p:val>
                                            <p:str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334">
                                            <p:txEl>
                                              <p:pRg st="2" end="2"/>
                                            </p:txEl>
                                          </p:spTgt>
                                        </p:tgtEl>
                                        <p:attrNameLst>
                                          <p:attrName>style.visibility</p:attrName>
                                        </p:attrNameLst>
                                      </p:cBhvr>
                                      <p:to>
                                        <p:strVal val="visible"/>
                                      </p:to>
                                    </p:set>
                                    <p:anim calcmode="lin" valueType="num">
                                      <p:cBhvr additive="base">
                                        <p:cTn id="24" dur="500"/>
                                        <p:tgtEl>
                                          <p:spTgt spid="334">
                                            <p:txEl>
                                              <p:pRg st="2" end="2"/>
                                            </p:txEl>
                                          </p:spTgt>
                                        </p:tgtEl>
                                        <p:attrNameLst>
                                          <p:attrName>ppt_w</p:attrName>
                                        </p:attrNameLst>
                                      </p:cBhvr>
                                      <p:tavLst>
                                        <p:tav tm="0">
                                          <p:val>
                                            <p:strVal val="0"/>
                                          </p:val>
                                        </p:tav>
                                        <p:tav tm="100000">
                                          <p:val>
                                            <p:strVal val="#ppt_w"/>
                                          </p:val>
                                        </p:tav>
                                      </p:tavLst>
                                    </p:anim>
                                    <p:anim calcmode="lin" valueType="num">
                                      <p:cBhvr additive="base">
                                        <p:cTn id="25" dur="500"/>
                                        <p:tgtEl>
                                          <p:spTgt spid="334">
                                            <p:txEl>
                                              <p:pRg st="2" end="2"/>
                                            </p:txEl>
                                          </p:spTgt>
                                        </p:tgtEl>
                                        <p:attrNameLst>
                                          <p:attrName>ppt_h</p:attrName>
                                        </p:attrNameLst>
                                      </p:cBhvr>
                                      <p:tavLst>
                                        <p:tav tm="0">
                                          <p:val>
                                            <p:str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nodeType="clickEffect">
                                  <p:stCondLst>
                                    <p:cond delay="0"/>
                                  </p:stCondLst>
                                  <p:childTnLst>
                                    <p:set>
                                      <p:cBhvr>
                                        <p:cTn id="29" dur="1" fill="hold">
                                          <p:stCondLst>
                                            <p:cond delay="0"/>
                                          </p:stCondLst>
                                        </p:cTn>
                                        <p:tgtEl>
                                          <p:spTgt spid="334">
                                            <p:txEl>
                                              <p:pRg st="3" end="3"/>
                                            </p:txEl>
                                          </p:spTgt>
                                        </p:tgtEl>
                                        <p:attrNameLst>
                                          <p:attrName>style.visibility</p:attrName>
                                        </p:attrNameLst>
                                      </p:cBhvr>
                                      <p:to>
                                        <p:strVal val="visible"/>
                                      </p:to>
                                    </p:set>
                                    <p:anim calcmode="lin" valueType="num">
                                      <p:cBhvr additive="base">
                                        <p:cTn id="30" dur="500"/>
                                        <p:tgtEl>
                                          <p:spTgt spid="334">
                                            <p:txEl>
                                              <p:pRg st="3" end="3"/>
                                            </p:txEl>
                                          </p:spTgt>
                                        </p:tgtEl>
                                        <p:attrNameLst>
                                          <p:attrName>ppt_w</p:attrName>
                                        </p:attrNameLst>
                                      </p:cBhvr>
                                      <p:tavLst>
                                        <p:tav tm="0">
                                          <p:val>
                                            <p:strVal val="0"/>
                                          </p:val>
                                        </p:tav>
                                        <p:tav tm="100000">
                                          <p:val>
                                            <p:strVal val="#ppt_w"/>
                                          </p:val>
                                        </p:tav>
                                      </p:tavLst>
                                    </p:anim>
                                    <p:anim calcmode="lin" valueType="num">
                                      <p:cBhvr additive="base">
                                        <p:cTn id="31" dur="500"/>
                                        <p:tgtEl>
                                          <p:spTgt spid="334">
                                            <p:txEl>
                                              <p:pRg st="3" end="3"/>
                                            </p:txEl>
                                          </p:spTgt>
                                        </p:tgtEl>
                                        <p:attrNameLst>
                                          <p:attrName>ppt_h</p:attrName>
                                        </p:attrNameLst>
                                      </p:cBhvr>
                                      <p:tavLst>
                                        <p:tav tm="0">
                                          <p:val>
                                            <p:str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nodeType="clickEffect">
                                  <p:stCondLst>
                                    <p:cond delay="0"/>
                                  </p:stCondLst>
                                  <p:childTnLst>
                                    <p:set>
                                      <p:cBhvr>
                                        <p:cTn id="35" dur="1" fill="hold">
                                          <p:stCondLst>
                                            <p:cond delay="0"/>
                                          </p:stCondLst>
                                        </p:cTn>
                                        <p:tgtEl>
                                          <p:spTgt spid="334">
                                            <p:txEl>
                                              <p:pRg st="4" end="4"/>
                                            </p:txEl>
                                          </p:spTgt>
                                        </p:tgtEl>
                                        <p:attrNameLst>
                                          <p:attrName>style.visibility</p:attrName>
                                        </p:attrNameLst>
                                      </p:cBhvr>
                                      <p:to>
                                        <p:strVal val="visible"/>
                                      </p:to>
                                    </p:set>
                                    <p:anim calcmode="lin" valueType="num">
                                      <p:cBhvr additive="base">
                                        <p:cTn id="36" dur="500"/>
                                        <p:tgtEl>
                                          <p:spTgt spid="334">
                                            <p:txEl>
                                              <p:pRg st="4" end="4"/>
                                            </p:txEl>
                                          </p:spTgt>
                                        </p:tgtEl>
                                        <p:attrNameLst>
                                          <p:attrName>ppt_w</p:attrName>
                                        </p:attrNameLst>
                                      </p:cBhvr>
                                      <p:tavLst>
                                        <p:tav tm="0">
                                          <p:val>
                                            <p:strVal val="0"/>
                                          </p:val>
                                        </p:tav>
                                        <p:tav tm="100000">
                                          <p:val>
                                            <p:strVal val="#ppt_w"/>
                                          </p:val>
                                        </p:tav>
                                      </p:tavLst>
                                    </p:anim>
                                    <p:anim calcmode="lin" valueType="num">
                                      <p:cBhvr additive="base">
                                        <p:cTn id="37" dur="500"/>
                                        <p:tgtEl>
                                          <p:spTgt spid="334">
                                            <p:txEl>
                                              <p:pRg st="4" end="4"/>
                                            </p:txEl>
                                          </p:spTgt>
                                        </p:tgtEl>
                                        <p:attrNameLst>
                                          <p:attrName>ppt_h</p:attrName>
                                        </p:attrNameLst>
                                      </p:cBhvr>
                                      <p:tavLst>
                                        <p:tav tm="0">
                                          <p:val>
                                            <p:strVal val="0"/>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nodeType="clickEffect">
                                  <p:stCondLst>
                                    <p:cond delay="0"/>
                                  </p:stCondLst>
                                  <p:childTnLst>
                                    <p:set>
                                      <p:cBhvr>
                                        <p:cTn id="41" dur="1" fill="hold">
                                          <p:stCondLst>
                                            <p:cond delay="0"/>
                                          </p:stCondLst>
                                        </p:cTn>
                                        <p:tgtEl>
                                          <p:spTgt spid="334">
                                            <p:txEl>
                                              <p:pRg st="5" end="5"/>
                                            </p:txEl>
                                          </p:spTgt>
                                        </p:tgtEl>
                                        <p:attrNameLst>
                                          <p:attrName>style.visibility</p:attrName>
                                        </p:attrNameLst>
                                      </p:cBhvr>
                                      <p:to>
                                        <p:strVal val="visible"/>
                                      </p:to>
                                    </p:set>
                                    <p:anim calcmode="lin" valueType="num">
                                      <p:cBhvr additive="base">
                                        <p:cTn id="42" dur="500"/>
                                        <p:tgtEl>
                                          <p:spTgt spid="334">
                                            <p:txEl>
                                              <p:pRg st="5" end="5"/>
                                            </p:txEl>
                                          </p:spTgt>
                                        </p:tgtEl>
                                        <p:attrNameLst>
                                          <p:attrName>ppt_w</p:attrName>
                                        </p:attrNameLst>
                                      </p:cBhvr>
                                      <p:tavLst>
                                        <p:tav tm="0">
                                          <p:val>
                                            <p:strVal val="0"/>
                                          </p:val>
                                        </p:tav>
                                        <p:tav tm="100000">
                                          <p:val>
                                            <p:strVal val="#ppt_w"/>
                                          </p:val>
                                        </p:tav>
                                      </p:tavLst>
                                    </p:anim>
                                    <p:anim calcmode="lin" valueType="num">
                                      <p:cBhvr additive="base">
                                        <p:cTn id="43" dur="500"/>
                                        <p:tgtEl>
                                          <p:spTgt spid="334">
                                            <p:txEl>
                                              <p:pRg st="5" end="5"/>
                                            </p:txEl>
                                          </p:spTgt>
                                        </p:tgtEl>
                                        <p:attrNameLst>
                                          <p:attrName>ppt_h</p:attrName>
                                        </p:attrNameLst>
                                      </p:cBhvr>
                                      <p:tavLst>
                                        <p:tav tm="0">
                                          <p:val>
                                            <p:str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nodeType="clickEffect">
                                  <p:stCondLst>
                                    <p:cond delay="0"/>
                                  </p:stCondLst>
                                  <p:childTnLst>
                                    <p:set>
                                      <p:cBhvr>
                                        <p:cTn id="47" dur="1" fill="hold">
                                          <p:stCondLst>
                                            <p:cond delay="0"/>
                                          </p:stCondLst>
                                        </p:cTn>
                                        <p:tgtEl>
                                          <p:spTgt spid="334">
                                            <p:txEl>
                                              <p:pRg st="6" end="6"/>
                                            </p:txEl>
                                          </p:spTgt>
                                        </p:tgtEl>
                                        <p:attrNameLst>
                                          <p:attrName>style.visibility</p:attrName>
                                        </p:attrNameLst>
                                      </p:cBhvr>
                                      <p:to>
                                        <p:strVal val="visible"/>
                                      </p:to>
                                    </p:set>
                                    <p:anim calcmode="lin" valueType="num">
                                      <p:cBhvr additive="base">
                                        <p:cTn id="48" dur="500"/>
                                        <p:tgtEl>
                                          <p:spTgt spid="334">
                                            <p:txEl>
                                              <p:pRg st="6" end="6"/>
                                            </p:txEl>
                                          </p:spTgt>
                                        </p:tgtEl>
                                        <p:attrNameLst>
                                          <p:attrName>ppt_w</p:attrName>
                                        </p:attrNameLst>
                                      </p:cBhvr>
                                      <p:tavLst>
                                        <p:tav tm="0">
                                          <p:val>
                                            <p:strVal val="0"/>
                                          </p:val>
                                        </p:tav>
                                        <p:tav tm="100000">
                                          <p:val>
                                            <p:strVal val="#ppt_w"/>
                                          </p:val>
                                        </p:tav>
                                      </p:tavLst>
                                    </p:anim>
                                    <p:anim calcmode="lin" valueType="num">
                                      <p:cBhvr additive="base">
                                        <p:cTn id="49" dur="500"/>
                                        <p:tgtEl>
                                          <p:spTgt spid="334">
                                            <p:txEl>
                                              <p:pRg st="6" end="6"/>
                                            </p:txEl>
                                          </p:spTgt>
                                        </p:tgtEl>
                                        <p:attrNameLst>
                                          <p:attrName>ppt_h</p:attrName>
                                        </p:attrNameLst>
                                      </p:cBhvr>
                                      <p:tavLst>
                                        <p:tav tm="0">
                                          <p:val>
                                            <p:strVal val="0"/>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23" presetClass="entr" presetSubtype="16" fill="hold" nodeType="clickEffect">
                                  <p:stCondLst>
                                    <p:cond delay="0"/>
                                  </p:stCondLst>
                                  <p:childTnLst>
                                    <p:set>
                                      <p:cBhvr>
                                        <p:cTn id="53" dur="1" fill="hold">
                                          <p:stCondLst>
                                            <p:cond delay="0"/>
                                          </p:stCondLst>
                                        </p:cTn>
                                        <p:tgtEl>
                                          <p:spTgt spid="334">
                                            <p:txEl>
                                              <p:pRg st="7" end="7"/>
                                            </p:txEl>
                                          </p:spTgt>
                                        </p:tgtEl>
                                        <p:attrNameLst>
                                          <p:attrName>style.visibility</p:attrName>
                                        </p:attrNameLst>
                                      </p:cBhvr>
                                      <p:to>
                                        <p:strVal val="visible"/>
                                      </p:to>
                                    </p:set>
                                    <p:anim calcmode="lin" valueType="num">
                                      <p:cBhvr additive="base">
                                        <p:cTn id="54" dur="500"/>
                                        <p:tgtEl>
                                          <p:spTgt spid="334">
                                            <p:txEl>
                                              <p:pRg st="7" end="7"/>
                                            </p:txEl>
                                          </p:spTgt>
                                        </p:tgtEl>
                                        <p:attrNameLst>
                                          <p:attrName>ppt_w</p:attrName>
                                        </p:attrNameLst>
                                      </p:cBhvr>
                                      <p:tavLst>
                                        <p:tav tm="0">
                                          <p:val>
                                            <p:strVal val="0"/>
                                          </p:val>
                                        </p:tav>
                                        <p:tav tm="100000">
                                          <p:val>
                                            <p:strVal val="#ppt_w"/>
                                          </p:val>
                                        </p:tav>
                                      </p:tavLst>
                                    </p:anim>
                                    <p:anim calcmode="lin" valueType="num">
                                      <p:cBhvr additive="base">
                                        <p:cTn id="55" dur="500"/>
                                        <p:tgtEl>
                                          <p:spTgt spid="334">
                                            <p:txEl>
                                              <p:pRg st="7" end="7"/>
                                            </p:txEl>
                                          </p:spTgt>
                                        </p:tgtEl>
                                        <p:attrNameLst>
                                          <p:attrName>ppt_h</p:attrName>
                                        </p:attrNameLst>
                                      </p:cBhvr>
                                      <p:tavLst>
                                        <p:tav tm="0">
                                          <p:val>
                                            <p:strVal val="0"/>
                                          </p:val>
                                        </p:tav>
                                        <p:tav tm="100000">
                                          <p:val>
                                            <p:strVal val="#ppt_h"/>
                                          </p:val>
                                        </p:tav>
                                      </p:tavLst>
                                    </p:anim>
                                  </p:childTnLst>
                                </p:cTn>
                              </p:par>
                            </p:childTnLst>
                          </p:cTn>
                        </p:par>
                      </p:childTnLst>
                    </p:cTn>
                  </p:par>
                  <p:par>
                    <p:cTn id="56" fill="hold">
                      <p:stCondLst>
                        <p:cond delay="indefinite"/>
                      </p:stCondLst>
                      <p:childTnLst>
                        <p:par>
                          <p:cTn id="57" fill="hold">
                            <p:stCondLst>
                              <p:cond delay="0"/>
                            </p:stCondLst>
                            <p:childTnLst>
                              <p:par>
                                <p:cTn id="58" presetID="23" presetClass="entr" presetSubtype="16" fill="hold" nodeType="clickEffect">
                                  <p:stCondLst>
                                    <p:cond delay="0"/>
                                  </p:stCondLst>
                                  <p:childTnLst>
                                    <p:set>
                                      <p:cBhvr>
                                        <p:cTn id="59" dur="1" fill="hold">
                                          <p:stCondLst>
                                            <p:cond delay="0"/>
                                          </p:stCondLst>
                                        </p:cTn>
                                        <p:tgtEl>
                                          <p:spTgt spid="334">
                                            <p:txEl>
                                              <p:pRg st="8" end="8"/>
                                            </p:txEl>
                                          </p:spTgt>
                                        </p:tgtEl>
                                        <p:attrNameLst>
                                          <p:attrName>style.visibility</p:attrName>
                                        </p:attrNameLst>
                                      </p:cBhvr>
                                      <p:to>
                                        <p:strVal val="visible"/>
                                      </p:to>
                                    </p:set>
                                    <p:anim calcmode="lin" valueType="num">
                                      <p:cBhvr additive="base">
                                        <p:cTn id="60" dur="500"/>
                                        <p:tgtEl>
                                          <p:spTgt spid="334">
                                            <p:txEl>
                                              <p:pRg st="8" end="8"/>
                                            </p:txEl>
                                          </p:spTgt>
                                        </p:tgtEl>
                                        <p:attrNameLst>
                                          <p:attrName>ppt_w</p:attrName>
                                        </p:attrNameLst>
                                      </p:cBhvr>
                                      <p:tavLst>
                                        <p:tav tm="0">
                                          <p:val>
                                            <p:strVal val="0"/>
                                          </p:val>
                                        </p:tav>
                                        <p:tav tm="100000">
                                          <p:val>
                                            <p:strVal val="#ppt_w"/>
                                          </p:val>
                                        </p:tav>
                                      </p:tavLst>
                                    </p:anim>
                                    <p:anim calcmode="lin" valueType="num">
                                      <p:cBhvr additive="base">
                                        <p:cTn id="61" dur="500"/>
                                        <p:tgtEl>
                                          <p:spTgt spid="334">
                                            <p:txEl>
                                              <p:pRg st="8" end="8"/>
                                            </p:txEl>
                                          </p:spTgt>
                                        </p:tgtEl>
                                        <p:attrNameLst>
                                          <p:attrName>ppt_h</p:attrName>
                                        </p:attrNameLst>
                                      </p:cBhvr>
                                      <p:tavLst>
                                        <p:tav tm="0">
                                          <p:val>
                                            <p:strVal val="0"/>
                                          </p:val>
                                        </p:tav>
                                        <p:tav tm="100000">
                                          <p:val>
                                            <p:strVal val="#ppt_h"/>
                                          </p:val>
                                        </p:tav>
                                      </p:tavLst>
                                    </p:anim>
                                  </p:childTnLst>
                                </p:cTn>
                              </p:par>
                            </p:childTnLst>
                          </p:cTn>
                        </p:par>
                      </p:childTnLst>
                    </p:cTn>
                  </p:par>
                  <p:par>
                    <p:cTn id="62" fill="hold">
                      <p:stCondLst>
                        <p:cond delay="indefinite"/>
                      </p:stCondLst>
                      <p:childTnLst>
                        <p:par>
                          <p:cTn id="63" fill="hold">
                            <p:stCondLst>
                              <p:cond delay="0"/>
                            </p:stCondLst>
                            <p:childTnLst>
                              <p:par>
                                <p:cTn id="64" presetID="23" presetClass="entr" presetSubtype="16" fill="hold" nodeType="clickEffect">
                                  <p:stCondLst>
                                    <p:cond delay="0"/>
                                  </p:stCondLst>
                                  <p:childTnLst>
                                    <p:set>
                                      <p:cBhvr>
                                        <p:cTn id="65" dur="1" fill="hold">
                                          <p:stCondLst>
                                            <p:cond delay="0"/>
                                          </p:stCondLst>
                                        </p:cTn>
                                        <p:tgtEl>
                                          <p:spTgt spid="334">
                                            <p:txEl>
                                              <p:pRg st="9" end="9"/>
                                            </p:txEl>
                                          </p:spTgt>
                                        </p:tgtEl>
                                        <p:attrNameLst>
                                          <p:attrName>style.visibility</p:attrName>
                                        </p:attrNameLst>
                                      </p:cBhvr>
                                      <p:to>
                                        <p:strVal val="visible"/>
                                      </p:to>
                                    </p:set>
                                    <p:anim calcmode="lin" valueType="num">
                                      <p:cBhvr additive="base">
                                        <p:cTn id="66" dur="500"/>
                                        <p:tgtEl>
                                          <p:spTgt spid="334">
                                            <p:txEl>
                                              <p:pRg st="9" end="9"/>
                                            </p:txEl>
                                          </p:spTgt>
                                        </p:tgtEl>
                                        <p:attrNameLst>
                                          <p:attrName>ppt_w</p:attrName>
                                        </p:attrNameLst>
                                      </p:cBhvr>
                                      <p:tavLst>
                                        <p:tav tm="0">
                                          <p:val>
                                            <p:strVal val="0"/>
                                          </p:val>
                                        </p:tav>
                                        <p:tav tm="100000">
                                          <p:val>
                                            <p:strVal val="#ppt_w"/>
                                          </p:val>
                                        </p:tav>
                                      </p:tavLst>
                                    </p:anim>
                                    <p:anim calcmode="lin" valueType="num">
                                      <p:cBhvr additive="base">
                                        <p:cTn id="67" dur="500"/>
                                        <p:tgtEl>
                                          <p:spTgt spid="334">
                                            <p:txEl>
                                              <p:pRg st="9" end="9"/>
                                            </p:txEl>
                                          </p:spTgt>
                                        </p:tgtEl>
                                        <p:attrNameLst>
                                          <p:attrName>ppt_h</p:attrName>
                                        </p:attrNameLst>
                                      </p:cBhvr>
                                      <p:tavLst>
                                        <p:tav tm="0">
                                          <p:val>
                                            <p:strVal val="0"/>
                                          </p:val>
                                        </p:tav>
                                        <p:tav tm="100000">
                                          <p:val>
                                            <p:strVal val="#ppt_h"/>
                                          </p:val>
                                        </p:tav>
                                      </p:tavLst>
                                    </p:anim>
                                  </p:childTnLst>
                                </p:cTn>
                              </p:par>
                            </p:childTnLst>
                          </p:cTn>
                        </p:par>
                      </p:childTnLst>
                    </p:cTn>
                  </p:par>
                  <p:par>
                    <p:cTn id="68" fill="hold">
                      <p:stCondLst>
                        <p:cond delay="indefinite"/>
                      </p:stCondLst>
                      <p:childTnLst>
                        <p:par>
                          <p:cTn id="69" fill="hold">
                            <p:stCondLst>
                              <p:cond delay="0"/>
                            </p:stCondLst>
                            <p:childTnLst>
                              <p:par>
                                <p:cTn id="70" presetID="23" presetClass="entr" presetSubtype="16" fill="hold" nodeType="clickEffect">
                                  <p:stCondLst>
                                    <p:cond delay="0"/>
                                  </p:stCondLst>
                                  <p:childTnLst>
                                    <p:set>
                                      <p:cBhvr>
                                        <p:cTn id="71" dur="1" fill="hold">
                                          <p:stCondLst>
                                            <p:cond delay="0"/>
                                          </p:stCondLst>
                                        </p:cTn>
                                        <p:tgtEl>
                                          <p:spTgt spid="335">
                                            <p:txEl>
                                              <p:pRg st="0" end="0"/>
                                            </p:txEl>
                                          </p:spTgt>
                                        </p:tgtEl>
                                        <p:attrNameLst>
                                          <p:attrName>style.visibility</p:attrName>
                                        </p:attrNameLst>
                                      </p:cBhvr>
                                      <p:to>
                                        <p:strVal val="visible"/>
                                      </p:to>
                                    </p:set>
                                    <p:anim calcmode="lin" valueType="num">
                                      <p:cBhvr additive="base">
                                        <p:cTn id="72" dur="500"/>
                                        <p:tgtEl>
                                          <p:spTgt spid="335">
                                            <p:txEl>
                                              <p:pRg st="0" end="0"/>
                                            </p:txEl>
                                          </p:spTgt>
                                        </p:tgtEl>
                                        <p:attrNameLst>
                                          <p:attrName>ppt_w</p:attrName>
                                        </p:attrNameLst>
                                      </p:cBhvr>
                                      <p:tavLst>
                                        <p:tav tm="0">
                                          <p:val>
                                            <p:strVal val="0"/>
                                          </p:val>
                                        </p:tav>
                                        <p:tav tm="100000">
                                          <p:val>
                                            <p:strVal val="#ppt_w"/>
                                          </p:val>
                                        </p:tav>
                                      </p:tavLst>
                                    </p:anim>
                                    <p:anim calcmode="lin" valueType="num">
                                      <p:cBhvr additive="base">
                                        <p:cTn id="73" dur="500"/>
                                        <p:tgtEl>
                                          <p:spTgt spid="335">
                                            <p:txEl>
                                              <p:pRg st="0" end="0"/>
                                            </p:txEl>
                                          </p:spTgt>
                                        </p:tgtEl>
                                        <p:attrNameLst>
                                          <p:attrName>ppt_h</p:attrName>
                                        </p:attrNameLst>
                                      </p:cBhvr>
                                      <p:tavLst>
                                        <p:tav tm="0">
                                          <p:val>
                                            <p:strVal val="0"/>
                                          </p:val>
                                        </p:tav>
                                        <p:tav tm="100000">
                                          <p:val>
                                            <p:strVal val="#ppt_h"/>
                                          </p:val>
                                        </p:tav>
                                      </p:tavLst>
                                    </p:anim>
                                  </p:childTnLst>
                                </p:cTn>
                              </p:par>
                            </p:childTnLst>
                          </p:cTn>
                        </p:par>
                      </p:childTnLst>
                    </p:cTn>
                  </p:par>
                  <p:par>
                    <p:cTn id="74" fill="hold">
                      <p:stCondLst>
                        <p:cond delay="indefinite"/>
                      </p:stCondLst>
                      <p:childTnLst>
                        <p:par>
                          <p:cTn id="75" fill="hold">
                            <p:stCondLst>
                              <p:cond delay="0"/>
                            </p:stCondLst>
                            <p:childTnLst>
                              <p:par>
                                <p:cTn id="76" presetID="23" presetClass="entr" presetSubtype="16" fill="hold" nodeType="clickEffect">
                                  <p:stCondLst>
                                    <p:cond delay="0"/>
                                  </p:stCondLst>
                                  <p:childTnLst>
                                    <p:set>
                                      <p:cBhvr>
                                        <p:cTn id="77" dur="1" fill="hold">
                                          <p:stCondLst>
                                            <p:cond delay="0"/>
                                          </p:stCondLst>
                                        </p:cTn>
                                        <p:tgtEl>
                                          <p:spTgt spid="335">
                                            <p:txEl>
                                              <p:pRg st="1" end="1"/>
                                            </p:txEl>
                                          </p:spTgt>
                                        </p:tgtEl>
                                        <p:attrNameLst>
                                          <p:attrName>style.visibility</p:attrName>
                                        </p:attrNameLst>
                                      </p:cBhvr>
                                      <p:to>
                                        <p:strVal val="visible"/>
                                      </p:to>
                                    </p:set>
                                    <p:anim calcmode="lin" valueType="num">
                                      <p:cBhvr additive="base">
                                        <p:cTn id="78" dur="500"/>
                                        <p:tgtEl>
                                          <p:spTgt spid="335">
                                            <p:txEl>
                                              <p:pRg st="1" end="1"/>
                                            </p:txEl>
                                          </p:spTgt>
                                        </p:tgtEl>
                                        <p:attrNameLst>
                                          <p:attrName>ppt_w</p:attrName>
                                        </p:attrNameLst>
                                      </p:cBhvr>
                                      <p:tavLst>
                                        <p:tav tm="0">
                                          <p:val>
                                            <p:strVal val="0"/>
                                          </p:val>
                                        </p:tav>
                                        <p:tav tm="100000">
                                          <p:val>
                                            <p:strVal val="#ppt_w"/>
                                          </p:val>
                                        </p:tav>
                                      </p:tavLst>
                                    </p:anim>
                                    <p:anim calcmode="lin" valueType="num">
                                      <p:cBhvr additive="base">
                                        <p:cTn id="79" dur="500"/>
                                        <p:tgtEl>
                                          <p:spTgt spid="335">
                                            <p:txEl>
                                              <p:pRg st="1" end="1"/>
                                            </p:txEl>
                                          </p:spTgt>
                                        </p:tgtEl>
                                        <p:attrNameLst>
                                          <p:attrName>ppt_h</p:attrName>
                                        </p:attrNameLst>
                                      </p:cBhvr>
                                      <p:tavLst>
                                        <p:tav tm="0">
                                          <p:val>
                                            <p:strVal val="0"/>
                                          </p:val>
                                        </p:tav>
                                        <p:tav tm="100000">
                                          <p:val>
                                            <p:strVal val="#ppt_h"/>
                                          </p:val>
                                        </p:tav>
                                      </p:tavLst>
                                    </p:anim>
                                  </p:childTnLst>
                                </p:cTn>
                              </p:par>
                            </p:childTnLst>
                          </p:cTn>
                        </p:par>
                      </p:childTnLst>
                    </p:cTn>
                  </p:par>
                  <p:par>
                    <p:cTn id="80" fill="hold">
                      <p:stCondLst>
                        <p:cond delay="indefinite"/>
                      </p:stCondLst>
                      <p:childTnLst>
                        <p:par>
                          <p:cTn id="81" fill="hold">
                            <p:stCondLst>
                              <p:cond delay="0"/>
                            </p:stCondLst>
                            <p:childTnLst>
                              <p:par>
                                <p:cTn id="82" presetID="23" presetClass="entr" presetSubtype="16" fill="hold" nodeType="clickEffect">
                                  <p:stCondLst>
                                    <p:cond delay="0"/>
                                  </p:stCondLst>
                                  <p:childTnLst>
                                    <p:set>
                                      <p:cBhvr>
                                        <p:cTn id="83" dur="1" fill="hold">
                                          <p:stCondLst>
                                            <p:cond delay="0"/>
                                          </p:stCondLst>
                                        </p:cTn>
                                        <p:tgtEl>
                                          <p:spTgt spid="335">
                                            <p:txEl>
                                              <p:pRg st="2" end="2"/>
                                            </p:txEl>
                                          </p:spTgt>
                                        </p:tgtEl>
                                        <p:attrNameLst>
                                          <p:attrName>style.visibility</p:attrName>
                                        </p:attrNameLst>
                                      </p:cBhvr>
                                      <p:to>
                                        <p:strVal val="visible"/>
                                      </p:to>
                                    </p:set>
                                    <p:anim calcmode="lin" valueType="num">
                                      <p:cBhvr additive="base">
                                        <p:cTn id="84" dur="500"/>
                                        <p:tgtEl>
                                          <p:spTgt spid="335">
                                            <p:txEl>
                                              <p:pRg st="2" end="2"/>
                                            </p:txEl>
                                          </p:spTgt>
                                        </p:tgtEl>
                                        <p:attrNameLst>
                                          <p:attrName>ppt_w</p:attrName>
                                        </p:attrNameLst>
                                      </p:cBhvr>
                                      <p:tavLst>
                                        <p:tav tm="0">
                                          <p:val>
                                            <p:strVal val="0"/>
                                          </p:val>
                                        </p:tav>
                                        <p:tav tm="100000">
                                          <p:val>
                                            <p:strVal val="#ppt_w"/>
                                          </p:val>
                                        </p:tav>
                                      </p:tavLst>
                                    </p:anim>
                                    <p:anim calcmode="lin" valueType="num">
                                      <p:cBhvr additive="base">
                                        <p:cTn id="85" dur="500"/>
                                        <p:tgtEl>
                                          <p:spTgt spid="335">
                                            <p:txEl>
                                              <p:pRg st="2" end="2"/>
                                            </p:txEl>
                                          </p:spTgt>
                                        </p:tgtEl>
                                        <p:attrNameLst>
                                          <p:attrName>ppt_h</p:attrName>
                                        </p:attrNameLst>
                                      </p:cBhvr>
                                      <p:tavLst>
                                        <p:tav tm="0">
                                          <p:val>
                                            <p:strVal val="0"/>
                                          </p:val>
                                        </p:tav>
                                        <p:tav tm="100000">
                                          <p:val>
                                            <p:strVal val="#ppt_h"/>
                                          </p:val>
                                        </p:tav>
                                      </p:tavLst>
                                    </p:anim>
                                  </p:childTnLst>
                                </p:cTn>
                              </p:par>
                            </p:childTnLst>
                          </p:cTn>
                        </p:par>
                      </p:childTnLst>
                    </p:cTn>
                  </p:par>
                  <p:par>
                    <p:cTn id="86" fill="hold">
                      <p:stCondLst>
                        <p:cond delay="indefinite"/>
                      </p:stCondLst>
                      <p:childTnLst>
                        <p:par>
                          <p:cTn id="87" fill="hold">
                            <p:stCondLst>
                              <p:cond delay="0"/>
                            </p:stCondLst>
                            <p:childTnLst>
                              <p:par>
                                <p:cTn id="88" presetID="23" presetClass="entr" presetSubtype="16" fill="hold" nodeType="clickEffect">
                                  <p:stCondLst>
                                    <p:cond delay="0"/>
                                  </p:stCondLst>
                                  <p:childTnLst>
                                    <p:set>
                                      <p:cBhvr>
                                        <p:cTn id="89" dur="1" fill="hold">
                                          <p:stCondLst>
                                            <p:cond delay="0"/>
                                          </p:stCondLst>
                                        </p:cTn>
                                        <p:tgtEl>
                                          <p:spTgt spid="335">
                                            <p:txEl>
                                              <p:pRg st="3" end="3"/>
                                            </p:txEl>
                                          </p:spTgt>
                                        </p:tgtEl>
                                        <p:attrNameLst>
                                          <p:attrName>style.visibility</p:attrName>
                                        </p:attrNameLst>
                                      </p:cBhvr>
                                      <p:to>
                                        <p:strVal val="visible"/>
                                      </p:to>
                                    </p:set>
                                    <p:anim calcmode="lin" valueType="num">
                                      <p:cBhvr additive="base">
                                        <p:cTn id="90" dur="500"/>
                                        <p:tgtEl>
                                          <p:spTgt spid="335">
                                            <p:txEl>
                                              <p:pRg st="3" end="3"/>
                                            </p:txEl>
                                          </p:spTgt>
                                        </p:tgtEl>
                                        <p:attrNameLst>
                                          <p:attrName>ppt_w</p:attrName>
                                        </p:attrNameLst>
                                      </p:cBhvr>
                                      <p:tavLst>
                                        <p:tav tm="0">
                                          <p:val>
                                            <p:strVal val="0"/>
                                          </p:val>
                                        </p:tav>
                                        <p:tav tm="100000">
                                          <p:val>
                                            <p:strVal val="#ppt_w"/>
                                          </p:val>
                                        </p:tav>
                                      </p:tavLst>
                                    </p:anim>
                                    <p:anim calcmode="lin" valueType="num">
                                      <p:cBhvr additive="base">
                                        <p:cTn id="91" dur="500"/>
                                        <p:tgtEl>
                                          <p:spTgt spid="335">
                                            <p:txEl>
                                              <p:pRg st="3" end="3"/>
                                            </p:txEl>
                                          </p:spTgt>
                                        </p:tgtEl>
                                        <p:attrNameLst>
                                          <p:attrName>ppt_h</p:attrName>
                                        </p:attrNameLst>
                                      </p:cBhvr>
                                      <p:tavLst>
                                        <p:tav tm="0">
                                          <p:val>
                                            <p:strVal val="0"/>
                                          </p:val>
                                        </p:tav>
                                        <p:tav tm="100000">
                                          <p:val>
                                            <p:strVal val="#ppt_h"/>
                                          </p:val>
                                        </p:tav>
                                      </p:tavLst>
                                    </p:anim>
                                  </p:childTnLst>
                                </p:cTn>
                              </p:par>
                            </p:childTnLst>
                          </p:cTn>
                        </p:par>
                      </p:childTnLst>
                    </p:cTn>
                  </p:par>
                  <p:par>
                    <p:cTn id="92" fill="hold">
                      <p:stCondLst>
                        <p:cond delay="indefinite"/>
                      </p:stCondLst>
                      <p:childTnLst>
                        <p:par>
                          <p:cTn id="93" fill="hold">
                            <p:stCondLst>
                              <p:cond delay="0"/>
                            </p:stCondLst>
                            <p:childTnLst>
                              <p:par>
                                <p:cTn id="94" presetID="23" presetClass="entr" presetSubtype="16" fill="hold" nodeType="clickEffect">
                                  <p:stCondLst>
                                    <p:cond delay="0"/>
                                  </p:stCondLst>
                                  <p:childTnLst>
                                    <p:set>
                                      <p:cBhvr>
                                        <p:cTn id="95" dur="1" fill="hold">
                                          <p:stCondLst>
                                            <p:cond delay="0"/>
                                          </p:stCondLst>
                                        </p:cTn>
                                        <p:tgtEl>
                                          <p:spTgt spid="335">
                                            <p:txEl>
                                              <p:pRg st="4" end="4"/>
                                            </p:txEl>
                                          </p:spTgt>
                                        </p:tgtEl>
                                        <p:attrNameLst>
                                          <p:attrName>style.visibility</p:attrName>
                                        </p:attrNameLst>
                                      </p:cBhvr>
                                      <p:to>
                                        <p:strVal val="visible"/>
                                      </p:to>
                                    </p:set>
                                    <p:anim calcmode="lin" valueType="num">
                                      <p:cBhvr additive="base">
                                        <p:cTn id="96" dur="500"/>
                                        <p:tgtEl>
                                          <p:spTgt spid="335">
                                            <p:txEl>
                                              <p:pRg st="4" end="4"/>
                                            </p:txEl>
                                          </p:spTgt>
                                        </p:tgtEl>
                                        <p:attrNameLst>
                                          <p:attrName>ppt_w</p:attrName>
                                        </p:attrNameLst>
                                      </p:cBhvr>
                                      <p:tavLst>
                                        <p:tav tm="0">
                                          <p:val>
                                            <p:strVal val="0"/>
                                          </p:val>
                                        </p:tav>
                                        <p:tav tm="100000">
                                          <p:val>
                                            <p:strVal val="#ppt_w"/>
                                          </p:val>
                                        </p:tav>
                                      </p:tavLst>
                                    </p:anim>
                                    <p:anim calcmode="lin" valueType="num">
                                      <p:cBhvr additive="base">
                                        <p:cTn id="97" dur="500"/>
                                        <p:tgtEl>
                                          <p:spTgt spid="335">
                                            <p:txEl>
                                              <p:pRg st="4" end="4"/>
                                            </p:txEl>
                                          </p:spTgt>
                                        </p:tgtEl>
                                        <p:attrNameLst>
                                          <p:attrName>ppt_h</p:attrName>
                                        </p:attrNameLst>
                                      </p:cBhvr>
                                      <p:tavLst>
                                        <p:tav tm="0">
                                          <p:val>
                                            <p:strVal val="0"/>
                                          </p:val>
                                        </p:tav>
                                        <p:tav tm="100000">
                                          <p:val>
                                            <p:strVal val="#ppt_h"/>
                                          </p:val>
                                        </p:tav>
                                      </p:tavLst>
                                    </p:anim>
                                  </p:childTnLst>
                                </p:cTn>
                              </p:par>
                            </p:childTnLst>
                          </p:cTn>
                        </p:par>
                      </p:childTnLst>
                    </p:cTn>
                  </p:par>
                  <p:par>
                    <p:cTn id="98" fill="hold">
                      <p:stCondLst>
                        <p:cond delay="indefinite"/>
                      </p:stCondLst>
                      <p:childTnLst>
                        <p:par>
                          <p:cTn id="99" fill="hold">
                            <p:stCondLst>
                              <p:cond delay="0"/>
                            </p:stCondLst>
                            <p:childTnLst>
                              <p:par>
                                <p:cTn id="100" presetID="23" presetClass="entr" presetSubtype="16" fill="hold" nodeType="clickEffect">
                                  <p:stCondLst>
                                    <p:cond delay="0"/>
                                  </p:stCondLst>
                                  <p:childTnLst>
                                    <p:set>
                                      <p:cBhvr>
                                        <p:cTn id="101" dur="1" fill="hold">
                                          <p:stCondLst>
                                            <p:cond delay="0"/>
                                          </p:stCondLst>
                                        </p:cTn>
                                        <p:tgtEl>
                                          <p:spTgt spid="335">
                                            <p:txEl>
                                              <p:pRg st="5" end="5"/>
                                            </p:txEl>
                                          </p:spTgt>
                                        </p:tgtEl>
                                        <p:attrNameLst>
                                          <p:attrName>style.visibility</p:attrName>
                                        </p:attrNameLst>
                                      </p:cBhvr>
                                      <p:to>
                                        <p:strVal val="visible"/>
                                      </p:to>
                                    </p:set>
                                    <p:anim calcmode="lin" valueType="num">
                                      <p:cBhvr additive="base">
                                        <p:cTn id="102" dur="500"/>
                                        <p:tgtEl>
                                          <p:spTgt spid="335">
                                            <p:txEl>
                                              <p:pRg st="5" end="5"/>
                                            </p:txEl>
                                          </p:spTgt>
                                        </p:tgtEl>
                                        <p:attrNameLst>
                                          <p:attrName>ppt_w</p:attrName>
                                        </p:attrNameLst>
                                      </p:cBhvr>
                                      <p:tavLst>
                                        <p:tav tm="0">
                                          <p:val>
                                            <p:strVal val="0"/>
                                          </p:val>
                                        </p:tav>
                                        <p:tav tm="100000">
                                          <p:val>
                                            <p:strVal val="#ppt_w"/>
                                          </p:val>
                                        </p:tav>
                                      </p:tavLst>
                                    </p:anim>
                                    <p:anim calcmode="lin" valueType="num">
                                      <p:cBhvr additive="base">
                                        <p:cTn id="103" dur="500"/>
                                        <p:tgtEl>
                                          <p:spTgt spid="335">
                                            <p:txEl>
                                              <p:pRg st="5" end="5"/>
                                            </p:txEl>
                                          </p:spTgt>
                                        </p:tgtEl>
                                        <p:attrNameLst>
                                          <p:attrName>ppt_h</p:attrName>
                                        </p:attrNameLst>
                                      </p:cBhvr>
                                      <p:tavLst>
                                        <p:tav tm="0">
                                          <p:val>
                                            <p:strVal val="0"/>
                                          </p:val>
                                        </p:tav>
                                        <p:tav tm="100000">
                                          <p:val>
                                            <p:strVal val="#ppt_h"/>
                                          </p:val>
                                        </p:tav>
                                      </p:tavLst>
                                    </p:anim>
                                  </p:childTnLst>
                                </p:cTn>
                              </p:par>
                            </p:childTnLst>
                          </p:cTn>
                        </p:par>
                      </p:childTnLst>
                    </p:cTn>
                  </p:par>
                  <p:par>
                    <p:cTn id="104" fill="hold">
                      <p:stCondLst>
                        <p:cond delay="indefinite"/>
                      </p:stCondLst>
                      <p:childTnLst>
                        <p:par>
                          <p:cTn id="105" fill="hold">
                            <p:stCondLst>
                              <p:cond delay="0"/>
                            </p:stCondLst>
                            <p:childTnLst>
                              <p:par>
                                <p:cTn id="106" presetID="23" presetClass="entr" presetSubtype="16" fill="hold" nodeType="clickEffect">
                                  <p:stCondLst>
                                    <p:cond delay="0"/>
                                  </p:stCondLst>
                                  <p:childTnLst>
                                    <p:set>
                                      <p:cBhvr>
                                        <p:cTn id="107" dur="1" fill="hold">
                                          <p:stCondLst>
                                            <p:cond delay="0"/>
                                          </p:stCondLst>
                                        </p:cTn>
                                        <p:tgtEl>
                                          <p:spTgt spid="335">
                                            <p:txEl>
                                              <p:pRg st="6" end="6"/>
                                            </p:txEl>
                                          </p:spTgt>
                                        </p:tgtEl>
                                        <p:attrNameLst>
                                          <p:attrName>style.visibility</p:attrName>
                                        </p:attrNameLst>
                                      </p:cBhvr>
                                      <p:to>
                                        <p:strVal val="visible"/>
                                      </p:to>
                                    </p:set>
                                    <p:anim calcmode="lin" valueType="num">
                                      <p:cBhvr additive="base">
                                        <p:cTn id="108" dur="500"/>
                                        <p:tgtEl>
                                          <p:spTgt spid="335">
                                            <p:txEl>
                                              <p:pRg st="6" end="6"/>
                                            </p:txEl>
                                          </p:spTgt>
                                        </p:tgtEl>
                                        <p:attrNameLst>
                                          <p:attrName>ppt_w</p:attrName>
                                        </p:attrNameLst>
                                      </p:cBhvr>
                                      <p:tavLst>
                                        <p:tav tm="0">
                                          <p:val>
                                            <p:strVal val="0"/>
                                          </p:val>
                                        </p:tav>
                                        <p:tav tm="100000">
                                          <p:val>
                                            <p:strVal val="#ppt_w"/>
                                          </p:val>
                                        </p:tav>
                                      </p:tavLst>
                                    </p:anim>
                                    <p:anim calcmode="lin" valueType="num">
                                      <p:cBhvr additive="base">
                                        <p:cTn id="109" dur="500"/>
                                        <p:tgtEl>
                                          <p:spTgt spid="335">
                                            <p:txEl>
                                              <p:pRg st="6" end="6"/>
                                            </p:txEl>
                                          </p:spTgt>
                                        </p:tgtEl>
                                        <p:attrNameLst>
                                          <p:attrName>ppt_h</p:attrName>
                                        </p:attrNameLst>
                                      </p:cBhvr>
                                      <p:tavLst>
                                        <p:tav tm="0">
                                          <p:val>
                                            <p:strVal val="0"/>
                                          </p:val>
                                        </p:tav>
                                        <p:tav tm="100000">
                                          <p:val>
                                            <p:strVal val="#ppt_h"/>
                                          </p:val>
                                        </p:tav>
                                      </p:tavLst>
                                    </p:anim>
                                  </p:childTnLst>
                                </p:cTn>
                              </p:par>
                            </p:childTnLst>
                          </p:cTn>
                        </p:par>
                      </p:childTnLst>
                    </p:cTn>
                  </p:par>
                  <p:par>
                    <p:cTn id="110" fill="hold">
                      <p:stCondLst>
                        <p:cond delay="indefinite"/>
                      </p:stCondLst>
                      <p:childTnLst>
                        <p:par>
                          <p:cTn id="111" fill="hold">
                            <p:stCondLst>
                              <p:cond delay="0"/>
                            </p:stCondLst>
                            <p:childTnLst>
                              <p:par>
                                <p:cTn id="112" presetID="23" presetClass="entr" presetSubtype="16" fill="hold" nodeType="clickEffect">
                                  <p:stCondLst>
                                    <p:cond delay="0"/>
                                  </p:stCondLst>
                                  <p:childTnLst>
                                    <p:set>
                                      <p:cBhvr>
                                        <p:cTn id="113" dur="1" fill="hold">
                                          <p:stCondLst>
                                            <p:cond delay="0"/>
                                          </p:stCondLst>
                                        </p:cTn>
                                        <p:tgtEl>
                                          <p:spTgt spid="335">
                                            <p:txEl>
                                              <p:pRg st="7" end="7"/>
                                            </p:txEl>
                                          </p:spTgt>
                                        </p:tgtEl>
                                        <p:attrNameLst>
                                          <p:attrName>style.visibility</p:attrName>
                                        </p:attrNameLst>
                                      </p:cBhvr>
                                      <p:to>
                                        <p:strVal val="visible"/>
                                      </p:to>
                                    </p:set>
                                    <p:anim calcmode="lin" valueType="num">
                                      <p:cBhvr additive="base">
                                        <p:cTn id="114" dur="500"/>
                                        <p:tgtEl>
                                          <p:spTgt spid="335">
                                            <p:txEl>
                                              <p:pRg st="7" end="7"/>
                                            </p:txEl>
                                          </p:spTgt>
                                        </p:tgtEl>
                                        <p:attrNameLst>
                                          <p:attrName>ppt_w</p:attrName>
                                        </p:attrNameLst>
                                      </p:cBhvr>
                                      <p:tavLst>
                                        <p:tav tm="0">
                                          <p:val>
                                            <p:strVal val="0"/>
                                          </p:val>
                                        </p:tav>
                                        <p:tav tm="100000">
                                          <p:val>
                                            <p:strVal val="#ppt_w"/>
                                          </p:val>
                                        </p:tav>
                                      </p:tavLst>
                                    </p:anim>
                                    <p:anim calcmode="lin" valueType="num">
                                      <p:cBhvr additive="base">
                                        <p:cTn id="115" dur="500"/>
                                        <p:tgtEl>
                                          <p:spTgt spid="335">
                                            <p:txEl>
                                              <p:pRg st="7" end="7"/>
                                            </p:txEl>
                                          </p:spTgt>
                                        </p:tgtEl>
                                        <p:attrNameLst>
                                          <p:attrName>ppt_h</p:attrName>
                                        </p:attrNameLst>
                                      </p:cBhvr>
                                      <p:tavLst>
                                        <p:tav tm="0">
                                          <p:val>
                                            <p:strVal val="0"/>
                                          </p:val>
                                        </p:tav>
                                        <p:tav tm="100000">
                                          <p:val>
                                            <p:strVal val="#ppt_h"/>
                                          </p:val>
                                        </p:tav>
                                      </p:tavLst>
                                    </p:anim>
                                  </p:childTnLst>
                                </p:cTn>
                              </p:par>
                            </p:childTnLst>
                          </p:cTn>
                        </p:par>
                      </p:childTnLst>
                    </p:cTn>
                  </p:par>
                  <p:par>
                    <p:cTn id="116" fill="hold">
                      <p:stCondLst>
                        <p:cond delay="indefinite"/>
                      </p:stCondLst>
                      <p:childTnLst>
                        <p:par>
                          <p:cTn id="117" fill="hold">
                            <p:stCondLst>
                              <p:cond delay="0"/>
                            </p:stCondLst>
                            <p:childTnLst>
                              <p:par>
                                <p:cTn id="118" presetID="23" presetClass="entr" presetSubtype="16" fill="hold" nodeType="clickEffect">
                                  <p:stCondLst>
                                    <p:cond delay="0"/>
                                  </p:stCondLst>
                                  <p:childTnLst>
                                    <p:set>
                                      <p:cBhvr>
                                        <p:cTn id="119" dur="1" fill="hold">
                                          <p:stCondLst>
                                            <p:cond delay="0"/>
                                          </p:stCondLst>
                                        </p:cTn>
                                        <p:tgtEl>
                                          <p:spTgt spid="335">
                                            <p:txEl>
                                              <p:pRg st="8" end="8"/>
                                            </p:txEl>
                                          </p:spTgt>
                                        </p:tgtEl>
                                        <p:attrNameLst>
                                          <p:attrName>style.visibility</p:attrName>
                                        </p:attrNameLst>
                                      </p:cBhvr>
                                      <p:to>
                                        <p:strVal val="visible"/>
                                      </p:to>
                                    </p:set>
                                    <p:anim calcmode="lin" valueType="num">
                                      <p:cBhvr additive="base">
                                        <p:cTn id="120" dur="500"/>
                                        <p:tgtEl>
                                          <p:spTgt spid="335">
                                            <p:txEl>
                                              <p:pRg st="8" end="8"/>
                                            </p:txEl>
                                          </p:spTgt>
                                        </p:tgtEl>
                                        <p:attrNameLst>
                                          <p:attrName>ppt_w</p:attrName>
                                        </p:attrNameLst>
                                      </p:cBhvr>
                                      <p:tavLst>
                                        <p:tav tm="0">
                                          <p:val>
                                            <p:strVal val="0"/>
                                          </p:val>
                                        </p:tav>
                                        <p:tav tm="100000">
                                          <p:val>
                                            <p:strVal val="#ppt_w"/>
                                          </p:val>
                                        </p:tav>
                                      </p:tavLst>
                                    </p:anim>
                                    <p:anim calcmode="lin" valueType="num">
                                      <p:cBhvr additive="base">
                                        <p:cTn id="121" dur="500"/>
                                        <p:tgtEl>
                                          <p:spTgt spid="335">
                                            <p:txEl>
                                              <p:pRg st="8" end="8"/>
                                            </p:txEl>
                                          </p:spTgt>
                                        </p:tgtEl>
                                        <p:attrNameLst>
                                          <p:attrName>ppt_h</p:attrName>
                                        </p:attrNameLst>
                                      </p:cBhvr>
                                      <p:tavLst>
                                        <p:tav tm="0">
                                          <p:val>
                                            <p:strVal val="0"/>
                                          </p:val>
                                        </p:tav>
                                        <p:tav tm="100000">
                                          <p:val>
                                            <p:strVal val="#ppt_h"/>
                                          </p:val>
                                        </p:tav>
                                      </p:tavLst>
                                    </p:anim>
                                  </p:childTnLst>
                                </p:cTn>
                              </p:par>
                            </p:childTnLst>
                          </p:cTn>
                        </p:par>
                      </p:childTnLst>
                    </p:cTn>
                  </p:par>
                  <p:par>
                    <p:cTn id="122" fill="hold">
                      <p:stCondLst>
                        <p:cond delay="indefinite"/>
                      </p:stCondLst>
                      <p:childTnLst>
                        <p:par>
                          <p:cTn id="123" fill="hold">
                            <p:stCondLst>
                              <p:cond delay="0"/>
                            </p:stCondLst>
                            <p:childTnLst>
                              <p:par>
                                <p:cTn id="124" presetID="23" presetClass="entr" presetSubtype="16" fill="hold" nodeType="clickEffect">
                                  <p:stCondLst>
                                    <p:cond delay="0"/>
                                  </p:stCondLst>
                                  <p:childTnLst>
                                    <p:set>
                                      <p:cBhvr>
                                        <p:cTn id="125" dur="1" fill="hold">
                                          <p:stCondLst>
                                            <p:cond delay="0"/>
                                          </p:stCondLst>
                                        </p:cTn>
                                        <p:tgtEl>
                                          <p:spTgt spid="335">
                                            <p:txEl>
                                              <p:pRg st="9" end="9"/>
                                            </p:txEl>
                                          </p:spTgt>
                                        </p:tgtEl>
                                        <p:attrNameLst>
                                          <p:attrName>style.visibility</p:attrName>
                                        </p:attrNameLst>
                                      </p:cBhvr>
                                      <p:to>
                                        <p:strVal val="visible"/>
                                      </p:to>
                                    </p:set>
                                    <p:anim calcmode="lin" valueType="num">
                                      <p:cBhvr additive="base">
                                        <p:cTn id="126" dur="500"/>
                                        <p:tgtEl>
                                          <p:spTgt spid="335">
                                            <p:txEl>
                                              <p:pRg st="9" end="9"/>
                                            </p:txEl>
                                          </p:spTgt>
                                        </p:tgtEl>
                                        <p:attrNameLst>
                                          <p:attrName>ppt_w</p:attrName>
                                        </p:attrNameLst>
                                      </p:cBhvr>
                                      <p:tavLst>
                                        <p:tav tm="0">
                                          <p:val>
                                            <p:strVal val="0"/>
                                          </p:val>
                                        </p:tav>
                                        <p:tav tm="100000">
                                          <p:val>
                                            <p:strVal val="#ppt_w"/>
                                          </p:val>
                                        </p:tav>
                                      </p:tavLst>
                                    </p:anim>
                                    <p:anim calcmode="lin" valueType="num">
                                      <p:cBhvr additive="base">
                                        <p:cTn id="127" dur="500"/>
                                        <p:tgtEl>
                                          <p:spTgt spid="335">
                                            <p:txEl>
                                              <p:pRg st="9" end="9"/>
                                            </p:txEl>
                                          </p:spTgt>
                                        </p:tgtEl>
                                        <p:attrNameLst>
                                          <p:attrName>ppt_h</p:attrName>
                                        </p:attrNameLst>
                                      </p:cBhvr>
                                      <p:tavLst>
                                        <p:tav tm="0">
                                          <p:val>
                                            <p:strVal val="0"/>
                                          </p:val>
                                        </p:tav>
                                        <p:tav tm="100000">
                                          <p:val>
                                            <p:strVal val="#ppt_h"/>
                                          </p:val>
                                        </p:tav>
                                      </p:tavLst>
                                    </p:anim>
                                  </p:childTnLst>
                                </p:cTn>
                              </p:par>
                            </p:childTnLst>
                          </p:cTn>
                        </p:par>
                      </p:childTnLst>
                    </p:cTn>
                  </p:par>
                  <p:par>
                    <p:cTn id="128" fill="hold">
                      <p:stCondLst>
                        <p:cond delay="indefinite"/>
                      </p:stCondLst>
                      <p:childTnLst>
                        <p:par>
                          <p:cTn id="129" fill="hold">
                            <p:stCondLst>
                              <p:cond delay="0"/>
                            </p:stCondLst>
                            <p:childTnLst>
                              <p:par>
                                <p:cTn id="130" presetID="23" presetClass="entr" presetSubtype="16" fill="hold" nodeType="clickEffect">
                                  <p:stCondLst>
                                    <p:cond delay="0"/>
                                  </p:stCondLst>
                                  <p:childTnLst>
                                    <p:set>
                                      <p:cBhvr>
                                        <p:cTn id="131" dur="1" fill="hold">
                                          <p:stCondLst>
                                            <p:cond delay="0"/>
                                          </p:stCondLst>
                                        </p:cTn>
                                        <p:tgtEl>
                                          <p:spTgt spid="335">
                                            <p:txEl>
                                              <p:pRg st="10" end="10"/>
                                            </p:txEl>
                                          </p:spTgt>
                                        </p:tgtEl>
                                        <p:attrNameLst>
                                          <p:attrName>style.visibility</p:attrName>
                                        </p:attrNameLst>
                                      </p:cBhvr>
                                      <p:to>
                                        <p:strVal val="visible"/>
                                      </p:to>
                                    </p:set>
                                    <p:anim calcmode="lin" valueType="num">
                                      <p:cBhvr additive="base">
                                        <p:cTn id="132" dur="500"/>
                                        <p:tgtEl>
                                          <p:spTgt spid="335">
                                            <p:txEl>
                                              <p:pRg st="10" end="10"/>
                                            </p:txEl>
                                          </p:spTgt>
                                        </p:tgtEl>
                                        <p:attrNameLst>
                                          <p:attrName>ppt_w</p:attrName>
                                        </p:attrNameLst>
                                      </p:cBhvr>
                                      <p:tavLst>
                                        <p:tav tm="0">
                                          <p:val>
                                            <p:strVal val="0"/>
                                          </p:val>
                                        </p:tav>
                                        <p:tav tm="100000">
                                          <p:val>
                                            <p:strVal val="#ppt_w"/>
                                          </p:val>
                                        </p:tav>
                                      </p:tavLst>
                                    </p:anim>
                                    <p:anim calcmode="lin" valueType="num">
                                      <p:cBhvr additive="base">
                                        <p:cTn id="133" dur="500"/>
                                        <p:tgtEl>
                                          <p:spTgt spid="335">
                                            <p:txEl>
                                              <p:pRg st="10" end="10"/>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rgbClr val="321C24"/>
        </a:solidFill>
        <a:effectLst/>
      </p:bgPr>
    </p:bg>
    <p:spTree>
      <p:nvGrpSpPr>
        <p:cNvPr id="1" name="Shape 339"/>
        <p:cNvGrpSpPr/>
        <p:nvPr/>
      </p:nvGrpSpPr>
      <p:grpSpPr>
        <a:xfrm>
          <a:off x="0" y="0"/>
          <a:ext cx="0" cy="0"/>
          <a:chOff x="0" y="0"/>
          <a:chExt cx="0" cy="0"/>
        </a:xfrm>
      </p:grpSpPr>
      <p:sp>
        <p:nvSpPr>
          <p:cNvPr id="340" name="Google Shape;340;p33"/>
          <p:cNvSpPr txBox="1">
            <a:spLocks noGrp="1"/>
          </p:cNvSpPr>
          <p:nvPr>
            <p:ph type="title"/>
          </p:nvPr>
        </p:nvSpPr>
        <p:spPr>
          <a:xfrm>
            <a:off x="762000" y="559678"/>
            <a:ext cx="3833906" cy="4952492"/>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chemeClr val="dk1"/>
              </a:buClr>
              <a:buSzPts val="1100"/>
              <a:buFont typeface="Arial"/>
              <a:buNone/>
            </a:pPr>
            <a:r>
              <a:rPr lang="en-US" b="1">
                <a:solidFill>
                  <a:srgbClr val="FFC000"/>
                </a:solidFill>
              </a:rPr>
              <a:t>La tercera gira misionera</a:t>
            </a:r>
            <a:endParaRPr b="1">
              <a:solidFill>
                <a:srgbClr val="FFC000"/>
              </a:solidFill>
            </a:endParaRPr>
          </a:p>
        </p:txBody>
      </p:sp>
      <p:sp>
        <p:nvSpPr>
          <p:cNvPr id="341" name="Google Shape;341;p33"/>
          <p:cNvSpPr txBox="1">
            <a:spLocks noGrp="1"/>
          </p:cNvSpPr>
          <p:nvPr>
            <p:ph type="sldNum" idx="12"/>
          </p:nvPr>
        </p:nvSpPr>
        <p:spPr>
          <a:xfrm>
            <a:off x="11784011" y="5607592"/>
            <a:ext cx="40798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transition>
    <p:split orient="ver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34"/>
          <p:cNvSpPr txBox="1">
            <a:spLocks noGrp="1"/>
          </p:cNvSpPr>
          <p:nvPr>
            <p:ph type="title"/>
          </p:nvPr>
        </p:nvSpPr>
        <p:spPr>
          <a:xfrm>
            <a:off x="762000" y="559678"/>
            <a:ext cx="3833906" cy="4952492"/>
          </a:xfrm>
          <a:prstGeom prst="rect">
            <a:avLst/>
          </a:prstGeom>
          <a:noFill/>
          <a:ln>
            <a:noFill/>
          </a:ln>
        </p:spPr>
        <p:txBody>
          <a:bodyPr spcFirstLastPara="1" wrap="square" lIns="91425" tIns="45700" rIns="91425" bIns="45700" anchor="t" anchorCtr="0">
            <a:normAutofit fontScale="90000"/>
          </a:bodyPr>
          <a:lstStyle/>
          <a:p>
            <a:pPr marL="0" lvl="0" indent="0" algn="r" rtl="0">
              <a:lnSpc>
                <a:spcPct val="90000"/>
              </a:lnSpc>
              <a:spcBef>
                <a:spcPts val="0"/>
              </a:spcBef>
              <a:spcAft>
                <a:spcPts val="0"/>
              </a:spcAft>
              <a:buClr>
                <a:schemeClr val="dk1"/>
              </a:buClr>
              <a:buSzPts val="990"/>
              <a:buFont typeface="Arial"/>
              <a:buNone/>
            </a:pPr>
            <a:r>
              <a:rPr lang="en-US" b="1">
                <a:solidFill>
                  <a:srgbClr val="FFC000"/>
                </a:solidFill>
              </a:rPr>
              <a:t>De vuelta a Galacia, Grecia, Asia Menor y Jerusalén</a:t>
            </a:r>
            <a:endParaRPr b="1">
              <a:solidFill>
                <a:srgbClr val="FFC000"/>
              </a:solidFill>
            </a:endParaRPr>
          </a:p>
          <a:p>
            <a:pPr marL="0" lvl="0" indent="0" algn="r" rtl="0">
              <a:lnSpc>
                <a:spcPct val="90000"/>
              </a:lnSpc>
              <a:spcBef>
                <a:spcPts val="0"/>
              </a:spcBef>
              <a:spcAft>
                <a:spcPts val="0"/>
              </a:spcAft>
              <a:buClr>
                <a:schemeClr val="dk1"/>
              </a:buClr>
              <a:buSzPts val="990"/>
              <a:buFont typeface="Arial"/>
              <a:buNone/>
            </a:pPr>
            <a:endParaRPr b="1">
              <a:solidFill>
                <a:srgbClr val="FFC000"/>
              </a:solidFill>
            </a:endParaRPr>
          </a:p>
          <a:p>
            <a:pPr marL="0" lvl="0" indent="0" algn="r" rtl="0">
              <a:lnSpc>
                <a:spcPct val="90000"/>
              </a:lnSpc>
              <a:spcBef>
                <a:spcPts val="0"/>
              </a:spcBef>
              <a:spcAft>
                <a:spcPts val="0"/>
              </a:spcAft>
              <a:buClr>
                <a:srgbClr val="FFC000"/>
              </a:buClr>
              <a:buSzPct val="100000"/>
              <a:buFont typeface="Century Schoolbook"/>
              <a:buNone/>
            </a:pPr>
            <a:endParaRPr b="1">
              <a:solidFill>
                <a:srgbClr val="FFC000"/>
              </a:solidFill>
            </a:endParaRPr>
          </a:p>
        </p:txBody>
      </p:sp>
      <p:sp>
        <p:nvSpPr>
          <p:cNvPr id="347" name="Google Shape;347;p34"/>
          <p:cNvSpPr txBox="1">
            <a:spLocks noGrp="1"/>
          </p:cNvSpPr>
          <p:nvPr>
            <p:ph type="body" idx="1"/>
          </p:nvPr>
        </p:nvSpPr>
        <p:spPr>
          <a:xfrm>
            <a:off x="5181600" y="569066"/>
            <a:ext cx="6248398" cy="5655156"/>
          </a:xfrm>
          <a:prstGeom prst="rect">
            <a:avLst/>
          </a:prstGeom>
          <a:noFill/>
          <a:ln>
            <a:noFill/>
          </a:ln>
        </p:spPr>
        <p:txBody>
          <a:bodyPr spcFirstLastPara="1" wrap="square" lIns="91425" tIns="45700" rIns="91425" bIns="45700" anchor="t" anchorCtr="0">
            <a:normAutofit/>
          </a:bodyPr>
          <a:lstStyle/>
          <a:p>
            <a:pPr marL="0" lvl="0" indent="0" algn="l" rtl="0">
              <a:lnSpc>
                <a:spcPct val="112000"/>
              </a:lnSpc>
              <a:spcBef>
                <a:spcPts val="0"/>
              </a:spcBef>
              <a:spcAft>
                <a:spcPts val="0"/>
              </a:spcAft>
              <a:buNone/>
            </a:pPr>
            <a:r>
              <a:rPr lang="en-US" sz="2800" b="1">
                <a:solidFill>
                  <a:srgbClr val="FF0000"/>
                </a:solidFill>
                <a:latin typeface="Calibri"/>
                <a:ea typeface="Calibri"/>
                <a:cs typeface="Calibri"/>
                <a:sym typeface="Calibri"/>
              </a:rPr>
              <a:t>Tras una breve estancia en Antioquía de Siria, Pablo volvió a visitar las congregaciones que había iniciado.</a:t>
            </a:r>
            <a:endParaRPr sz="2800" b="1">
              <a:solidFill>
                <a:srgbClr val="FF0000"/>
              </a:solidFill>
              <a:latin typeface="Calibri"/>
              <a:ea typeface="Calibri"/>
              <a:cs typeface="Calibri"/>
              <a:sym typeface="Calibri"/>
            </a:endParaRPr>
          </a:p>
          <a:p>
            <a:pPr marL="283464" lvl="0" indent="-283464" algn="l" rtl="0">
              <a:lnSpc>
                <a:spcPct val="112000"/>
              </a:lnSpc>
              <a:spcBef>
                <a:spcPts val="900"/>
              </a:spcBef>
              <a:spcAft>
                <a:spcPts val="0"/>
              </a:spcAft>
              <a:buSzPts val="2400"/>
              <a:buChar char="•"/>
            </a:pPr>
            <a:r>
              <a:rPr lang="en-US" sz="2400" i="1"/>
              <a:t>Viajando por tierra, visitó las iglesias de Frigia y Galacia.</a:t>
            </a:r>
            <a:endParaRPr sz="2400" i="1"/>
          </a:p>
          <a:p>
            <a:pPr marL="283464" lvl="0" indent="-283464" algn="l" rtl="0">
              <a:lnSpc>
                <a:spcPct val="112000"/>
              </a:lnSpc>
              <a:spcBef>
                <a:spcPts val="900"/>
              </a:spcBef>
              <a:spcAft>
                <a:spcPts val="0"/>
              </a:spcAft>
              <a:buSzPts val="2400"/>
              <a:buChar char="•"/>
            </a:pPr>
            <a:r>
              <a:rPr lang="en-US" sz="2400" i="1"/>
              <a:t>Pasó dos años en Éfeso.</a:t>
            </a:r>
            <a:endParaRPr sz="2400" i="1"/>
          </a:p>
          <a:p>
            <a:pPr marL="283464" lvl="0" indent="-283464" algn="l" rtl="0">
              <a:lnSpc>
                <a:spcPct val="112000"/>
              </a:lnSpc>
              <a:spcBef>
                <a:spcPts val="900"/>
              </a:spcBef>
              <a:spcAft>
                <a:spcPts val="0"/>
              </a:spcAft>
              <a:buSzPts val="2400"/>
              <a:buChar char="•"/>
            </a:pPr>
            <a:r>
              <a:rPr lang="en-US" sz="2400" i="1"/>
              <a:t>Volvió a visitar las iglesias de Grecia.</a:t>
            </a:r>
            <a:endParaRPr sz="2400" i="1"/>
          </a:p>
          <a:p>
            <a:pPr marL="283464" lvl="0" indent="-283464" algn="l" rtl="0">
              <a:lnSpc>
                <a:spcPct val="112000"/>
              </a:lnSpc>
              <a:spcBef>
                <a:spcPts val="900"/>
              </a:spcBef>
              <a:spcAft>
                <a:spcPts val="0"/>
              </a:spcAft>
              <a:buSzPts val="2400"/>
              <a:buChar char="•"/>
            </a:pPr>
            <a:r>
              <a:rPr lang="en-US" sz="2400" i="1"/>
              <a:t>Volvió a viajar a Asia Menor y luego regresó a Jerusalén.</a:t>
            </a:r>
            <a:endParaRPr sz="2400" i="1"/>
          </a:p>
        </p:txBody>
      </p:sp>
      <p:sp>
        <p:nvSpPr>
          <p:cNvPr id="348" name="Google Shape;348;p34"/>
          <p:cNvSpPr txBox="1">
            <a:spLocks noGrp="1"/>
          </p:cNvSpPr>
          <p:nvPr>
            <p:ph type="sldNum" idx="12"/>
          </p:nvPr>
        </p:nvSpPr>
        <p:spPr>
          <a:xfrm>
            <a:off x="11784011" y="5607592"/>
            <a:ext cx="40798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47">
                                            <p:txEl>
                                              <p:pRg st="0" end="0"/>
                                            </p:txEl>
                                          </p:spTgt>
                                        </p:tgtEl>
                                        <p:attrNameLst>
                                          <p:attrName>style.visibility</p:attrName>
                                        </p:attrNameLst>
                                      </p:cBhvr>
                                      <p:to>
                                        <p:strVal val="visible"/>
                                      </p:to>
                                    </p:set>
                                    <p:anim calcmode="lin" valueType="num">
                                      <p:cBhvr additive="base">
                                        <p:cTn id="7" dur="500"/>
                                        <p:tgtEl>
                                          <p:spTgt spid="347">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347">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347">
                                            <p:txEl>
                                              <p:pRg st="1" end="1"/>
                                            </p:txEl>
                                          </p:spTgt>
                                        </p:tgtEl>
                                        <p:attrNameLst>
                                          <p:attrName>style.visibility</p:attrName>
                                        </p:attrNameLst>
                                      </p:cBhvr>
                                      <p:to>
                                        <p:strVal val="visible"/>
                                      </p:to>
                                    </p:set>
                                    <p:anim calcmode="lin" valueType="num">
                                      <p:cBhvr additive="base">
                                        <p:cTn id="11" dur="500"/>
                                        <p:tgtEl>
                                          <p:spTgt spid="347">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347">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347">
                                            <p:txEl>
                                              <p:pRg st="2" end="2"/>
                                            </p:txEl>
                                          </p:spTgt>
                                        </p:tgtEl>
                                        <p:attrNameLst>
                                          <p:attrName>style.visibility</p:attrName>
                                        </p:attrNameLst>
                                      </p:cBhvr>
                                      <p:to>
                                        <p:strVal val="visible"/>
                                      </p:to>
                                    </p:set>
                                    <p:anim calcmode="lin" valueType="num">
                                      <p:cBhvr additive="base">
                                        <p:cTn id="15" dur="500"/>
                                        <p:tgtEl>
                                          <p:spTgt spid="347">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347">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347">
                                            <p:txEl>
                                              <p:pRg st="3" end="3"/>
                                            </p:txEl>
                                          </p:spTgt>
                                        </p:tgtEl>
                                        <p:attrNameLst>
                                          <p:attrName>style.visibility</p:attrName>
                                        </p:attrNameLst>
                                      </p:cBhvr>
                                      <p:to>
                                        <p:strVal val="visible"/>
                                      </p:to>
                                    </p:set>
                                    <p:anim calcmode="lin" valueType="num">
                                      <p:cBhvr additive="base">
                                        <p:cTn id="19" dur="500"/>
                                        <p:tgtEl>
                                          <p:spTgt spid="347">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347">
                                            <p:txEl>
                                              <p:pRg st="3" end="3"/>
                                            </p:txEl>
                                          </p:spTgt>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347">
                                            <p:txEl>
                                              <p:pRg st="4" end="4"/>
                                            </p:txEl>
                                          </p:spTgt>
                                        </p:tgtEl>
                                        <p:attrNameLst>
                                          <p:attrName>style.visibility</p:attrName>
                                        </p:attrNameLst>
                                      </p:cBhvr>
                                      <p:to>
                                        <p:strVal val="visible"/>
                                      </p:to>
                                    </p:set>
                                    <p:anim calcmode="lin" valueType="num">
                                      <p:cBhvr additive="base">
                                        <p:cTn id="23" dur="500"/>
                                        <p:tgtEl>
                                          <p:spTgt spid="347">
                                            <p:txEl>
                                              <p:pRg st="4" end="4"/>
                                            </p:txEl>
                                          </p:spTgt>
                                        </p:tgtEl>
                                        <p:attrNameLst>
                                          <p:attrName>ppt_w</p:attrName>
                                        </p:attrNameLst>
                                      </p:cBhvr>
                                      <p:tavLst>
                                        <p:tav tm="0">
                                          <p:val>
                                            <p:strVal val="0"/>
                                          </p:val>
                                        </p:tav>
                                        <p:tav tm="100000">
                                          <p:val>
                                            <p:strVal val="#ppt_w"/>
                                          </p:val>
                                        </p:tav>
                                      </p:tavLst>
                                    </p:anim>
                                    <p:anim calcmode="lin" valueType="num">
                                      <p:cBhvr additive="base">
                                        <p:cTn id="24" dur="500"/>
                                        <p:tgtEl>
                                          <p:spTgt spid="347">
                                            <p:txEl>
                                              <p:pRg st="4" end="4"/>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rgbClr val="5E3845"/>
        </a:solidFill>
        <a:effectLst/>
      </p:bgPr>
    </p:bg>
    <p:spTree>
      <p:nvGrpSpPr>
        <p:cNvPr id="1" name="Shape 353"/>
        <p:cNvGrpSpPr/>
        <p:nvPr/>
      </p:nvGrpSpPr>
      <p:grpSpPr>
        <a:xfrm>
          <a:off x="0" y="0"/>
          <a:ext cx="0" cy="0"/>
          <a:chOff x="0" y="0"/>
          <a:chExt cx="0" cy="0"/>
        </a:xfrm>
      </p:grpSpPr>
      <p:sp>
        <p:nvSpPr>
          <p:cNvPr id="354" name="Google Shape;354;p35"/>
          <p:cNvSpPr txBox="1">
            <a:spLocks noGrp="1"/>
          </p:cNvSpPr>
          <p:nvPr>
            <p:ph type="sldNum" idx="12"/>
          </p:nvPr>
        </p:nvSpPr>
        <p:spPr>
          <a:xfrm>
            <a:off x="11784011" y="5607592"/>
            <a:ext cx="40798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35</a:t>
            </a:fld>
            <a:endParaRPr/>
          </a:p>
        </p:txBody>
      </p:sp>
      <p:pic>
        <p:nvPicPr>
          <p:cNvPr id="355" name="Google Shape;355;p35"/>
          <p:cNvPicPr preferRelativeResize="0"/>
          <p:nvPr/>
        </p:nvPicPr>
        <p:blipFill rotWithShape="1">
          <a:blip r:embed="rId3">
            <a:alphaModFix/>
          </a:blip>
          <a:srcRect/>
          <a:stretch/>
        </p:blipFill>
        <p:spPr>
          <a:xfrm>
            <a:off x="3015916" y="0"/>
            <a:ext cx="9144000" cy="6858000"/>
          </a:xfrm>
          <a:prstGeom prst="rect">
            <a:avLst/>
          </a:prstGeom>
          <a:noFill/>
          <a:ln>
            <a:noFill/>
          </a:ln>
        </p:spPr>
      </p:pic>
      <p:sp>
        <p:nvSpPr>
          <p:cNvPr id="356" name="Google Shape;356;p35"/>
          <p:cNvSpPr txBox="1"/>
          <p:nvPr/>
        </p:nvSpPr>
        <p:spPr>
          <a:xfrm>
            <a:off x="224590" y="80213"/>
            <a:ext cx="2614800" cy="7018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FF99"/>
              </a:buClr>
              <a:buSzPts val="2400"/>
              <a:buFont typeface="Noto Sans Symbols"/>
              <a:buNone/>
            </a:pPr>
            <a:r>
              <a:rPr lang="en-US" sz="2400">
                <a:solidFill>
                  <a:srgbClr val="FFFF99"/>
                </a:solidFill>
                <a:latin typeface="Corbel"/>
                <a:ea typeface="Corbel"/>
                <a:cs typeface="Corbel"/>
                <a:sym typeface="Corbel"/>
              </a:rPr>
              <a:t>El anfiteatro de Éfeso, donde Pablo estuvo a punto de ser linchado, se encuentra al final de la Vía Arcádica.</a:t>
            </a:r>
            <a:endParaRPr sz="2400">
              <a:solidFill>
                <a:srgbClr val="FFFF99"/>
              </a:solidFill>
              <a:latin typeface="Corbel"/>
              <a:ea typeface="Corbel"/>
              <a:cs typeface="Corbel"/>
              <a:sym typeface="Corbel"/>
            </a:endParaRPr>
          </a:p>
          <a:p>
            <a:pPr marL="0" marR="0" lvl="0" indent="0" algn="l" rtl="0">
              <a:spcBef>
                <a:spcPts val="0"/>
              </a:spcBef>
              <a:spcAft>
                <a:spcPts val="0"/>
              </a:spcAft>
              <a:buClr>
                <a:srgbClr val="FFFF99"/>
              </a:buClr>
              <a:buSzPts val="2400"/>
              <a:buFont typeface="Noto Sans Symbols"/>
              <a:buNone/>
            </a:pPr>
            <a:endParaRPr sz="2400">
              <a:solidFill>
                <a:srgbClr val="FFFF99"/>
              </a:solidFill>
              <a:latin typeface="Corbel"/>
              <a:ea typeface="Corbel"/>
              <a:cs typeface="Corbel"/>
              <a:sym typeface="Corbel"/>
            </a:endParaRPr>
          </a:p>
          <a:p>
            <a:pPr marL="0" marR="0" lvl="0" indent="0" algn="l" rtl="0">
              <a:spcBef>
                <a:spcPts val="0"/>
              </a:spcBef>
              <a:spcAft>
                <a:spcPts val="0"/>
              </a:spcAft>
              <a:buClr>
                <a:srgbClr val="FFFF99"/>
              </a:buClr>
              <a:buSzPts val="2400"/>
              <a:buFont typeface="Noto Sans Symbols"/>
              <a:buNone/>
            </a:pPr>
            <a:r>
              <a:rPr lang="en-US" sz="2400">
                <a:solidFill>
                  <a:srgbClr val="FFFF99"/>
                </a:solidFill>
                <a:latin typeface="Corbel"/>
                <a:ea typeface="Corbel"/>
                <a:cs typeface="Corbel"/>
                <a:sym typeface="Corbel"/>
              </a:rPr>
              <a:t>Mientras estaba en Éfeso, Pablo tomó la firme decisión de volver a visitar Jerusalén, tras lo cual esperaba llegar más al oeste yendo a Roma (Hch. 19:21; cf. Ro. 1:11-13; 15:23-24, 31-32).</a:t>
            </a:r>
            <a:endParaRPr sz="2400">
              <a:solidFill>
                <a:srgbClr val="FFFF99"/>
              </a:solidFill>
              <a:latin typeface="Corbel"/>
              <a:ea typeface="Corbel"/>
              <a:cs typeface="Corbel"/>
              <a:sym typeface="Corbel"/>
            </a:endParaRPr>
          </a:p>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Tree>
  </p:cSld>
  <p:clrMapOvr>
    <a:masterClrMapping/>
  </p:clrMapOvr>
  <p:transition>
    <p:split orient="vert"/>
  </p:transition>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rgbClr val="321C24"/>
        </a:solidFill>
        <a:effectLst/>
      </p:bgPr>
    </p:bg>
    <p:spTree>
      <p:nvGrpSpPr>
        <p:cNvPr id="1" name="Shape 360"/>
        <p:cNvGrpSpPr/>
        <p:nvPr/>
      </p:nvGrpSpPr>
      <p:grpSpPr>
        <a:xfrm>
          <a:off x="0" y="0"/>
          <a:ext cx="0" cy="0"/>
          <a:chOff x="0" y="0"/>
          <a:chExt cx="0" cy="0"/>
        </a:xfrm>
      </p:grpSpPr>
      <p:pic>
        <p:nvPicPr>
          <p:cNvPr id="361" name="Google Shape;361;p36" descr="bible-map-apostle-paul-third-missionary-journey[1]"/>
          <p:cNvPicPr preferRelativeResize="0"/>
          <p:nvPr/>
        </p:nvPicPr>
        <p:blipFill rotWithShape="1">
          <a:blip r:embed="rId3">
            <a:alphaModFix/>
          </a:blip>
          <a:srcRect/>
          <a:stretch/>
        </p:blipFill>
        <p:spPr>
          <a:xfrm>
            <a:off x="1090866" y="6350"/>
            <a:ext cx="7620000" cy="6845300"/>
          </a:xfrm>
          <a:prstGeom prst="rect">
            <a:avLst/>
          </a:prstGeom>
          <a:noFill/>
          <a:ln>
            <a:noFill/>
          </a:ln>
        </p:spPr>
      </p:pic>
      <p:sp>
        <p:nvSpPr>
          <p:cNvPr id="362" name="Google Shape;362;p36"/>
          <p:cNvSpPr txBox="1"/>
          <p:nvPr/>
        </p:nvSpPr>
        <p:spPr>
          <a:xfrm>
            <a:off x="8919410" y="1604210"/>
            <a:ext cx="2919600" cy="4735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100"/>
              <a:buFont typeface="Arial"/>
              <a:buNone/>
            </a:pPr>
            <a:r>
              <a:rPr lang="en-US" sz="2800">
                <a:solidFill>
                  <a:srgbClr val="FFFF99"/>
                </a:solidFill>
                <a:latin typeface="Impact"/>
                <a:ea typeface="Impact"/>
                <a:cs typeface="Impact"/>
                <a:sym typeface="Impact"/>
              </a:rPr>
              <a:t>En su 3er viaje, Pablo escribió tres grandes cartas:</a:t>
            </a:r>
            <a:endParaRPr sz="2800">
              <a:solidFill>
                <a:srgbClr val="FFFF99"/>
              </a:solidFill>
              <a:latin typeface="Impact"/>
              <a:ea typeface="Impact"/>
              <a:cs typeface="Impact"/>
              <a:sym typeface="Impact"/>
            </a:endParaRPr>
          </a:p>
          <a:p>
            <a:pPr marL="0" marR="0" lvl="0" indent="0" algn="l" rtl="0">
              <a:spcBef>
                <a:spcPts val="1400"/>
              </a:spcBef>
              <a:spcAft>
                <a:spcPts val="0"/>
              </a:spcAft>
              <a:buNone/>
            </a:pPr>
            <a:endParaRPr sz="2800">
              <a:solidFill>
                <a:srgbClr val="FFFF99"/>
              </a:solidFill>
              <a:latin typeface="Impact"/>
              <a:ea typeface="Impact"/>
              <a:cs typeface="Impact"/>
              <a:sym typeface="Impact"/>
            </a:endParaRPr>
          </a:p>
          <a:p>
            <a:pPr marL="0" marR="0" lvl="0" indent="0" algn="l" rtl="0">
              <a:spcBef>
                <a:spcPts val="1200"/>
              </a:spcBef>
              <a:spcAft>
                <a:spcPts val="0"/>
              </a:spcAft>
              <a:buClr>
                <a:schemeClr val="dk1"/>
              </a:buClr>
              <a:buSzPts val="1100"/>
              <a:buFont typeface="Arial"/>
              <a:buNone/>
            </a:pPr>
            <a:r>
              <a:rPr lang="en-US" sz="2400" b="1">
                <a:solidFill>
                  <a:srgbClr val="FFFF99"/>
                </a:solidFill>
                <a:latin typeface="Arial Narrow"/>
                <a:ea typeface="Arial Narrow"/>
                <a:cs typeface="Arial Narrow"/>
                <a:sym typeface="Arial Narrow"/>
              </a:rPr>
              <a:t>Escribió dos cartas a los corintios y una a los romanos.</a:t>
            </a:r>
            <a:endParaRPr sz="2400" b="1">
              <a:solidFill>
                <a:srgbClr val="FFFF99"/>
              </a:solidFill>
              <a:latin typeface="Arial Narrow"/>
              <a:ea typeface="Arial Narrow"/>
              <a:cs typeface="Arial Narrow"/>
              <a:sym typeface="Arial Narrow"/>
            </a:endParaRPr>
          </a:p>
          <a:p>
            <a:pPr marL="0" marR="0" lvl="0" indent="0" algn="l" rtl="0">
              <a:spcBef>
                <a:spcPts val="1200"/>
              </a:spcBef>
              <a:spcAft>
                <a:spcPts val="0"/>
              </a:spcAft>
              <a:buClr>
                <a:schemeClr val="dk1"/>
              </a:buClr>
              <a:buSzPts val="1100"/>
              <a:buFont typeface="Arial"/>
              <a:buNone/>
            </a:pPr>
            <a:endParaRPr sz="2400" b="1">
              <a:solidFill>
                <a:srgbClr val="FFFF99"/>
              </a:solidFill>
              <a:latin typeface="Arial Narrow"/>
              <a:ea typeface="Arial Narrow"/>
              <a:cs typeface="Arial Narrow"/>
              <a:sym typeface="Arial Narrow"/>
            </a:endParaRPr>
          </a:p>
          <a:p>
            <a:pPr marL="0" marR="0" lvl="0" indent="0" algn="l" rtl="0">
              <a:spcBef>
                <a:spcPts val="1200"/>
              </a:spcBef>
              <a:spcAft>
                <a:spcPts val="0"/>
              </a:spcAft>
              <a:buNone/>
            </a:pPr>
            <a:endParaRPr sz="2400" b="1">
              <a:solidFill>
                <a:srgbClr val="FFFF99"/>
              </a:solidFill>
              <a:latin typeface="Arial Narrow"/>
              <a:ea typeface="Arial Narrow"/>
              <a:cs typeface="Arial Narrow"/>
              <a:sym typeface="Arial Narrow"/>
            </a:endParaRPr>
          </a:p>
        </p:txBody>
      </p:sp>
    </p:spTree>
  </p:cSld>
  <p:clrMapOvr>
    <a:masterClrMapping/>
  </p:clrMapOvr>
  <p:transition>
    <p:split orient="ver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37"/>
          <p:cNvSpPr txBox="1">
            <a:spLocks noGrp="1"/>
          </p:cNvSpPr>
          <p:nvPr>
            <p:ph type="title"/>
          </p:nvPr>
        </p:nvSpPr>
        <p:spPr>
          <a:xfrm>
            <a:off x="762000" y="559678"/>
            <a:ext cx="3833906" cy="4952492"/>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5000"/>
              <a:buFont typeface="Century Schoolbook"/>
              <a:buNone/>
            </a:pPr>
            <a:r>
              <a:rPr lang="en-US" b="1">
                <a:solidFill>
                  <a:srgbClr val="FFC000"/>
                </a:solidFill>
              </a:rPr>
              <a:t>En Jerusalen</a:t>
            </a:r>
            <a:endParaRPr/>
          </a:p>
        </p:txBody>
      </p:sp>
      <p:sp>
        <p:nvSpPr>
          <p:cNvPr id="368" name="Google Shape;368;p37"/>
          <p:cNvSpPr txBox="1">
            <a:spLocks noGrp="1"/>
          </p:cNvSpPr>
          <p:nvPr>
            <p:ph type="body" idx="1"/>
          </p:nvPr>
        </p:nvSpPr>
        <p:spPr>
          <a:xfrm>
            <a:off x="5181599" y="188065"/>
            <a:ext cx="6602400" cy="61434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12000"/>
              </a:lnSpc>
              <a:spcBef>
                <a:spcPts val="0"/>
              </a:spcBef>
              <a:spcAft>
                <a:spcPts val="0"/>
              </a:spcAft>
              <a:buNone/>
            </a:pPr>
            <a:r>
              <a:rPr lang="en-US" sz="3000" b="1">
                <a:solidFill>
                  <a:srgbClr val="FF0000"/>
                </a:solidFill>
                <a:latin typeface="Calibri"/>
                <a:ea typeface="Calibri"/>
                <a:cs typeface="Calibri"/>
                <a:sym typeface="Calibri"/>
              </a:rPr>
              <a:t>A su llegada a Jerusalén, Pablo se enfrentó inmediatamente a una situación delicada.</a:t>
            </a:r>
            <a:endParaRPr sz="3000" b="1">
              <a:solidFill>
                <a:srgbClr val="FF0000"/>
              </a:solidFill>
              <a:latin typeface="Calibri"/>
              <a:ea typeface="Calibri"/>
              <a:cs typeface="Calibri"/>
              <a:sym typeface="Calibri"/>
            </a:endParaRPr>
          </a:p>
          <a:p>
            <a:pPr marL="283464" lvl="0" indent="-283464" algn="l" rtl="0">
              <a:lnSpc>
                <a:spcPct val="112000"/>
              </a:lnSpc>
              <a:spcBef>
                <a:spcPts val="900"/>
              </a:spcBef>
              <a:spcAft>
                <a:spcPts val="0"/>
              </a:spcAft>
              <a:buClr>
                <a:srgbClr val="262626"/>
              </a:buClr>
              <a:buSzPct val="100000"/>
              <a:buChar char="•"/>
            </a:pPr>
            <a:r>
              <a:rPr lang="en-US" sz="2400" i="1"/>
              <a:t>Tras informar sobre su labor misionera, se le informó de que su reputación le precedía, una imagen distorsionada de que estaba instando a los judíos de la diáspora a abandonar la Torá. Puede que esto no fuera cierto, pero la percepción contaba no obstante (Hch. 21:18-25).</a:t>
            </a:r>
            <a:endParaRPr sz="2400" i="1"/>
          </a:p>
          <a:p>
            <a:pPr marL="283464" lvl="0" indent="-283464" algn="l" rtl="0">
              <a:lnSpc>
                <a:spcPct val="112000"/>
              </a:lnSpc>
              <a:spcBef>
                <a:spcPts val="900"/>
              </a:spcBef>
              <a:spcAft>
                <a:spcPts val="0"/>
              </a:spcAft>
              <a:buClr>
                <a:srgbClr val="262626"/>
              </a:buClr>
              <a:buSzPct val="100000"/>
              <a:buChar char="•"/>
            </a:pPr>
            <a:r>
              <a:rPr lang="en-US" sz="2400" i="1"/>
              <a:t>Dado que todos los cristianos judíos de Jerusalén eran observantes de la Torá, se decidió que Pablo acompañara al templo a algunos hermanos que, al igual que Pablo, estaban completando un voto nazareo (Hch. 21:26; cf. 18:18).</a:t>
            </a:r>
            <a:endParaRPr sz="2400" i="1"/>
          </a:p>
          <a:p>
            <a:pPr marL="283464" lvl="0" indent="-283464" algn="l" rtl="0">
              <a:lnSpc>
                <a:spcPct val="112000"/>
              </a:lnSpc>
              <a:spcBef>
                <a:spcPts val="900"/>
              </a:spcBef>
              <a:spcAft>
                <a:spcPts val="0"/>
              </a:spcAft>
              <a:buClr>
                <a:srgbClr val="262626"/>
              </a:buClr>
              <a:buSzPct val="100000"/>
              <a:buChar char="•"/>
            </a:pPr>
            <a:r>
              <a:rPr lang="en-US" sz="2400" i="1"/>
              <a:t>Este ritual del templo, que implicaba la presentación de cuatro ofrendas (Núm. 6:13-21), esperaba desactivar los desagradables rumores.</a:t>
            </a:r>
            <a:endParaRPr sz="2400" i="1"/>
          </a:p>
        </p:txBody>
      </p:sp>
      <p:sp>
        <p:nvSpPr>
          <p:cNvPr id="369" name="Google Shape;369;p37"/>
          <p:cNvSpPr txBox="1">
            <a:spLocks noGrp="1"/>
          </p:cNvSpPr>
          <p:nvPr>
            <p:ph type="sldNum" idx="12"/>
          </p:nvPr>
        </p:nvSpPr>
        <p:spPr>
          <a:xfrm>
            <a:off x="11784011" y="5607592"/>
            <a:ext cx="40798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68">
                                            <p:txEl>
                                              <p:pRg st="0" end="0"/>
                                            </p:txEl>
                                          </p:spTgt>
                                        </p:tgtEl>
                                        <p:attrNameLst>
                                          <p:attrName>style.visibility</p:attrName>
                                        </p:attrNameLst>
                                      </p:cBhvr>
                                      <p:to>
                                        <p:strVal val="visible"/>
                                      </p:to>
                                    </p:set>
                                    <p:anim calcmode="lin" valueType="num">
                                      <p:cBhvr additive="base">
                                        <p:cTn id="7" dur="500"/>
                                        <p:tgtEl>
                                          <p:spTgt spid="368">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368">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368">
                                            <p:txEl>
                                              <p:pRg st="1" end="1"/>
                                            </p:txEl>
                                          </p:spTgt>
                                        </p:tgtEl>
                                        <p:attrNameLst>
                                          <p:attrName>style.visibility</p:attrName>
                                        </p:attrNameLst>
                                      </p:cBhvr>
                                      <p:to>
                                        <p:strVal val="visible"/>
                                      </p:to>
                                    </p:set>
                                    <p:anim calcmode="lin" valueType="num">
                                      <p:cBhvr additive="base">
                                        <p:cTn id="11" dur="500"/>
                                        <p:tgtEl>
                                          <p:spTgt spid="368">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368">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368">
                                            <p:txEl>
                                              <p:pRg st="2" end="2"/>
                                            </p:txEl>
                                          </p:spTgt>
                                        </p:tgtEl>
                                        <p:attrNameLst>
                                          <p:attrName>style.visibility</p:attrName>
                                        </p:attrNameLst>
                                      </p:cBhvr>
                                      <p:to>
                                        <p:strVal val="visible"/>
                                      </p:to>
                                    </p:set>
                                    <p:anim calcmode="lin" valueType="num">
                                      <p:cBhvr additive="base">
                                        <p:cTn id="15" dur="500"/>
                                        <p:tgtEl>
                                          <p:spTgt spid="368">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368">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368">
                                            <p:txEl>
                                              <p:pRg st="3" end="3"/>
                                            </p:txEl>
                                          </p:spTgt>
                                        </p:tgtEl>
                                        <p:attrNameLst>
                                          <p:attrName>style.visibility</p:attrName>
                                        </p:attrNameLst>
                                      </p:cBhvr>
                                      <p:to>
                                        <p:strVal val="visible"/>
                                      </p:to>
                                    </p:set>
                                    <p:anim calcmode="lin" valueType="num">
                                      <p:cBhvr additive="base">
                                        <p:cTn id="19" dur="500"/>
                                        <p:tgtEl>
                                          <p:spTgt spid="368">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368">
                                            <p:txEl>
                                              <p:pRg st="3" end="3"/>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38"/>
          <p:cNvSpPr txBox="1">
            <a:spLocks noGrp="1"/>
          </p:cNvSpPr>
          <p:nvPr>
            <p:ph type="title"/>
          </p:nvPr>
        </p:nvSpPr>
        <p:spPr>
          <a:xfrm>
            <a:off x="762000" y="559678"/>
            <a:ext cx="3833906" cy="4952492"/>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chemeClr val="dk1"/>
              </a:buClr>
              <a:buSzPts val="1100"/>
              <a:buFont typeface="Arial"/>
              <a:buNone/>
            </a:pPr>
            <a:r>
              <a:rPr lang="en-US" b="1">
                <a:solidFill>
                  <a:srgbClr val="FFC000"/>
                </a:solidFill>
              </a:rPr>
              <a:t>El motín del templo</a:t>
            </a:r>
            <a:endParaRPr b="1">
              <a:solidFill>
                <a:srgbClr val="FFC000"/>
              </a:solidFill>
            </a:endParaRPr>
          </a:p>
        </p:txBody>
      </p:sp>
      <p:sp>
        <p:nvSpPr>
          <p:cNvPr id="375" name="Google Shape;375;p38"/>
          <p:cNvSpPr txBox="1">
            <a:spLocks noGrp="1"/>
          </p:cNvSpPr>
          <p:nvPr>
            <p:ph type="body" idx="1"/>
          </p:nvPr>
        </p:nvSpPr>
        <p:spPr>
          <a:xfrm>
            <a:off x="5181599" y="188066"/>
            <a:ext cx="6602400" cy="62889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12000"/>
              </a:lnSpc>
              <a:spcBef>
                <a:spcPts val="0"/>
              </a:spcBef>
              <a:spcAft>
                <a:spcPts val="0"/>
              </a:spcAft>
              <a:buNone/>
            </a:pPr>
            <a:r>
              <a:rPr lang="en-US" sz="3000" b="1">
                <a:solidFill>
                  <a:srgbClr val="FF0000"/>
                </a:solidFill>
                <a:latin typeface="Calibri"/>
                <a:ea typeface="Calibri"/>
                <a:cs typeface="Calibri"/>
                <a:sym typeface="Calibri"/>
              </a:rPr>
              <a:t>La entrada en el recinto del templo requería una purificación, ya que Pablo había estado viajando entre gentiles.</a:t>
            </a:r>
            <a:endParaRPr sz="3000" b="1">
              <a:solidFill>
                <a:srgbClr val="FF0000"/>
              </a:solidFill>
              <a:latin typeface="Calibri"/>
              <a:ea typeface="Calibri"/>
              <a:cs typeface="Calibri"/>
              <a:sym typeface="Calibri"/>
            </a:endParaRPr>
          </a:p>
          <a:p>
            <a:pPr marL="283464" lvl="0" indent="-283464" algn="l" rtl="0">
              <a:lnSpc>
                <a:spcPct val="112000"/>
              </a:lnSpc>
              <a:spcBef>
                <a:spcPts val="900"/>
              </a:spcBef>
              <a:spcAft>
                <a:spcPts val="0"/>
              </a:spcAft>
              <a:buSzPts val="2400"/>
              <a:buChar char="•"/>
            </a:pPr>
            <a:r>
              <a:rPr lang="en-US" sz="2400" i="1"/>
              <a:t>Tal profanación habría impedido a Pablo pasar más allá del Tribunal de las Naciones.</a:t>
            </a:r>
            <a:endParaRPr sz="2400" i="1"/>
          </a:p>
          <a:p>
            <a:pPr marL="283464" lvl="0" indent="-283464" algn="l" rtl="0">
              <a:lnSpc>
                <a:spcPct val="112000"/>
              </a:lnSpc>
              <a:spcBef>
                <a:spcPts val="900"/>
              </a:spcBef>
              <a:spcAft>
                <a:spcPts val="0"/>
              </a:spcAft>
              <a:buSzPts val="2400"/>
              <a:buChar char="•"/>
            </a:pPr>
            <a:r>
              <a:rPr lang="en-US" sz="2400" i="1"/>
              <a:t>Algunos judíos asiáticos vieron a Pablo allí y lo agarraron, acusándolo de que no sólo se oponía a la Torá sino que había llevado a un griego más allá de la barrera.</a:t>
            </a:r>
            <a:endParaRPr sz="2400" i="1"/>
          </a:p>
          <a:p>
            <a:pPr marL="283464" lvl="0" indent="-283464" algn="l" rtl="0">
              <a:lnSpc>
                <a:spcPct val="112000"/>
              </a:lnSpc>
              <a:spcBef>
                <a:spcPts val="900"/>
              </a:spcBef>
              <a:spcAft>
                <a:spcPts val="0"/>
              </a:spcAft>
              <a:buSzPts val="2400"/>
              <a:buChar char="•"/>
            </a:pPr>
            <a:r>
              <a:rPr lang="en-US" sz="2400" i="1"/>
              <a:t>Pablo fue arrastrado fuera del templo, y si no hubiera sido por un oficial romano alerta que vio la conmoción desde la Fortaleza de Antonia, Pablo probablemente habría sido linchado sumariamente.</a:t>
            </a:r>
            <a:endParaRPr sz="2400" i="1"/>
          </a:p>
        </p:txBody>
      </p:sp>
      <p:sp>
        <p:nvSpPr>
          <p:cNvPr id="376" name="Google Shape;376;p38"/>
          <p:cNvSpPr txBox="1">
            <a:spLocks noGrp="1"/>
          </p:cNvSpPr>
          <p:nvPr>
            <p:ph type="sldNum" idx="12"/>
          </p:nvPr>
        </p:nvSpPr>
        <p:spPr>
          <a:xfrm>
            <a:off x="11784011" y="5607592"/>
            <a:ext cx="40798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75">
                                            <p:txEl>
                                              <p:pRg st="0" end="0"/>
                                            </p:txEl>
                                          </p:spTgt>
                                        </p:tgtEl>
                                        <p:attrNameLst>
                                          <p:attrName>style.visibility</p:attrName>
                                        </p:attrNameLst>
                                      </p:cBhvr>
                                      <p:to>
                                        <p:strVal val="visible"/>
                                      </p:to>
                                    </p:set>
                                    <p:anim calcmode="lin" valueType="num">
                                      <p:cBhvr additive="base">
                                        <p:cTn id="7" dur="500"/>
                                        <p:tgtEl>
                                          <p:spTgt spid="375">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375">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375">
                                            <p:txEl>
                                              <p:pRg st="1" end="1"/>
                                            </p:txEl>
                                          </p:spTgt>
                                        </p:tgtEl>
                                        <p:attrNameLst>
                                          <p:attrName>style.visibility</p:attrName>
                                        </p:attrNameLst>
                                      </p:cBhvr>
                                      <p:to>
                                        <p:strVal val="visible"/>
                                      </p:to>
                                    </p:set>
                                    <p:anim calcmode="lin" valueType="num">
                                      <p:cBhvr additive="base">
                                        <p:cTn id="11" dur="500"/>
                                        <p:tgtEl>
                                          <p:spTgt spid="375">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375">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375">
                                            <p:txEl>
                                              <p:pRg st="2" end="2"/>
                                            </p:txEl>
                                          </p:spTgt>
                                        </p:tgtEl>
                                        <p:attrNameLst>
                                          <p:attrName>style.visibility</p:attrName>
                                        </p:attrNameLst>
                                      </p:cBhvr>
                                      <p:to>
                                        <p:strVal val="visible"/>
                                      </p:to>
                                    </p:set>
                                    <p:anim calcmode="lin" valueType="num">
                                      <p:cBhvr additive="base">
                                        <p:cTn id="15" dur="500"/>
                                        <p:tgtEl>
                                          <p:spTgt spid="375">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375">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375">
                                            <p:txEl>
                                              <p:pRg st="3" end="3"/>
                                            </p:txEl>
                                          </p:spTgt>
                                        </p:tgtEl>
                                        <p:attrNameLst>
                                          <p:attrName>style.visibility</p:attrName>
                                        </p:attrNameLst>
                                      </p:cBhvr>
                                      <p:to>
                                        <p:strVal val="visible"/>
                                      </p:to>
                                    </p:set>
                                    <p:anim calcmode="lin" valueType="num">
                                      <p:cBhvr additive="base">
                                        <p:cTn id="19" dur="500"/>
                                        <p:tgtEl>
                                          <p:spTgt spid="375">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375">
                                            <p:txEl>
                                              <p:pRg st="3" end="3"/>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rgbClr val="5E3845"/>
        </a:solidFill>
        <a:effectLst/>
      </p:bgPr>
    </p:bg>
    <p:spTree>
      <p:nvGrpSpPr>
        <p:cNvPr id="1" name="Shape 380"/>
        <p:cNvGrpSpPr/>
        <p:nvPr/>
      </p:nvGrpSpPr>
      <p:grpSpPr>
        <a:xfrm>
          <a:off x="0" y="0"/>
          <a:ext cx="0" cy="0"/>
          <a:chOff x="0" y="0"/>
          <a:chExt cx="0" cy="0"/>
        </a:xfrm>
      </p:grpSpPr>
      <p:sp>
        <p:nvSpPr>
          <p:cNvPr id="381" name="Google Shape;381;p39"/>
          <p:cNvSpPr txBox="1">
            <a:spLocks noGrp="1"/>
          </p:cNvSpPr>
          <p:nvPr>
            <p:ph type="body" idx="2"/>
          </p:nvPr>
        </p:nvSpPr>
        <p:spPr>
          <a:xfrm>
            <a:off x="6284495" y="818147"/>
            <a:ext cx="5329989" cy="4957011"/>
          </a:xfrm>
          <a:prstGeom prst="rect">
            <a:avLst/>
          </a:prstGeom>
          <a:noFill/>
          <a:ln>
            <a:noFill/>
          </a:ln>
        </p:spPr>
        <p:txBody>
          <a:bodyPr spcFirstLastPara="1" wrap="square" lIns="91425" tIns="45700" rIns="91425" bIns="45700" anchor="t" anchorCtr="0">
            <a:normAutofit/>
          </a:bodyPr>
          <a:lstStyle/>
          <a:p>
            <a:pPr marL="283464" lvl="0" indent="-283464" algn="l" rtl="0">
              <a:lnSpc>
                <a:spcPct val="90000"/>
              </a:lnSpc>
              <a:spcBef>
                <a:spcPts val="900"/>
              </a:spcBef>
              <a:spcAft>
                <a:spcPts val="0"/>
              </a:spcAft>
              <a:buClr>
                <a:schemeClr val="dk1"/>
              </a:buClr>
              <a:buSzPts val="1100"/>
              <a:buFont typeface="Arial"/>
              <a:buNone/>
            </a:pPr>
            <a:r>
              <a:rPr lang="en-US">
                <a:solidFill>
                  <a:srgbClr val="FFFF99"/>
                </a:solidFill>
              </a:rPr>
              <a:t>Este fragmento excavado es una de las varias inscripciones de "mantener fuera" que rodeaban el segundo templo en el siglo I. La pena por la violación era la "muerte", y la palabra griega "muerte" puede distinguirse claramente en la última línea:</a:t>
            </a:r>
            <a:endParaRPr>
              <a:solidFill>
                <a:srgbClr val="FFFF99"/>
              </a:solidFill>
            </a:endParaRPr>
          </a:p>
          <a:p>
            <a:pPr marL="283464" lvl="0" indent="-283464" algn="l" rtl="0">
              <a:lnSpc>
                <a:spcPct val="90000"/>
              </a:lnSpc>
              <a:spcBef>
                <a:spcPts val="900"/>
              </a:spcBef>
              <a:spcAft>
                <a:spcPts val="0"/>
              </a:spcAft>
              <a:buClr>
                <a:schemeClr val="dk1"/>
              </a:buClr>
              <a:buSzPts val="1100"/>
              <a:buFont typeface="Arial"/>
              <a:buNone/>
            </a:pPr>
            <a:r>
              <a:rPr lang="en-US">
                <a:solidFill>
                  <a:srgbClr val="FFFF99"/>
                </a:solidFill>
              </a:rPr>
              <a:t>	[Q]ANATO[S]</a:t>
            </a:r>
            <a:endParaRPr>
              <a:solidFill>
                <a:srgbClr val="FFFF99"/>
              </a:solidFill>
            </a:endParaRPr>
          </a:p>
          <a:p>
            <a:pPr marL="283464" lvl="0" indent="-283464" algn="l" rtl="0">
              <a:lnSpc>
                <a:spcPct val="90000"/>
              </a:lnSpc>
              <a:spcBef>
                <a:spcPts val="900"/>
              </a:spcBef>
              <a:spcAft>
                <a:spcPts val="0"/>
              </a:spcAft>
              <a:buClr>
                <a:schemeClr val="dk1"/>
              </a:buClr>
              <a:buSzPts val="1100"/>
              <a:buFont typeface="Arial"/>
              <a:buNone/>
            </a:pPr>
            <a:r>
              <a:rPr lang="en-US">
                <a:solidFill>
                  <a:srgbClr val="FFFF99"/>
                </a:solidFill>
              </a:rPr>
              <a:t>Los avisos estaban escritos en griego y en latín. Este está en griego.</a:t>
            </a:r>
            <a:endParaRPr>
              <a:solidFill>
                <a:srgbClr val="FFFF99"/>
              </a:solidFill>
            </a:endParaRPr>
          </a:p>
        </p:txBody>
      </p:sp>
      <p:pic>
        <p:nvPicPr>
          <p:cNvPr id="382" name="Google Shape;382;p39" descr="NTA22"/>
          <p:cNvPicPr preferRelativeResize="0">
            <a:picLocks noGrp="1"/>
          </p:cNvPicPr>
          <p:nvPr>
            <p:ph type="body" idx="1"/>
          </p:nvPr>
        </p:nvPicPr>
        <p:blipFill rotWithShape="1">
          <a:blip r:embed="rId3">
            <a:alphaModFix/>
          </a:blip>
          <a:srcRect/>
          <a:stretch/>
        </p:blipFill>
        <p:spPr>
          <a:xfrm>
            <a:off x="1524000" y="0"/>
            <a:ext cx="4502150" cy="6858000"/>
          </a:xfrm>
          <a:prstGeom prst="rect">
            <a:avLst/>
          </a:prstGeom>
          <a:noFill/>
          <a:ln>
            <a:noFill/>
          </a:ln>
        </p:spPr>
      </p:pic>
    </p:spTree>
  </p:cSld>
  <p:clrMapOvr>
    <a:masterClrMapping/>
  </p:clrMapOvr>
  <p:transition>
    <p:split orient="vert"/>
  </p:transition>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321C24"/>
        </a:solidFill>
        <a:effectLst/>
      </p:bgPr>
    </p:bg>
    <p:spTree>
      <p:nvGrpSpPr>
        <p:cNvPr id="1" name="Shape 149"/>
        <p:cNvGrpSpPr/>
        <p:nvPr/>
      </p:nvGrpSpPr>
      <p:grpSpPr>
        <a:xfrm>
          <a:off x="0" y="0"/>
          <a:ext cx="0" cy="0"/>
          <a:chOff x="0" y="0"/>
          <a:chExt cx="0" cy="0"/>
        </a:xfrm>
      </p:grpSpPr>
      <p:sp>
        <p:nvSpPr>
          <p:cNvPr id="150" name="Google Shape;150;p4"/>
          <p:cNvSpPr txBox="1">
            <a:spLocks noGrp="1"/>
          </p:cNvSpPr>
          <p:nvPr>
            <p:ph type="title"/>
          </p:nvPr>
        </p:nvSpPr>
        <p:spPr>
          <a:xfrm>
            <a:off x="0" y="2635625"/>
            <a:ext cx="1518000" cy="3208500"/>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FF99"/>
              </a:buClr>
              <a:buSzPts val="3200"/>
              <a:buFont typeface="Impact"/>
              <a:buNone/>
            </a:pPr>
            <a:r>
              <a:rPr lang="en-US" sz="3200">
                <a:solidFill>
                  <a:srgbClr val="FFFF99"/>
                </a:solidFill>
                <a:latin typeface="Impact"/>
                <a:ea typeface="Impact"/>
                <a:cs typeface="Impact"/>
                <a:sym typeface="Impact"/>
              </a:rPr>
              <a:t>El mundo romano</a:t>
            </a:r>
            <a:endParaRPr sz="3200">
              <a:solidFill>
                <a:srgbClr val="FFFF99"/>
              </a:solidFill>
              <a:latin typeface="Impact"/>
              <a:ea typeface="Impact"/>
              <a:cs typeface="Impact"/>
              <a:sym typeface="Impact"/>
            </a:endParaRPr>
          </a:p>
          <a:p>
            <a:pPr marL="0" lvl="0" indent="0" algn="r" rtl="0">
              <a:lnSpc>
                <a:spcPct val="90000"/>
              </a:lnSpc>
              <a:spcBef>
                <a:spcPts val="0"/>
              </a:spcBef>
              <a:spcAft>
                <a:spcPts val="0"/>
              </a:spcAft>
              <a:buClr>
                <a:srgbClr val="FFFF99"/>
              </a:buClr>
              <a:buSzPts val="3200"/>
              <a:buFont typeface="Impact"/>
              <a:buNone/>
            </a:pPr>
            <a:endParaRPr sz="3200">
              <a:solidFill>
                <a:srgbClr val="FFFF99"/>
              </a:solidFill>
              <a:latin typeface="Impact"/>
              <a:ea typeface="Impact"/>
              <a:cs typeface="Impact"/>
              <a:sym typeface="Impact"/>
            </a:endParaRPr>
          </a:p>
        </p:txBody>
      </p:sp>
      <p:pic>
        <p:nvPicPr>
          <p:cNvPr id="151" name="Google Shape;151;p4" descr="NTA110"/>
          <p:cNvPicPr preferRelativeResize="0"/>
          <p:nvPr/>
        </p:nvPicPr>
        <p:blipFill rotWithShape="1">
          <a:blip r:embed="rId3">
            <a:alphaModFix/>
          </a:blip>
          <a:srcRect/>
          <a:stretch/>
        </p:blipFill>
        <p:spPr>
          <a:xfrm>
            <a:off x="1668373" y="33586"/>
            <a:ext cx="9703330" cy="6792331"/>
          </a:xfrm>
          <a:prstGeom prst="rect">
            <a:avLst/>
          </a:prstGeom>
          <a:noFill/>
          <a:ln>
            <a:noFill/>
          </a:ln>
        </p:spPr>
      </p:pic>
      <p:sp>
        <p:nvSpPr>
          <p:cNvPr id="152" name="Google Shape;152;p4"/>
          <p:cNvSpPr/>
          <p:nvPr/>
        </p:nvSpPr>
        <p:spPr>
          <a:xfrm>
            <a:off x="10595345" y="3711388"/>
            <a:ext cx="215153" cy="215153"/>
          </a:xfrm>
          <a:prstGeom prst="ellipse">
            <a:avLst/>
          </a:prstGeom>
          <a:solidFill>
            <a:srgbClr val="FF0000"/>
          </a:solidFill>
          <a:ln w="12700" cap="flat" cmpd="sng">
            <a:solidFill>
              <a:srgbClr val="3B2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153" name="Google Shape;153;p4"/>
          <p:cNvSpPr/>
          <p:nvPr/>
        </p:nvSpPr>
        <p:spPr>
          <a:xfrm>
            <a:off x="10944968" y="6104965"/>
            <a:ext cx="215153" cy="215153"/>
          </a:xfrm>
          <a:prstGeom prst="ellipse">
            <a:avLst/>
          </a:prstGeom>
          <a:solidFill>
            <a:srgbClr val="FF0000"/>
          </a:solidFill>
          <a:ln w="12700" cap="flat" cmpd="sng">
            <a:solidFill>
              <a:srgbClr val="3B2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Tree>
  </p:cSld>
  <p:clrMapOvr>
    <a:masterClrMapping/>
  </p:clrMapOvr>
  <p:transition>
    <p:split orient="ver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40"/>
          <p:cNvSpPr txBox="1">
            <a:spLocks noGrp="1"/>
          </p:cNvSpPr>
          <p:nvPr>
            <p:ph type="title"/>
          </p:nvPr>
        </p:nvSpPr>
        <p:spPr>
          <a:xfrm>
            <a:off x="762000" y="559678"/>
            <a:ext cx="3833906" cy="4952492"/>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chemeClr val="dk1"/>
              </a:buClr>
              <a:buSzPts val="1100"/>
              <a:buFont typeface="Arial"/>
              <a:buNone/>
            </a:pPr>
            <a:r>
              <a:rPr lang="en-US" b="1">
                <a:solidFill>
                  <a:srgbClr val="FFC000"/>
                </a:solidFill>
              </a:rPr>
              <a:t>El arresto de Paul</a:t>
            </a:r>
            <a:endParaRPr b="1">
              <a:solidFill>
                <a:srgbClr val="FFC000"/>
              </a:solidFill>
            </a:endParaRPr>
          </a:p>
          <a:p>
            <a:pPr marL="0" lvl="0" indent="0" algn="r" rtl="0">
              <a:lnSpc>
                <a:spcPct val="90000"/>
              </a:lnSpc>
              <a:spcBef>
                <a:spcPts val="0"/>
              </a:spcBef>
              <a:spcAft>
                <a:spcPts val="0"/>
              </a:spcAft>
              <a:buClr>
                <a:schemeClr val="dk1"/>
              </a:buClr>
              <a:buSzPts val="1100"/>
              <a:buFont typeface="Arial"/>
              <a:buNone/>
            </a:pPr>
            <a:endParaRPr b="1">
              <a:solidFill>
                <a:srgbClr val="FFC000"/>
              </a:solidFill>
            </a:endParaRPr>
          </a:p>
          <a:p>
            <a:pPr marL="0" lvl="0" indent="0" algn="r" rtl="0">
              <a:lnSpc>
                <a:spcPct val="90000"/>
              </a:lnSpc>
              <a:spcBef>
                <a:spcPts val="0"/>
              </a:spcBef>
              <a:spcAft>
                <a:spcPts val="0"/>
              </a:spcAft>
              <a:buClr>
                <a:srgbClr val="FFC000"/>
              </a:buClr>
              <a:buSzPts val="5000"/>
              <a:buFont typeface="Century Schoolbook"/>
              <a:buNone/>
            </a:pPr>
            <a:endParaRPr b="1">
              <a:solidFill>
                <a:srgbClr val="FFC000"/>
              </a:solidFill>
            </a:endParaRPr>
          </a:p>
        </p:txBody>
      </p:sp>
      <p:sp>
        <p:nvSpPr>
          <p:cNvPr id="388" name="Google Shape;388;p40"/>
          <p:cNvSpPr txBox="1">
            <a:spLocks noGrp="1"/>
          </p:cNvSpPr>
          <p:nvPr>
            <p:ph type="body" idx="1"/>
          </p:nvPr>
        </p:nvSpPr>
        <p:spPr>
          <a:xfrm>
            <a:off x="5181600" y="569066"/>
            <a:ext cx="6248398" cy="5655156"/>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12000"/>
              </a:lnSpc>
              <a:spcBef>
                <a:spcPts val="0"/>
              </a:spcBef>
              <a:spcAft>
                <a:spcPts val="0"/>
              </a:spcAft>
              <a:buNone/>
            </a:pPr>
            <a:r>
              <a:rPr lang="en-US" sz="2800" b="1">
                <a:solidFill>
                  <a:srgbClr val="FF0000"/>
                </a:solidFill>
              </a:rPr>
              <a:t>El tribuno romano al mando entró inmediatamente en el Patio de las Naciones del templo con soldados, arrestando a Pablo y encadenándolo.</a:t>
            </a:r>
            <a:endParaRPr sz="2800" b="1">
              <a:solidFill>
                <a:srgbClr val="FF0000"/>
              </a:solidFill>
            </a:endParaRPr>
          </a:p>
          <a:p>
            <a:pPr marL="283464" lvl="0" indent="-283464" algn="l" rtl="0">
              <a:lnSpc>
                <a:spcPct val="112000"/>
              </a:lnSpc>
              <a:spcBef>
                <a:spcPts val="900"/>
              </a:spcBef>
              <a:spcAft>
                <a:spcPts val="0"/>
              </a:spcAft>
              <a:buSzPts val="2400"/>
              <a:buChar char="•"/>
            </a:pPr>
            <a:r>
              <a:rPr lang="en-US" sz="2400" i="1"/>
              <a:t>Mientras lo llevaban al interior, Pablo se dirigió al tribuno en griego, sorprendiéndolo, ya que para entonces el oficial había asumido que Pablo era un rebelde egipcio, un conocido pretendiente mesiánico que había causado problemas anteriormente.</a:t>
            </a:r>
            <a:endParaRPr sz="2400" i="1"/>
          </a:p>
          <a:p>
            <a:pPr marL="283464" lvl="0" indent="-283464" algn="l" rtl="0">
              <a:lnSpc>
                <a:spcPct val="112000"/>
              </a:lnSpc>
              <a:spcBef>
                <a:spcPts val="900"/>
              </a:spcBef>
              <a:spcAft>
                <a:spcPts val="0"/>
              </a:spcAft>
              <a:buSzPts val="2400"/>
              <a:buChar char="•"/>
            </a:pPr>
            <a:r>
              <a:rPr lang="en-US" sz="2400" i="1"/>
              <a:t>Pablo pidió que se le permitiera hablar a la multitud, y como afirmaba ser un ciudadano romano, el tribuno dio su consentimiento.</a:t>
            </a:r>
            <a:endParaRPr sz="2400" i="1"/>
          </a:p>
        </p:txBody>
      </p:sp>
      <p:sp>
        <p:nvSpPr>
          <p:cNvPr id="389" name="Google Shape;389;p40"/>
          <p:cNvSpPr txBox="1">
            <a:spLocks noGrp="1"/>
          </p:cNvSpPr>
          <p:nvPr>
            <p:ph type="sldNum" idx="12"/>
          </p:nvPr>
        </p:nvSpPr>
        <p:spPr>
          <a:xfrm>
            <a:off x="11784011" y="5607592"/>
            <a:ext cx="40798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40</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88">
                                            <p:txEl>
                                              <p:pRg st="0" end="0"/>
                                            </p:txEl>
                                          </p:spTgt>
                                        </p:tgtEl>
                                        <p:attrNameLst>
                                          <p:attrName>style.visibility</p:attrName>
                                        </p:attrNameLst>
                                      </p:cBhvr>
                                      <p:to>
                                        <p:strVal val="visible"/>
                                      </p:to>
                                    </p:set>
                                    <p:anim calcmode="lin" valueType="num">
                                      <p:cBhvr additive="base">
                                        <p:cTn id="7" dur="500"/>
                                        <p:tgtEl>
                                          <p:spTgt spid="388">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388">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388">
                                            <p:txEl>
                                              <p:pRg st="1" end="1"/>
                                            </p:txEl>
                                          </p:spTgt>
                                        </p:tgtEl>
                                        <p:attrNameLst>
                                          <p:attrName>style.visibility</p:attrName>
                                        </p:attrNameLst>
                                      </p:cBhvr>
                                      <p:to>
                                        <p:strVal val="visible"/>
                                      </p:to>
                                    </p:set>
                                    <p:anim calcmode="lin" valueType="num">
                                      <p:cBhvr additive="base">
                                        <p:cTn id="11" dur="500"/>
                                        <p:tgtEl>
                                          <p:spTgt spid="388">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388">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388">
                                            <p:txEl>
                                              <p:pRg st="2" end="2"/>
                                            </p:txEl>
                                          </p:spTgt>
                                        </p:tgtEl>
                                        <p:attrNameLst>
                                          <p:attrName>style.visibility</p:attrName>
                                        </p:attrNameLst>
                                      </p:cBhvr>
                                      <p:to>
                                        <p:strVal val="visible"/>
                                      </p:to>
                                    </p:set>
                                    <p:anim calcmode="lin" valueType="num">
                                      <p:cBhvr additive="base">
                                        <p:cTn id="15" dur="500"/>
                                        <p:tgtEl>
                                          <p:spTgt spid="388">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388">
                                            <p:txEl>
                                              <p:pRg st="2" end="2"/>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rgbClr val="5E3845"/>
        </a:solidFill>
        <a:effectLst/>
      </p:bgPr>
    </p:bg>
    <p:spTree>
      <p:nvGrpSpPr>
        <p:cNvPr id="1" name="Shape 394"/>
        <p:cNvGrpSpPr/>
        <p:nvPr/>
      </p:nvGrpSpPr>
      <p:grpSpPr>
        <a:xfrm>
          <a:off x="0" y="0"/>
          <a:ext cx="0" cy="0"/>
          <a:chOff x="0" y="0"/>
          <a:chExt cx="0" cy="0"/>
        </a:xfrm>
      </p:grpSpPr>
      <p:sp>
        <p:nvSpPr>
          <p:cNvPr id="395" name="Google Shape;395;p41"/>
          <p:cNvSpPr txBox="1">
            <a:spLocks noGrp="1"/>
          </p:cNvSpPr>
          <p:nvPr>
            <p:ph type="title"/>
          </p:nvPr>
        </p:nvSpPr>
        <p:spPr>
          <a:xfrm>
            <a:off x="-76200" y="-27700"/>
            <a:ext cx="12192000" cy="15012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accent1"/>
              </a:buClr>
              <a:buSzPts val="5000"/>
              <a:buFont typeface="Century Schoolbook"/>
              <a:buNone/>
            </a:pPr>
            <a:r>
              <a:rPr lang="en-US" sz="4800"/>
              <a:t>  </a:t>
            </a:r>
            <a:r>
              <a:rPr lang="en-US" sz="4800">
                <a:solidFill>
                  <a:srgbClr val="FFC000"/>
                </a:solidFill>
                <a:latin typeface="Impact"/>
                <a:ea typeface="Impact"/>
                <a:cs typeface="Impact"/>
                <a:sym typeface="Impact"/>
              </a:rPr>
              <a:t>Las cinco defensas de Pablo</a:t>
            </a:r>
            <a:endParaRPr sz="4800">
              <a:solidFill>
                <a:srgbClr val="FFC000"/>
              </a:solidFill>
              <a:latin typeface="Impact"/>
              <a:ea typeface="Impact"/>
              <a:cs typeface="Impact"/>
              <a:sym typeface="Impact"/>
            </a:endParaRPr>
          </a:p>
          <a:p>
            <a:pPr marL="0" lvl="0" indent="0" algn="ctr" rtl="0">
              <a:lnSpc>
                <a:spcPct val="90000"/>
              </a:lnSpc>
              <a:spcBef>
                <a:spcPts val="0"/>
              </a:spcBef>
              <a:spcAft>
                <a:spcPts val="0"/>
              </a:spcAft>
              <a:buClr>
                <a:schemeClr val="accent1"/>
              </a:buClr>
              <a:buSzPts val="5000"/>
              <a:buFont typeface="Century Schoolbook"/>
              <a:buNone/>
            </a:pPr>
            <a:r>
              <a:rPr lang="en-US" sz="2600" b="1">
                <a:solidFill>
                  <a:srgbClr val="FFFF99"/>
                </a:solidFill>
              </a:rPr>
              <a:t>Tras su arresto, Pablo ofreció cinco defensas de sí mismo y de su ministerio.</a:t>
            </a:r>
            <a:endParaRPr sz="4800">
              <a:solidFill>
                <a:srgbClr val="FFFF99"/>
              </a:solidFill>
              <a:latin typeface="Impact"/>
              <a:ea typeface="Impact"/>
              <a:cs typeface="Impact"/>
              <a:sym typeface="Impact"/>
            </a:endParaRPr>
          </a:p>
        </p:txBody>
      </p:sp>
      <p:sp>
        <p:nvSpPr>
          <p:cNvPr id="396" name="Google Shape;396;p41"/>
          <p:cNvSpPr txBox="1">
            <a:spLocks noGrp="1"/>
          </p:cNvSpPr>
          <p:nvPr>
            <p:ph type="body" idx="1"/>
          </p:nvPr>
        </p:nvSpPr>
        <p:spPr>
          <a:xfrm>
            <a:off x="-1" y="1621325"/>
            <a:ext cx="2374200" cy="837600"/>
          </a:xfrm>
          <a:prstGeom prst="rect">
            <a:avLst/>
          </a:prstGeom>
          <a:noFill/>
          <a:ln>
            <a:noFill/>
          </a:ln>
        </p:spPr>
        <p:txBody>
          <a:bodyPr spcFirstLastPara="1" wrap="square" lIns="91425" tIns="45700" rIns="91425" bIns="45700" anchor="b" anchorCtr="0">
            <a:normAutofit/>
          </a:bodyPr>
          <a:lstStyle/>
          <a:p>
            <a:pPr marL="0" lvl="0" indent="0" algn="ctr" rtl="0">
              <a:lnSpc>
                <a:spcPct val="113000"/>
              </a:lnSpc>
              <a:spcBef>
                <a:spcPts val="0"/>
              </a:spcBef>
              <a:spcAft>
                <a:spcPts val="0"/>
              </a:spcAft>
              <a:buClr>
                <a:schemeClr val="dk1"/>
              </a:buClr>
              <a:buSzPts val="1100"/>
              <a:buNone/>
            </a:pPr>
            <a:r>
              <a:rPr lang="en-US" sz="3600">
                <a:solidFill>
                  <a:srgbClr val="FFFF00"/>
                </a:solidFill>
                <a:latin typeface="Pacifico"/>
                <a:ea typeface="Pacifico"/>
                <a:cs typeface="Pacifico"/>
                <a:sym typeface="Pacifico"/>
              </a:rPr>
              <a:t>A los judíos</a:t>
            </a:r>
            <a:endParaRPr sz="3600">
              <a:solidFill>
                <a:srgbClr val="FFFF00"/>
              </a:solidFill>
              <a:latin typeface="Pacifico"/>
              <a:ea typeface="Pacifico"/>
              <a:cs typeface="Pacifico"/>
              <a:sym typeface="Pacifico"/>
            </a:endParaRPr>
          </a:p>
        </p:txBody>
      </p:sp>
      <p:sp>
        <p:nvSpPr>
          <p:cNvPr id="397" name="Google Shape;397;p41"/>
          <p:cNvSpPr txBox="1">
            <a:spLocks noGrp="1"/>
          </p:cNvSpPr>
          <p:nvPr>
            <p:ph type="body" idx="2"/>
          </p:nvPr>
        </p:nvSpPr>
        <p:spPr>
          <a:xfrm>
            <a:off x="137954" y="2473350"/>
            <a:ext cx="2214639" cy="3040482"/>
          </a:xfrm>
          <a:prstGeom prst="rect">
            <a:avLst/>
          </a:prstGeom>
          <a:solidFill>
            <a:srgbClr val="5D739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dk1"/>
              </a:buClr>
              <a:buSzPts val="1100"/>
              <a:buFont typeface="Arial"/>
              <a:buNone/>
            </a:pPr>
            <a:r>
              <a:rPr lang="en-US" sz="2100" b="1">
                <a:solidFill>
                  <a:schemeClr val="lt1"/>
                </a:solidFill>
                <a:latin typeface="Arial Narrow"/>
                <a:ea typeface="Arial Narrow"/>
                <a:cs typeface="Arial Narrow"/>
                <a:sym typeface="Arial Narrow"/>
              </a:rPr>
              <a:t>Este discurso fue pronunciado desde la escalinata de la Fortaleza de Antonia a los judíos del Tribunal de las Naciones (Hch. 22).</a:t>
            </a:r>
            <a:endParaRPr sz="2100" b="1">
              <a:solidFill>
                <a:schemeClr val="lt1"/>
              </a:solidFill>
              <a:latin typeface="Arial Narrow"/>
              <a:ea typeface="Arial Narrow"/>
              <a:cs typeface="Arial Narrow"/>
              <a:sym typeface="Arial Narrow"/>
            </a:endParaRPr>
          </a:p>
          <a:p>
            <a:pPr marL="0" lvl="0" indent="0" algn="l" rtl="0">
              <a:lnSpc>
                <a:spcPct val="112000"/>
              </a:lnSpc>
              <a:spcBef>
                <a:spcPts val="0"/>
              </a:spcBef>
              <a:spcAft>
                <a:spcPts val="0"/>
              </a:spcAft>
              <a:buClr>
                <a:schemeClr val="dk1"/>
              </a:buClr>
              <a:buSzPts val="1100"/>
              <a:buFont typeface="Arial"/>
              <a:buNone/>
            </a:pPr>
            <a:endParaRPr sz="2100" b="1">
              <a:solidFill>
                <a:schemeClr val="lt1"/>
              </a:solidFill>
              <a:latin typeface="Arial Narrow"/>
              <a:ea typeface="Arial Narrow"/>
              <a:cs typeface="Arial Narrow"/>
              <a:sym typeface="Arial Narrow"/>
            </a:endParaRPr>
          </a:p>
          <a:p>
            <a:pPr marL="0" lvl="0" indent="0" algn="l" rtl="0">
              <a:lnSpc>
                <a:spcPct val="112000"/>
              </a:lnSpc>
              <a:spcBef>
                <a:spcPts val="0"/>
              </a:spcBef>
              <a:spcAft>
                <a:spcPts val="0"/>
              </a:spcAft>
              <a:buClr>
                <a:schemeClr val="lt1"/>
              </a:buClr>
              <a:buSzPts val="2400"/>
              <a:buNone/>
            </a:pPr>
            <a:endParaRPr sz="2100" b="1">
              <a:solidFill>
                <a:schemeClr val="lt1"/>
              </a:solidFill>
              <a:latin typeface="Arial Narrow"/>
              <a:ea typeface="Arial Narrow"/>
              <a:cs typeface="Arial Narrow"/>
              <a:sym typeface="Arial Narrow"/>
            </a:endParaRPr>
          </a:p>
        </p:txBody>
      </p:sp>
      <p:sp>
        <p:nvSpPr>
          <p:cNvPr id="398" name="Google Shape;398;p41"/>
          <p:cNvSpPr txBox="1">
            <a:spLocks noGrp="1"/>
          </p:cNvSpPr>
          <p:nvPr>
            <p:ph type="body" idx="3"/>
          </p:nvPr>
        </p:nvSpPr>
        <p:spPr>
          <a:xfrm>
            <a:off x="2310065" y="1642100"/>
            <a:ext cx="2679031" cy="837450"/>
          </a:xfrm>
          <a:prstGeom prst="rect">
            <a:avLst/>
          </a:prstGeom>
          <a:noFill/>
          <a:ln>
            <a:noFill/>
          </a:ln>
        </p:spPr>
        <p:txBody>
          <a:bodyPr spcFirstLastPara="1" wrap="square" lIns="91425" tIns="45700" rIns="91425" bIns="45700" anchor="b" anchorCtr="0">
            <a:normAutofit/>
          </a:bodyPr>
          <a:lstStyle/>
          <a:p>
            <a:pPr marL="0" lvl="0" indent="0" algn="ctr" rtl="0">
              <a:lnSpc>
                <a:spcPct val="112000"/>
              </a:lnSpc>
              <a:spcBef>
                <a:spcPts val="0"/>
              </a:spcBef>
              <a:spcAft>
                <a:spcPts val="0"/>
              </a:spcAft>
              <a:buClr>
                <a:schemeClr val="dk1"/>
              </a:buClr>
              <a:buSzPts val="1100"/>
              <a:buNone/>
            </a:pPr>
            <a:r>
              <a:rPr lang="en-US" sz="3600">
                <a:solidFill>
                  <a:srgbClr val="FFFF00"/>
                </a:solidFill>
                <a:latin typeface="Pacifico"/>
                <a:ea typeface="Pacifico"/>
                <a:cs typeface="Pacifico"/>
                <a:sym typeface="Pacifico"/>
              </a:rPr>
              <a:t>Al Sanedrín</a:t>
            </a:r>
            <a:endParaRPr sz="3600">
              <a:solidFill>
                <a:srgbClr val="FFFF00"/>
              </a:solidFill>
              <a:latin typeface="Pacifico"/>
              <a:ea typeface="Pacifico"/>
              <a:cs typeface="Pacifico"/>
              <a:sym typeface="Pacifico"/>
            </a:endParaRPr>
          </a:p>
        </p:txBody>
      </p:sp>
      <p:sp>
        <p:nvSpPr>
          <p:cNvPr id="399" name="Google Shape;399;p41"/>
          <p:cNvSpPr txBox="1">
            <a:spLocks noGrp="1"/>
          </p:cNvSpPr>
          <p:nvPr>
            <p:ph type="body" idx="4"/>
          </p:nvPr>
        </p:nvSpPr>
        <p:spPr>
          <a:xfrm>
            <a:off x="2556296" y="2465328"/>
            <a:ext cx="2226675" cy="3048504"/>
          </a:xfrm>
          <a:prstGeom prst="rect">
            <a:avLst/>
          </a:prstGeom>
          <a:solidFill>
            <a:srgbClr val="46576E"/>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dk1"/>
              </a:buClr>
              <a:buSzPts val="1100"/>
              <a:buNone/>
            </a:pPr>
            <a:r>
              <a:rPr lang="en-US" sz="2400" b="1">
                <a:solidFill>
                  <a:schemeClr val="lt1"/>
                </a:solidFill>
                <a:latin typeface="Arial Narrow"/>
                <a:ea typeface="Arial Narrow"/>
                <a:cs typeface="Arial Narrow"/>
                <a:sym typeface="Arial Narrow"/>
              </a:rPr>
              <a:t>Este discurso fue pronunciado ante el Sanedrín reunido por orden del tribuno romano (Hch. 23).</a:t>
            </a:r>
            <a:endParaRPr sz="2400" b="1">
              <a:solidFill>
                <a:schemeClr val="lt1"/>
              </a:solidFill>
              <a:latin typeface="Arial Narrow"/>
              <a:ea typeface="Arial Narrow"/>
              <a:cs typeface="Arial Narrow"/>
              <a:sym typeface="Arial Narrow"/>
            </a:endParaRPr>
          </a:p>
        </p:txBody>
      </p:sp>
      <p:sp>
        <p:nvSpPr>
          <p:cNvPr id="400" name="Google Shape;400;p41"/>
          <p:cNvSpPr txBox="1"/>
          <p:nvPr/>
        </p:nvSpPr>
        <p:spPr>
          <a:xfrm>
            <a:off x="5005138" y="2473350"/>
            <a:ext cx="2208211" cy="3040482"/>
          </a:xfrm>
          <a:prstGeom prst="rect">
            <a:avLst/>
          </a:prstGeom>
          <a:solidFill>
            <a:srgbClr val="3B485B"/>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100"/>
              <a:buFont typeface="Arial"/>
              <a:buNone/>
            </a:pPr>
            <a:r>
              <a:rPr lang="en-US" sz="2400" b="1">
                <a:solidFill>
                  <a:schemeClr val="lt1"/>
                </a:solidFill>
                <a:latin typeface="Arial Narrow"/>
                <a:ea typeface="Arial Narrow"/>
                <a:cs typeface="Arial Narrow"/>
                <a:sym typeface="Arial Narrow"/>
              </a:rPr>
              <a:t>Este discurso fue pronunciado ante el procurador romano Antonio Félix (Hch. 24).</a:t>
            </a:r>
            <a:endParaRPr sz="2400" b="1">
              <a:solidFill>
                <a:schemeClr val="lt1"/>
              </a:solidFill>
              <a:latin typeface="Arial Narrow"/>
              <a:ea typeface="Arial Narrow"/>
              <a:cs typeface="Arial Narrow"/>
              <a:sym typeface="Arial Narrow"/>
            </a:endParaRPr>
          </a:p>
          <a:p>
            <a:pPr marL="0" marR="0" lvl="0" indent="0" algn="l" rtl="0">
              <a:lnSpc>
                <a:spcPct val="90000"/>
              </a:lnSpc>
              <a:spcBef>
                <a:spcPts val="0"/>
              </a:spcBef>
              <a:spcAft>
                <a:spcPts val="0"/>
              </a:spcAft>
              <a:buClr>
                <a:schemeClr val="dk1"/>
              </a:buClr>
              <a:buSzPts val="1100"/>
              <a:buFont typeface="Arial"/>
              <a:buNone/>
            </a:pPr>
            <a:endParaRPr sz="2400" b="1">
              <a:solidFill>
                <a:schemeClr val="lt1"/>
              </a:solidFill>
              <a:latin typeface="Arial Narrow"/>
              <a:ea typeface="Arial Narrow"/>
              <a:cs typeface="Arial Narrow"/>
              <a:sym typeface="Arial Narrow"/>
            </a:endParaRPr>
          </a:p>
          <a:p>
            <a:pPr marL="0" marR="0" lvl="0" indent="0" algn="l" rtl="0">
              <a:lnSpc>
                <a:spcPct val="90000"/>
              </a:lnSpc>
              <a:spcBef>
                <a:spcPts val="0"/>
              </a:spcBef>
              <a:spcAft>
                <a:spcPts val="0"/>
              </a:spcAft>
              <a:buClr>
                <a:schemeClr val="lt1"/>
              </a:buClr>
              <a:buSzPts val="2400"/>
              <a:buFont typeface="Arial"/>
              <a:buNone/>
            </a:pPr>
            <a:endParaRPr sz="2400" b="1">
              <a:solidFill>
                <a:schemeClr val="lt1"/>
              </a:solidFill>
              <a:latin typeface="Arial Narrow"/>
              <a:ea typeface="Arial Narrow"/>
              <a:cs typeface="Arial Narrow"/>
              <a:sym typeface="Arial Narrow"/>
            </a:endParaRPr>
          </a:p>
        </p:txBody>
      </p:sp>
      <p:sp>
        <p:nvSpPr>
          <p:cNvPr id="401" name="Google Shape;401;p41"/>
          <p:cNvSpPr txBox="1"/>
          <p:nvPr/>
        </p:nvSpPr>
        <p:spPr>
          <a:xfrm>
            <a:off x="7417052" y="2473350"/>
            <a:ext cx="2197393" cy="3040482"/>
          </a:xfrm>
          <a:prstGeom prst="rect">
            <a:avLst/>
          </a:prstGeom>
          <a:solidFill>
            <a:srgbClr val="323D4C"/>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100"/>
              <a:buFont typeface="Arial"/>
              <a:buNone/>
            </a:pPr>
            <a:r>
              <a:rPr lang="en-US" sz="2400" b="1">
                <a:solidFill>
                  <a:schemeClr val="lt1"/>
                </a:solidFill>
                <a:latin typeface="Arial Narrow"/>
                <a:ea typeface="Arial Narrow"/>
                <a:cs typeface="Arial Narrow"/>
                <a:sym typeface="Arial Narrow"/>
              </a:rPr>
              <a:t>Este discurso fue pronunciado ante Festo, el gobernador entrante que sustituiría a Félix (Hch. 25).</a:t>
            </a:r>
            <a:endParaRPr sz="2400" b="1">
              <a:solidFill>
                <a:schemeClr val="lt1"/>
              </a:solidFill>
              <a:latin typeface="Arial Narrow"/>
              <a:ea typeface="Arial Narrow"/>
              <a:cs typeface="Arial Narrow"/>
              <a:sym typeface="Arial Narrow"/>
            </a:endParaRPr>
          </a:p>
          <a:p>
            <a:pPr marL="0" marR="0" lvl="0" indent="0" algn="l" rtl="0">
              <a:lnSpc>
                <a:spcPct val="90000"/>
              </a:lnSpc>
              <a:spcBef>
                <a:spcPts val="0"/>
              </a:spcBef>
              <a:spcAft>
                <a:spcPts val="0"/>
              </a:spcAft>
              <a:buClr>
                <a:schemeClr val="dk1"/>
              </a:buClr>
              <a:buSzPts val="1100"/>
              <a:buFont typeface="Arial"/>
              <a:buNone/>
            </a:pPr>
            <a:endParaRPr sz="2400" b="1">
              <a:solidFill>
                <a:schemeClr val="lt1"/>
              </a:solidFill>
              <a:latin typeface="Arial Narrow"/>
              <a:ea typeface="Arial Narrow"/>
              <a:cs typeface="Arial Narrow"/>
              <a:sym typeface="Arial Narrow"/>
            </a:endParaRPr>
          </a:p>
          <a:p>
            <a:pPr marL="0" marR="0" lvl="0" indent="0" algn="l" rtl="0">
              <a:lnSpc>
                <a:spcPct val="90000"/>
              </a:lnSpc>
              <a:spcBef>
                <a:spcPts val="0"/>
              </a:spcBef>
              <a:spcAft>
                <a:spcPts val="0"/>
              </a:spcAft>
              <a:buClr>
                <a:schemeClr val="lt1"/>
              </a:buClr>
              <a:buSzPts val="2400"/>
              <a:buFont typeface="Arial"/>
              <a:buNone/>
            </a:pPr>
            <a:endParaRPr sz="2400" b="1">
              <a:solidFill>
                <a:schemeClr val="lt1"/>
              </a:solidFill>
              <a:latin typeface="Arial Narrow"/>
              <a:ea typeface="Arial Narrow"/>
              <a:cs typeface="Arial Narrow"/>
              <a:sym typeface="Arial Narrow"/>
            </a:endParaRPr>
          </a:p>
        </p:txBody>
      </p:sp>
      <p:sp>
        <p:nvSpPr>
          <p:cNvPr id="402" name="Google Shape;402;p41"/>
          <p:cNvSpPr txBox="1"/>
          <p:nvPr/>
        </p:nvSpPr>
        <p:spPr>
          <a:xfrm>
            <a:off x="9816937" y="2451793"/>
            <a:ext cx="2202991" cy="3062039"/>
          </a:xfrm>
          <a:prstGeom prst="rect">
            <a:avLst/>
          </a:prstGeom>
          <a:solidFill>
            <a:srgbClr val="29323F"/>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100"/>
              <a:buFont typeface="Arial"/>
              <a:buNone/>
            </a:pPr>
            <a:r>
              <a:rPr lang="en-US" sz="2400" b="1">
                <a:solidFill>
                  <a:schemeClr val="lt1"/>
                </a:solidFill>
                <a:latin typeface="Arial Narrow"/>
                <a:ea typeface="Arial Narrow"/>
                <a:cs typeface="Arial Narrow"/>
                <a:sym typeface="Arial Narrow"/>
              </a:rPr>
              <a:t>Este discurso fue pronunciado ante Herodes Agripa II, el rey provincial de Cesarea de Filipo (Hch. 26).</a:t>
            </a:r>
            <a:endParaRPr sz="2400" b="1">
              <a:solidFill>
                <a:schemeClr val="lt1"/>
              </a:solidFill>
              <a:latin typeface="Arial Narrow"/>
              <a:ea typeface="Arial Narrow"/>
              <a:cs typeface="Arial Narrow"/>
              <a:sym typeface="Arial Narrow"/>
            </a:endParaRPr>
          </a:p>
          <a:p>
            <a:pPr marL="0" marR="0" lvl="0" indent="0" algn="l" rtl="0">
              <a:lnSpc>
                <a:spcPct val="90000"/>
              </a:lnSpc>
              <a:spcBef>
                <a:spcPts val="0"/>
              </a:spcBef>
              <a:spcAft>
                <a:spcPts val="0"/>
              </a:spcAft>
              <a:buClr>
                <a:schemeClr val="dk1"/>
              </a:buClr>
              <a:buSzPts val="1100"/>
              <a:buFont typeface="Arial"/>
              <a:buNone/>
            </a:pPr>
            <a:endParaRPr sz="2400" b="1">
              <a:solidFill>
                <a:schemeClr val="lt1"/>
              </a:solidFill>
              <a:latin typeface="Arial Narrow"/>
              <a:ea typeface="Arial Narrow"/>
              <a:cs typeface="Arial Narrow"/>
              <a:sym typeface="Arial Narrow"/>
            </a:endParaRPr>
          </a:p>
          <a:p>
            <a:pPr marL="0" marR="0" lvl="0" indent="0" algn="l" rtl="0">
              <a:lnSpc>
                <a:spcPct val="90000"/>
              </a:lnSpc>
              <a:spcBef>
                <a:spcPts val="0"/>
              </a:spcBef>
              <a:spcAft>
                <a:spcPts val="0"/>
              </a:spcAft>
              <a:buClr>
                <a:schemeClr val="lt1"/>
              </a:buClr>
              <a:buSzPts val="2400"/>
              <a:buFont typeface="Arial"/>
              <a:buNone/>
            </a:pPr>
            <a:endParaRPr sz="2400" b="1">
              <a:solidFill>
                <a:schemeClr val="lt1"/>
              </a:solidFill>
              <a:latin typeface="Arial Narrow"/>
              <a:ea typeface="Arial Narrow"/>
              <a:cs typeface="Arial Narrow"/>
              <a:sym typeface="Arial Narrow"/>
            </a:endParaRPr>
          </a:p>
        </p:txBody>
      </p:sp>
      <p:sp>
        <p:nvSpPr>
          <p:cNvPr id="403" name="Google Shape;403;p41"/>
          <p:cNvSpPr txBox="1"/>
          <p:nvPr/>
        </p:nvSpPr>
        <p:spPr>
          <a:xfrm>
            <a:off x="4939750" y="1931752"/>
            <a:ext cx="2197500" cy="590400"/>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1100"/>
              <a:buFont typeface="Arial"/>
              <a:buNone/>
            </a:pPr>
            <a:r>
              <a:rPr lang="en-US" sz="3600" i="1">
                <a:solidFill>
                  <a:srgbClr val="FFFF00"/>
                </a:solidFill>
                <a:latin typeface="Pacifico"/>
                <a:ea typeface="Pacifico"/>
                <a:cs typeface="Pacifico"/>
                <a:sym typeface="Pacifico"/>
              </a:rPr>
              <a:t>A Félix</a:t>
            </a:r>
            <a:endParaRPr sz="3600" i="1">
              <a:solidFill>
                <a:srgbClr val="FFFF00"/>
              </a:solidFill>
              <a:latin typeface="Pacifico"/>
              <a:ea typeface="Pacifico"/>
              <a:cs typeface="Pacifico"/>
              <a:sym typeface="Pacifico"/>
            </a:endParaRPr>
          </a:p>
        </p:txBody>
      </p:sp>
      <p:sp>
        <p:nvSpPr>
          <p:cNvPr id="404" name="Google Shape;404;p41"/>
          <p:cNvSpPr txBox="1"/>
          <p:nvPr/>
        </p:nvSpPr>
        <p:spPr>
          <a:xfrm>
            <a:off x="7411450" y="1931802"/>
            <a:ext cx="2202900" cy="590400"/>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rgbClr val="FFFF00"/>
              </a:buClr>
              <a:buSzPts val="3600"/>
              <a:buFont typeface="Arial"/>
              <a:buNone/>
            </a:pPr>
            <a:r>
              <a:rPr lang="en-US" sz="3600" b="0" i="1">
                <a:solidFill>
                  <a:srgbClr val="FFFF00"/>
                </a:solidFill>
                <a:latin typeface="Pacifico"/>
                <a:ea typeface="Pacifico"/>
                <a:cs typeface="Pacifico"/>
                <a:sym typeface="Pacifico"/>
              </a:rPr>
              <a:t>Festus</a:t>
            </a:r>
            <a:endParaRPr i="1"/>
          </a:p>
        </p:txBody>
      </p:sp>
      <p:sp>
        <p:nvSpPr>
          <p:cNvPr id="405" name="Google Shape;405;p41"/>
          <p:cNvSpPr txBox="1"/>
          <p:nvPr/>
        </p:nvSpPr>
        <p:spPr>
          <a:xfrm>
            <a:off x="9812350" y="1949100"/>
            <a:ext cx="2131500" cy="590400"/>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1100"/>
              <a:buFont typeface="Arial"/>
              <a:buNone/>
            </a:pPr>
            <a:r>
              <a:rPr lang="en-US" sz="3600" i="1">
                <a:solidFill>
                  <a:srgbClr val="FFFF00"/>
                </a:solidFill>
                <a:latin typeface="Pacifico"/>
                <a:ea typeface="Pacifico"/>
                <a:cs typeface="Pacifico"/>
                <a:sym typeface="Pacifico"/>
              </a:rPr>
              <a:t>A Agripa</a:t>
            </a:r>
            <a:endParaRPr sz="3600" i="1">
              <a:solidFill>
                <a:srgbClr val="FFFF00"/>
              </a:solidFill>
              <a:latin typeface="Pacifico"/>
              <a:ea typeface="Pacifico"/>
              <a:cs typeface="Pacifico"/>
              <a:sym typeface="Pacifico"/>
            </a:endParaRPr>
          </a:p>
        </p:txBody>
      </p:sp>
      <p:sp>
        <p:nvSpPr>
          <p:cNvPr id="406" name="Google Shape;406;p41"/>
          <p:cNvSpPr txBox="1"/>
          <p:nvPr/>
        </p:nvSpPr>
        <p:spPr>
          <a:xfrm>
            <a:off x="89775" y="5755100"/>
            <a:ext cx="12026100" cy="831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SzPts val="1100"/>
              <a:buNone/>
            </a:pPr>
            <a:r>
              <a:rPr lang="en-US" sz="2400" b="1">
                <a:solidFill>
                  <a:srgbClr val="C59693"/>
                </a:solidFill>
                <a:latin typeface="Open Sans"/>
                <a:ea typeface="Open Sans"/>
                <a:cs typeface="Open Sans"/>
                <a:sym typeface="Open Sans"/>
              </a:rPr>
              <a:t>En los relatos de estas cinco defensas, Lucas ofrece una amplia apologética del movimiento cristiano, tanto a los romanos como a los judíos.</a:t>
            </a:r>
            <a:endParaRPr sz="2400" b="1">
              <a:solidFill>
                <a:srgbClr val="C59693"/>
              </a:solidFill>
              <a:latin typeface="Open Sans"/>
              <a:ea typeface="Open Sans"/>
              <a:cs typeface="Open Sans"/>
              <a:sym typeface="Open Sans"/>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6">
                                            <p:txEl>
                                              <p:pRg st="0" end="0"/>
                                            </p:txEl>
                                          </p:spTgt>
                                        </p:tgtEl>
                                        <p:attrNameLst>
                                          <p:attrName>style.visibility</p:attrName>
                                        </p:attrNameLst>
                                      </p:cBhvr>
                                      <p:to>
                                        <p:strVal val="visible"/>
                                      </p:to>
                                    </p:set>
                                    <p:animEffect transition="in" filter="fade">
                                      <p:cBhvr>
                                        <p:cTn id="7" dur="500"/>
                                        <p:tgtEl>
                                          <p:spTgt spid="39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97">
                                            <p:txEl>
                                              <p:pRg st="0" end="0"/>
                                            </p:txEl>
                                          </p:spTgt>
                                        </p:tgtEl>
                                        <p:attrNameLst>
                                          <p:attrName>style.visibility</p:attrName>
                                        </p:attrNameLst>
                                      </p:cBhvr>
                                      <p:to>
                                        <p:strVal val="visible"/>
                                      </p:to>
                                    </p:set>
                                    <p:animEffect transition="in" filter="fade">
                                      <p:cBhvr>
                                        <p:cTn id="10" dur="500"/>
                                        <p:tgtEl>
                                          <p:spTgt spid="397">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97">
                                            <p:txEl>
                                              <p:pRg st="1" end="1"/>
                                            </p:txEl>
                                          </p:spTgt>
                                        </p:tgtEl>
                                        <p:attrNameLst>
                                          <p:attrName>style.visibility</p:attrName>
                                        </p:attrNameLst>
                                      </p:cBhvr>
                                      <p:to>
                                        <p:strVal val="visible"/>
                                      </p:to>
                                    </p:set>
                                    <p:animEffect transition="in" filter="fade">
                                      <p:cBhvr>
                                        <p:cTn id="13" dur="500"/>
                                        <p:tgtEl>
                                          <p:spTgt spid="397">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97">
                                            <p:txEl>
                                              <p:pRg st="2" end="2"/>
                                            </p:txEl>
                                          </p:spTgt>
                                        </p:tgtEl>
                                        <p:attrNameLst>
                                          <p:attrName>style.visibility</p:attrName>
                                        </p:attrNameLst>
                                      </p:cBhvr>
                                      <p:to>
                                        <p:strVal val="visible"/>
                                      </p:to>
                                    </p:set>
                                    <p:animEffect transition="in" filter="fade">
                                      <p:cBhvr>
                                        <p:cTn id="16" dur="500"/>
                                        <p:tgtEl>
                                          <p:spTgt spid="397">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98">
                                            <p:txEl>
                                              <p:pRg st="0" end="0"/>
                                            </p:txEl>
                                          </p:spTgt>
                                        </p:tgtEl>
                                        <p:attrNameLst>
                                          <p:attrName>style.visibility</p:attrName>
                                        </p:attrNameLst>
                                      </p:cBhvr>
                                      <p:to>
                                        <p:strVal val="visible"/>
                                      </p:to>
                                    </p:set>
                                    <p:animEffect transition="in" filter="fade">
                                      <p:cBhvr>
                                        <p:cTn id="21" dur="500"/>
                                        <p:tgtEl>
                                          <p:spTgt spid="398">
                                            <p:txEl>
                                              <p:pRg st="0" end="0"/>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99">
                                            <p:txEl>
                                              <p:pRg st="0" end="0"/>
                                            </p:txEl>
                                          </p:spTgt>
                                        </p:tgtEl>
                                        <p:attrNameLst>
                                          <p:attrName>style.visibility</p:attrName>
                                        </p:attrNameLst>
                                      </p:cBhvr>
                                      <p:to>
                                        <p:strVal val="visible"/>
                                      </p:to>
                                    </p:set>
                                    <p:animEffect transition="in" filter="fade">
                                      <p:cBhvr>
                                        <p:cTn id="24" dur="500"/>
                                        <p:tgtEl>
                                          <p:spTgt spid="399">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03"/>
                                        </p:tgtEl>
                                        <p:attrNameLst>
                                          <p:attrName>style.visibility</p:attrName>
                                        </p:attrNameLst>
                                      </p:cBhvr>
                                      <p:to>
                                        <p:strVal val="visible"/>
                                      </p:to>
                                    </p:set>
                                    <p:animEffect transition="in" filter="fade">
                                      <p:cBhvr>
                                        <p:cTn id="29" dur="500"/>
                                        <p:tgtEl>
                                          <p:spTgt spid="403"/>
                                        </p:tgtEl>
                                      </p:cBhvr>
                                    </p:animEffect>
                                  </p:childTnLst>
                                </p:cTn>
                              </p:par>
                              <p:par>
                                <p:cTn id="30" presetID="10" presetClass="entr" presetSubtype="0" fill="hold" nodeType="withEffect">
                                  <p:stCondLst>
                                    <p:cond delay="0"/>
                                  </p:stCondLst>
                                  <p:childTnLst>
                                    <p:set>
                                      <p:cBhvr>
                                        <p:cTn id="31" dur="1" fill="hold">
                                          <p:stCondLst>
                                            <p:cond delay="0"/>
                                          </p:stCondLst>
                                        </p:cTn>
                                        <p:tgtEl>
                                          <p:spTgt spid="400"/>
                                        </p:tgtEl>
                                        <p:attrNameLst>
                                          <p:attrName>style.visibility</p:attrName>
                                        </p:attrNameLst>
                                      </p:cBhvr>
                                      <p:to>
                                        <p:strVal val="visible"/>
                                      </p:to>
                                    </p:set>
                                    <p:animEffect transition="in" filter="fade">
                                      <p:cBhvr>
                                        <p:cTn id="32" dur="500"/>
                                        <p:tgtEl>
                                          <p:spTgt spid="40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04">
                                            <p:txEl>
                                              <p:pRg st="0" end="0"/>
                                            </p:txEl>
                                          </p:spTgt>
                                        </p:tgtEl>
                                        <p:attrNameLst>
                                          <p:attrName>style.visibility</p:attrName>
                                        </p:attrNameLst>
                                      </p:cBhvr>
                                      <p:to>
                                        <p:strVal val="visible"/>
                                      </p:to>
                                    </p:set>
                                    <p:animEffect transition="in" filter="fade">
                                      <p:cBhvr>
                                        <p:cTn id="37" dur="500"/>
                                        <p:tgtEl>
                                          <p:spTgt spid="404">
                                            <p:txEl>
                                              <p:pRg st="0" end="0"/>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401"/>
                                        </p:tgtEl>
                                        <p:attrNameLst>
                                          <p:attrName>style.visibility</p:attrName>
                                        </p:attrNameLst>
                                      </p:cBhvr>
                                      <p:to>
                                        <p:strVal val="visible"/>
                                      </p:to>
                                    </p:set>
                                    <p:animEffect transition="in" filter="fade">
                                      <p:cBhvr>
                                        <p:cTn id="40" dur="500"/>
                                        <p:tgtEl>
                                          <p:spTgt spid="40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405"/>
                                        </p:tgtEl>
                                        <p:attrNameLst>
                                          <p:attrName>style.visibility</p:attrName>
                                        </p:attrNameLst>
                                      </p:cBhvr>
                                      <p:to>
                                        <p:strVal val="visible"/>
                                      </p:to>
                                    </p:set>
                                    <p:animEffect transition="in" filter="fade">
                                      <p:cBhvr>
                                        <p:cTn id="45" dur="500"/>
                                        <p:tgtEl>
                                          <p:spTgt spid="405"/>
                                        </p:tgtEl>
                                      </p:cBhvr>
                                    </p:animEffect>
                                  </p:childTnLst>
                                </p:cTn>
                              </p:par>
                              <p:par>
                                <p:cTn id="46" presetID="10" presetClass="entr" presetSubtype="0" fill="hold" nodeType="withEffect">
                                  <p:stCondLst>
                                    <p:cond delay="0"/>
                                  </p:stCondLst>
                                  <p:childTnLst>
                                    <p:set>
                                      <p:cBhvr>
                                        <p:cTn id="47" dur="1" fill="hold">
                                          <p:stCondLst>
                                            <p:cond delay="0"/>
                                          </p:stCondLst>
                                        </p:cTn>
                                        <p:tgtEl>
                                          <p:spTgt spid="402"/>
                                        </p:tgtEl>
                                        <p:attrNameLst>
                                          <p:attrName>style.visibility</p:attrName>
                                        </p:attrNameLst>
                                      </p:cBhvr>
                                      <p:to>
                                        <p:strVal val="visible"/>
                                      </p:to>
                                    </p:set>
                                    <p:animEffect transition="in" filter="fade">
                                      <p:cBhvr>
                                        <p:cTn id="48" dur="500"/>
                                        <p:tgtEl>
                                          <p:spTgt spid="402"/>
                                        </p:tgtEl>
                                      </p:cBhvr>
                                    </p:animEffect>
                                  </p:childTnLst>
                                </p:cTn>
                              </p:par>
                            </p:childTnLst>
                          </p:cTn>
                        </p:par>
                      </p:childTnLst>
                    </p:cTn>
                  </p:par>
                  <p:par>
                    <p:cTn id="49" fill="hold">
                      <p:stCondLst>
                        <p:cond delay="indefinite"/>
                      </p:stCondLst>
                      <p:childTnLst>
                        <p:par>
                          <p:cTn id="50" fill="hold">
                            <p:stCondLst>
                              <p:cond delay="0"/>
                            </p:stCondLst>
                            <p:childTnLst>
                              <p:par>
                                <p:cTn id="51" presetID="23" presetClass="entr" presetSubtype="16" fill="hold" nodeType="clickEffect">
                                  <p:stCondLst>
                                    <p:cond delay="0"/>
                                  </p:stCondLst>
                                  <p:childTnLst>
                                    <p:set>
                                      <p:cBhvr>
                                        <p:cTn id="52" dur="1" fill="hold">
                                          <p:stCondLst>
                                            <p:cond delay="0"/>
                                          </p:stCondLst>
                                        </p:cTn>
                                        <p:tgtEl>
                                          <p:spTgt spid="406">
                                            <p:txEl>
                                              <p:pRg st="0" end="0"/>
                                            </p:txEl>
                                          </p:spTgt>
                                        </p:tgtEl>
                                        <p:attrNameLst>
                                          <p:attrName>style.visibility</p:attrName>
                                        </p:attrNameLst>
                                      </p:cBhvr>
                                      <p:to>
                                        <p:strVal val="visible"/>
                                      </p:to>
                                    </p:set>
                                    <p:anim calcmode="lin" valueType="num">
                                      <p:cBhvr additive="base">
                                        <p:cTn id="53" dur="500"/>
                                        <p:tgtEl>
                                          <p:spTgt spid="406">
                                            <p:txEl>
                                              <p:pRg st="0" end="0"/>
                                            </p:txEl>
                                          </p:spTgt>
                                        </p:tgtEl>
                                        <p:attrNameLst>
                                          <p:attrName>ppt_w</p:attrName>
                                        </p:attrNameLst>
                                      </p:cBhvr>
                                      <p:tavLst>
                                        <p:tav tm="0">
                                          <p:val>
                                            <p:strVal val="0"/>
                                          </p:val>
                                        </p:tav>
                                        <p:tav tm="100000">
                                          <p:val>
                                            <p:strVal val="#ppt_w"/>
                                          </p:val>
                                        </p:tav>
                                      </p:tavLst>
                                    </p:anim>
                                    <p:anim calcmode="lin" valueType="num">
                                      <p:cBhvr additive="base">
                                        <p:cTn id="54" dur="500"/>
                                        <p:tgtEl>
                                          <p:spTgt spid="406">
                                            <p:txEl>
                                              <p:pRg st="0" end="0"/>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42"/>
          <p:cNvSpPr txBox="1">
            <a:spLocks noGrp="1"/>
          </p:cNvSpPr>
          <p:nvPr>
            <p:ph type="title"/>
          </p:nvPr>
        </p:nvSpPr>
        <p:spPr>
          <a:xfrm>
            <a:off x="359229" y="569066"/>
            <a:ext cx="4236677" cy="4943104"/>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chemeClr val="dk1"/>
              </a:buClr>
              <a:buSzPts val="1100"/>
              <a:buFont typeface="Arial"/>
              <a:buNone/>
            </a:pPr>
            <a:r>
              <a:rPr lang="en-US" b="1">
                <a:solidFill>
                  <a:srgbClr val="FFC000"/>
                </a:solidFill>
              </a:rPr>
              <a:t>Trasladado a Cesárea</a:t>
            </a:r>
            <a:endParaRPr b="1">
              <a:solidFill>
                <a:srgbClr val="FFC000"/>
              </a:solidFill>
            </a:endParaRPr>
          </a:p>
          <a:p>
            <a:pPr marL="0" lvl="0" indent="0" algn="r" rtl="0">
              <a:lnSpc>
                <a:spcPct val="90000"/>
              </a:lnSpc>
              <a:spcBef>
                <a:spcPts val="0"/>
              </a:spcBef>
              <a:spcAft>
                <a:spcPts val="0"/>
              </a:spcAft>
              <a:buClr>
                <a:schemeClr val="dk1"/>
              </a:buClr>
              <a:buSzPts val="1100"/>
              <a:buFont typeface="Arial"/>
              <a:buNone/>
            </a:pPr>
            <a:endParaRPr b="1">
              <a:solidFill>
                <a:srgbClr val="FFC000"/>
              </a:solidFill>
            </a:endParaRPr>
          </a:p>
          <a:p>
            <a:pPr marL="0" lvl="0" indent="0" algn="r" rtl="0">
              <a:lnSpc>
                <a:spcPct val="90000"/>
              </a:lnSpc>
              <a:spcBef>
                <a:spcPts val="0"/>
              </a:spcBef>
              <a:spcAft>
                <a:spcPts val="0"/>
              </a:spcAft>
              <a:buClr>
                <a:srgbClr val="FFC000"/>
              </a:buClr>
              <a:buSzPts val="5000"/>
              <a:buFont typeface="Century Schoolbook"/>
              <a:buNone/>
            </a:pPr>
            <a:endParaRPr b="1">
              <a:solidFill>
                <a:srgbClr val="FFC000"/>
              </a:solidFill>
            </a:endParaRPr>
          </a:p>
        </p:txBody>
      </p:sp>
      <p:sp>
        <p:nvSpPr>
          <p:cNvPr id="412" name="Google Shape;412;p42"/>
          <p:cNvSpPr txBox="1">
            <a:spLocks noGrp="1"/>
          </p:cNvSpPr>
          <p:nvPr>
            <p:ph type="body" idx="1"/>
          </p:nvPr>
        </p:nvSpPr>
        <p:spPr>
          <a:xfrm>
            <a:off x="5181600" y="569066"/>
            <a:ext cx="6248398" cy="5655156"/>
          </a:xfrm>
          <a:prstGeom prst="rect">
            <a:avLst/>
          </a:prstGeom>
          <a:noFill/>
          <a:ln>
            <a:noFill/>
          </a:ln>
        </p:spPr>
        <p:txBody>
          <a:bodyPr spcFirstLastPara="1" wrap="square" lIns="91425" tIns="45700" rIns="91425" bIns="45700" anchor="t" anchorCtr="0">
            <a:normAutofit/>
          </a:bodyPr>
          <a:lstStyle/>
          <a:p>
            <a:pPr marL="0" lvl="0" indent="0" algn="l" rtl="0">
              <a:lnSpc>
                <a:spcPct val="112000"/>
              </a:lnSpc>
              <a:spcBef>
                <a:spcPts val="0"/>
              </a:spcBef>
              <a:spcAft>
                <a:spcPts val="0"/>
              </a:spcAft>
              <a:buNone/>
            </a:pPr>
            <a:r>
              <a:rPr lang="en-US" sz="2800" b="1">
                <a:solidFill>
                  <a:srgbClr val="FF0000"/>
                </a:solidFill>
                <a:latin typeface="Calibri"/>
                <a:ea typeface="Calibri"/>
                <a:cs typeface="Calibri"/>
                <a:sym typeface="Calibri"/>
              </a:rPr>
              <a:t>Debido a un complot contra la vida de Pablo, el tribuno lo trasladó a la sede del gobierno provincial romano en el norte.</a:t>
            </a:r>
            <a:endParaRPr sz="2800" b="1">
              <a:solidFill>
                <a:srgbClr val="FF0000"/>
              </a:solidFill>
              <a:latin typeface="Calibri"/>
              <a:ea typeface="Calibri"/>
              <a:cs typeface="Calibri"/>
              <a:sym typeface="Calibri"/>
            </a:endParaRPr>
          </a:p>
          <a:p>
            <a:pPr marL="283464" lvl="0" indent="-283464" algn="l" rtl="0">
              <a:lnSpc>
                <a:spcPct val="112000"/>
              </a:lnSpc>
              <a:spcBef>
                <a:spcPts val="900"/>
              </a:spcBef>
              <a:spcAft>
                <a:spcPts val="0"/>
              </a:spcAft>
              <a:buSzPts val="2400"/>
              <a:buChar char="•"/>
            </a:pPr>
            <a:r>
              <a:rPr lang="en-US" sz="2400" i="1"/>
              <a:t>Bajo una guardia fuertemente armada, Pablo fue llevado por la noche por la caballería para ser presentado ante Félix, el gobernador.</a:t>
            </a:r>
            <a:endParaRPr sz="2400" i="1"/>
          </a:p>
          <a:p>
            <a:pPr marL="283464" lvl="0" indent="-283464" algn="l" rtl="0">
              <a:lnSpc>
                <a:spcPct val="112000"/>
              </a:lnSpc>
              <a:spcBef>
                <a:spcPts val="900"/>
              </a:spcBef>
              <a:spcAft>
                <a:spcPts val="0"/>
              </a:spcAft>
              <a:buSzPts val="2400"/>
              <a:buChar char="•"/>
            </a:pPr>
            <a:r>
              <a:rPr lang="en-US" sz="2400" i="1"/>
              <a:t>El tribuno escribió una carta de acompañamiento para explicar las circunstancias, y Pablo fue debidamente entregado y mantenido bajo guardia para esperar a sus acusadores.</a:t>
            </a:r>
            <a:endParaRPr sz="2400" i="1"/>
          </a:p>
        </p:txBody>
      </p:sp>
      <p:sp>
        <p:nvSpPr>
          <p:cNvPr id="413" name="Google Shape;413;p42"/>
          <p:cNvSpPr txBox="1">
            <a:spLocks noGrp="1"/>
          </p:cNvSpPr>
          <p:nvPr>
            <p:ph type="sldNum" idx="12"/>
          </p:nvPr>
        </p:nvSpPr>
        <p:spPr>
          <a:xfrm>
            <a:off x="11784011" y="5607592"/>
            <a:ext cx="40798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42</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12">
                                            <p:txEl>
                                              <p:pRg st="0" end="0"/>
                                            </p:txEl>
                                          </p:spTgt>
                                        </p:tgtEl>
                                        <p:attrNameLst>
                                          <p:attrName>style.visibility</p:attrName>
                                        </p:attrNameLst>
                                      </p:cBhvr>
                                      <p:to>
                                        <p:strVal val="visible"/>
                                      </p:to>
                                    </p:set>
                                    <p:anim calcmode="lin" valueType="num">
                                      <p:cBhvr additive="base">
                                        <p:cTn id="7" dur="500"/>
                                        <p:tgtEl>
                                          <p:spTgt spid="412">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412">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412">
                                            <p:txEl>
                                              <p:pRg st="1" end="1"/>
                                            </p:txEl>
                                          </p:spTgt>
                                        </p:tgtEl>
                                        <p:attrNameLst>
                                          <p:attrName>style.visibility</p:attrName>
                                        </p:attrNameLst>
                                      </p:cBhvr>
                                      <p:to>
                                        <p:strVal val="visible"/>
                                      </p:to>
                                    </p:set>
                                    <p:anim calcmode="lin" valueType="num">
                                      <p:cBhvr additive="base">
                                        <p:cTn id="11" dur="500"/>
                                        <p:tgtEl>
                                          <p:spTgt spid="412">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412">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412">
                                            <p:txEl>
                                              <p:pRg st="2" end="2"/>
                                            </p:txEl>
                                          </p:spTgt>
                                        </p:tgtEl>
                                        <p:attrNameLst>
                                          <p:attrName>style.visibility</p:attrName>
                                        </p:attrNameLst>
                                      </p:cBhvr>
                                      <p:to>
                                        <p:strVal val="visible"/>
                                      </p:to>
                                    </p:set>
                                    <p:anim calcmode="lin" valueType="num">
                                      <p:cBhvr additive="base">
                                        <p:cTn id="15" dur="500"/>
                                        <p:tgtEl>
                                          <p:spTgt spid="412">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412">
                                            <p:txEl>
                                              <p:pRg st="2" end="2"/>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rgbClr val="5E3845"/>
        </a:solidFill>
        <a:effectLst/>
      </p:bgPr>
    </p:bg>
    <p:spTree>
      <p:nvGrpSpPr>
        <p:cNvPr id="1" name="Shape 417"/>
        <p:cNvGrpSpPr/>
        <p:nvPr/>
      </p:nvGrpSpPr>
      <p:grpSpPr>
        <a:xfrm>
          <a:off x="0" y="0"/>
          <a:ext cx="0" cy="0"/>
          <a:chOff x="0" y="0"/>
          <a:chExt cx="0" cy="0"/>
        </a:xfrm>
      </p:grpSpPr>
      <p:sp>
        <p:nvSpPr>
          <p:cNvPr id="418" name="Google Shape;418;p43"/>
          <p:cNvSpPr txBox="1">
            <a:spLocks noGrp="1"/>
          </p:cNvSpPr>
          <p:nvPr>
            <p:ph type="title"/>
          </p:nvPr>
        </p:nvSpPr>
        <p:spPr>
          <a:xfrm>
            <a:off x="5620950" y="304800"/>
            <a:ext cx="6373800" cy="898500"/>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chemeClr val="dk1"/>
              </a:buClr>
              <a:buSzPts val="1100"/>
              <a:buFont typeface="Arial"/>
              <a:buNone/>
            </a:pPr>
            <a:r>
              <a:rPr lang="en-US">
                <a:solidFill>
                  <a:srgbClr val="FFC000"/>
                </a:solidFill>
              </a:rPr>
              <a:t>Cesárea Marítima</a:t>
            </a:r>
            <a:endParaRPr>
              <a:solidFill>
                <a:srgbClr val="FFC000"/>
              </a:solidFill>
            </a:endParaRPr>
          </a:p>
        </p:txBody>
      </p:sp>
      <p:pic>
        <p:nvPicPr>
          <p:cNvPr id="419" name="Google Shape;419;p43"/>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994543" y="0"/>
            <a:ext cx="4823630" cy="6858000"/>
          </a:xfrm>
          <a:prstGeom prst="rect">
            <a:avLst/>
          </a:prstGeom>
          <a:noFill/>
          <a:ln>
            <a:noFill/>
          </a:ln>
        </p:spPr>
      </p:pic>
      <p:sp>
        <p:nvSpPr>
          <p:cNvPr id="420" name="Google Shape;420;p43"/>
          <p:cNvSpPr txBox="1">
            <a:spLocks noGrp="1"/>
          </p:cNvSpPr>
          <p:nvPr>
            <p:ph type="sldNum" idx="12"/>
          </p:nvPr>
        </p:nvSpPr>
        <p:spPr>
          <a:xfrm>
            <a:off x="11784011" y="5607592"/>
            <a:ext cx="40798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43</a:t>
            </a:fld>
            <a:endParaRPr/>
          </a:p>
        </p:txBody>
      </p:sp>
      <p:sp>
        <p:nvSpPr>
          <p:cNvPr id="421" name="Google Shape;421;p43"/>
          <p:cNvSpPr txBox="1"/>
          <p:nvPr/>
        </p:nvSpPr>
        <p:spPr>
          <a:xfrm>
            <a:off x="6406650" y="1203175"/>
            <a:ext cx="5377500" cy="5141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FFFF99"/>
                </a:solidFill>
                <a:latin typeface="Corbel"/>
                <a:ea typeface="Corbel"/>
                <a:cs typeface="Corbel"/>
                <a:sym typeface="Corbel"/>
              </a:rPr>
              <a:t>La ciudad fue construida por Herodes el Grande y se convirtió en la capital militar y civil de la provincia de Judea. Incluía:</a:t>
            </a:r>
            <a:endParaRPr sz="2800">
              <a:solidFill>
                <a:srgbClr val="FFFF99"/>
              </a:solidFill>
              <a:latin typeface="Corbel"/>
              <a:ea typeface="Corbel"/>
              <a:cs typeface="Corbel"/>
              <a:sym typeface="Corbel"/>
            </a:endParaRPr>
          </a:p>
          <a:p>
            <a:pPr marL="457200" marR="0" lvl="0" indent="-457200" algn="l" rtl="0">
              <a:spcBef>
                <a:spcPts val="0"/>
              </a:spcBef>
              <a:spcAft>
                <a:spcPts val="0"/>
              </a:spcAft>
              <a:buClr>
                <a:schemeClr val="lt1"/>
              </a:buClr>
              <a:buSzPts val="2400"/>
              <a:buChar char="•"/>
            </a:pPr>
            <a:r>
              <a:rPr lang="en-US" sz="2400" i="1">
                <a:solidFill>
                  <a:schemeClr val="lt1"/>
                </a:solidFill>
                <a:latin typeface="Corbel"/>
                <a:ea typeface="Corbel"/>
                <a:cs typeface="Corbel"/>
                <a:sym typeface="Corbel"/>
              </a:rPr>
              <a:t>Un palacio (en el que se retuvo temporalmente a Pablo)</a:t>
            </a:r>
            <a:endParaRPr sz="2400" i="1">
              <a:solidFill>
                <a:schemeClr val="lt1"/>
              </a:solidFill>
              <a:latin typeface="Corbel"/>
              <a:ea typeface="Corbel"/>
              <a:cs typeface="Corbel"/>
              <a:sym typeface="Corbel"/>
            </a:endParaRPr>
          </a:p>
          <a:p>
            <a:pPr marL="457200" marR="0" lvl="0" indent="-457200" algn="l" rtl="0">
              <a:spcBef>
                <a:spcPts val="0"/>
              </a:spcBef>
              <a:spcAft>
                <a:spcPts val="0"/>
              </a:spcAft>
              <a:buClr>
                <a:schemeClr val="lt1"/>
              </a:buClr>
              <a:buSzPts val="2400"/>
              <a:buChar char="•"/>
            </a:pPr>
            <a:r>
              <a:rPr lang="en-US" sz="2400" i="1">
                <a:solidFill>
                  <a:schemeClr val="lt1"/>
                </a:solidFill>
                <a:latin typeface="Corbel"/>
                <a:ea typeface="Corbel"/>
                <a:cs typeface="Corbel"/>
                <a:sym typeface="Corbel"/>
              </a:rPr>
              <a:t>El puerto de Sebastos, el mayor puerto artificial del mundo antiguo con espigones de cemento vertidos en el fondo del mar.</a:t>
            </a:r>
            <a:endParaRPr sz="2400" i="1">
              <a:solidFill>
                <a:schemeClr val="lt1"/>
              </a:solidFill>
              <a:latin typeface="Corbel"/>
              <a:ea typeface="Corbel"/>
              <a:cs typeface="Corbel"/>
              <a:sym typeface="Corbel"/>
            </a:endParaRPr>
          </a:p>
          <a:p>
            <a:pPr marL="457200" marR="0" lvl="0" indent="-457200" algn="l" rtl="0">
              <a:spcBef>
                <a:spcPts val="0"/>
              </a:spcBef>
              <a:spcAft>
                <a:spcPts val="0"/>
              </a:spcAft>
              <a:buClr>
                <a:schemeClr val="lt1"/>
              </a:buClr>
              <a:buSzPts val="2400"/>
              <a:buChar char="•"/>
            </a:pPr>
            <a:r>
              <a:rPr lang="en-US" sz="2400" i="1">
                <a:solidFill>
                  <a:schemeClr val="lt1"/>
                </a:solidFill>
                <a:latin typeface="Corbel"/>
                <a:ea typeface="Corbel"/>
                <a:cs typeface="Corbel"/>
                <a:sym typeface="Corbel"/>
              </a:rPr>
              <a:t>Un anfiteatro</a:t>
            </a:r>
            <a:endParaRPr sz="2400" i="1">
              <a:solidFill>
                <a:schemeClr val="lt1"/>
              </a:solidFill>
              <a:latin typeface="Corbel"/>
              <a:ea typeface="Corbel"/>
              <a:cs typeface="Corbel"/>
              <a:sym typeface="Corbel"/>
            </a:endParaRPr>
          </a:p>
          <a:p>
            <a:pPr marL="457200" marR="0" lvl="0" indent="-457200" algn="l" rtl="0">
              <a:spcBef>
                <a:spcPts val="0"/>
              </a:spcBef>
              <a:spcAft>
                <a:spcPts val="0"/>
              </a:spcAft>
              <a:buClr>
                <a:schemeClr val="lt1"/>
              </a:buClr>
              <a:buSzPts val="2400"/>
              <a:buChar char="•"/>
            </a:pPr>
            <a:r>
              <a:rPr lang="en-US" sz="2400" i="1">
                <a:solidFill>
                  <a:schemeClr val="lt1"/>
                </a:solidFill>
                <a:latin typeface="Corbel"/>
                <a:ea typeface="Corbel"/>
                <a:cs typeface="Corbel"/>
                <a:sym typeface="Corbel"/>
              </a:rPr>
              <a:t>Un cardo</a:t>
            </a:r>
            <a:endParaRPr sz="2400" i="1">
              <a:solidFill>
                <a:schemeClr val="lt1"/>
              </a:solidFill>
              <a:latin typeface="Corbel"/>
              <a:ea typeface="Corbel"/>
              <a:cs typeface="Corbel"/>
              <a:sym typeface="Corbel"/>
            </a:endParaRPr>
          </a:p>
          <a:p>
            <a:pPr marL="457200" marR="0" lvl="0" indent="-457200" algn="l" rtl="0">
              <a:spcBef>
                <a:spcPts val="0"/>
              </a:spcBef>
              <a:spcAft>
                <a:spcPts val="0"/>
              </a:spcAft>
              <a:buClr>
                <a:schemeClr val="lt1"/>
              </a:buClr>
              <a:buSzPts val="2400"/>
              <a:buChar char="•"/>
            </a:pPr>
            <a:r>
              <a:rPr lang="en-US" sz="2400" i="1">
                <a:solidFill>
                  <a:schemeClr val="lt1"/>
                </a:solidFill>
                <a:latin typeface="Corbel"/>
                <a:ea typeface="Corbel"/>
                <a:cs typeface="Corbel"/>
                <a:sym typeface="Corbel"/>
              </a:rPr>
              <a:t>Un acueducto</a:t>
            </a:r>
            <a:endParaRPr sz="2800" i="1">
              <a:solidFill>
                <a:schemeClr val="dk1"/>
              </a:solidFill>
              <a:latin typeface="Corbel"/>
              <a:ea typeface="Corbel"/>
              <a:cs typeface="Corbel"/>
              <a:sym typeface="Corbel"/>
            </a:endParaRPr>
          </a:p>
        </p:txBody>
      </p:sp>
    </p:spTree>
  </p:cSld>
  <p:clrMapOvr>
    <a:masterClrMapping/>
  </p:clrMapOvr>
  <p:transition>
    <p:split orient="vert"/>
  </p:transition>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rgbClr val="321C24"/>
        </a:solidFill>
        <a:effectLst/>
      </p:bgPr>
    </p:bg>
    <p:spTree>
      <p:nvGrpSpPr>
        <p:cNvPr id="1" name="Shape 425"/>
        <p:cNvGrpSpPr/>
        <p:nvPr/>
      </p:nvGrpSpPr>
      <p:grpSpPr>
        <a:xfrm>
          <a:off x="0" y="0"/>
          <a:ext cx="0" cy="0"/>
          <a:chOff x="0" y="0"/>
          <a:chExt cx="0" cy="0"/>
        </a:xfrm>
      </p:grpSpPr>
      <p:sp>
        <p:nvSpPr>
          <p:cNvPr id="426" name="Google Shape;426;p44"/>
          <p:cNvSpPr txBox="1">
            <a:spLocks noGrp="1"/>
          </p:cNvSpPr>
          <p:nvPr>
            <p:ph type="title"/>
          </p:nvPr>
        </p:nvSpPr>
        <p:spPr>
          <a:xfrm>
            <a:off x="581891" y="498764"/>
            <a:ext cx="4014015" cy="5013406"/>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chemeClr val="dk1"/>
              </a:buClr>
              <a:buSzPts val="1100"/>
              <a:buFont typeface="Arial"/>
              <a:buNone/>
            </a:pPr>
            <a:r>
              <a:rPr lang="en-US" b="1">
                <a:solidFill>
                  <a:srgbClr val="FFC000"/>
                </a:solidFill>
              </a:rPr>
              <a:t>El viaje a Roma</a:t>
            </a:r>
            <a:endParaRPr b="1">
              <a:solidFill>
                <a:srgbClr val="FFC000"/>
              </a:solidFill>
            </a:endParaRPr>
          </a:p>
          <a:p>
            <a:pPr marL="0" lvl="0" indent="0" algn="r" rtl="0">
              <a:lnSpc>
                <a:spcPct val="90000"/>
              </a:lnSpc>
              <a:spcBef>
                <a:spcPts val="0"/>
              </a:spcBef>
              <a:spcAft>
                <a:spcPts val="0"/>
              </a:spcAft>
              <a:buClr>
                <a:schemeClr val="dk1"/>
              </a:buClr>
              <a:buSzPts val="1100"/>
              <a:buFont typeface="Arial"/>
              <a:buNone/>
            </a:pPr>
            <a:endParaRPr b="1">
              <a:solidFill>
                <a:srgbClr val="FFC000"/>
              </a:solidFill>
            </a:endParaRPr>
          </a:p>
          <a:p>
            <a:pPr marL="0" lvl="0" indent="0" algn="r" rtl="0">
              <a:lnSpc>
                <a:spcPct val="90000"/>
              </a:lnSpc>
              <a:spcBef>
                <a:spcPts val="0"/>
              </a:spcBef>
              <a:spcAft>
                <a:spcPts val="0"/>
              </a:spcAft>
              <a:buClr>
                <a:srgbClr val="FFC000"/>
              </a:buClr>
              <a:buSzPts val="5000"/>
              <a:buFont typeface="Century Schoolbook"/>
              <a:buNone/>
            </a:pPr>
            <a:endParaRPr b="1">
              <a:solidFill>
                <a:srgbClr val="FFC000"/>
              </a:solidFill>
            </a:endParaRPr>
          </a:p>
        </p:txBody>
      </p:sp>
      <p:sp>
        <p:nvSpPr>
          <p:cNvPr id="427" name="Google Shape;427;p44"/>
          <p:cNvSpPr txBox="1">
            <a:spLocks noGrp="1"/>
          </p:cNvSpPr>
          <p:nvPr>
            <p:ph type="sldNum" idx="12"/>
          </p:nvPr>
        </p:nvSpPr>
        <p:spPr>
          <a:xfrm>
            <a:off x="11784011" y="5607592"/>
            <a:ext cx="40798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44</a:t>
            </a:fld>
            <a:endParaRPr/>
          </a:p>
        </p:txBody>
      </p:sp>
    </p:spTree>
  </p:cSld>
  <p:clrMapOvr>
    <a:masterClrMapping/>
  </p:clrMapOvr>
  <p:transition>
    <p:split orient="ver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45"/>
          <p:cNvSpPr txBox="1">
            <a:spLocks noGrp="1"/>
          </p:cNvSpPr>
          <p:nvPr>
            <p:ph type="title"/>
          </p:nvPr>
        </p:nvSpPr>
        <p:spPr>
          <a:xfrm>
            <a:off x="-111850" y="569075"/>
            <a:ext cx="5369700" cy="4943100"/>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chemeClr val="dk1"/>
              </a:buClr>
              <a:buSzPts val="1100"/>
              <a:buFont typeface="Arial"/>
              <a:buNone/>
            </a:pPr>
            <a:r>
              <a:rPr lang="en-US" sz="4700" b="1">
                <a:solidFill>
                  <a:srgbClr val="FFC000"/>
                </a:solidFill>
              </a:rPr>
              <a:t>Un largo encarcelamiento</a:t>
            </a:r>
            <a:endParaRPr sz="4700" b="1">
              <a:solidFill>
                <a:srgbClr val="FFC000"/>
              </a:solidFill>
            </a:endParaRPr>
          </a:p>
          <a:p>
            <a:pPr marL="0" lvl="0" indent="0" algn="r" rtl="0">
              <a:lnSpc>
                <a:spcPct val="90000"/>
              </a:lnSpc>
              <a:spcBef>
                <a:spcPts val="0"/>
              </a:spcBef>
              <a:spcAft>
                <a:spcPts val="0"/>
              </a:spcAft>
              <a:buClr>
                <a:schemeClr val="dk1"/>
              </a:buClr>
              <a:buSzPts val="1100"/>
              <a:buFont typeface="Arial"/>
              <a:buNone/>
            </a:pPr>
            <a:endParaRPr sz="4700" b="1">
              <a:solidFill>
                <a:srgbClr val="FFC000"/>
              </a:solidFill>
            </a:endParaRPr>
          </a:p>
          <a:p>
            <a:pPr marL="0" lvl="0" indent="0" algn="r" rtl="0">
              <a:lnSpc>
                <a:spcPct val="90000"/>
              </a:lnSpc>
              <a:spcBef>
                <a:spcPts val="0"/>
              </a:spcBef>
              <a:spcAft>
                <a:spcPts val="0"/>
              </a:spcAft>
              <a:buClr>
                <a:srgbClr val="FFC000"/>
              </a:buClr>
              <a:buSzPts val="5000"/>
              <a:buFont typeface="Century Schoolbook"/>
              <a:buNone/>
            </a:pPr>
            <a:endParaRPr sz="4700" b="1">
              <a:solidFill>
                <a:srgbClr val="FFC000"/>
              </a:solidFill>
            </a:endParaRPr>
          </a:p>
        </p:txBody>
      </p:sp>
      <p:sp>
        <p:nvSpPr>
          <p:cNvPr id="433" name="Google Shape;433;p45"/>
          <p:cNvSpPr txBox="1">
            <a:spLocks noGrp="1"/>
          </p:cNvSpPr>
          <p:nvPr>
            <p:ph type="body" idx="1"/>
          </p:nvPr>
        </p:nvSpPr>
        <p:spPr>
          <a:xfrm>
            <a:off x="5562600" y="569066"/>
            <a:ext cx="6248400" cy="56553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12000"/>
              </a:lnSpc>
              <a:spcBef>
                <a:spcPts val="0"/>
              </a:spcBef>
              <a:spcAft>
                <a:spcPts val="0"/>
              </a:spcAft>
              <a:buClr>
                <a:srgbClr val="FF0000"/>
              </a:buClr>
              <a:buSzPts val="2800"/>
              <a:buNone/>
            </a:pPr>
            <a:r>
              <a:rPr lang="en-US" sz="2800" b="1">
                <a:solidFill>
                  <a:srgbClr val="FF0000"/>
                </a:solidFill>
                <a:latin typeface="Calibri"/>
                <a:ea typeface="Calibri"/>
                <a:cs typeface="Calibri"/>
                <a:sym typeface="Calibri"/>
              </a:rPr>
              <a:t>En Cesarea, Pablo permaneció encarcelado durante dos años.</a:t>
            </a:r>
            <a:endParaRPr sz="2800" b="1">
              <a:solidFill>
                <a:srgbClr val="FF0000"/>
              </a:solidFill>
              <a:latin typeface="Calibri"/>
              <a:ea typeface="Calibri"/>
              <a:cs typeface="Calibri"/>
              <a:sym typeface="Calibri"/>
            </a:endParaRPr>
          </a:p>
          <a:p>
            <a:pPr marL="283464" lvl="0" indent="-283464" algn="l" rtl="0">
              <a:lnSpc>
                <a:spcPct val="112000"/>
              </a:lnSpc>
              <a:spcBef>
                <a:spcPts val="900"/>
              </a:spcBef>
              <a:spcAft>
                <a:spcPts val="0"/>
              </a:spcAft>
              <a:buSzPts val="2400"/>
              <a:buChar char="•"/>
            </a:pPr>
            <a:r>
              <a:rPr lang="en-US" sz="2400" i="1"/>
              <a:t>Tras su encarcelamiento en Cesarea y tras la apelación de Pablo al César, que era su derecho como ciudadano romano, Festo extraditó a Pablo a Roma.</a:t>
            </a:r>
            <a:endParaRPr sz="2400" i="1"/>
          </a:p>
          <a:p>
            <a:pPr marL="283464" lvl="0" indent="-283464" algn="l" rtl="0">
              <a:lnSpc>
                <a:spcPct val="112000"/>
              </a:lnSpc>
              <a:spcBef>
                <a:spcPts val="900"/>
              </a:spcBef>
              <a:spcAft>
                <a:spcPts val="0"/>
              </a:spcAft>
              <a:buSzPts val="2400"/>
              <a:buChar char="•"/>
            </a:pPr>
            <a:r>
              <a:rPr lang="en-US" sz="2400" i="1"/>
              <a:t>Tras un arduo viaje (con naufragio incluido), Pablo llegó a Roma, donde fue encarcelado otros dos años bajo arresto domiciliario mientras esperaba su audiencia ante el César Nerón.</a:t>
            </a:r>
            <a:endParaRPr sz="2400" i="1"/>
          </a:p>
          <a:p>
            <a:pPr marL="283464" lvl="0" indent="-283464" algn="l" rtl="0">
              <a:lnSpc>
                <a:spcPct val="112000"/>
              </a:lnSpc>
              <a:spcBef>
                <a:spcPts val="900"/>
              </a:spcBef>
              <a:spcAft>
                <a:spcPts val="0"/>
              </a:spcAft>
              <a:buSzPts val="2400"/>
              <a:buChar char="•"/>
            </a:pPr>
            <a:r>
              <a:rPr lang="en-US" sz="2400" i="1"/>
              <a:t>Lucas concluye su historia de la iglesia primitiva con Pablo esperando su audiencia imperial.</a:t>
            </a:r>
            <a:endParaRPr sz="2400" i="1"/>
          </a:p>
        </p:txBody>
      </p:sp>
      <p:sp>
        <p:nvSpPr>
          <p:cNvPr id="434" name="Google Shape;434;p45"/>
          <p:cNvSpPr txBox="1">
            <a:spLocks noGrp="1"/>
          </p:cNvSpPr>
          <p:nvPr>
            <p:ph type="sldNum" idx="12"/>
          </p:nvPr>
        </p:nvSpPr>
        <p:spPr>
          <a:xfrm>
            <a:off x="11784011" y="5607592"/>
            <a:ext cx="40798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45</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33">
                                            <p:txEl>
                                              <p:pRg st="0" end="0"/>
                                            </p:txEl>
                                          </p:spTgt>
                                        </p:tgtEl>
                                        <p:attrNameLst>
                                          <p:attrName>style.visibility</p:attrName>
                                        </p:attrNameLst>
                                      </p:cBhvr>
                                      <p:to>
                                        <p:strVal val="visible"/>
                                      </p:to>
                                    </p:set>
                                    <p:anim calcmode="lin" valueType="num">
                                      <p:cBhvr additive="base">
                                        <p:cTn id="7" dur="500"/>
                                        <p:tgtEl>
                                          <p:spTgt spid="433">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433">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433">
                                            <p:txEl>
                                              <p:pRg st="1" end="1"/>
                                            </p:txEl>
                                          </p:spTgt>
                                        </p:tgtEl>
                                        <p:attrNameLst>
                                          <p:attrName>style.visibility</p:attrName>
                                        </p:attrNameLst>
                                      </p:cBhvr>
                                      <p:to>
                                        <p:strVal val="visible"/>
                                      </p:to>
                                    </p:set>
                                    <p:anim calcmode="lin" valueType="num">
                                      <p:cBhvr additive="base">
                                        <p:cTn id="11" dur="500"/>
                                        <p:tgtEl>
                                          <p:spTgt spid="433">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433">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433">
                                            <p:txEl>
                                              <p:pRg st="2" end="2"/>
                                            </p:txEl>
                                          </p:spTgt>
                                        </p:tgtEl>
                                        <p:attrNameLst>
                                          <p:attrName>style.visibility</p:attrName>
                                        </p:attrNameLst>
                                      </p:cBhvr>
                                      <p:to>
                                        <p:strVal val="visible"/>
                                      </p:to>
                                    </p:set>
                                    <p:anim calcmode="lin" valueType="num">
                                      <p:cBhvr additive="base">
                                        <p:cTn id="15" dur="500"/>
                                        <p:tgtEl>
                                          <p:spTgt spid="433">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433">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433">
                                            <p:txEl>
                                              <p:pRg st="3" end="3"/>
                                            </p:txEl>
                                          </p:spTgt>
                                        </p:tgtEl>
                                        <p:attrNameLst>
                                          <p:attrName>style.visibility</p:attrName>
                                        </p:attrNameLst>
                                      </p:cBhvr>
                                      <p:to>
                                        <p:strVal val="visible"/>
                                      </p:to>
                                    </p:set>
                                    <p:anim calcmode="lin" valueType="num">
                                      <p:cBhvr additive="base">
                                        <p:cTn id="19" dur="500"/>
                                        <p:tgtEl>
                                          <p:spTgt spid="433">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433">
                                            <p:txEl>
                                              <p:pRg st="3" end="3"/>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rgbClr val="5E3845"/>
        </a:solidFill>
        <a:effectLst/>
      </p:bgPr>
    </p:bg>
    <p:spTree>
      <p:nvGrpSpPr>
        <p:cNvPr id="1" name="Shape 438"/>
        <p:cNvGrpSpPr/>
        <p:nvPr/>
      </p:nvGrpSpPr>
      <p:grpSpPr>
        <a:xfrm>
          <a:off x="0" y="0"/>
          <a:ext cx="0" cy="0"/>
          <a:chOff x="0" y="0"/>
          <a:chExt cx="0" cy="0"/>
        </a:xfrm>
      </p:grpSpPr>
      <p:pic>
        <p:nvPicPr>
          <p:cNvPr id="439" name="Google Shape;439;p46" descr="bible-map-apostle-paul-fourth-and-final-missionary-journey[1]"/>
          <p:cNvPicPr preferRelativeResize="0"/>
          <p:nvPr/>
        </p:nvPicPr>
        <p:blipFill rotWithShape="1">
          <a:blip r:embed="rId3" cstate="email">
            <a:alphaModFix/>
            <a:extLst>
              <a:ext uri="{28A0092B-C50C-407E-A947-70E740481C1C}">
                <a14:useLocalDpi xmlns:a14="http://schemas.microsoft.com/office/drawing/2010/main"/>
              </a:ext>
            </a:extLst>
          </a:blip>
          <a:srcRect b="2880"/>
          <a:stretch/>
        </p:blipFill>
        <p:spPr>
          <a:xfrm>
            <a:off x="1336842" y="2"/>
            <a:ext cx="9651998" cy="6857998"/>
          </a:xfrm>
          <a:prstGeom prst="rect">
            <a:avLst/>
          </a:prstGeom>
          <a:noFill/>
          <a:ln>
            <a:noFill/>
          </a:ln>
        </p:spPr>
      </p:pic>
      <p:sp>
        <p:nvSpPr>
          <p:cNvPr id="440" name="Google Shape;440;p46"/>
          <p:cNvSpPr txBox="1"/>
          <p:nvPr/>
        </p:nvSpPr>
        <p:spPr>
          <a:xfrm>
            <a:off x="5102750" y="6068150"/>
            <a:ext cx="3335100" cy="800400"/>
          </a:xfrm>
          <a:prstGeom prst="rect">
            <a:avLst/>
          </a:prstGeom>
          <a:solidFill>
            <a:srgbClr val="FFFF66"/>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000" b="1">
                <a:latin typeface="Corbel"/>
                <a:ea typeface="Corbel"/>
                <a:cs typeface="Corbel"/>
                <a:sym typeface="Corbel"/>
              </a:rPr>
              <a:t>VIAJE DE PABLO CAUTIVO A ROMA</a:t>
            </a:r>
            <a:endParaRPr sz="2000" b="1">
              <a:latin typeface="Corbel"/>
              <a:ea typeface="Corbel"/>
              <a:cs typeface="Corbel"/>
              <a:sym typeface="Corbel"/>
            </a:endParaRPr>
          </a:p>
        </p:txBody>
      </p:sp>
    </p:spTree>
  </p:cSld>
  <p:clrMapOvr>
    <a:masterClrMapping/>
  </p:clrMapOvr>
  <p:transition>
    <p:split orient="vert"/>
  </p:transition>
</p:sld>
</file>

<file path=ppt/slides/slide47.xml><?xml version="1.0" encoding="utf-8"?>
<p:sld xmlns:a="http://schemas.openxmlformats.org/drawingml/2006/main" xmlns:r="http://schemas.openxmlformats.org/officeDocument/2006/relationships" xmlns:p="http://schemas.openxmlformats.org/presentationml/2006/main" showMasterSp="0">
  <p:cSld>
    <p:bg>
      <p:bgPr>
        <a:solidFill>
          <a:srgbClr val="5E3845"/>
        </a:solidFill>
        <a:effectLst/>
      </p:bgPr>
    </p:bg>
    <p:spTree>
      <p:nvGrpSpPr>
        <p:cNvPr id="1" name="Shape 444"/>
        <p:cNvGrpSpPr/>
        <p:nvPr/>
      </p:nvGrpSpPr>
      <p:grpSpPr>
        <a:xfrm>
          <a:off x="0" y="0"/>
          <a:ext cx="0" cy="0"/>
          <a:chOff x="0" y="0"/>
          <a:chExt cx="0" cy="0"/>
        </a:xfrm>
      </p:grpSpPr>
      <p:sp>
        <p:nvSpPr>
          <p:cNvPr id="445" name="Google Shape;445;p47"/>
          <p:cNvSpPr txBox="1">
            <a:spLocks noGrp="1"/>
          </p:cNvSpPr>
          <p:nvPr>
            <p:ph type="body" idx="1"/>
          </p:nvPr>
        </p:nvSpPr>
        <p:spPr>
          <a:xfrm>
            <a:off x="6043862" y="280737"/>
            <a:ext cx="5715001" cy="6296526"/>
          </a:xfrm>
          <a:prstGeom prst="rect">
            <a:avLst/>
          </a:prstGeom>
          <a:noFill/>
          <a:ln>
            <a:noFill/>
          </a:ln>
        </p:spPr>
        <p:txBody>
          <a:bodyPr spcFirstLastPara="1" wrap="square" lIns="91425" tIns="45700" rIns="91425" bIns="45700" anchor="t" anchorCtr="0">
            <a:normAutofit fontScale="92500" lnSpcReduction="20000"/>
          </a:bodyPr>
          <a:lstStyle/>
          <a:p>
            <a:pPr marL="283464" lvl="0" indent="-283464" algn="l" rtl="0">
              <a:lnSpc>
                <a:spcPct val="112000"/>
              </a:lnSpc>
              <a:spcBef>
                <a:spcPts val="900"/>
              </a:spcBef>
              <a:spcAft>
                <a:spcPts val="0"/>
              </a:spcAft>
              <a:buClr>
                <a:srgbClr val="FFFF99"/>
              </a:buClr>
              <a:buSzPct val="100000"/>
              <a:buFont typeface="Noto Sans Symbols"/>
              <a:buNone/>
            </a:pPr>
            <a:r>
              <a:rPr lang="en-US" sz="3200">
                <a:solidFill>
                  <a:srgbClr val="FFFF99"/>
                </a:solidFill>
              </a:rPr>
              <a:t>El César Nerón gobernó Roma (54-68 d.C.) y, según la tradición eclesiástica del siglo V, liberó a Pablo después de su primer encarcelamiento, tras el cual Pablo fue a España.</a:t>
            </a:r>
            <a:endParaRPr sz="3200">
              <a:solidFill>
                <a:srgbClr val="FFFF99"/>
              </a:solidFill>
            </a:endParaRPr>
          </a:p>
          <a:p>
            <a:pPr marL="283464" lvl="0" indent="-283464" algn="l" rtl="0">
              <a:lnSpc>
                <a:spcPct val="112000"/>
              </a:lnSpc>
              <a:spcBef>
                <a:spcPts val="900"/>
              </a:spcBef>
              <a:spcAft>
                <a:spcPts val="0"/>
              </a:spcAft>
              <a:buClr>
                <a:srgbClr val="FFFF99"/>
              </a:buClr>
              <a:buSzPct val="100000"/>
              <a:buFont typeface="Noto Sans Symbols"/>
              <a:buNone/>
            </a:pPr>
            <a:r>
              <a:rPr lang="en-US" sz="3200">
                <a:solidFill>
                  <a:srgbClr val="FFFF99"/>
                </a:solidFill>
              </a:rPr>
              <a:t>Más tarde, se dice que Pablo fue arrestado por segunda vez, y esta vez Nerón lo hizo ejecutar por decapitación. </a:t>
            </a:r>
            <a:endParaRPr sz="3200">
              <a:solidFill>
                <a:srgbClr val="FFFF99"/>
              </a:solidFill>
            </a:endParaRPr>
          </a:p>
          <a:p>
            <a:pPr marL="283464" lvl="0" indent="-283464" algn="l" rtl="0">
              <a:lnSpc>
                <a:spcPct val="112000"/>
              </a:lnSpc>
              <a:spcBef>
                <a:spcPts val="900"/>
              </a:spcBef>
              <a:spcAft>
                <a:spcPts val="0"/>
              </a:spcAft>
              <a:buClr>
                <a:srgbClr val="FFFF99"/>
              </a:buClr>
              <a:buSzPct val="100000"/>
              <a:buFont typeface="Noto Sans Symbols"/>
              <a:buNone/>
            </a:pPr>
            <a:r>
              <a:rPr lang="en-US" sz="3200">
                <a:solidFill>
                  <a:srgbClr val="FFFF99"/>
                </a:solidFill>
              </a:rPr>
              <a:t>Sin embargo, hay tradiciones opuestas que hacen que los últimos años de la vida de Pablo sean inciertos.</a:t>
            </a:r>
            <a:endParaRPr sz="3200">
              <a:solidFill>
                <a:srgbClr val="FFFF99"/>
              </a:solidFill>
            </a:endParaRPr>
          </a:p>
        </p:txBody>
      </p:sp>
      <p:pic>
        <p:nvPicPr>
          <p:cNvPr id="446" name="Google Shape;446;p47" descr="NTA157"/>
          <p:cNvPicPr preferRelativeResize="0">
            <a:picLocks noGrp="1"/>
          </p:cNvPicPr>
          <p:nvPr>
            <p:ph type="body" idx="2"/>
          </p:nvPr>
        </p:nvPicPr>
        <p:blipFill rotWithShape="1">
          <a:blip r:embed="rId3">
            <a:alphaModFix/>
          </a:blip>
          <a:srcRect/>
          <a:stretch/>
        </p:blipFill>
        <p:spPr>
          <a:xfrm>
            <a:off x="1646238" y="0"/>
            <a:ext cx="4144962" cy="6858000"/>
          </a:xfrm>
          <a:prstGeom prst="rect">
            <a:avLst/>
          </a:prstGeom>
          <a:noFill/>
          <a:ln>
            <a:noFill/>
          </a:ln>
        </p:spPr>
      </p:pic>
    </p:spTree>
  </p:cSld>
  <p:clrMapOvr>
    <a:masterClrMapping/>
  </p:clrMapOvr>
  <p:transition>
    <p:split orient="vert"/>
  </p:transition>
</p:sld>
</file>

<file path=ppt/slides/slide48.xml><?xml version="1.0" encoding="utf-8"?>
<p:sld xmlns:a="http://schemas.openxmlformats.org/drawingml/2006/main" xmlns:r="http://schemas.openxmlformats.org/officeDocument/2006/relationships" xmlns:p="http://schemas.openxmlformats.org/presentationml/2006/main" showMasterSp="0">
  <p:cSld>
    <p:bg>
      <p:bgPr>
        <a:solidFill>
          <a:srgbClr val="5E3845"/>
        </a:solidFill>
        <a:effectLst/>
      </p:bgPr>
    </p:bg>
    <p:spTree>
      <p:nvGrpSpPr>
        <p:cNvPr id="1" name="Shape 451"/>
        <p:cNvGrpSpPr/>
        <p:nvPr/>
      </p:nvGrpSpPr>
      <p:grpSpPr>
        <a:xfrm>
          <a:off x="0" y="0"/>
          <a:ext cx="0" cy="0"/>
          <a:chOff x="0" y="0"/>
          <a:chExt cx="0" cy="0"/>
        </a:xfrm>
      </p:grpSpPr>
      <p:sp>
        <p:nvSpPr>
          <p:cNvPr id="452" name="Google Shape;452;p48"/>
          <p:cNvSpPr txBox="1">
            <a:spLocks noGrp="1"/>
          </p:cNvSpPr>
          <p:nvPr>
            <p:ph type="title"/>
          </p:nvPr>
        </p:nvSpPr>
        <p:spPr>
          <a:xfrm>
            <a:off x="29897" y="561113"/>
            <a:ext cx="2105525" cy="5527964"/>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chemeClr val="dk1"/>
              </a:buClr>
              <a:buSzPts val="1100"/>
              <a:buFont typeface="Arial"/>
              <a:buNone/>
            </a:pPr>
            <a:r>
              <a:rPr lang="en-US" sz="2800">
                <a:solidFill>
                  <a:srgbClr val="FFFF99"/>
                </a:solidFill>
              </a:rPr>
              <a:t>Erigido sobre el lugar tradicional de la tumba de Pablo, Iglesia de San Pablo Extramuros, Roma.</a:t>
            </a:r>
            <a:endParaRPr sz="2800">
              <a:solidFill>
                <a:srgbClr val="FFFF99"/>
              </a:solidFill>
            </a:endParaRPr>
          </a:p>
          <a:p>
            <a:pPr marL="0" lvl="0" indent="0" algn="r" rtl="0">
              <a:lnSpc>
                <a:spcPct val="90000"/>
              </a:lnSpc>
              <a:spcBef>
                <a:spcPts val="0"/>
              </a:spcBef>
              <a:spcAft>
                <a:spcPts val="0"/>
              </a:spcAft>
              <a:buClr>
                <a:schemeClr val="dk1"/>
              </a:buClr>
              <a:buSzPts val="1100"/>
              <a:buFont typeface="Arial"/>
              <a:buNone/>
            </a:pPr>
            <a:endParaRPr sz="2800">
              <a:solidFill>
                <a:srgbClr val="FFFF99"/>
              </a:solidFill>
            </a:endParaRPr>
          </a:p>
          <a:p>
            <a:pPr marL="0" lvl="0" indent="0" algn="r" rtl="0">
              <a:lnSpc>
                <a:spcPct val="90000"/>
              </a:lnSpc>
              <a:spcBef>
                <a:spcPts val="0"/>
              </a:spcBef>
              <a:spcAft>
                <a:spcPts val="0"/>
              </a:spcAft>
              <a:buClr>
                <a:srgbClr val="FFFF99"/>
              </a:buClr>
              <a:buSzPts val="2800"/>
              <a:buFont typeface="Century Schoolbook"/>
              <a:buNone/>
            </a:pPr>
            <a:endParaRPr sz="2800">
              <a:solidFill>
                <a:srgbClr val="FFFF99"/>
              </a:solidFill>
            </a:endParaRPr>
          </a:p>
        </p:txBody>
      </p:sp>
      <p:pic>
        <p:nvPicPr>
          <p:cNvPr id="453" name="Google Shape;453;p48" descr="nt010 (Changed)"/>
          <p:cNvPicPr preferRelativeResize="0"/>
          <p:nvPr/>
        </p:nvPicPr>
        <p:blipFill rotWithShape="1">
          <a:blip r:embed="rId3" cstate="email">
            <a:alphaModFix/>
            <a:extLst>
              <a:ext uri="{28A0092B-C50C-407E-A947-70E740481C1C}">
                <a14:useLocalDpi xmlns:a14="http://schemas.microsoft.com/office/drawing/2010/main"/>
              </a:ext>
            </a:extLst>
          </a:blip>
          <a:srcRect t="-116"/>
          <a:stretch/>
        </p:blipFill>
        <p:spPr>
          <a:xfrm>
            <a:off x="2197768" y="4812"/>
            <a:ext cx="9994232" cy="6853188"/>
          </a:xfrm>
          <a:prstGeom prst="rect">
            <a:avLst/>
          </a:prstGeom>
          <a:noFill/>
          <a:ln>
            <a:noFill/>
          </a:ln>
        </p:spPr>
      </p:pic>
    </p:spTree>
  </p:cSld>
  <p:clrMapOvr>
    <a:masterClrMapping/>
  </p:clrMapOvr>
  <p:transition>
    <p:split orient="vert"/>
  </p:transition>
</p:sld>
</file>

<file path=ppt/slides/slide49.xml><?xml version="1.0" encoding="utf-8"?>
<p:sld xmlns:a="http://schemas.openxmlformats.org/drawingml/2006/main" xmlns:r="http://schemas.openxmlformats.org/officeDocument/2006/relationships" xmlns:p="http://schemas.openxmlformats.org/presentationml/2006/main" showMasterSp="0">
  <p:cSld>
    <p:bg>
      <p:bgPr>
        <a:solidFill>
          <a:srgbClr val="232D35"/>
        </a:solidFill>
        <a:effectLst/>
      </p:bgPr>
    </p:bg>
    <p:spTree>
      <p:nvGrpSpPr>
        <p:cNvPr id="1" name="Shape 457"/>
        <p:cNvGrpSpPr/>
        <p:nvPr/>
      </p:nvGrpSpPr>
      <p:grpSpPr>
        <a:xfrm>
          <a:off x="0" y="0"/>
          <a:ext cx="0" cy="0"/>
          <a:chOff x="0" y="0"/>
          <a:chExt cx="0" cy="0"/>
        </a:xfrm>
      </p:grpSpPr>
      <p:sp>
        <p:nvSpPr>
          <p:cNvPr id="458" name="Google Shape;458;p49"/>
          <p:cNvSpPr txBox="1">
            <a:spLocks noGrp="1"/>
          </p:cNvSpPr>
          <p:nvPr>
            <p:ph type="title" idx="4294967295"/>
          </p:nvPr>
        </p:nvSpPr>
        <p:spPr>
          <a:xfrm>
            <a:off x="762000" y="559678"/>
            <a:ext cx="3833906" cy="495249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2"/>
              </a:buClr>
              <a:buSzPts val="4800"/>
              <a:buFont typeface="Century Schoolbook"/>
              <a:buNone/>
            </a:pPr>
            <a:r>
              <a:rPr lang="en-US" sz="4800" b="1">
                <a:solidFill>
                  <a:schemeClr val="accent2"/>
                </a:solidFill>
              </a:rPr>
              <a:t>Debate:</a:t>
            </a:r>
            <a:endParaRPr/>
          </a:p>
        </p:txBody>
      </p:sp>
      <p:sp>
        <p:nvSpPr>
          <p:cNvPr id="459" name="Google Shape;459;p49"/>
          <p:cNvSpPr txBox="1">
            <a:spLocks noGrp="1"/>
          </p:cNvSpPr>
          <p:nvPr>
            <p:ph type="body" idx="4294967295"/>
          </p:nvPr>
        </p:nvSpPr>
        <p:spPr>
          <a:xfrm>
            <a:off x="4595906" y="559677"/>
            <a:ext cx="7041912" cy="5945031"/>
          </a:xfrm>
          <a:prstGeom prst="rect">
            <a:avLst/>
          </a:prstGeom>
          <a:no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None/>
            </a:pPr>
            <a:r>
              <a:rPr lang="en-US" sz="3200">
                <a:solidFill>
                  <a:srgbClr val="FFFF99"/>
                </a:solidFill>
              </a:rPr>
              <a:t>Consideremos lo que sabemos de Pablo por la historia de Lucas y lo que sabemos de él por sus cartas:</a:t>
            </a:r>
            <a:endParaRPr sz="3200">
              <a:solidFill>
                <a:srgbClr val="FFFF99"/>
              </a:solidFill>
            </a:endParaRPr>
          </a:p>
          <a:p>
            <a:pPr marL="283464" lvl="0" indent="-283464" algn="l" rtl="0">
              <a:lnSpc>
                <a:spcPct val="112000"/>
              </a:lnSpc>
              <a:spcBef>
                <a:spcPts val="900"/>
              </a:spcBef>
              <a:spcAft>
                <a:spcPts val="0"/>
              </a:spcAft>
              <a:buClr>
                <a:srgbClr val="FFFF99"/>
              </a:buClr>
              <a:buSzPts val="2800"/>
              <a:buChar char="•"/>
            </a:pPr>
            <a:r>
              <a:rPr lang="en-US" sz="2800" i="1">
                <a:solidFill>
                  <a:srgbClr val="FFFF99"/>
                </a:solidFill>
              </a:rPr>
              <a:t>¿Cómo podría ser nuestra comprensión de Pablo si sólo tuviéramos una u otra de estas fuentes?</a:t>
            </a:r>
            <a:endParaRPr sz="2800" i="1">
              <a:solidFill>
                <a:srgbClr val="FFFF99"/>
              </a:solidFill>
            </a:endParaRPr>
          </a:p>
          <a:p>
            <a:pPr marL="283464" lvl="0" indent="-283464" algn="l" rtl="0">
              <a:lnSpc>
                <a:spcPct val="112000"/>
              </a:lnSpc>
              <a:spcBef>
                <a:spcPts val="900"/>
              </a:spcBef>
              <a:spcAft>
                <a:spcPts val="0"/>
              </a:spcAft>
              <a:buClr>
                <a:srgbClr val="262626"/>
              </a:buClr>
              <a:buSzPts val="800"/>
              <a:buFont typeface="Noto Sans Symbols"/>
              <a:buNone/>
            </a:pPr>
            <a:endParaRPr sz="800">
              <a:solidFill>
                <a:srgbClr val="FFFF99"/>
              </a:solidFill>
            </a:endParaRPr>
          </a:p>
          <a:p>
            <a:pPr marL="283464" lvl="0" indent="-283464" algn="l" rtl="0">
              <a:lnSpc>
                <a:spcPct val="112000"/>
              </a:lnSpc>
              <a:spcBef>
                <a:spcPts val="900"/>
              </a:spcBef>
              <a:spcAft>
                <a:spcPts val="0"/>
              </a:spcAft>
              <a:buClr>
                <a:schemeClr val="dk1"/>
              </a:buClr>
              <a:buSzPts val="1100"/>
              <a:buFont typeface="Arial"/>
              <a:buNone/>
            </a:pPr>
            <a:r>
              <a:rPr lang="en-US" sz="3200">
                <a:solidFill>
                  <a:srgbClr val="FFFF99"/>
                </a:solidFill>
              </a:rPr>
              <a:t>¿Por qué cree que hay tan poca información en el NT sobre el final de la carrera de Pablo?</a:t>
            </a:r>
            <a:endParaRPr sz="3200">
              <a:solidFill>
                <a:srgbClr val="FFFF99"/>
              </a:solidFill>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59">
                                            <p:txEl>
                                              <p:pRg st="0" end="0"/>
                                            </p:txEl>
                                          </p:spTgt>
                                        </p:tgtEl>
                                        <p:attrNameLst>
                                          <p:attrName>style.visibility</p:attrName>
                                        </p:attrNameLst>
                                      </p:cBhvr>
                                      <p:to>
                                        <p:strVal val="visible"/>
                                      </p:to>
                                    </p:set>
                                    <p:anim calcmode="lin" valueType="num">
                                      <p:cBhvr additive="base">
                                        <p:cTn id="7" dur="500"/>
                                        <p:tgtEl>
                                          <p:spTgt spid="459">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459">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459">
                                            <p:txEl>
                                              <p:pRg st="1" end="1"/>
                                            </p:txEl>
                                          </p:spTgt>
                                        </p:tgtEl>
                                        <p:attrNameLst>
                                          <p:attrName>style.visibility</p:attrName>
                                        </p:attrNameLst>
                                      </p:cBhvr>
                                      <p:to>
                                        <p:strVal val="visible"/>
                                      </p:to>
                                    </p:set>
                                    <p:anim calcmode="lin" valueType="num">
                                      <p:cBhvr additive="base">
                                        <p:cTn id="11" dur="500"/>
                                        <p:tgtEl>
                                          <p:spTgt spid="459">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459">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459">
                                            <p:txEl>
                                              <p:pRg st="2" end="2"/>
                                            </p:txEl>
                                          </p:spTgt>
                                        </p:tgtEl>
                                        <p:attrNameLst>
                                          <p:attrName>style.visibility</p:attrName>
                                        </p:attrNameLst>
                                      </p:cBhvr>
                                      <p:to>
                                        <p:strVal val="visible"/>
                                      </p:to>
                                    </p:set>
                                    <p:anim calcmode="lin" valueType="num">
                                      <p:cBhvr additive="base">
                                        <p:cTn id="15" dur="500"/>
                                        <p:tgtEl>
                                          <p:spTgt spid="459">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459">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459">
                                            <p:txEl>
                                              <p:pRg st="3" end="3"/>
                                            </p:txEl>
                                          </p:spTgt>
                                        </p:tgtEl>
                                        <p:attrNameLst>
                                          <p:attrName>style.visibility</p:attrName>
                                        </p:attrNameLst>
                                      </p:cBhvr>
                                      <p:to>
                                        <p:strVal val="visible"/>
                                      </p:to>
                                    </p:set>
                                    <p:anim calcmode="lin" valueType="num">
                                      <p:cBhvr additive="base">
                                        <p:cTn id="19" dur="500"/>
                                        <p:tgtEl>
                                          <p:spTgt spid="459">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459">
                                            <p:txEl>
                                              <p:pRg st="3" end="3"/>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5"/>
          <p:cNvSpPr txBox="1">
            <a:spLocks noGrp="1"/>
          </p:cNvSpPr>
          <p:nvPr>
            <p:ph type="title"/>
          </p:nvPr>
        </p:nvSpPr>
        <p:spPr>
          <a:xfrm>
            <a:off x="579120" y="540627"/>
            <a:ext cx="4016786" cy="4971543"/>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5000"/>
              <a:buFont typeface="Century Schoolbook"/>
              <a:buNone/>
            </a:pPr>
            <a:r>
              <a:rPr lang="en-US" b="1">
                <a:solidFill>
                  <a:srgbClr val="FFC000"/>
                </a:solidFill>
              </a:rPr>
              <a:t>Pablo, el hombre</a:t>
            </a:r>
            <a:endParaRPr/>
          </a:p>
        </p:txBody>
      </p:sp>
      <p:sp>
        <p:nvSpPr>
          <p:cNvPr id="159" name="Google Shape;159;p5"/>
          <p:cNvSpPr txBox="1">
            <a:spLocks noGrp="1"/>
          </p:cNvSpPr>
          <p:nvPr>
            <p:ph type="body" idx="1"/>
          </p:nvPr>
        </p:nvSpPr>
        <p:spPr>
          <a:xfrm>
            <a:off x="4809926" y="540625"/>
            <a:ext cx="3587400" cy="5982000"/>
          </a:xfrm>
          <a:prstGeom prst="rect">
            <a:avLst/>
          </a:prstGeom>
          <a:noFill/>
          <a:ln>
            <a:noFill/>
          </a:ln>
        </p:spPr>
        <p:txBody>
          <a:bodyPr spcFirstLastPara="1" wrap="square" lIns="91425" tIns="45700" rIns="91425" bIns="45700" anchor="t" anchorCtr="0">
            <a:normAutofit fontScale="92500" lnSpcReduction="20000"/>
          </a:bodyPr>
          <a:lstStyle/>
          <a:p>
            <a:pPr marL="283464" lvl="0" indent="-283464" algn="l" rtl="0">
              <a:lnSpc>
                <a:spcPct val="112000"/>
              </a:lnSpc>
              <a:spcBef>
                <a:spcPts val="0"/>
              </a:spcBef>
              <a:spcAft>
                <a:spcPts val="0"/>
              </a:spcAft>
              <a:buClr>
                <a:srgbClr val="C00000"/>
              </a:buClr>
              <a:buSzPct val="100000"/>
              <a:buFont typeface="Noto Sans Symbols"/>
              <a:buNone/>
            </a:pPr>
            <a:r>
              <a:rPr lang="en-US" sz="2800" b="1">
                <a:solidFill>
                  <a:srgbClr val="C00000"/>
                </a:solidFill>
                <a:latin typeface="Open Sans"/>
                <a:ea typeface="Open Sans"/>
                <a:cs typeface="Open Sans"/>
                <a:sym typeface="Open Sans"/>
              </a:rPr>
              <a:t>Saulo</a:t>
            </a:r>
            <a:endParaRPr sz="2800" b="1">
              <a:solidFill>
                <a:srgbClr val="C00000"/>
              </a:solidFill>
              <a:latin typeface="Open Sans"/>
              <a:ea typeface="Open Sans"/>
              <a:cs typeface="Open Sans"/>
              <a:sym typeface="Open Sans"/>
            </a:endParaRPr>
          </a:p>
          <a:p>
            <a:pPr marL="283464" lvl="0" indent="-283464" algn="l" rtl="0">
              <a:lnSpc>
                <a:spcPct val="112000"/>
              </a:lnSpc>
              <a:spcBef>
                <a:spcPts val="0"/>
              </a:spcBef>
              <a:spcAft>
                <a:spcPts val="0"/>
              </a:spcAft>
              <a:buClr>
                <a:srgbClr val="FF0000"/>
              </a:buClr>
              <a:buSzPct val="100000"/>
              <a:buFont typeface="Noto Sans Symbols"/>
              <a:buNone/>
            </a:pPr>
            <a:r>
              <a:rPr lang="en-US">
                <a:solidFill>
                  <a:srgbClr val="FF0000"/>
                </a:solidFill>
                <a:latin typeface="Arial Narrow"/>
                <a:ea typeface="Arial Narrow"/>
                <a:cs typeface="Arial Narrow"/>
                <a:sym typeface="Arial Narrow"/>
              </a:rPr>
              <a:t>	Nombre judío</a:t>
            </a:r>
            <a:endParaRPr>
              <a:solidFill>
                <a:srgbClr val="FF0000"/>
              </a:solidFill>
              <a:latin typeface="Arial Narrow"/>
              <a:ea typeface="Arial Narrow"/>
              <a:cs typeface="Arial Narrow"/>
              <a:sym typeface="Arial Narrow"/>
            </a:endParaRPr>
          </a:p>
          <a:p>
            <a:pPr marL="283464" lvl="0" indent="-283464" algn="l" rtl="0">
              <a:lnSpc>
                <a:spcPct val="112000"/>
              </a:lnSpc>
              <a:spcBef>
                <a:spcPts val="0"/>
              </a:spcBef>
              <a:spcAft>
                <a:spcPts val="0"/>
              </a:spcAft>
              <a:buClr>
                <a:srgbClr val="C00000"/>
              </a:buClr>
              <a:buSzPct val="100000"/>
              <a:buFont typeface="Noto Sans Symbols"/>
              <a:buNone/>
            </a:pPr>
            <a:r>
              <a:rPr lang="en-US" sz="2800" b="1">
                <a:solidFill>
                  <a:srgbClr val="C00000"/>
                </a:solidFill>
                <a:latin typeface="Open Sans"/>
                <a:ea typeface="Open Sans"/>
                <a:cs typeface="Open Sans"/>
                <a:sym typeface="Open Sans"/>
              </a:rPr>
              <a:t>Paullus</a:t>
            </a:r>
            <a:endParaRPr sz="2800" b="1">
              <a:solidFill>
                <a:srgbClr val="C00000"/>
              </a:solidFill>
              <a:latin typeface="Open Sans"/>
              <a:ea typeface="Open Sans"/>
              <a:cs typeface="Open Sans"/>
              <a:sym typeface="Open Sans"/>
            </a:endParaRPr>
          </a:p>
          <a:p>
            <a:pPr marL="283464" lvl="0" indent="-283464" algn="l" rtl="0">
              <a:lnSpc>
                <a:spcPct val="112000"/>
              </a:lnSpc>
              <a:spcBef>
                <a:spcPts val="0"/>
              </a:spcBef>
              <a:spcAft>
                <a:spcPts val="0"/>
              </a:spcAft>
              <a:buClr>
                <a:srgbClr val="FF0000"/>
              </a:buClr>
              <a:buSzPct val="100000"/>
              <a:buFont typeface="Noto Sans Symbols"/>
              <a:buNone/>
            </a:pPr>
            <a:r>
              <a:rPr lang="en-US" i="1">
                <a:solidFill>
                  <a:srgbClr val="FF0000"/>
                </a:solidFill>
                <a:latin typeface="Arial Narrow"/>
                <a:ea typeface="Arial Narrow"/>
                <a:cs typeface="Arial Narrow"/>
                <a:sym typeface="Arial Narrow"/>
              </a:rPr>
              <a:t>	</a:t>
            </a:r>
            <a:r>
              <a:rPr lang="en-US" sz="2400" i="1">
                <a:solidFill>
                  <a:srgbClr val="FF0000"/>
                </a:solidFill>
                <a:latin typeface="Arial Narrow"/>
                <a:ea typeface="Arial Narrow"/>
                <a:cs typeface="Arial Narrow"/>
                <a:sym typeface="Arial Narrow"/>
              </a:rPr>
              <a:t>Nombre Romano (cognomen)</a:t>
            </a:r>
            <a:endParaRPr/>
          </a:p>
          <a:p>
            <a:pPr marL="283464" lvl="0" indent="-283464" algn="l" rtl="0">
              <a:lnSpc>
                <a:spcPct val="110000"/>
              </a:lnSpc>
              <a:spcBef>
                <a:spcPts val="0"/>
              </a:spcBef>
              <a:spcAft>
                <a:spcPts val="0"/>
              </a:spcAft>
              <a:buClr>
                <a:srgbClr val="C00000"/>
              </a:buClr>
              <a:buSzPct val="100000"/>
              <a:buFont typeface="Noto Sans Symbols"/>
              <a:buNone/>
            </a:pPr>
            <a:r>
              <a:rPr lang="en-US" sz="2800" b="1">
                <a:solidFill>
                  <a:srgbClr val="C00000"/>
                </a:solidFill>
                <a:latin typeface="Open Sans"/>
                <a:ea typeface="Open Sans"/>
                <a:cs typeface="Open Sans"/>
                <a:sym typeface="Open Sans"/>
              </a:rPr>
              <a:t>Ciudadano romano de Tarso </a:t>
            </a:r>
            <a:endParaRPr sz="2800" b="1">
              <a:solidFill>
                <a:srgbClr val="C00000"/>
              </a:solidFill>
              <a:latin typeface="Open Sans"/>
              <a:ea typeface="Open Sans"/>
              <a:cs typeface="Open Sans"/>
              <a:sym typeface="Open Sans"/>
            </a:endParaRPr>
          </a:p>
          <a:p>
            <a:pPr marL="283464" lvl="0" indent="-283464" algn="l" rtl="0">
              <a:lnSpc>
                <a:spcPct val="112000"/>
              </a:lnSpc>
              <a:spcBef>
                <a:spcPts val="0"/>
              </a:spcBef>
              <a:spcAft>
                <a:spcPts val="0"/>
              </a:spcAft>
              <a:buClr>
                <a:srgbClr val="FF0000"/>
              </a:buClr>
              <a:buSzPct val="100000"/>
              <a:buFont typeface="Noto Sans Symbols"/>
              <a:buNone/>
            </a:pPr>
            <a:r>
              <a:rPr lang="en-US" i="1">
                <a:solidFill>
                  <a:srgbClr val="FF0000"/>
                </a:solidFill>
                <a:latin typeface="Arial Narrow"/>
                <a:ea typeface="Arial Narrow"/>
                <a:cs typeface="Arial Narrow"/>
                <a:sym typeface="Arial Narrow"/>
              </a:rPr>
              <a:t>	</a:t>
            </a:r>
            <a:r>
              <a:rPr lang="en-US" sz="2400" i="1">
                <a:solidFill>
                  <a:srgbClr val="FF0000"/>
                </a:solidFill>
                <a:latin typeface="Arial Narrow"/>
                <a:ea typeface="Arial Narrow"/>
                <a:cs typeface="Arial Narrow"/>
                <a:sym typeface="Arial Narrow"/>
              </a:rPr>
              <a:t>Hechos 16:37; 21:39; 22:26-28</a:t>
            </a:r>
            <a:endParaRPr/>
          </a:p>
          <a:p>
            <a:pPr marL="283464" lvl="0" indent="-283464" algn="l" rtl="0">
              <a:lnSpc>
                <a:spcPct val="112000"/>
              </a:lnSpc>
              <a:spcBef>
                <a:spcPts val="0"/>
              </a:spcBef>
              <a:spcAft>
                <a:spcPts val="0"/>
              </a:spcAft>
              <a:buClr>
                <a:schemeClr val="dk1"/>
              </a:buClr>
              <a:buSzPct val="39285"/>
              <a:buFont typeface="Arial"/>
              <a:buNone/>
            </a:pPr>
            <a:r>
              <a:rPr lang="en-US" sz="2800" b="1">
                <a:solidFill>
                  <a:srgbClr val="C00000"/>
                </a:solidFill>
                <a:latin typeface="Open Sans"/>
                <a:ea typeface="Open Sans"/>
                <a:cs typeface="Open Sans"/>
                <a:sym typeface="Open Sans"/>
              </a:rPr>
              <a:t>Judío hebraísta</a:t>
            </a:r>
            <a:endParaRPr sz="2800" b="1">
              <a:solidFill>
                <a:srgbClr val="C00000"/>
              </a:solidFill>
              <a:latin typeface="Open Sans"/>
              <a:ea typeface="Open Sans"/>
              <a:cs typeface="Open Sans"/>
              <a:sym typeface="Open Sans"/>
            </a:endParaRPr>
          </a:p>
          <a:p>
            <a:pPr marL="283464" lvl="0" indent="-283464" algn="l" rtl="0">
              <a:lnSpc>
                <a:spcPct val="112000"/>
              </a:lnSpc>
              <a:spcBef>
                <a:spcPts val="0"/>
              </a:spcBef>
              <a:spcAft>
                <a:spcPts val="0"/>
              </a:spcAft>
              <a:buClr>
                <a:srgbClr val="FF0000"/>
              </a:buClr>
              <a:buSzPct val="83333"/>
              <a:buFont typeface="Noto Sans Symbols"/>
              <a:buNone/>
            </a:pPr>
            <a:r>
              <a:rPr lang="en-US" i="1">
                <a:solidFill>
                  <a:srgbClr val="FF0000"/>
                </a:solidFill>
                <a:latin typeface="Arial Narrow"/>
                <a:ea typeface="Arial Narrow"/>
                <a:cs typeface="Arial Narrow"/>
                <a:sym typeface="Arial Narrow"/>
              </a:rPr>
              <a:t>	</a:t>
            </a:r>
            <a:r>
              <a:rPr lang="en-US" sz="2400" i="1">
                <a:solidFill>
                  <a:srgbClr val="FF0000"/>
                </a:solidFill>
                <a:latin typeface="Arial Narrow"/>
                <a:ea typeface="Arial Narrow"/>
                <a:cs typeface="Arial Narrow"/>
                <a:sym typeface="Arial Narrow"/>
              </a:rPr>
              <a:t>Hechos 22:2; Fil. 3:6 </a:t>
            </a:r>
            <a:endParaRPr sz="2400" i="1">
              <a:solidFill>
                <a:srgbClr val="FF0000"/>
              </a:solidFill>
              <a:latin typeface="Arial Narrow"/>
              <a:ea typeface="Arial Narrow"/>
              <a:cs typeface="Arial Narrow"/>
              <a:sym typeface="Arial Narrow"/>
            </a:endParaRPr>
          </a:p>
          <a:p>
            <a:pPr marL="283464" lvl="0" indent="-283464" algn="l" rtl="0">
              <a:lnSpc>
                <a:spcPct val="112000"/>
              </a:lnSpc>
              <a:spcBef>
                <a:spcPts val="0"/>
              </a:spcBef>
              <a:spcAft>
                <a:spcPts val="0"/>
              </a:spcAft>
              <a:buClr>
                <a:srgbClr val="FF0000"/>
              </a:buClr>
              <a:buSzPct val="83333"/>
              <a:buFont typeface="Noto Sans Symbols"/>
              <a:buNone/>
            </a:pPr>
            <a:r>
              <a:rPr lang="en-US" sz="2400" i="1">
                <a:solidFill>
                  <a:srgbClr val="FF0000"/>
                </a:solidFill>
                <a:latin typeface="Arial Narrow"/>
                <a:ea typeface="Arial Narrow"/>
                <a:cs typeface="Arial Narrow"/>
                <a:sym typeface="Arial Narrow"/>
              </a:rPr>
              <a:t>(Hablante Hebreo)</a:t>
            </a:r>
            <a:endParaRPr/>
          </a:p>
          <a:p>
            <a:pPr marL="283464" lvl="0" indent="-283464" algn="l" rtl="0">
              <a:lnSpc>
                <a:spcPct val="112000"/>
              </a:lnSpc>
              <a:spcBef>
                <a:spcPts val="0"/>
              </a:spcBef>
              <a:spcAft>
                <a:spcPts val="0"/>
              </a:spcAft>
              <a:buClr>
                <a:schemeClr val="dk1"/>
              </a:buClr>
              <a:buSzPct val="39285"/>
              <a:buFont typeface="Arial"/>
              <a:buNone/>
            </a:pPr>
            <a:r>
              <a:rPr lang="en-US" sz="2800" b="1">
                <a:solidFill>
                  <a:srgbClr val="C00000"/>
                </a:solidFill>
                <a:latin typeface="Open Sans"/>
                <a:ea typeface="Open Sans"/>
                <a:cs typeface="Open Sans"/>
                <a:sym typeface="Open Sans"/>
              </a:rPr>
              <a:t>Tribu de Benjamín</a:t>
            </a:r>
            <a:endParaRPr sz="2800" b="1">
              <a:solidFill>
                <a:srgbClr val="C00000"/>
              </a:solidFill>
              <a:latin typeface="Open Sans"/>
              <a:ea typeface="Open Sans"/>
              <a:cs typeface="Open Sans"/>
              <a:sym typeface="Open Sans"/>
            </a:endParaRPr>
          </a:p>
          <a:p>
            <a:pPr marL="283464" lvl="0" indent="-283464" algn="l" rtl="0">
              <a:lnSpc>
                <a:spcPct val="112000"/>
              </a:lnSpc>
              <a:spcBef>
                <a:spcPts val="0"/>
              </a:spcBef>
              <a:spcAft>
                <a:spcPts val="0"/>
              </a:spcAft>
              <a:buClr>
                <a:srgbClr val="FF0000"/>
              </a:buClr>
              <a:buSzPct val="100000"/>
              <a:buFont typeface="Noto Sans Symbols"/>
              <a:buNone/>
            </a:pPr>
            <a:r>
              <a:rPr lang="en-US" sz="2400" i="1">
                <a:solidFill>
                  <a:srgbClr val="FF0000"/>
                </a:solidFill>
                <a:latin typeface="Arial Narrow"/>
                <a:ea typeface="Arial Narrow"/>
                <a:cs typeface="Arial Narrow"/>
                <a:sym typeface="Arial Narrow"/>
              </a:rPr>
              <a:t>	Rom. 11:1; Fil. 3:5</a:t>
            </a:r>
            <a:endParaRPr sz="2400">
              <a:solidFill>
                <a:srgbClr val="FF0000"/>
              </a:solidFill>
              <a:latin typeface="Open Sans"/>
              <a:ea typeface="Open Sans"/>
              <a:cs typeface="Open Sans"/>
              <a:sym typeface="Open Sans"/>
            </a:endParaRPr>
          </a:p>
          <a:p>
            <a:pPr marL="283464" lvl="0" indent="-283464" algn="l" rtl="0">
              <a:lnSpc>
                <a:spcPct val="112000"/>
              </a:lnSpc>
              <a:spcBef>
                <a:spcPts val="0"/>
              </a:spcBef>
              <a:spcAft>
                <a:spcPts val="0"/>
              </a:spcAft>
              <a:buClr>
                <a:srgbClr val="262626"/>
              </a:buClr>
              <a:buSzPct val="100000"/>
              <a:buFont typeface="Noto Sans Symbols"/>
              <a:buNone/>
            </a:pPr>
            <a:endParaRPr sz="2400" i="1">
              <a:solidFill>
                <a:srgbClr val="FF0000"/>
              </a:solidFill>
              <a:latin typeface="Arial Narrow"/>
              <a:ea typeface="Arial Narrow"/>
              <a:cs typeface="Arial Narrow"/>
              <a:sym typeface="Arial Narrow"/>
            </a:endParaRPr>
          </a:p>
          <a:p>
            <a:pPr marL="283464" lvl="0" indent="-283464" algn="l" rtl="0">
              <a:lnSpc>
                <a:spcPct val="112000"/>
              </a:lnSpc>
              <a:spcBef>
                <a:spcPts val="900"/>
              </a:spcBef>
              <a:spcAft>
                <a:spcPts val="0"/>
              </a:spcAft>
              <a:buClr>
                <a:srgbClr val="262626"/>
              </a:buClr>
              <a:buSzPct val="100000"/>
              <a:buFont typeface="Noto Sans Symbols"/>
              <a:buNone/>
            </a:pPr>
            <a:endParaRPr i="1">
              <a:solidFill>
                <a:srgbClr val="FF0000"/>
              </a:solidFill>
              <a:latin typeface="Arial Narrow"/>
              <a:ea typeface="Arial Narrow"/>
              <a:cs typeface="Arial Narrow"/>
              <a:sym typeface="Arial Narrow"/>
            </a:endParaRPr>
          </a:p>
          <a:p>
            <a:pPr marL="0" lvl="0" indent="0" algn="l" rtl="0">
              <a:lnSpc>
                <a:spcPct val="112000"/>
              </a:lnSpc>
              <a:spcBef>
                <a:spcPts val="900"/>
              </a:spcBef>
              <a:spcAft>
                <a:spcPts val="0"/>
              </a:spcAft>
              <a:buClr>
                <a:srgbClr val="262626"/>
              </a:buClr>
              <a:buSzPct val="100000"/>
              <a:buNone/>
            </a:pPr>
            <a:endParaRPr/>
          </a:p>
        </p:txBody>
      </p:sp>
      <p:sp>
        <p:nvSpPr>
          <p:cNvPr id="160" name="Google Shape;160;p5"/>
          <p:cNvSpPr txBox="1">
            <a:spLocks noGrp="1"/>
          </p:cNvSpPr>
          <p:nvPr>
            <p:ph type="body" idx="2"/>
          </p:nvPr>
        </p:nvSpPr>
        <p:spPr>
          <a:xfrm>
            <a:off x="8532950" y="540625"/>
            <a:ext cx="3755400" cy="5654100"/>
          </a:xfrm>
          <a:prstGeom prst="rect">
            <a:avLst/>
          </a:prstGeom>
          <a:noFill/>
          <a:ln>
            <a:noFill/>
          </a:ln>
        </p:spPr>
        <p:txBody>
          <a:bodyPr spcFirstLastPara="1" wrap="square" lIns="91425" tIns="45700" rIns="91425" bIns="45700" anchor="t" anchorCtr="0">
            <a:normAutofit/>
          </a:bodyPr>
          <a:lstStyle/>
          <a:p>
            <a:pPr marL="283464" lvl="0" indent="-283464" algn="l" rtl="0">
              <a:lnSpc>
                <a:spcPct val="112000"/>
              </a:lnSpc>
              <a:spcBef>
                <a:spcPts val="0"/>
              </a:spcBef>
              <a:spcAft>
                <a:spcPts val="0"/>
              </a:spcAft>
              <a:buClr>
                <a:srgbClr val="C00000"/>
              </a:buClr>
              <a:buSzPts val="2800"/>
              <a:buFont typeface="Noto Sans Symbols"/>
              <a:buNone/>
            </a:pPr>
            <a:r>
              <a:rPr lang="en-US" sz="2800" b="1">
                <a:solidFill>
                  <a:srgbClr val="C00000"/>
                </a:solidFill>
                <a:latin typeface="Open Sans"/>
                <a:ea typeface="Open Sans"/>
                <a:cs typeface="Open Sans"/>
                <a:sym typeface="Open Sans"/>
              </a:rPr>
              <a:t>Fariseo</a:t>
            </a:r>
            <a:endParaRPr/>
          </a:p>
          <a:p>
            <a:pPr marL="283464" lvl="0" indent="-283464" algn="l" rtl="0">
              <a:lnSpc>
                <a:spcPct val="112000"/>
              </a:lnSpc>
              <a:spcBef>
                <a:spcPts val="0"/>
              </a:spcBef>
              <a:spcAft>
                <a:spcPts val="0"/>
              </a:spcAft>
              <a:buClr>
                <a:srgbClr val="FF0000"/>
              </a:buClr>
              <a:buSzPts val="2400"/>
              <a:buFont typeface="Noto Sans Symbols"/>
              <a:buNone/>
            </a:pPr>
            <a:r>
              <a:rPr lang="en-US" sz="2400" i="1">
                <a:solidFill>
                  <a:srgbClr val="FF0000"/>
                </a:solidFill>
                <a:latin typeface="Arial Narrow"/>
                <a:ea typeface="Arial Narrow"/>
                <a:cs typeface="Arial Narrow"/>
                <a:sym typeface="Arial Narrow"/>
              </a:rPr>
              <a:t>	Hechos 23:6; 26:5</a:t>
            </a:r>
            <a:endParaRPr/>
          </a:p>
          <a:p>
            <a:pPr marL="283464" lvl="0" indent="-283464" algn="l" rtl="0">
              <a:lnSpc>
                <a:spcPct val="110000"/>
              </a:lnSpc>
              <a:spcBef>
                <a:spcPts val="0"/>
              </a:spcBef>
              <a:spcAft>
                <a:spcPts val="0"/>
              </a:spcAft>
              <a:buClr>
                <a:schemeClr val="dk1"/>
              </a:buClr>
              <a:buSzPts val="1100"/>
              <a:buFont typeface="Arial"/>
              <a:buNone/>
            </a:pPr>
            <a:r>
              <a:rPr lang="en-US" sz="2500" b="1">
                <a:solidFill>
                  <a:srgbClr val="C00000"/>
                </a:solidFill>
                <a:latin typeface="Open Sans"/>
                <a:ea typeface="Open Sans"/>
                <a:cs typeface="Open Sans"/>
                <a:sym typeface="Open Sans"/>
              </a:rPr>
              <a:t>Discípulo del rabino Gamaliel</a:t>
            </a:r>
            <a:endParaRPr sz="2500" b="1">
              <a:solidFill>
                <a:srgbClr val="C00000"/>
              </a:solidFill>
              <a:latin typeface="Open Sans"/>
              <a:ea typeface="Open Sans"/>
              <a:cs typeface="Open Sans"/>
              <a:sym typeface="Open Sans"/>
            </a:endParaRPr>
          </a:p>
          <a:p>
            <a:pPr marL="283464" lvl="0" indent="-283464" algn="l" rtl="0">
              <a:lnSpc>
                <a:spcPct val="112000"/>
              </a:lnSpc>
              <a:spcBef>
                <a:spcPts val="0"/>
              </a:spcBef>
              <a:spcAft>
                <a:spcPts val="0"/>
              </a:spcAft>
              <a:buClr>
                <a:srgbClr val="FF0000"/>
              </a:buClr>
              <a:buSzPts val="2400"/>
              <a:buFont typeface="Noto Sans Symbols"/>
              <a:buNone/>
            </a:pPr>
            <a:r>
              <a:rPr lang="en-US" sz="2400" i="1">
                <a:solidFill>
                  <a:srgbClr val="FF0000"/>
                </a:solidFill>
                <a:latin typeface="Arial Narrow"/>
                <a:ea typeface="Arial Narrow"/>
                <a:cs typeface="Arial Narrow"/>
                <a:sym typeface="Arial Narrow"/>
              </a:rPr>
              <a:t>	Hechos 22:3</a:t>
            </a:r>
            <a:endParaRPr/>
          </a:p>
          <a:p>
            <a:pPr marL="283464" lvl="0" indent="-283464" algn="l" rtl="0">
              <a:lnSpc>
                <a:spcPct val="112000"/>
              </a:lnSpc>
              <a:spcBef>
                <a:spcPts val="0"/>
              </a:spcBef>
              <a:spcAft>
                <a:spcPts val="0"/>
              </a:spcAft>
              <a:buClr>
                <a:schemeClr val="dk1"/>
              </a:buClr>
              <a:buSzPts val="1100"/>
              <a:buFont typeface="Arial"/>
              <a:buNone/>
            </a:pPr>
            <a:r>
              <a:rPr lang="en-US" sz="2600" b="1">
                <a:solidFill>
                  <a:srgbClr val="C00000"/>
                </a:solidFill>
                <a:latin typeface="Open Sans"/>
                <a:ea typeface="Open Sans"/>
                <a:cs typeface="Open Sans"/>
                <a:sym typeface="Open Sans"/>
              </a:rPr>
              <a:t>Comercio de tiendas</a:t>
            </a:r>
            <a:endParaRPr sz="2600" b="1">
              <a:solidFill>
                <a:srgbClr val="C00000"/>
              </a:solidFill>
              <a:latin typeface="Open Sans"/>
              <a:ea typeface="Open Sans"/>
              <a:cs typeface="Open Sans"/>
              <a:sym typeface="Open Sans"/>
            </a:endParaRPr>
          </a:p>
          <a:p>
            <a:pPr marL="283464" lvl="0" indent="-283464" algn="l" rtl="0">
              <a:lnSpc>
                <a:spcPct val="112000"/>
              </a:lnSpc>
              <a:spcBef>
                <a:spcPts val="0"/>
              </a:spcBef>
              <a:spcAft>
                <a:spcPts val="0"/>
              </a:spcAft>
              <a:buClr>
                <a:srgbClr val="FF0000"/>
              </a:buClr>
              <a:buSzPts val="2400"/>
              <a:buFont typeface="Noto Sans Symbols"/>
              <a:buNone/>
            </a:pPr>
            <a:r>
              <a:rPr lang="en-US" sz="2400" i="1">
                <a:solidFill>
                  <a:srgbClr val="FF0000"/>
                </a:solidFill>
                <a:latin typeface="Arial Narrow"/>
                <a:ea typeface="Arial Narrow"/>
                <a:cs typeface="Arial Narrow"/>
                <a:sym typeface="Arial Narrow"/>
              </a:rPr>
              <a:t>	Hechos 18:3</a:t>
            </a:r>
            <a:endParaRPr/>
          </a:p>
          <a:p>
            <a:pPr marL="283464" lvl="0" indent="-283464" algn="l" rtl="0">
              <a:lnSpc>
                <a:spcPct val="112000"/>
              </a:lnSpc>
              <a:spcBef>
                <a:spcPts val="0"/>
              </a:spcBef>
              <a:spcAft>
                <a:spcPts val="0"/>
              </a:spcAft>
              <a:buClr>
                <a:srgbClr val="C00000"/>
              </a:buClr>
              <a:buSzPts val="2800"/>
              <a:buFont typeface="Noto Sans Symbols"/>
              <a:buNone/>
            </a:pPr>
            <a:r>
              <a:rPr lang="en-US" sz="2800" b="1">
                <a:solidFill>
                  <a:srgbClr val="C00000"/>
                </a:solidFill>
                <a:latin typeface="Open Sans"/>
                <a:ea typeface="Open Sans"/>
                <a:cs typeface="Open Sans"/>
                <a:sym typeface="Open Sans"/>
              </a:rPr>
              <a:t>Soltero</a:t>
            </a:r>
            <a:endParaRPr/>
          </a:p>
          <a:p>
            <a:pPr marL="283464" lvl="0" indent="-283464" algn="l" rtl="0">
              <a:lnSpc>
                <a:spcPct val="112000"/>
              </a:lnSpc>
              <a:spcBef>
                <a:spcPts val="0"/>
              </a:spcBef>
              <a:spcAft>
                <a:spcPts val="0"/>
              </a:spcAft>
              <a:buClr>
                <a:srgbClr val="FF0000"/>
              </a:buClr>
              <a:buSzPts val="2400"/>
              <a:buFont typeface="Noto Sans Symbols"/>
              <a:buNone/>
            </a:pPr>
            <a:r>
              <a:rPr lang="en-US" sz="2400" i="1">
                <a:solidFill>
                  <a:srgbClr val="FF0000"/>
                </a:solidFill>
                <a:latin typeface="Arial Narrow"/>
                <a:ea typeface="Arial Narrow"/>
                <a:cs typeface="Arial Narrow"/>
                <a:sym typeface="Arial Narrow"/>
              </a:rPr>
              <a:t>	1 Cor. 7:7a; 9:5</a:t>
            </a:r>
            <a:endParaRPr/>
          </a:p>
        </p:txBody>
      </p:sp>
      <p:sp>
        <p:nvSpPr>
          <p:cNvPr id="161" name="Google Shape;161;p5"/>
          <p:cNvSpPr txBox="1">
            <a:spLocks noGrp="1"/>
          </p:cNvSpPr>
          <p:nvPr>
            <p:ph type="sldNum" idx="12"/>
          </p:nvPr>
        </p:nvSpPr>
        <p:spPr>
          <a:xfrm>
            <a:off x="11784011" y="5607592"/>
            <a:ext cx="40798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9">
                                            <p:txEl>
                                              <p:pRg st="0" end="0"/>
                                            </p:txEl>
                                          </p:spTgt>
                                        </p:tgtEl>
                                        <p:attrNameLst>
                                          <p:attrName>style.visibility</p:attrName>
                                        </p:attrNameLst>
                                      </p:cBhvr>
                                      <p:to>
                                        <p:strVal val="visible"/>
                                      </p:to>
                                    </p:set>
                                    <p:anim calcmode="lin" valueType="num">
                                      <p:cBhvr additive="base">
                                        <p:cTn id="7" dur="500"/>
                                        <p:tgtEl>
                                          <p:spTgt spid="15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59">
                                            <p:txEl>
                                              <p:pRg st="1" end="1"/>
                                            </p:txEl>
                                          </p:spTgt>
                                        </p:tgtEl>
                                        <p:attrNameLst>
                                          <p:attrName>style.visibility</p:attrName>
                                        </p:attrNameLst>
                                      </p:cBhvr>
                                      <p:to>
                                        <p:strVal val="visible"/>
                                      </p:to>
                                    </p:set>
                                    <p:anim calcmode="lin" valueType="num">
                                      <p:cBhvr additive="base">
                                        <p:cTn id="12" dur="500"/>
                                        <p:tgtEl>
                                          <p:spTgt spid="15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59">
                                            <p:txEl>
                                              <p:pRg st="2" end="2"/>
                                            </p:txEl>
                                          </p:spTgt>
                                        </p:tgtEl>
                                        <p:attrNameLst>
                                          <p:attrName>style.visibility</p:attrName>
                                        </p:attrNameLst>
                                      </p:cBhvr>
                                      <p:to>
                                        <p:strVal val="visible"/>
                                      </p:to>
                                    </p:set>
                                    <p:anim calcmode="lin" valueType="num">
                                      <p:cBhvr additive="base">
                                        <p:cTn id="17" dur="500"/>
                                        <p:tgtEl>
                                          <p:spTgt spid="15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59">
                                            <p:txEl>
                                              <p:pRg st="3" end="3"/>
                                            </p:txEl>
                                          </p:spTgt>
                                        </p:tgtEl>
                                        <p:attrNameLst>
                                          <p:attrName>style.visibility</p:attrName>
                                        </p:attrNameLst>
                                      </p:cBhvr>
                                      <p:to>
                                        <p:strVal val="visible"/>
                                      </p:to>
                                    </p:set>
                                    <p:anim calcmode="lin" valueType="num">
                                      <p:cBhvr additive="base">
                                        <p:cTn id="22" dur="500"/>
                                        <p:tgtEl>
                                          <p:spTgt spid="15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59">
                                            <p:txEl>
                                              <p:pRg st="4" end="4"/>
                                            </p:txEl>
                                          </p:spTgt>
                                        </p:tgtEl>
                                        <p:attrNameLst>
                                          <p:attrName>style.visibility</p:attrName>
                                        </p:attrNameLst>
                                      </p:cBhvr>
                                      <p:to>
                                        <p:strVal val="visible"/>
                                      </p:to>
                                    </p:set>
                                    <p:anim calcmode="lin" valueType="num">
                                      <p:cBhvr additive="base">
                                        <p:cTn id="27" dur="500"/>
                                        <p:tgtEl>
                                          <p:spTgt spid="15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59">
                                            <p:txEl>
                                              <p:pRg st="5" end="5"/>
                                            </p:txEl>
                                          </p:spTgt>
                                        </p:tgtEl>
                                        <p:attrNameLst>
                                          <p:attrName>style.visibility</p:attrName>
                                        </p:attrNameLst>
                                      </p:cBhvr>
                                      <p:to>
                                        <p:strVal val="visible"/>
                                      </p:to>
                                    </p:set>
                                    <p:anim calcmode="lin" valueType="num">
                                      <p:cBhvr additive="base">
                                        <p:cTn id="32" dur="500"/>
                                        <p:tgtEl>
                                          <p:spTgt spid="15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59">
                                            <p:txEl>
                                              <p:pRg st="6" end="6"/>
                                            </p:txEl>
                                          </p:spTgt>
                                        </p:tgtEl>
                                        <p:attrNameLst>
                                          <p:attrName>style.visibility</p:attrName>
                                        </p:attrNameLst>
                                      </p:cBhvr>
                                      <p:to>
                                        <p:strVal val="visible"/>
                                      </p:to>
                                    </p:set>
                                    <p:anim calcmode="lin" valueType="num">
                                      <p:cBhvr additive="base">
                                        <p:cTn id="37" dur="500"/>
                                        <p:tgtEl>
                                          <p:spTgt spid="15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59">
                                            <p:txEl>
                                              <p:pRg st="7" end="7"/>
                                            </p:txEl>
                                          </p:spTgt>
                                        </p:tgtEl>
                                        <p:attrNameLst>
                                          <p:attrName>style.visibility</p:attrName>
                                        </p:attrNameLst>
                                      </p:cBhvr>
                                      <p:to>
                                        <p:strVal val="visible"/>
                                      </p:to>
                                    </p:set>
                                    <p:anim calcmode="lin" valueType="num">
                                      <p:cBhvr additive="base">
                                        <p:cTn id="42" dur="500"/>
                                        <p:tgtEl>
                                          <p:spTgt spid="159">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59">
                                            <p:txEl>
                                              <p:pRg st="8" end="8"/>
                                            </p:txEl>
                                          </p:spTgt>
                                        </p:tgtEl>
                                        <p:attrNameLst>
                                          <p:attrName>style.visibility</p:attrName>
                                        </p:attrNameLst>
                                      </p:cBhvr>
                                      <p:to>
                                        <p:strVal val="visible"/>
                                      </p:to>
                                    </p:set>
                                    <p:anim calcmode="lin" valueType="num">
                                      <p:cBhvr additive="base">
                                        <p:cTn id="47" dur="500"/>
                                        <p:tgtEl>
                                          <p:spTgt spid="159">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159">
                                            <p:txEl>
                                              <p:pRg st="9" end="9"/>
                                            </p:txEl>
                                          </p:spTgt>
                                        </p:tgtEl>
                                        <p:attrNameLst>
                                          <p:attrName>style.visibility</p:attrName>
                                        </p:attrNameLst>
                                      </p:cBhvr>
                                      <p:to>
                                        <p:strVal val="visible"/>
                                      </p:to>
                                    </p:set>
                                    <p:anim calcmode="lin" valueType="num">
                                      <p:cBhvr additive="base">
                                        <p:cTn id="52" dur="500"/>
                                        <p:tgtEl>
                                          <p:spTgt spid="159">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159">
                                            <p:txEl>
                                              <p:pRg st="10" end="10"/>
                                            </p:txEl>
                                          </p:spTgt>
                                        </p:tgtEl>
                                        <p:attrNameLst>
                                          <p:attrName>style.visibility</p:attrName>
                                        </p:attrNameLst>
                                      </p:cBhvr>
                                      <p:to>
                                        <p:strVal val="visible"/>
                                      </p:to>
                                    </p:set>
                                    <p:anim calcmode="lin" valueType="num">
                                      <p:cBhvr additive="base">
                                        <p:cTn id="57" dur="500"/>
                                        <p:tgtEl>
                                          <p:spTgt spid="159">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159">
                                            <p:txEl>
                                              <p:pRg st="11" end="11"/>
                                            </p:txEl>
                                          </p:spTgt>
                                        </p:tgtEl>
                                        <p:attrNameLst>
                                          <p:attrName>style.visibility</p:attrName>
                                        </p:attrNameLst>
                                      </p:cBhvr>
                                      <p:to>
                                        <p:strVal val="visible"/>
                                      </p:to>
                                    </p:set>
                                    <p:anim calcmode="lin" valueType="num">
                                      <p:cBhvr additive="base">
                                        <p:cTn id="62" dur="500"/>
                                        <p:tgtEl>
                                          <p:spTgt spid="159">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59">
                                            <p:txEl>
                                              <p:pRg st="12" end="12"/>
                                            </p:txEl>
                                          </p:spTgt>
                                        </p:tgtEl>
                                        <p:attrNameLst>
                                          <p:attrName>style.visibility</p:attrName>
                                        </p:attrNameLst>
                                      </p:cBhvr>
                                      <p:to>
                                        <p:strVal val="visible"/>
                                      </p:to>
                                    </p:set>
                                    <p:anim calcmode="lin" valueType="num">
                                      <p:cBhvr additive="base">
                                        <p:cTn id="67" dur="500"/>
                                        <p:tgtEl>
                                          <p:spTgt spid="159">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159">
                                            <p:txEl>
                                              <p:pRg st="13" end="13"/>
                                            </p:txEl>
                                          </p:spTgt>
                                        </p:tgtEl>
                                        <p:attrNameLst>
                                          <p:attrName>style.visibility</p:attrName>
                                        </p:attrNameLst>
                                      </p:cBhvr>
                                      <p:to>
                                        <p:strVal val="visible"/>
                                      </p:to>
                                    </p:set>
                                    <p:anim calcmode="lin" valueType="num">
                                      <p:cBhvr additive="base">
                                        <p:cTn id="72" dur="500"/>
                                        <p:tgtEl>
                                          <p:spTgt spid="159">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160">
                                            <p:txEl>
                                              <p:pRg st="0" end="0"/>
                                            </p:txEl>
                                          </p:spTgt>
                                        </p:tgtEl>
                                        <p:attrNameLst>
                                          <p:attrName>style.visibility</p:attrName>
                                        </p:attrNameLst>
                                      </p:cBhvr>
                                      <p:to>
                                        <p:strVal val="visible"/>
                                      </p:to>
                                    </p:set>
                                    <p:anim calcmode="lin" valueType="num">
                                      <p:cBhvr additive="base">
                                        <p:cTn id="77" dur="500"/>
                                        <p:tgtEl>
                                          <p:spTgt spid="16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nodeType="clickEffect">
                                  <p:stCondLst>
                                    <p:cond delay="0"/>
                                  </p:stCondLst>
                                  <p:childTnLst>
                                    <p:set>
                                      <p:cBhvr>
                                        <p:cTn id="81" dur="1" fill="hold">
                                          <p:stCondLst>
                                            <p:cond delay="0"/>
                                          </p:stCondLst>
                                        </p:cTn>
                                        <p:tgtEl>
                                          <p:spTgt spid="160">
                                            <p:txEl>
                                              <p:pRg st="1" end="1"/>
                                            </p:txEl>
                                          </p:spTgt>
                                        </p:tgtEl>
                                        <p:attrNameLst>
                                          <p:attrName>style.visibility</p:attrName>
                                        </p:attrNameLst>
                                      </p:cBhvr>
                                      <p:to>
                                        <p:strVal val="visible"/>
                                      </p:to>
                                    </p:set>
                                    <p:anim calcmode="lin" valueType="num">
                                      <p:cBhvr additive="base">
                                        <p:cTn id="82" dur="500"/>
                                        <p:tgtEl>
                                          <p:spTgt spid="16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160">
                                            <p:txEl>
                                              <p:pRg st="2" end="2"/>
                                            </p:txEl>
                                          </p:spTgt>
                                        </p:tgtEl>
                                        <p:attrNameLst>
                                          <p:attrName>style.visibility</p:attrName>
                                        </p:attrNameLst>
                                      </p:cBhvr>
                                      <p:to>
                                        <p:strVal val="visible"/>
                                      </p:to>
                                    </p:set>
                                    <p:anim calcmode="lin" valueType="num">
                                      <p:cBhvr additive="base">
                                        <p:cTn id="87" dur="500"/>
                                        <p:tgtEl>
                                          <p:spTgt spid="16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 presetClass="entr" presetSubtype="4" fill="hold" nodeType="clickEffect">
                                  <p:stCondLst>
                                    <p:cond delay="0"/>
                                  </p:stCondLst>
                                  <p:childTnLst>
                                    <p:set>
                                      <p:cBhvr>
                                        <p:cTn id="91" dur="1" fill="hold">
                                          <p:stCondLst>
                                            <p:cond delay="0"/>
                                          </p:stCondLst>
                                        </p:cTn>
                                        <p:tgtEl>
                                          <p:spTgt spid="160">
                                            <p:txEl>
                                              <p:pRg st="3" end="3"/>
                                            </p:txEl>
                                          </p:spTgt>
                                        </p:tgtEl>
                                        <p:attrNameLst>
                                          <p:attrName>style.visibility</p:attrName>
                                        </p:attrNameLst>
                                      </p:cBhvr>
                                      <p:to>
                                        <p:strVal val="visible"/>
                                      </p:to>
                                    </p:set>
                                    <p:anim calcmode="lin" valueType="num">
                                      <p:cBhvr additive="base">
                                        <p:cTn id="92" dur="500"/>
                                        <p:tgtEl>
                                          <p:spTgt spid="16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160">
                                            <p:txEl>
                                              <p:pRg st="4" end="4"/>
                                            </p:txEl>
                                          </p:spTgt>
                                        </p:tgtEl>
                                        <p:attrNameLst>
                                          <p:attrName>style.visibility</p:attrName>
                                        </p:attrNameLst>
                                      </p:cBhvr>
                                      <p:to>
                                        <p:strVal val="visible"/>
                                      </p:to>
                                    </p:set>
                                    <p:anim calcmode="lin" valueType="num">
                                      <p:cBhvr additive="base">
                                        <p:cTn id="97" dur="500"/>
                                        <p:tgtEl>
                                          <p:spTgt spid="16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 presetClass="entr" presetSubtype="4" fill="hold" nodeType="clickEffect">
                                  <p:stCondLst>
                                    <p:cond delay="0"/>
                                  </p:stCondLst>
                                  <p:childTnLst>
                                    <p:set>
                                      <p:cBhvr>
                                        <p:cTn id="101" dur="1" fill="hold">
                                          <p:stCondLst>
                                            <p:cond delay="0"/>
                                          </p:stCondLst>
                                        </p:cTn>
                                        <p:tgtEl>
                                          <p:spTgt spid="160">
                                            <p:txEl>
                                              <p:pRg st="5" end="5"/>
                                            </p:txEl>
                                          </p:spTgt>
                                        </p:tgtEl>
                                        <p:attrNameLst>
                                          <p:attrName>style.visibility</p:attrName>
                                        </p:attrNameLst>
                                      </p:cBhvr>
                                      <p:to>
                                        <p:strVal val="visible"/>
                                      </p:to>
                                    </p:set>
                                    <p:anim calcmode="lin" valueType="num">
                                      <p:cBhvr additive="base">
                                        <p:cTn id="102" dur="500"/>
                                        <p:tgtEl>
                                          <p:spTgt spid="160">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nodeType="clickEffect">
                                  <p:stCondLst>
                                    <p:cond delay="0"/>
                                  </p:stCondLst>
                                  <p:childTnLst>
                                    <p:set>
                                      <p:cBhvr>
                                        <p:cTn id="106" dur="1" fill="hold">
                                          <p:stCondLst>
                                            <p:cond delay="0"/>
                                          </p:stCondLst>
                                        </p:cTn>
                                        <p:tgtEl>
                                          <p:spTgt spid="160">
                                            <p:txEl>
                                              <p:pRg st="6" end="6"/>
                                            </p:txEl>
                                          </p:spTgt>
                                        </p:tgtEl>
                                        <p:attrNameLst>
                                          <p:attrName>style.visibility</p:attrName>
                                        </p:attrNameLst>
                                      </p:cBhvr>
                                      <p:to>
                                        <p:strVal val="visible"/>
                                      </p:to>
                                    </p:set>
                                    <p:anim calcmode="lin" valueType="num">
                                      <p:cBhvr additive="base">
                                        <p:cTn id="107" dur="500"/>
                                        <p:tgtEl>
                                          <p:spTgt spid="160">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2" presetClass="entr" presetSubtype="4" fill="hold" nodeType="clickEffect">
                                  <p:stCondLst>
                                    <p:cond delay="0"/>
                                  </p:stCondLst>
                                  <p:childTnLst>
                                    <p:set>
                                      <p:cBhvr>
                                        <p:cTn id="111" dur="1" fill="hold">
                                          <p:stCondLst>
                                            <p:cond delay="0"/>
                                          </p:stCondLst>
                                        </p:cTn>
                                        <p:tgtEl>
                                          <p:spTgt spid="160">
                                            <p:txEl>
                                              <p:pRg st="7" end="7"/>
                                            </p:txEl>
                                          </p:spTgt>
                                        </p:tgtEl>
                                        <p:attrNameLst>
                                          <p:attrName>style.visibility</p:attrName>
                                        </p:attrNameLst>
                                      </p:cBhvr>
                                      <p:to>
                                        <p:strVal val="visible"/>
                                      </p:to>
                                    </p:set>
                                    <p:anim calcmode="lin" valueType="num">
                                      <p:cBhvr additive="base">
                                        <p:cTn id="112" dur="500"/>
                                        <p:tgtEl>
                                          <p:spTgt spid="160">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bg>
      <p:bgPr>
        <a:solidFill>
          <a:srgbClr val="321C24"/>
        </a:solidFill>
        <a:effectLst/>
      </p:bgPr>
    </p:bg>
    <p:spTree>
      <p:nvGrpSpPr>
        <p:cNvPr id="1" name="Shape 463"/>
        <p:cNvGrpSpPr/>
        <p:nvPr/>
      </p:nvGrpSpPr>
      <p:grpSpPr>
        <a:xfrm>
          <a:off x="0" y="0"/>
          <a:ext cx="0" cy="0"/>
          <a:chOff x="0" y="0"/>
          <a:chExt cx="0" cy="0"/>
        </a:xfrm>
      </p:grpSpPr>
      <p:sp>
        <p:nvSpPr>
          <p:cNvPr id="464" name="Google Shape;464;p50"/>
          <p:cNvSpPr txBox="1">
            <a:spLocks noGrp="1"/>
          </p:cNvSpPr>
          <p:nvPr>
            <p:ph type="title"/>
          </p:nvPr>
        </p:nvSpPr>
        <p:spPr>
          <a:xfrm>
            <a:off x="415635" y="561109"/>
            <a:ext cx="11139056" cy="4951060"/>
          </a:xfrm>
          <a:prstGeom prst="rect">
            <a:avLst/>
          </a:prstGeom>
          <a:solidFill>
            <a:srgbClr val="321C24"/>
          </a:solid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100"/>
              <a:buFont typeface="Arial"/>
              <a:buNone/>
            </a:pPr>
            <a:r>
              <a:rPr lang="en-US" sz="9600" b="1">
                <a:solidFill>
                  <a:srgbClr val="FFC000"/>
                </a:solidFill>
              </a:rPr>
              <a:t>Pablo y sus cartas</a:t>
            </a:r>
            <a:endParaRPr sz="9600" b="1">
              <a:solidFill>
                <a:srgbClr val="FFC000"/>
              </a:solidFill>
            </a:endParaRPr>
          </a:p>
        </p:txBody>
      </p:sp>
      <p:sp>
        <p:nvSpPr>
          <p:cNvPr id="465" name="Google Shape;465;p50"/>
          <p:cNvSpPr txBox="1">
            <a:spLocks noGrp="1"/>
          </p:cNvSpPr>
          <p:nvPr>
            <p:ph type="sldNum" idx="12"/>
          </p:nvPr>
        </p:nvSpPr>
        <p:spPr>
          <a:xfrm>
            <a:off x="11784011" y="5607592"/>
            <a:ext cx="40798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50</a:t>
            </a:fld>
            <a:endParaRPr/>
          </a:p>
        </p:txBody>
      </p:sp>
    </p:spTree>
  </p:cSld>
  <p:clrMapOvr>
    <a:masterClrMapping/>
  </p:clrMapOvr>
  <p:transition>
    <p:split orient="ver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51"/>
          <p:cNvSpPr txBox="1">
            <a:spLocks noGrp="1"/>
          </p:cNvSpPr>
          <p:nvPr>
            <p:ph type="title"/>
          </p:nvPr>
        </p:nvSpPr>
        <p:spPr>
          <a:xfrm>
            <a:off x="335280" y="569066"/>
            <a:ext cx="4260626" cy="4943104"/>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chemeClr val="dk1"/>
              </a:buClr>
              <a:buSzPts val="1100"/>
              <a:buFont typeface="Arial"/>
              <a:buNone/>
            </a:pPr>
            <a:r>
              <a:rPr lang="en-US" b="1">
                <a:solidFill>
                  <a:srgbClr val="FFC000"/>
                </a:solidFill>
              </a:rPr>
              <a:t>Envío de cartas</a:t>
            </a:r>
            <a:endParaRPr b="1">
              <a:solidFill>
                <a:srgbClr val="FFC000"/>
              </a:solidFill>
            </a:endParaRPr>
          </a:p>
          <a:p>
            <a:pPr marL="0" lvl="0" indent="0" algn="r" rtl="0">
              <a:lnSpc>
                <a:spcPct val="90000"/>
              </a:lnSpc>
              <a:spcBef>
                <a:spcPts val="0"/>
              </a:spcBef>
              <a:spcAft>
                <a:spcPts val="0"/>
              </a:spcAft>
              <a:buClr>
                <a:schemeClr val="dk1"/>
              </a:buClr>
              <a:buSzPts val="1100"/>
              <a:buFont typeface="Arial"/>
              <a:buNone/>
            </a:pPr>
            <a:endParaRPr b="1">
              <a:solidFill>
                <a:srgbClr val="FFC000"/>
              </a:solidFill>
            </a:endParaRPr>
          </a:p>
          <a:p>
            <a:pPr marL="0" lvl="0" indent="0" algn="r" rtl="0">
              <a:lnSpc>
                <a:spcPct val="90000"/>
              </a:lnSpc>
              <a:spcBef>
                <a:spcPts val="0"/>
              </a:spcBef>
              <a:spcAft>
                <a:spcPts val="0"/>
              </a:spcAft>
              <a:buClr>
                <a:srgbClr val="FFC000"/>
              </a:buClr>
              <a:buSzPts val="5000"/>
              <a:buFont typeface="Century Schoolbook"/>
              <a:buNone/>
            </a:pPr>
            <a:endParaRPr b="1">
              <a:solidFill>
                <a:srgbClr val="FFC000"/>
              </a:solidFill>
            </a:endParaRPr>
          </a:p>
        </p:txBody>
      </p:sp>
      <p:sp>
        <p:nvSpPr>
          <p:cNvPr id="471" name="Google Shape;471;p51"/>
          <p:cNvSpPr txBox="1">
            <a:spLocks noGrp="1"/>
          </p:cNvSpPr>
          <p:nvPr>
            <p:ph type="body" idx="1"/>
          </p:nvPr>
        </p:nvSpPr>
        <p:spPr>
          <a:xfrm>
            <a:off x="4922525" y="274325"/>
            <a:ext cx="6781800" cy="5944200"/>
          </a:xfrm>
          <a:prstGeom prst="rect">
            <a:avLst/>
          </a:prstGeom>
          <a:noFill/>
          <a:ln>
            <a:noFill/>
          </a:ln>
        </p:spPr>
        <p:txBody>
          <a:bodyPr spcFirstLastPara="1" wrap="square" lIns="91425" tIns="45700" rIns="91425" bIns="45700" anchor="t" anchorCtr="0">
            <a:normAutofit/>
          </a:bodyPr>
          <a:lstStyle/>
          <a:p>
            <a:pPr marL="283464" lvl="0" indent="-283464" algn="l" rtl="0">
              <a:lnSpc>
                <a:spcPct val="90000"/>
              </a:lnSpc>
              <a:spcBef>
                <a:spcPts val="0"/>
              </a:spcBef>
              <a:spcAft>
                <a:spcPts val="0"/>
              </a:spcAft>
              <a:buClr>
                <a:srgbClr val="FF0000"/>
              </a:buClr>
              <a:buSzPts val="2800"/>
              <a:buFont typeface="Noto Sans Symbols"/>
              <a:buNone/>
            </a:pPr>
            <a:r>
              <a:rPr lang="en-US" sz="2800" b="1">
                <a:solidFill>
                  <a:srgbClr val="FF0000"/>
                </a:solidFill>
                <a:latin typeface="Calibri"/>
                <a:ea typeface="Calibri"/>
                <a:cs typeface="Calibri"/>
                <a:sym typeface="Calibri"/>
              </a:rPr>
              <a:t>Colegas como Tíquico, Febe y Tito, entre otros, fueron encargados por Pablo de llevar sus cartas. Esto explica sus recomendaciones (por ejemplo, Col. 4:7-8; Ef. 6:21; Rom. 16:1-2). </a:t>
            </a:r>
            <a:endParaRPr sz="2800" b="1">
              <a:solidFill>
                <a:srgbClr val="FF0000"/>
              </a:solidFill>
              <a:latin typeface="Calibri"/>
              <a:ea typeface="Calibri"/>
              <a:cs typeface="Calibri"/>
              <a:sym typeface="Calibri"/>
            </a:endParaRPr>
          </a:p>
          <a:p>
            <a:pPr marL="283464" lvl="0" indent="-283464" algn="l" rtl="0">
              <a:lnSpc>
                <a:spcPct val="90000"/>
              </a:lnSpc>
              <a:spcBef>
                <a:spcPts val="900"/>
              </a:spcBef>
              <a:spcAft>
                <a:spcPts val="0"/>
              </a:spcAft>
              <a:buClr>
                <a:schemeClr val="dk1"/>
              </a:buClr>
              <a:buSzPts val="2400"/>
              <a:buChar char="•"/>
            </a:pPr>
            <a:r>
              <a:rPr lang="en-US" sz="2400" i="1">
                <a:solidFill>
                  <a:schemeClr val="dk1"/>
                </a:solidFill>
                <a:latin typeface="Calibri"/>
                <a:ea typeface="Calibri"/>
                <a:cs typeface="Calibri"/>
                <a:sym typeface="Calibri"/>
              </a:rPr>
              <a:t>Las cartas solían tener referencias internas al mensajero como confirmación de su fiabilidad.</a:t>
            </a:r>
            <a:endParaRPr sz="2400" i="1">
              <a:solidFill>
                <a:schemeClr val="dk1"/>
              </a:solidFill>
              <a:latin typeface="Calibri"/>
              <a:ea typeface="Calibri"/>
              <a:cs typeface="Calibri"/>
              <a:sym typeface="Calibri"/>
            </a:endParaRPr>
          </a:p>
          <a:p>
            <a:pPr marL="283464" lvl="0" indent="-283464" algn="l" rtl="0">
              <a:lnSpc>
                <a:spcPct val="90000"/>
              </a:lnSpc>
              <a:spcBef>
                <a:spcPts val="900"/>
              </a:spcBef>
              <a:spcAft>
                <a:spcPts val="0"/>
              </a:spcAft>
              <a:buClr>
                <a:schemeClr val="dk1"/>
              </a:buClr>
              <a:buSzPts val="2400"/>
              <a:buChar char="•"/>
            </a:pPr>
            <a:r>
              <a:rPr lang="en-US" sz="2400" i="1">
                <a:solidFill>
                  <a:schemeClr val="dk1"/>
                </a:solidFill>
                <a:latin typeface="Calibri"/>
                <a:ea typeface="Calibri"/>
                <a:cs typeface="Calibri"/>
                <a:sym typeface="Calibri"/>
              </a:rPr>
              <a:t>Como representante personal del escritor, el mensajero leía la carta en público, explicando las partes difíciles y, en general, compartiendo las noticias del remitente.</a:t>
            </a:r>
            <a:endParaRPr sz="2400" i="1">
              <a:solidFill>
                <a:schemeClr val="dk1"/>
              </a:solidFill>
              <a:latin typeface="Calibri"/>
              <a:ea typeface="Calibri"/>
              <a:cs typeface="Calibri"/>
              <a:sym typeface="Calibri"/>
            </a:endParaRPr>
          </a:p>
        </p:txBody>
      </p:sp>
      <p:sp>
        <p:nvSpPr>
          <p:cNvPr id="472" name="Google Shape;472;p51"/>
          <p:cNvSpPr txBox="1">
            <a:spLocks noGrp="1"/>
          </p:cNvSpPr>
          <p:nvPr>
            <p:ph type="sldNum" idx="12"/>
          </p:nvPr>
        </p:nvSpPr>
        <p:spPr>
          <a:xfrm>
            <a:off x="11784011" y="5607592"/>
            <a:ext cx="40798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51</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71">
                                            <p:txEl>
                                              <p:pRg st="0" end="0"/>
                                            </p:txEl>
                                          </p:spTgt>
                                        </p:tgtEl>
                                        <p:attrNameLst>
                                          <p:attrName>style.visibility</p:attrName>
                                        </p:attrNameLst>
                                      </p:cBhvr>
                                      <p:to>
                                        <p:strVal val="visible"/>
                                      </p:to>
                                    </p:set>
                                    <p:anim calcmode="lin" valueType="num">
                                      <p:cBhvr additive="base">
                                        <p:cTn id="7" dur="500"/>
                                        <p:tgtEl>
                                          <p:spTgt spid="471">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471">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471">
                                            <p:txEl>
                                              <p:pRg st="1" end="1"/>
                                            </p:txEl>
                                          </p:spTgt>
                                        </p:tgtEl>
                                        <p:attrNameLst>
                                          <p:attrName>style.visibility</p:attrName>
                                        </p:attrNameLst>
                                      </p:cBhvr>
                                      <p:to>
                                        <p:strVal val="visible"/>
                                      </p:to>
                                    </p:set>
                                    <p:anim calcmode="lin" valueType="num">
                                      <p:cBhvr additive="base">
                                        <p:cTn id="11" dur="500"/>
                                        <p:tgtEl>
                                          <p:spTgt spid="471">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471">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471">
                                            <p:txEl>
                                              <p:pRg st="2" end="2"/>
                                            </p:txEl>
                                          </p:spTgt>
                                        </p:tgtEl>
                                        <p:attrNameLst>
                                          <p:attrName>style.visibility</p:attrName>
                                        </p:attrNameLst>
                                      </p:cBhvr>
                                      <p:to>
                                        <p:strVal val="visible"/>
                                      </p:to>
                                    </p:set>
                                    <p:anim calcmode="lin" valueType="num">
                                      <p:cBhvr additive="base">
                                        <p:cTn id="15" dur="500"/>
                                        <p:tgtEl>
                                          <p:spTgt spid="471">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471">
                                            <p:txEl>
                                              <p:pRg st="2" end="2"/>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bg>
      <p:bgPr>
        <a:solidFill>
          <a:srgbClr val="5E3845"/>
        </a:solidFill>
        <a:effectLst/>
      </p:bgPr>
    </p:bg>
    <p:spTree>
      <p:nvGrpSpPr>
        <p:cNvPr id="1" name="Shape 476"/>
        <p:cNvGrpSpPr/>
        <p:nvPr/>
      </p:nvGrpSpPr>
      <p:grpSpPr>
        <a:xfrm>
          <a:off x="0" y="0"/>
          <a:ext cx="0" cy="0"/>
          <a:chOff x="0" y="0"/>
          <a:chExt cx="0" cy="0"/>
        </a:xfrm>
      </p:grpSpPr>
      <p:sp>
        <p:nvSpPr>
          <p:cNvPr id="477" name="Google Shape;477;p52"/>
          <p:cNvSpPr txBox="1">
            <a:spLocks noGrp="1"/>
          </p:cNvSpPr>
          <p:nvPr>
            <p:ph type="title"/>
          </p:nvPr>
        </p:nvSpPr>
        <p:spPr>
          <a:xfrm>
            <a:off x="213125" y="268725"/>
            <a:ext cx="11484300" cy="7704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1100"/>
              <a:buFont typeface="Arial"/>
              <a:buNone/>
            </a:pPr>
            <a:r>
              <a:rPr lang="en-US" sz="5600">
                <a:solidFill>
                  <a:srgbClr val="FFC000"/>
                </a:solidFill>
              </a:rPr>
              <a:t>Producción de las Cartas de Pablo</a:t>
            </a:r>
            <a:endParaRPr sz="5600">
              <a:solidFill>
                <a:srgbClr val="FFC000"/>
              </a:solidFill>
            </a:endParaRPr>
          </a:p>
          <a:p>
            <a:pPr marL="0" lvl="0" indent="0" algn="ctr" rtl="0">
              <a:lnSpc>
                <a:spcPct val="90000"/>
              </a:lnSpc>
              <a:spcBef>
                <a:spcPts val="0"/>
              </a:spcBef>
              <a:spcAft>
                <a:spcPts val="0"/>
              </a:spcAft>
              <a:buClr>
                <a:schemeClr val="dk1"/>
              </a:buClr>
              <a:buSzPts val="1100"/>
              <a:buFont typeface="Arial"/>
              <a:buNone/>
            </a:pPr>
            <a:endParaRPr sz="5600">
              <a:solidFill>
                <a:srgbClr val="FFC000"/>
              </a:solidFill>
            </a:endParaRPr>
          </a:p>
          <a:p>
            <a:pPr marL="0" lvl="0" indent="0" algn="ctr" rtl="0">
              <a:lnSpc>
                <a:spcPct val="90000"/>
              </a:lnSpc>
              <a:spcBef>
                <a:spcPts val="0"/>
              </a:spcBef>
              <a:spcAft>
                <a:spcPts val="0"/>
              </a:spcAft>
              <a:buClr>
                <a:srgbClr val="FFC000"/>
              </a:buClr>
              <a:buSzPts val="6000"/>
              <a:buFont typeface="Century Schoolbook"/>
              <a:buNone/>
            </a:pPr>
            <a:endParaRPr sz="5600">
              <a:solidFill>
                <a:srgbClr val="FFC000"/>
              </a:solidFill>
            </a:endParaRPr>
          </a:p>
        </p:txBody>
      </p:sp>
      <p:sp>
        <p:nvSpPr>
          <p:cNvPr id="478" name="Google Shape;478;p52"/>
          <p:cNvSpPr txBox="1">
            <a:spLocks noGrp="1"/>
          </p:cNvSpPr>
          <p:nvPr>
            <p:ph type="body" idx="1"/>
          </p:nvPr>
        </p:nvSpPr>
        <p:spPr>
          <a:xfrm>
            <a:off x="581891" y="1330036"/>
            <a:ext cx="5278582" cy="4883728"/>
          </a:xfrm>
          <a:prstGeom prst="rect">
            <a:avLst/>
          </a:prstGeom>
          <a:solidFill>
            <a:srgbClr val="050303"/>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normAutofit/>
          </a:bodyPr>
          <a:lstStyle/>
          <a:p>
            <a:pPr marL="283464" lvl="0" indent="-283464" algn="l" rtl="0">
              <a:lnSpc>
                <a:spcPct val="112000"/>
              </a:lnSpc>
              <a:spcBef>
                <a:spcPts val="0"/>
              </a:spcBef>
              <a:spcAft>
                <a:spcPts val="0"/>
              </a:spcAft>
              <a:buClr>
                <a:schemeClr val="dk1"/>
              </a:buClr>
              <a:buSzPts val="1100"/>
              <a:buFont typeface="Arial"/>
              <a:buNone/>
            </a:pPr>
            <a:r>
              <a:rPr lang="en-US" sz="3600" b="1">
                <a:solidFill>
                  <a:srgbClr val="FFFF66"/>
                </a:solidFill>
                <a:latin typeface="Arial"/>
                <a:ea typeface="Arial"/>
                <a:cs typeface="Arial"/>
                <a:sym typeface="Arial"/>
              </a:rPr>
              <a:t>Composición e inscripción</a:t>
            </a:r>
            <a:endParaRPr sz="3600" b="1">
              <a:solidFill>
                <a:srgbClr val="FFFF66"/>
              </a:solidFill>
              <a:latin typeface="Arial"/>
              <a:ea typeface="Arial"/>
              <a:cs typeface="Arial"/>
              <a:sym typeface="Arial"/>
            </a:endParaRPr>
          </a:p>
          <a:p>
            <a:pPr marL="0" lvl="0" indent="0" algn="l" rtl="0">
              <a:lnSpc>
                <a:spcPct val="112000"/>
              </a:lnSpc>
              <a:spcBef>
                <a:spcPts val="900"/>
              </a:spcBef>
              <a:spcAft>
                <a:spcPts val="0"/>
              </a:spcAft>
              <a:buClr>
                <a:srgbClr val="FFFF99"/>
              </a:buClr>
              <a:buSzPts val="2800"/>
              <a:buNone/>
            </a:pPr>
            <a:r>
              <a:rPr lang="en-US" sz="2800" b="1">
                <a:solidFill>
                  <a:srgbClr val="FFFF99"/>
                </a:solidFill>
                <a:latin typeface="Lucida Sans"/>
                <a:ea typeface="Lucida Sans"/>
                <a:cs typeface="Lucida Sans"/>
                <a:sym typeface="Lucida Sans"/>
              </a:rPr>
              <a:t>Amanuenses:</a:t>
            </a:r>
            <a:endParaRPr/>
          </a:p>
          <a:p>
            <a:pPr marL="283464" lvl="1" indent="-283464" algn="l" rtl="0">
              <a:lnSpc>
                <a:spcPct val="112000"/>
              </a:lnSpc>
              <a:spcBef>
                <a:spcPts val="900"/>
              </a:spcBef>
              <a:spcAft>
                <a:spcPts val="0"/>
              </a:spcAft>
              <a:buClr>
                <a:srgbClr val="FFFF99"/>
              </a:buClr>
              <a:buSzPts val="2400"/>
              <a:buFont typeface="Noto Sans Symbols"/>
              <a:buChar char="⮚"/>
            </a:pPr>
            <a:r>
              <a:rPr lang="en-US" sz="2400" b="1" i="1">
                <a:solidFill>
                  <a:srgbClr val="FFFF00"/>
                </a:solidFill>
                <a:latin typeface="Lucida Sans"/>
                <a:ea typeface="Lucida Sans"/>
                <a:cs typeface="Lucida Sans"/>
                <a:sym typeface="Lucida Sans"/>
              </a:rPr>
              <a:t>Tercio </a:t>
            </a:r>
            <a:r>
              <a:rPr lang="en-US" sz="2400">
                <a:solidFill>
                  <a:srgbClr val="FFFF00"/>
                </a:solidFill>
                <a:latin typeface="Arial Narrow"/>
                <a:ea typeface="Arial Narrow"/>
                <a:cs typeface="Arial Narrow"/>
                <a:sym typeface="Arial Narrow"/>
              </a:rPr>
              <a:t>(Rom. 16:22)</a:t>
            </a:r>
            <a:endParaRPr/>
          </a:p>
          <a:p>
            <a:pPr marL="283464" lvl="1" indent="-283464" algn="l" rtl="0">
              <a:lnSpc>
                <a:spcPct val="112000"/>
              </a:lnSpc>
              <a:spcBef>
                <a:spcPts val="900"/>
              </a:spcBef>
              <a:spcAft>
                <a:spcPts val="0"/>
              </a:spcAft>
              <a:buClr>
                <a:srgbClr val="FFFF99"/>
              </a:buClr>
              <a:buSzPts val="2400"/>
              <a:buFont typeface="Noto Sans Symbols"/>
              <a:buChar char="⮚"/>
            </a:pPr>
            <a:r>
              <a:rPr lang="en-US" sz="2400" b="1" i="1">
                <a:solidFill>
                  <a:srgbClr val="FFFF00"/>
                </a:solidFill>
                <a:latin typeface="Lucida Sans"/>
                <a:ea typeface="Lucida Sans"/>
                <a:cs typeface="Lucida Sans"/>
                <a:sym typeface="Lucida Sans"/>
              </a:rPr>
              <a:t>Sóstenes </a:t>
            </a:r>
            <a:r>
              <a:rPr lang="en-US" sz="2400">
                <a:solidFill>
                  <a:srgbClr val="FFFF00"/>
                </a:solidFill>
                <a:latin typeface="Arial Narrow"/>
                <a:ea typeface="Arial Narrow"/>
                <a:cs typeface="Arial Narrow"/>
                <a:sym typeface="Arial Narrow"/>
              </a:rPr>
              <a:t>(1 Cor. 1:1)</a:t>
            </a:r>
            <a:endParaRPr/>
          </a:p>
          <a:p>
            <a:pPr marL="283464" lvl="1" indent="-283464" algn="l" rtl="0">
              <a:lnSpc>
                <a:spcPct val="112000"/>
              </a:lnSpc>
              <a:spcBef>
                <a:spcPts val="900"/>
              </a:spcBef>
              <a:spcAft>
                <a:spcPts val="0"/>
              </a:spcAft>
              <a:buClr>
                <a:srgbClr val="FFFF99"/>
              </a:buClr>
              <a:buSzPts val="2400"/>
              <a:buFont typeface="Noto Sans Symbols"/>
              <a:buChar char="⮚"/>
            </a:pPr>
            <a:r>
              <a:rPr lang="en-US" sz="2400" b="1" i="1">
                <a:solidFill>
                  <a:srgbClr val="FFFF00"/>
                </a:solidFill>
                <a:latin typeface="Lucida Sans"/>
                <a:ea typeface="Lucida Sans"/>
                <a:cs typeface="Lucida Sans"/>
                <a:sym typeface="Lucida Sans"/>
              </a:rPr>
              <a:t>Timoteo </a:t>
            </a:r>
            <a:r>
              <a:rPr lang="en-US" sz="2400">
                <a:solidFill>
                  <a:srgbClr val="FFFF00"/>
                </a:solidFill>
                <a:latin typeface="Arial Narrow"/>
                <a:ea typeface="Arial Narrow"/>
                <a:cs typeface="Arial Narrow"/>
                <a:sym typeface="Arial Narrow"/>
              </a:rPr>
              <a:t>(2 Cor. 1:1; Fil. 1:1; Col. 1:1; 1 Tes. 1:1; 2 Tes. 1:1; Flm. 1)</a:t>
            </a:r>
            <a:endParaRPr sz="2400">
              <a:solidFill>
                <a:srgbClr val="FFFF00"/>
              </a:solidFill>
              <a:latin typeface="Arial Narrow"/>
              <a:ea typeface="Arial Narrow"/>
              <a:cs typeface="Arial Narrow"/>
              <a:sym typeface="Arial Narrow"/>
            </a:endParaRPr>
          </a:p>
          <a:p>
            <a:pPr marL="0" lvl="0" indent="0" algn="l" rtl="0">
              <a:lnSpc>
                <a:spcPct val="112000"/>
              </a:lnSpc>
              <a:spcBef>
                <a:spcPts val="900"/>
              </a:spcBef>
              <a:spcAft>
                <a:spcPts val="0"/>
              </a:spcAft>
              <a:buClr>
                <a:srgbClr val="FFFF99"/>
              </a:buClr>
              <a:buSzPts val="2800"/>
              <a:buNone/>
            </a:pPr>
            <a:r>
              <a:rPr lang="en-US" sz="2800" b="1">
                <a:solidFill>
                  <a:srgbClr val="FFFF99"/>
                </a:solidFill>
                <a:latin typeface="Lucida Sans"/>
                <a:ea typeface="Lucida Sans"/>
                <a:cs typeface="Lucida Sans"/>
                <a:sym typeface="Lucida Sans"/>
              </a:rPr>
              <a:t>Firma personal</a:t>
            </a:r>
            <a:r>
              <a:rPr lang="en-US" sz="2800" b="1">
                <a:latin typeface="Lucida Sans"/>
                <a:ea typeface="Lucida Sans"/>
                <a:cs typeface="Lucida Sans"/>
                <a:sym typeface="Lucida Sans"/>
              </a:rPr>
              <a:t> </a:t>
            </a:r>
            <a:r>
              <a:rPr lang="en-US" sz="2400">
                <a:solidFill>
                  <a:srgbClr val="FFFF00"/>
                </a:solidFill>
                <a:latin typeface="Arial Narrow"/>
                <a:ea typeface="Arial Narrow"/>
                <a:cs typeface="Arial Narrow"/>
                <a:sym typeface="Arial Narrow"/>
              </a:rPr>
              <a:t>(1 Cor. 16:21; Gal. 6:11; 2 Tes. 3:17)</a:t>
            </a:r>
            <a:endParaRPr sz="2400">
              <a:solidFill>
                <a:srgbClr val="FFFF00"/>
              </a:solidFill>
              <a:latin typeface="Arial Narrow"/>
              <a:ea typeface="Arial Narrow"/>
              <a:cs typeface="Arial Narrow"/>
              <a:sym typeface="Arial Narrow"/>
            </a:endParaRPr>
          </a:p>
        </p:txBody>
      </p:sp>
      <p:sp>
        <p:nvSpPr>
          <p:cNvPr id="479" name="Google Shape;479;p52"/>
          <p:cNvSpPr txBox="1">
            <a:spLocks noGrp="1"/>
          </p:cNvSpPr>
          <p:nvPr>
            <p:ph type="body" idx="2"/>
          </p:nvPr>
        </p:nvSpPr>
        <p:spPr>
          <a:xfrm>
            <a:off x="6317673" y="1330036"/>
            <a:ext cx="5292436" cy="4883728"/>
          </a:xfrm>
          <a:prstGeom prst="rect">
            <a:avLst/>
          </a:prstGeom>
          <a:solidFill>
            <a:srgbClr val="305232"/>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normAutofit/>
          </a:bodyPr>
          <a:lstStyle/>
          <a:p>
            <a:pPr marL="283464" lvl="0" indent="-283464" algn="l" rtl="0">
              <a:lnSpc>
                <a:spcPct val="112000"/>
              </a:lnSpc>
              <a:spcBef>
                <a:spcPts val="0"/>
              </a:spcBef>
              <a:spcAft>
                <a:spcPts val="0"/>
              </a:spcAft>
              <a:buClr>
                <a:schemeClr val="dk1"/>
              </a:buClr>
              <a:buSzPts val="1100"/>
              <a:buFont typeface="Arial"/>
              <a:buNone/>
            </a:pPr>
            <a:r>
              <a:rPr lang="en-US" sz="3600" b="1">
                <a:solidFill>
                  <a:srgbClr val="FFFF66"/>
                </a:solidFill>
                <a:latin typeface="Arial"/>
                <a:ea typeface="Arial"/>
                <a:cs typeface="Arial"/>
                <a:sym typeface="Arial"/>
              </a:rPr>
              <a:t>Entrega y lectura pública</a:t>
            </a:r>
            <a:endParaRPr sz="3600" b="1">
              <a:solidFill>
                <a:srgbClr val="FFFF66"/>
              </a:solidFill>
              <a:latin typeface="Arial"/>
              <a:ea typeface="Arial"/>
              <a:cs typeface="Arial"/>
              <a:sym typeface="Arial"/>
            </a:endParaRPr>
          </a:p>
          <a:p>
            <a:pPr marL="0" lvl="0" indent="0" algn="l" rtl="0">
              <a:lnSpc>
                <a:spcPct val="112000"/>
              </a:lnSpc>
              <a:spcBef>
                <a:spcPts val="900"/>
              </a:spcBef>
              <a:spcAft>
                <a:spcPts val="0"/>
              </a:spcAft>
              <a:buNone/>
            </a:pPr>
            <a:r>
              <a:rPr lang="en-US" sz="2800" b="1">
                <a:solidFill>
                  <a:srgbClr val="FFFF99"/>
                </a:solidFill>
                <a:latin typeface="Lucida Sans"/>
                <a:ea typeface="Lucida Sans"/>
                <a:cs typeface="Lucida Sans"/>
                <a:sym typeface="Lucida Sans"/>
              </a:rPr>
              <a:t>Mensajeros personales: </a:t>
            </a:r>
            <a:endParaRPr sz="2800" b="1">
              <a:solidFill>
                <a:srgbClr val="FFFF99"/>
              </a:solidFill>
              <a:latin typeface="Lucida Sans"/>
              <a:ea typeface="Lucida Sans"/>
              <a:cs typeface="Lucida Sans"/>
              <a:sym typeface="Lucida Sans"/>
            </a:endParaRPr>
          </a:p>
          <a:p>
            <a:pPr marL="283464" lvl="1" indent="-283464" algn="l" rtl="0">
              <a:lnSpc>
                <a:spcPct val="112000"/>
              </a:lnSpc>
              <a:spcBef>
                <a:spcPts val="900"/>
              </a:spcBef>
              <a:spcAft>
                <a:spcPts val="0"/>
              </a:spcAft>
              <a:buClr>
                <a:srgbClr val="FFFF99"/>
              </a:buClr>
              <a:buSzPts val="2400"/>
              <a:buFont typeface="Noto Sans Symbols"/>
              <a:buChar char="⮚"/>
            </a:pPr>
            <a:r>
              <a:rPr lang="en-US" sz="2400" b="1" i="1">
                <a:solidFill>
                  <a:srgbClr val="FFFF00"/>
                </a:solidFill>
                <a:latin typeface="Lucida Sans"/>
                <a:ea typeface="Lucida Sans"/>
                <a:cs typeface="Lucida Sans"/>
                <a:sym typeface="Lucida Sans"/>
              </a:rPr>
              <a:t>Febe </a:t>
            </a:r>
            <a:r>
              <a:rPr lang="en-US" sz="2400">
                <a:solidFill>
                  <a:srgbClr val="FFFF00"/>
                </a:solidFill>
                <a:latin typeface="Arial Narrow"/>
                <a:ea typeface="Arial Narrow"/>
                <a:cs typeface="Arial Narrow"/>
                <a:sym typeface="Arial Narrow"/>
              </a:rPr>
              <a:t>(Rom. 16:1-2)</a:t>
            </a:r>
            <a:endParaRPr/>
          </a:p>
          <a:p>
            <a:pPr marL="283464" lvl="1" indent="-283464" algn="l" rtl="0">
              <a:lnSpc>
                <a:spcPct val="112000"/>
              </a:lnSpc>
              <a:spcBef>
                <a:spcPts val="900"/>
              </a:spcBef>
              <a:spcAft>
                <a:spcPts val="0"/>
              </a:spcAft>
              <a:buClr>
                <a:srgbClr val="FFFF99"/>
              </a:buClr>
              <a:buSzPts val="2400"/>
              <a:buFont typeface="Noto Sans Symbols"/>
              <a:buChar char="⮚"/>
            </a:pPr>
            <a:r>
              <a:rPr lang="en-US" sz="2400" b="1" i="1">
                <a:solidFill>
                  <a:srgbClr val="FFFF00"/>
                </a:solidFill>
                <a:latin typeface="Lucida Sans"/>
                <a:ea typeface="Lucida Sans"/>
                <a:cs typeface="Lucida Sans"/>
                <a:sym typeface="Lucida Sans"/>
              </a:rPr>
              <a:t>Tito </a:t>
            </a:r>
            <a:r>
              <a:rPr lang="en-US" sz="2400">
                <a:solidFill>
                  <a:srgbClr val="FFFF00"/>
                </a:solidFill>
                <a:latin typeface="Arial Narrow"/>
                <a:ea typeface="Arial Narrow"/>
                <a:cs typeface="Arial Narrow"/>
                <a:sym typeface="Arial Narrow"/>
              </a:rPr>
              <a:t>(2 Cor. 8:17-18; 12:18)</a:t>
            </a:r>
            <a:endParaRPr/>
          </a:p>
          <a:p>
            <a:pPr marL="283464" lvl="1" indent="-283464" algn="l" rtl="0">
              <a:lnSpc>
                <a:spcPct val="112000"/>
              </a:lnSpc>
              <a:spcBef>
                <a:spcPts val="900"/>
              </a:spcBef>
              <a:spcAft>
                <a:spcPts val="0"/>
              </a:spcAft>
              <a:buClr>
                <a:srgbClr val="FFFF99"/>
              </a:buClr>
              <a:buSzPts val="2400"/>
              <a:buFont typeface="Noto Sans Symbols"/>
              <a:buChar char="⮚"/>
            </a:pPr>
            <a:r>
              <a:rPr lang="en-US" sz="2400" b="1" i="1">
                <a:solidFill>
                  <a:srgbClr val="FFFF00"/>
                </a:solidFill>
                <a:latin typeface="Lucida Sans"/>
                <a:ea typeface="Lucida Sans"/>
                <a:cs typeface="Lucida Sans"/>
                <a:sym typeface="Lucida Sans"/>
              </a:rPr>
              <a:t>Tíquicos </a:t>
            </a:r>
            <a:r>
              <a:rPr lang="en-US" sz="2400">
                <a:solidFill>
                  <a:srgbClr val="FFFF00"/>
                </a:solidFill>
                <a:latin typeface="Arial Narrow"/>
                <a:ea typeface="Arial Narrow"/>
                <a:cs typeface="Arial Narrow"/>
                <a:sym typeface="Arial Narrow"/>
              </a:rPr>
              <a:t>(Efe. 6:21-22; Col. 4:7-8)</a:t>
            </a:r>
            <a:endParaRPr/>
          </a:p>
          <a:p>
            <a:pPr marL="0" lvl="0" indent="0" algn="l" rtl="0">
              <a:lnSpc>
                <a:spcPct val="112000"/>
              </a:lnSpc>
              <a:spcBef>
                <a:spcPts val="900"/>
              </a:spcBef>
              <a:spcAft>
                <a:spcPts val="0"/>
              </a:spcAft>
              <a:buClr>
                <a:srgbClr val="FFFF99"/>
              </a:buClr>
              <a:buSzPts val="2800"/>
              <a:buNone/>
            </a:pPr>
            <a:r>
              <a:rPr lang="en-US" sz="2800" b="1">
                <a:solidFill>
                  <a:srgbClr val="FFFF99"/>
                </a:solidFill>
                <a:latin typeface="Lucida Sans"/>
                <a:ea typeface="Lucida Sans"/>
                <a:cs typeface="Lucida Sans"/>
                <a:sym typeface="Lucida Sans"/>
              </a:rPr>
              <a:t>Lectura pública </a:t>
            </a:r>
            <a:r>
              <a:rPr lang="en-US" sz="2400">
                <a:solidFill>
                  <a:srgbClr val="FFFF00"/>
                </a:solidFill>
                <a:latin typeface="Arial Narrow"/>
                <a:ea typeface="Arial Narrow"/>
                <a:cs typeface="Arial Narrow"/>
                <a:sym typeface="Arial Narrow"/>
              </a:rPr>
              <a:t>(Efe. 6:21-22; Col. 4:16; 1 Tes. 5:27)</a:t>
            </a:r>
            <a:endParaRPr sz="2400" b="1">
              <a:solidFill>
                <a:srgbClr val="FFFF00"/>
              </a:solidFill>
              <a:latin typeface="Lucida Sans"/>
              <a:ea typeface="Lucida Sans"/>
              <a:cs typeface="Lucida Sans"/>
              <a:sym typeface="Lucida Sans"/>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8">
                                            <p:txEl>
                                              <p:pRg st="0" end="0"/>
                                            </p:txEl>
                                          </p:spTgt>
                                        </p:tgtEl>
                                        <p:attrNameLst>
                                          <p:attrName>style.visibility</p:attrName>
                                        </p:attrNameLst>
                                      </p:cBhvr>
                                      <p:to>
                                        <p:strVal val="visible"/>
                                      </p:to>
                                    </p:set>
                                    <p:animEffect transition="in" filter="fade">
                                      <p:cBhvr>
                                        <p:cTn id="7" dur="500"/>
                                        <p:tgtEl>
                                          <p:spTgt spid="47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8">
                                            <p:txEl>
                                              <p:pRg st="1" end="1"/>
                                            </p:txEl>
                                          </p:spTgt>
                                        </p:tgtEl>
                                        <p:attrNameLst>
                                          <p:attrName>style.visibility</p:attrName>
                                        </p:attrNameLst>
                                      </p:cBhvr>
                                      <p:to>
                                        <p:strVal val="visible"/>
                                      </p:to>
                                    </p:set>
                                    <p:animEffect transition="in" filter="fade">
                                      <p:cBhvr>
                                        <p:cTn id="12" dur="500"/>
                                        <p:tgtEl>
                                          <p:spTgt spid="47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78">
                                            <p:txEl>
                                              <p:pRg st="2" end="2"/>
                                            </p:txEl>
                                          </p:spTgt>
                                        </p:tgtEl>
                                        <p:attrNameLst>
                                          <p:attrName>style.visibility</p:attrName>
                                        </p:attrNameLst>
                                      </p:cBhvr>
                                      <p:to>
                                        <p:strVal val="visible"/>
                                      </p:to>
                                    </p:set>
                                    <p:animEffect transition="in" filter="fade">
                                      <p:cBhvr>
                                        <p:cTn id="17" dur="500"/>
                                        <p:tgtEl>
                                          <p:spTgt spid="47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78">
                                            <p:txEl>
                                              <p:pRg st="3" end="3"/>
                                            </p:txEl>
                                          </p:spTgt>
                                        </p:tgtEl>
                                        <p:attrNameLst>
                                          <p:attrName>style.visibility</p:attrName>
                                        </p:attrNameLst>
                                      </p:cBhvr>
                                      <p:to>
                                        <p:strVal val="visible"/>
                                      </p:to>
                                    </p:set>
                                    <p:animEffect transition="in" filter="fade">
                                      <p:cBhvr>
                                        <p:cTn id="22" dur="500"/>
                                        <p:tgtEl>
                                          <p:spTgt spid="47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78">
                                            <p:txEl>
                                              <p:pRg st="4" end="4"/>
                                            </p:txEl>
                                          </p:spTgt>
                                        </p:tgtEl>
                                        <p:attrNameLst>
                                          <p:attrName>style.visibility</p:attrName>
                                        </p:attrNameLst>
                                      </p:cBhvr>
                                      <p:to>
                                        <p:strVal val="visible"/>
                                      </p:to>
                                    </p:set>
                                    <p:animEffect transition="in" filter="fade">
                                      <p:cBhvr>
                                        <p:cTn id="27" dur="500"/>
                                        <p:tgtEl>
                                          <p:spTgt spid="47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78">
                                            <p:txEl>
                                              <p:pRg st="5" end="5"/>
                                            </p:txEl>
                                          </p:spTgt>
                                        </p:tgtEl>
                                        <p:attrNameLst>
                                          <p:attrName>style.visibility</p:attrName>
                                        </p:attrNameLst>
                                      </p:cBhvr>
                                      <p:to>
                                        <p:strVal val="visible"/>
                                      </p:to>
                                    </p:set>
                                    <p:animEffect transition="in" filter="fade">
                                      <p:cBhvr>
                                        <p:cTn id="32" dur="500"/>
                                        <p:tgtEl>
                                          <p:spTgt spid="47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79">
                                            <p:txEl>
                                              <p:pRg st="0" end="0"/>
                                            </p:txEl>
                                          </p:spTgt>
                                        </p:tgtEl>
                                        <p:attrNameLst>
                                          <p:attrName>style.visibility</p:attrName>
                                        </p:attrNameLst>
                                      </p:cBhvr>
                                      <p:to>
                                        <p:strVal val="visible"/>
                                      </p:to>
                                    </p:set>
                                    <p:animEffect transition="in" filter="fade">
                                      <p:cBhvr>
                                        <p:cTn id="37" dur="500"/>
                                        <p:tgtEl>
                                          <p:spTgt spid="47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79">
                                            <p:txEl>
                                              <p:pRg st="1" end="1"/>
                                            </p:txEl>
                                          </p:spTgt>
                                        </p:tgtEl>
                                        <p:attrNameLst>
                                          <p:attrName>style.visibility</p:attrName>
                                        </p:attrNameLst>
                                      </p:cBhvr>
                                      <p:to>
                                        <p:strVal val="visible"/>
                                      </p:to>
                                    </p:set>
                                    <p:animEffect transition="in" filter="fade">
                                      <p:cBhvr>
                                        <p:cTn id="42" dur="500"/>
                                        <p:tgtEl>
                                          <p:spTgt spid="479">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79">
                                            <p:txEl>
                                              <p:pRg st="2" end="2"/>
                                            </p:txEl>
                                          </p:spTgt>
                                        </p:tgtEl>
                                        <p:attrNameLst>
                                          <p:attrName>style.visibility</p:attrName>
                                        </p:attrNameLst>
                                      </p:cBhvr>
                                      <p:to>
                                        <p:strVal val="visible"/>
                                      </p:to>
                                    </p:set>
                                    <p:animEffect transition="in" filter="fade">
                                      <p:cBhvr>
                                        <p:cTn id="47" dur="500"/>
                                        <p:tgtEl>
                                          <p:spTgt spid="479">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79">
                                            <p:txEl>
                                              <p:pRg st="3" end="3"/>
                                            </p:txEl>
                                          </p:spTgt>
                                        </p:tgtEl>
                                        <p:attrNameLst>
                                          <p:attrName>style.visibility</p:attrName>
                                        </p:attrNameLst>
                                      </p:cBhvr>
                                      <p:to>
                                        <p:strVal val="visible"/>
                                      </p:to>
                                    </p:set>
                                    <p:animEffect transition="in" filter="fade">
                                      <p:cBhvr>
                                        <p:cTn id="52" dur="500"/>
                                        <p:tgtEl>
                                          <p:spTgt spid="479">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79">
                                            <p:txEl>
                                              <p:pRg st="4" end="4"/>
                                            </p:txEl>
                                          </p:spTgt>
                                        </p:tgtEl>
                                        <p:attrNameLst>
                                          <p:attrName>style.visibility</p:attrName>
                                        </p:attrNameLst>
                                      </p:cBhvr>
                                      <p:to>
                                        <p:strVal val="visible"/>
                                      </p:to>
                                    </p:set>
                                    <p:animEffect transition="in" filter="fade">
                                      <p:cBhvr>
                                        <p:cTn id="57" dur="500"/>
                                        <p:tgtEl>
                                          <p:spTgt spid="479">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479">
                                            <p:txEl>
                                              <p:pRg st="5" end="5"/>
                                            </p:txEl>
                                          </p:spTgt>
                                        </p:tgtEl>
                                        <p:attrNameLst>
                                          <p:attrName>style.visibility</p:attrName>
                                        </p:attrNameLst>
                                      </p:cBhvr>
                                      <p:to>
                                        <p:strVal val="visible"/>
                                      </p:to>
                                    </p:set>
                                    <p:animEffect transition="in" filter="fade">
                                      <p:cBhvr>
                                        <p:cTn id="62" dur="500"/>
                                        <p:tgtEl>
                                          <p:spTgt spid="47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bg>
      <p:bgPr>
        <a:solidFill>
          <a:srgbClr val="5E3845"/>
        </a:solidFill>
        <a:effectLst/>
      </p:bgPr>
    </p:bg>
    <p:spTree>
      <p:nvGrpSpPr>
        <p:cNvPr id="1" name="Shape 483"/>
        <p:cNvGrpSpPr/>
        <p:nvPr/>
      </p:nvGrpSpPr>
      <p:grpSpPr>
        <a:xfrm>
          <a:off x="0" y="0"/>
          <a:ext cx="0" cy="0"/>
          <a:chOff x="0" y="0"/>
          <a:chExt cx="0" cy="0"/>
        </a:xfrm>
      </p:grpSpPr>
      <p:sp>
        <p:nvSpPr>
          <p:cNvPr id="484" name="Google Shape;484;p53"/>
          <p:cNvSpPr txBox="1">
            <a:spLocks noGrp="1"/>
          </p:cNvSpPr>
          <p:nvPr>
            <p:ph type="title"/>
          </p:nvPr>
        </p:nvSpPr>
        <p:spPr>
          <a:xfrm>
            <a:off x="175525" y="110800"/>
            <a:ext cx="11923200" cy="936600"/>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90000"/>
              </a:lnSpc>
              <a:spcBef>
                <a:spcPts val="0"/>
              </a:spcBef>
              <a:spcAft>
                <a:spcPts val="0"/>
              </a:spcAft>
              <a:buClr>
                <a:srgbClr val="FFC000"/>
              </a:buClr>
              <a:buSzPct val="100000"/>
              <a:buFont typeface="Century Schoolbook"/>
              <a:buNone/>
            </a:pPr>
            <a:r>
              <a:rPr lang="en-US" sz="3100">
                <a:solidFill>
                  <a:srgbClr val="FFC000"/>
                </a:solidFill>
              </a:rPr>
              <a:t>Cómo podían ser las cartas de Pablo</a:t>
            </a:r>
            <a:br>
              <a:rPr lang="en-US" sz="3200"/>
            </a:br>
            <a:r>
              <a:rPr lang="en-US" sz="2288">
                <a:solidFill>
                  <a:schemeClr val="lt1"/>
                </a:solidFill>
                <a:latin typeface="Arial"/>
                <a:ea typeface="Arial"/>
                <a:cs typeface="Arial"/>
                <a:sym typeface="Arial"/>
              </a:rPr>
              <a:t>p46 (Chester Beatty Papyri Collection, Dublín):  Romanos 11: 13-22 y Colosenses 1: 5-12, c. dC 200</a:t>
            </a:r>
            <a:endParaRPr sz="2288">
              <a:solidFill>
                <a:schemeClr val="lt1"/>
              </a:solidFill>
              <a:latin typeface="Arial"/>
              <a:ea typeface="Arial"/>
              <a:cs typeface="Arial"/>
              <a:sym typeface="Arial"/>
            </a:endParaRPr>
          </a:p>
          <a:p>
            <a:pPr marL="0" lvl="0" indent="0" algn="ctr" rtl="0">
              <a:lnSpc>
                <a:spcPct val="90000"/>
              </a:lnSpc>
              <a:spcBef>
                <a:spcPts val="0"/>
              </a:spcBef>
              <a:spcAft>
                <a:spcPts val="0"/>
              </a:spcAft>
              <a:buClr>
                <a:schemeClr val="dk1"/>
              </a:buClr>
              <a:buSzPct val="48058"/>
              <a:buFont typeface="Arial"/>
              <a:buNone/>
            </a:pPr>
            <a:endParaRPr sz="2288">
              <a:solidFill>
                <a:schemeClr val="lt1"/>
              </a:solidFill>
              <a:latin typeface="Arial"/>
              <a:ea typeface="Arial"/>
              <a:cs typeface="Arial"/>
              <a:sym typeface="Arial"/>
            </a:endParaRPr>
          </a:p>
          <a:p>
            <a:pPr marL="0" lvl="0" indent="0" algn="ctr" rtl="0">
              <a:lnSpc>
                <a:spcPct val="90000"/>
              </a:lnSpc>
              <a:spcBef>
                <a:spcPts val="0"/>
              </a:spcBef>
              <a:spcAft>
                <a:spcPts val="0"/>
              </a:spcAft>
              <a:buClr>
                <a:srgbClr val="FFC000"/>
              </a:buClr>
              <a:buSzPct val="129166"/>
              <a:buFont typeface="Century Schoolbook"/>
              <a:buNone/>
            </a:pPr>
            <a:endParaRPr sz="2400">
              <a:solidFill>
                <a:schemeClr val="lt1"/>
              </a:solidFill>
              <a:latin typeface="Arial"/>
              <a:ea typeface="Arial"/>
              <a:cs typeface="Arial"/>
              <a:sym typeface="Arial"/>
            </a:endParaRPr>
          </a:p>
        </p:txBody>
      </p:sp>
      <p:pic>
        <p:nvPicPr>
          <p:cNvPr id="485" name="Google Shape;485;p53"/>
          <p:cNvPicPr preferRelativeResize="0"/>
          <p:nvPr/>
        </p:nvPicPr>
        <p:blipFill rotWithShape="1">
          <a:blip r:embed="rId3">
            <a:alphaModFix/>
          </a:blip>
          <a:srcRect/>
          <a:stretch/>
        </p:blipFill>
        <p:spPr>
          <a:xfrm>
            <a:off x="1569719" y="1018793"/>
            <a:ext cx="8869681" cy="5839207"/>
          </a:xfrm>
          <a:prstGeom prst="rect">
            <a:avLst/>
          </a:prstGeom>
          <a:noFill/>
          <a:ln>
            <a:noFill/>
          </a:ln>
        </p:spPr>
      </p:pic>
    </p:spTree>
  </p:cSld>
  <p:clrMapOvr>
    <a:masterClrMapping/>
  </p:clrMapOvr>
  <p:transition>
    <p:split orient="vert"/>
  </p:transition>
</p:sld>
</file>

<file path=ppt/slides/slide54.xml><?xml version="1.0" encoding="utf-8"?>
<p:sld xmlns:a="http://schemas.openxmlformats.org/drawingml/2006/main" xmlns:r="http://schemas.openxmlformats.org/officeDocument/2006/relationships" xmlns:p="http://schemas.openxmlformats.org/presentationml/2006/main" showMasterSp="0">
  <p:cSld>
    <p:bg>
      <p:bgPr>
        <a:solidFill>
          <a:srgbClr val="5E3845"/>
        </a:solidFill>
        <a:effectLst/>
      </p:bgPr>
    </p:bg>
    <p:spTree>
      <p:nvGrpSpPr>
        <p:cNvPr id="1" name="Shape 489"/>
        <p:cNvGrpSpPr/>
        <p:nvPr/>
      </p:nvGrpSpPr>
      <p:grpSpPr>
        <a:xfrm>
          <a:off x="0" y="0"/>
          <a:ext cx="0" cy="0"/>
          <a:chOff x="0" y="0"/>
          <a:chExt cx="0" cy="0"/>
        </a:xfrm>
      </p:grpSpPr>
      <p:sp>
        <p:nvSpPr>
          <p:cNvPr id="490" name="Google Shape;490;p54"/>
          <p:cNvSpPr txBox="1">
            <a:spLocks noGrp="1"/>
          </p:cNvSpPr>
          <p:nvPr>
            <p:ph type="title"/>
          </p:nvPr>
        </p:nvSpPr>
        <p:spPr>
          <a:xfrm>
            <a:off x="623449" y="381000"/>
            <a:ext cx="5193900" cy="10668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ct val="30555"/>
              <a:buFont typeface="Arial"/>
              <a:buNone/>
            </a:pPr>
            <a:r>
              <a:rPr lang="en-US" sz="3600" b="1">
                <a:solidFill>
                  <a:srgbClr val="FFC000"/>
                </a:solidFill>
              </a:rPr>
              <a:t>Estilo de las Epístolas  de Pablo</a:t>
            </a:r>
            <a:endParaRPr sz="3600" b="1">
              <a:solidFill>
                <a:srgbClr val="FFC000"/>
              </a:solidFill>
            </a:endParaRPr>
          </a:p>
        </p:txBody>
      </p:sp>
      <p:sp>
        <p:nvSpPr>
          <p:cNvPr id="491" name="Google Shape;491;p54"/>
          <p:cNvSpPr txBox="1">
            <a:spLocks noGrp="1"/>
          </p:cNvSpPr>
          <p:nvPr>
            <p:ph type="body" idx="1"/>
          </p:nvPr>
        </p:nvSpPr>
        <p:spPr>
          <a:xfrm>
            <a:off x="623455" y="1447800"/>
            <a:ext cx="5132821" cy="5181600"/>
          </a:xfrm>
          <a:prstGeom prst="rect">
            <a:avLst/>
          </a:prstGeom>
          <a:noFill/>
          <a:ln>
            <a:noFill/>
          </a:ln>
        </p:spPr>
        <p:txBody>
          <a:bodyPr spcFirstLastPara="1" wrap="square" lIns="91425" tIns="45700" rIns="91425" bIns="45700" anchor="t" anchorCtr="0">
            <a:normAutofit/>
          </a:bodyPr>
          <a:lstStyle/>
          <a:p>
            <a:pPr marL="283464" lvl="0" indent="-283464" algn="l" rtl="0">
              <a:lnSpc>
                <a:spcPct val="90000"/>
              </a:lnSpc>
              <a:spcBef>
                <a:spcPts val="0"/>
              </a:spcBef>
              <a:spcAft>
                <a:spcPts val="0"/>
              </a:spcAft>
              <a:buNone/>
            </a:pPr>
            <a:r>
              <a:rPr lang="en-US" sz="2800">
                <a:solidFill>
                  <a:srgbClr val="FFFF99"/>
                </a:solidFill>
                <a:latin typeface="Open Sans"/>
                <a:ea typeface="Open Sans"/>
                <a:cs typeface="Open Sans"/>
                <a:sym typeface="Open Sans"/>
              </a:rPr>
              <a:t>La escritura de cartas en el mundo grecorromano seguía convenciones estilísticas.</a:t>
            </a:r>
            <a:endParaRPr sz="2800">
              <a:solidFill>
                <a:srgbClr val="FFFF99"/>
              </a:solidFill>
              <a:latin typeface="Open Sans"/>
              <a:ea typeface="Open Sans"/>
              <a:cs typeface="Open Sans"/>
              <a:sym typeface="Open Sans"/>
            </a:endParaRPr>
          </a:p>
          <a:p>
            <a:pPr marL="283464" lvl="0" indent="-283464" algn="l" rtl="0">
              <a:lnSpc>
                <a:spcPct val="90000"/>
              </a:lnSpc>
              <a:spcBef>
                <a:spcPts val="900"/>
              </a:spcBef>
              <a:spcAft>
                <a:spcPts val="0"/>
              </a:spcAft>
              <a:buClr>
                <a:srgbClr val="FFFF00"/>
              </a:buClr>
              <a:buSzPts val="2400"/>
              <a:buChar char="•"/>
            </a:pPr>
            <a:r>
              <a:rPr lang="en-US" sz="2400" i="1">
                <a:solidFill>
                  <a:srgbClr val="FFFF00"/>
                </a:solidFill>
                <a:latin typeface="Arial Narrow"/>
                <a:ea typeface="Arial Narrow"/>
                <a:cs typeface="Arial Narrow"/>
                <a:sym typeface="Arial Narrow"/>
              </a:rPr>
              <a:t>Los manuales de teoría de las cartas servían de guía para diferenciar las cartas comerciales, las oficiales, las públicas y las discursivas.</a:t>
            </a:r>
            <a:endParaRPr sz="2400" i="1">
              <a:solidFill>
                <a:srgbClr val="FFFF00"/>
              </a:solidFill>
              <a:latin typeface="Arial Narrow"/>
              <a:ea typeface="Arial Narrow"/>
              <a:cs typeface="Arial Narrow"/>
              <a:sym typeface="Arial Narrow"/>
            </a:endParaRPr>
          </a:p>
          <a:p>
            <a:pPr marL="283464" lvl="0" indent="-283464" algn="l" rtl="0">
              <a:lnSpc>
                <a:spcPct val="90000"/>
              </a:lnSpc>
              <a:spcBef>
                <a:spcPts val="900"/>
              </a:spcBef>
              <a:spcAft>
                <a:spcPts val="0"/>
              </a:spcAft>
              <a:buClr>
                <a:srgbClr val="FFFF00"/>
              </a:buClr>
              <a:buSzPts val="2400"/>
              <a:buChar char="•"/>
            </a:pPr>
            <a:r>
              <a:rPr lang="en-US" sz="2400" i="1">
                <a:solidFill>
                  <a:srgbClr val="FFFF00"/>
                </a:solidFill>
                <a:latin typeface="Arial Narrow"/>
                <a:ea typeface="Arial Narrow"/>
                <a:cs typeface="Arial Narrow"/>
                <a:sym typeface="Arial Narrow"/>
              </a:rPr>
              <a:t>Las cartas de Pablo siguen en gran medida las convenciones de la época, pero también adaptó libremente esas convenciones a sus propios fines.</a:t>
            </a:r>
            <a:endParaRPr sz="2400" i="1">
              <a:solidFill>
                <a:srgbClr val="FFFF00"/>
              </a:solidFill>
              <a:latin typeface="Arial Narrow"/>
              <a:ea typeface="Arial Narrow"/>
              <a:cs typeface="Arial Narrow"/>
              <a:sym typeface="Arial Narrow"/>
            </a:endParaRPr>
          </a:p>
        </p:txBody>
      </p:sp>
      <p:sp>
        <p:nvSpPr>
          <p:cNvPr id="492" name="Google Shape;492;p54"/>
          <p:cNvSpPr txBox="1">
            <a:spLocks noGrp="1"/>
          </p:cNvSpPr>
          <p:nvPr>
            <p:ph type="body" idx="2"/>
          </p:nvPr>
        </p:nvSpPr>
        <p:spPr>
          <a:xfrm>
            <a:off x="6781801" y="304800"/>
            <a:ext cx="4273550" cy="6248400"/>
          </a:xfrm>
          <a:prstGeom prst="rect">
            <a:avLst/>
          </a:prstGeom>
          <a:solidFill>
            <a:srgbClr val="600000"/>
          </a:solidFill>
          <a:ln w="38100" cap="flat" cmpd="sng">
            <a:solidFill>
              <a:schemeClr val="dk1"/>
            </a:solidFill>
            <a:prstDash val="solid"/>
            <a:miter lim="800000"/>
            <a:headEnd type="none" w="sm" len="sm"/>
            <a:tailEnd type="none" w="sm" len="sm"/>
          </a:ln>
        </p:spPr>
        <p:txBody>
          <a:bodyPr spcFirstLastPara="1" wrap="square" lIns="91425" tIns="45700" rIns="91425" bIns="45700" anchor="t" anchorCtr="0">
            <a:normAutofit lnSpcReduction="20000"/>
          </a:bodyPr>
          <a:lstStyle/>
          <a:p>
            <a:pPr marL="283464" lvl="0" indent="-283464" algn="l" rtl="0">
              <a:lnSpc>
                <a:spcPct val="90000"/>
              </a:lnSpc>
              <a:spcBef>
                <a:spcPts val="0"/>
              </a:spcBef>
              <a:spcAft>
                <a:spcPts val="0"/>
              </a:spcAft>
              <a:buClr>
                <a:schemeClr val="dk1"/>
              </a:buClr>
              <a:buSzPts val="1100"/>
              <a:buFont typeface="Arial"/>
              <a:buNone/>
            </a:pPr>
            <a:r>
              <a:rPr lang="en-US" sz="2800">
                <a:solidFill>
                  <a:srgbClr val="FFFF00"/>
                </a:solidFill>
                <a:latin typeface="Open Sans"/>
                <a:ea typeface="Open Sans"/>
                <a:cs typeface="Open Sans"/>
                <a:sym typeface="Open Sans"/>
              </a:rPr>
              <a:t>EL PATRÓN PAULINO</a:t>
            </a:r>
            <a:endParaRPr sz="2800">
              <a:solidFill>
                <a:srgbClr val="FFFF00"/>
              </a:solidFill>
              <a:latin typeface="Open Sans"/>
              <a:ea typeface="Open Sans"/>
              <a:cs typeface="Open Sans"/>
              <a:sym typeface="Open Sans"/>
            </a:endParaRPr>
          </a:p>
          <a:p>
            <a:pPr marL="283464" lvl="0" indent="-283464" algn="l" rtl="0">
              <a:lnSpc>
                <a:spcPct val="90000"/>
              </a:lnSpc>
              <a:spcBef>
                <a:spcPts val="900"/>
              </a:spcBef>
              <a:spcAft>
                <a:spcPts val="0"/>
              </a:spcAft>
              <a:buClr>
                <a:srgbClr val="FFFF00"/>
              </a:buClr>
              <a:buSzPts val="2400"/>
              <a:buFont typeface="Noto Sans Symbols"/>
              <a:buNone/>
            </a:pPr>
            <a:r>
              <a:rPr lang="en-US" sz="2400">
                <a:solidFill>
                  <a:srgbClr val="FFFF00"/>
                </a:solidFill>
                <a:latin typeface="Arial Narrow"/>
                <a:ea typeface="Arial Narrow"/>
                <a:cs typeface="Arial Narrow"/>
                <a:sym typeface="Arial Narrow"/>
              </a:rPr>
              <a:t>Apertura</a:t>
            </a:r>
            <a:endParaRPr/>
          </a:p>
          <a:p>
            <a:pPr marL="283464" lvl="0" indent="-283464" algn="l" rtl="0">
              <a:lnSpc>
                <a:spcPct val="90000"/>
              </a:lnSpc>
              <a:spcBef>
                <a:spcPts val="900"/>
              </a:spcBef>
              <a:spcAft>
                <a:spcPts val="0"/>
              </a:spcAft>
              <a:buClr>
                <a:srgbClr val="262626"/>
              </a:buClr>
              <a:buSzPts val="2400"/>
              <a:buFont typeface="Noto Sans Symbols"/>
              <a:buNone/>
            </a:pPr>
            <a:r>
              <a:rPr lang="en-US" sz="2400" i="1">
                <a:latin typeface="Jim Nightshade"/>
                <a:ea typeface="Jim Nightshade"/>
                <a:cs typeface="Jim Nightshade"/>
                <a:sym typeface="Jim Nightshade"/>
              </a:rPr>
              <a:t>	</a:t>
            </a:r>
            <a:r>
              <a:rPr lang="en-US" sz="2400" b="1" i="1">
                <a:solidFill>
                  <a:schemeClr val="lt1"/>
                </a:solidFill>
                <a:latin typeface="Comic Sans MS"/>
                <a:ea typeface="Comic Sans MS"/>
                <a:cs typeface="Comic Sans MS"/>
                <a:sym typeface="Comic Sans MS"/>
              </a:rPr>
              <a:t>Pablo, un apóstol... a los santos...</a:t>
            </a:r>
            <a:endParaRPr/>
          </a:p>
          <a:p>
            <a:pPr marL="283464" lvl="0" indent="-283464" algn="l" rtl="0">
              <a:lnSpc>
                <a:spcPct val="90000"/>
              </a:lnSpc>
              <a:spcBef>
                <a:spcPts val="900"/>
              </a:spcBef>
              <a:spcAft>
                <a:spcPts val="0"/>
              </a:spcAft>
              <a:buClr>
                <a:srgbClr val="FFFF00"/>
              </a:buClr>
              <a:buSzPts val="2400"/>
              <a:buFont typeface="Noto Sans Symbols"/>
              <a:buNone/>
            </a:pPr>
            <a:r>
              <a:rPr lang="en-US" sz="2400">
                <a:solidFill>
                  <a:srgbClr val="FFFF00"/>
                </a:solidFill>
                <a:latin typeface="Arial Narrow"/>
                <a:ea typeface="Arial Narrow"/>
                <a:cs typeface="Arial Narrow"/>
                <a:sym typeface="Arial Narrow"/>
              </a:rPr>
              <a:t>Acción de Gracias</a:t>
            </a:r>
            <a:endParaRPr/>
          </a:p>
          <a:p>
            <a:pPr marL="283464" lvl="0" indent="-283464" algn="l" rtl="0">
              <a:lnSpc>
                <a:spcPct val="90000"/>
              </a:lnSpc>
              <a:spcBef>
                <a:spcPts val="900"/>
              </a:spcBef>
              <a:spcAft>
                <a:spcPts val="0"/>
              </a:spcAft>
              <a:buClr>
                <a:schemeClr val="dk1"/>
              </a:buClr>
              <a:buSzPts val="1100"/>
              <a:buFont typeface="Arial"/>
              <a:buNone/>
            </a:pPr>
            <a:r>
              <a:rPr lang="en-US" sz="2400" i="1">
                <a:solidFill>
                  <a:schemeClr val="lt1"/>
                </a:solidFill>
                <a:latin typeface="Jim Nightshade"/>
                <a:ea typeface="Jim Nightshade"/>
                <a:cs typeface="Jim Nightshade"/>
                <a:sym typeface="Jim Nightshade"/>
              </a:rPr>
              <a:t>	</a:t>
            </a:r>
            <a:r>
              <a:rPr lang="en-US" sz="2400" b="1" i="1">
                <a:solidFill>
                  <a:schemeClr val="lt1"/>
                </a:solidFill>
                <a:latin typeface="Comic Sans MS"/>
                <a:ea typeface="Comic Sans MS"/>
                <a:cs typeface="Comic Sans MS"/>
                <a:sym typeface="Comic Sans MS"/>
              </a:rPr>
              <a:t>Saludos... gracia y paz</a:t>
            </a:r>
            <a:endParaRPr sz="2400" b="1" i="1">
              <a:solidFill>
                <a:schemeClr val="lt1"/>
              </a:solidFill>
              <a:latin typeface="Comic Sans MS"/>
              <a:ea typeface="Comic Sans MS"/>
              <a:cs typeface="Comic Sans MS"/>
              <a:sym typeface="Comic Sans MS"/>
            </a:endParaRPr>
          </a:p>
          <a:p>
            <a:pPr marL="283464" lvl="0" indent="-283464" algn="l" rtl="0">
              <a:lnSpc>
                <a:spcPct val="90000"/>
              </a:lnSpc>
              <a:spcBef>
                <a:spcPts val="900"/>
              </a:spcBef>
              <a:spcAft>
                <a:spcPts val="0"/>
              </a:spcAft>
              <a:buClr>
                <a:schemeClr val="lt1"/>
              </a:buClr>
              <a:buSzPts val="2400"/>
              <a:buFont typeface="Noto Sans Symbols"/>
              <a:buNone/>
            </a:pPr>
            <a:r>
              <a:rPr lang="en-US" sz="2400" i="1">
                <a:solidFill>
                  <a:schemeClr val="lt1"/>
                </a:solidFill>
                <a:latin typeface="Jim Nightshade"/>
                <a:ea typeface="Jim Nightshade"/>
                <a:cs typeface="Jim Nightshade"/>
                <a:sym typeface="Jim Nightshade"/>
              </a:rPr>
              <a:t>	</a:t>
            </a:r>
            <a:r>
              <a:rPr lang="en-US" sz="2400">
                <a:solidFill>
                  <a:schemeClr val="lt1"/>
                </a:solidFill>
                <a:latin typeface="Arial"/>
                <a:ea typeface="Arial"/>
                <a:cs typeface="Arial"/>
                <a:sym typeface="Arial"/>
              </a:rPr>
              <a:t>	(xai&lt;rein cambió a xa&lt;rij)</a:t>
            </a:r>
            <a:endParaRPr sz="2400">
              <a:solidFill>
                <a:schemeClr val="lt1"/>
              </a:solidFill>
              <a:latin typeface="Arial"/>
              <a:ea typeface="Arial"/>
              <a:cs typeface="Arial"/>
              <a:sym typeface="Arial"/>
            </a:endParaRPr>
          </a:p>
          <a:p>
            <a:pPr marL="283464" lvl="0" indent="-283464" algn="l" rtl="0">
              <a:lnSpc>
                <a:spcPct val="90000"/>
              </a:lnSpc>
              <a:spcBef>
                <a:spcPts val="900"/>
              </a:spcBef>
              <a:spcAft>
                <a:spcPts val="0"/>
              </a:spcAft>
              <a:buClr>
                <a:srgbClr val="FFFF00"/>
              </a:buClr>
              <a:buSzPts val="2400"/>
              <a:buFont typeface="Noto Sans Symbols"/>
              <a:buNone/>
            </a:pPr>
            <a:r>
              <a:rPr lang="en-US" sz="2400">
                <a:solidFill>
                  <a:srgbClr val="FFFF00"/>
                </a:solidFill>
                <a:latin typeface="Arial Narrow"/>
                <a:ea typeface="Arial Narrow"/>
                <a:cs typeface="Arial Narrow"/>
                <a:sym typeface="Arial Narrow"/>
              </a:rPr>
              <a:t>Cuerpo</a:t>
            </a:r>
            <a:endParaRPr/>
          </a:p>
          <a:p>
            <a:pPr marL="283464" lvl="0" indent="-283464" algn="l" rtl="0">
              <a:lnSpc>
                <a:spcPct val="90000"/>
              </a:lnSpc>
              <a:spcBef>
                <a:spcPts val="900"/>
              </a:spcBef>
              <a:spcAft>
                <a:spcPts val="0"/>
              </a:spcAft>
              <a:buClr>
                <a:srgbClr val="262626"/>
              </a:buClr>
              <a:buSzPts val="2400"/>
              <a:buFont typeface="Noto Sans Symbols"/>
              <a:buNone/>
            </a:pPr>
            <a:r>
              <a:rPr lang="en-US" sz="2400" i="1">
                <a:latin typeface="Jim Nightshade"/>
                <a:ea typeface="Jim Nightshade"/>
                <a:cs typeface="Jim Nightshade"/>
                <a:sym typeface="Jim Nightshade"/>
              </a:rPr>
              <a:t>	</a:t>
            </a:r>
            <a:r>
              <a:rPr lang="en-US" sz="2400" b="1" i="1">
                <a:solidFill>
                  <a:schemeClr val="lt1"/>
                </a:solidFill>
                <a:latin typeface="Comic Sans MS"/>
                <a:ea typeface="Comic Sans MS"/>
                <a:cs typeface="Comic Sans MS"/>
                <a:sym typeface="Comic Sans MS"/>
              </a:rPr>
              <a:t>Preocupación central y comunicación</a:t>
            </a:r>
            <a:endParaRPr/>
          </a:p>
          <a:p>
            <a:pPr marL="283464" lvl="0" indent="-283464" algn="l" rtl="0">
              <a:lnSpc>
                <a:spcPct val="90000"/>
              </a:lnSpc>
              <a:spcBef>
                <a:spcPts val="900"/>
              </a:spcBef>
              <a:spcAft>
                <a:spcPts val="0"/>
              </a:spcAft>
              <a:buClr>
                <a:srgbClr val="FFFF00"/>
              </a:buClr>
              <a:buSzPts val="2400"/>
              <a:buFont typeface="Noto Sans Symbols"/>
              <a:buNone/>
            </a:pPr>
            <a:r>
              <a:rPr lang="en-US" sz="2400">
                <a:solidFill>
                  <a:srgbClr val="FFFF00"/>
                </a:solidFill>
                <a:latin typeface="Arial Narrow"/>
                <a:ea typeface="Arial Narrow"/>
                <a:cs typeface="Arial Narrow"/>
                <a:sym typeface="Arial Narrow"/>
              </a:rPr>
              <a:t>Paraénesis</a:t>
            </a:r>
            <a:endParaRPr sz="2400">
              <a:solidFill>
                <a:srgbClr val="FFFF00"/>
              </a:solidFill>
              <a:latin typeface="Arial Narrow"/>
              <a:ea typeface="Arial Narrow"/>
              <a:cs typeface="Arial Narrow"/>
              <a:sym typeface="Arial Narrow"/>
            </a:endParaRPr>
          </a:p>
          <a:p>
            <a:pPr marL="283464" lvl="0" indent="-283464" algn="l" rtl="0">
              <a:lnSpc>
                <a:spcPct val="90000"/>
              </a:lnSpc>
              <a:spcBef>
                <a:spcPts val="900"/>
              </a:spcBef>
              <a:spcAft>
                <a:spcPts val="0"/>
              </a:spcAft>
              <a:buClr>
                <a:schemeClr val="lt1"/>
              </a:buClr>
              <a:buSzPts val="2400"/>
              <a:buFont typeface="Noto Sans Symbols"/>
              <a:buNone/>
            </a:pPr>
            <a:r>
              <a:rPr lang="en-US" sz="2400" i="1">
                <a:solidFill>
                  <a:schemeClr val="lt1"/>
                </a:solidFill>
                <a:latin typeface="Jim Nightshade"/>
                <a:ea typeface="Jim Nightshade"/>
                <a:cs typeface="Jim Nightshade"/>
                <a:sym typeface="Jim Nightshade"/>
              </a:rPr>
              <a:t>	</a:t>
            </a:r>
            <a:r>
              <a:rPr lang="en-US" sz="2400" b="1" i="1">
                <a:solidFill>
                  <a:schemeClr val="lt1"/>
                </a:solidFill>
                <a:latin typeface="Comic Sans MS"/>
                <a:ea typeface="Comic Sans MS"/>
                <a:cs typeface="Comic Sans MS"/>
                <a:sym typeface="Comic Sans MS"/>
              </a:rPr>
              <a:t>Modos indicativos e imperativos (tú eres... así que compórtate de esta manera)</a:t>
            </a:r>
            <a:endParaRPr/>
          </a:p>
          <a:p>
            <a:pPr marL="283464" lvl="0" indent="-283464" algn="l" rtl="0">
              <a:lnSpc>
                <a:spcPct val="90000"/>
              </a:lnSpc>
              <a:spcBef>
                <a:spcPts val="900"/>
              </a:spcBef>
              <a:spcAft>
                <a:spcPts val="0"/>
              </a:spcAft>
              <a:buClr>
                <a:srgbClr val="FFFF00"/>
              </a:buClr>
              <a:buSzPts val="2400"/>
              <a:buFont typeface="Noto Sans Symbols"/>
              <a:buNone/>
            </a:pPr>
            <a:r>
              <a:rPr lang="en-US" sz="2400">
                <a:solidFill>
                  <a:srgbClr val="FFFF00"/>
                </a:solidFill>
                <a:latin typeface="Arial Narrow"/>
                <a:ea typeface="Arial Narrow"/>
                <a:cs typeface="Arial Narrow"/>
                <a:sym typeface="Arial Narrow"/>
              </a:rPr>
              <a:t>Cierre</a:t>
            </a:r>
            <a:endParaRPr/>
          </a:p>
          <a:p>
            <a:pPr marL="283464" lvl="0" indent="-283464" algn="l" rtl="0">
              <a:lnSpc>
                <a:spcPct val="90000"/>
              </a:lnSpc>
              <a:spcBef>
                <a:spcPts val="900"/>
              </a:spcBef>
              <a:spcAft>
                <a:spcPts val="0"/>
              </a:spcAft>
              <a:buClr>
                <a:srgbClr val="262626"/>
              </a:buClr>
              <a:buSzPts val="2400"/>
              <a:buFont typeface="Noto Sans Symbols"/>
              <a:buNone/>
            </a:pPr>
            <a:r>
              <a:rPr lang="en-US" sz="2400" i="1">
                <a:latin typeface="Jim Nightshade"/>
                <a:ea typeface="Jim Nightshade"/>
                <a:cs typeface="Jim Nightshade"/>
                <a:sym typeface="Jim Nightshade"/>
              </a:rPr>
              <a:t>	</a:t>
            </a:r>
            <a:r>
              <a:rPr lang="en-US" sz="2400" b="1" i="1">
                <a:solidFill>
                  <a:schemeClr val="lt1"/>
                </a:solidFill>
                <a:latin typeface="Comic Sans MS"/>
                <a:ea typeface="Comic Sans MS"/>
                <a:cs typeface="Comic Sans MS"/>
                <a:sym typeface="Comic Sans MS"/>
              </a:rPr>
              <a:t>Bendición</a:t>
            </a:r>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91">
                                            <p:txEl>
                                              <p:pRg st="0" end="0"/>
                                            </p:txEl>
                                          </p:spTgt>
                                        </p:tgtEl>
                                        <p:attrNameLst>
                                          <p:attrName>style.visibility</p:attrName>
                                        </p:attrNameLst>
                                      </p:cBhvr>
                                      <p:to>
                                        <p:strVal val="visible"/>
                                      </p:to>
                                    </p:set>
                                    <p:anim calcmode="lin" valueType="num">
                                      <p:cBhvr additive="base">
                                        <p:cTn id="7" dur="500"/>
                                        <p:tgtEl>
                                          <p:spTgt spid="491">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491">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491">
                                            <p:txEl>
                                              <p:pRg st="1" end="1"/>
                                            </p:txEl>
                                          </p:spTgt>
                                        </p:tgtEl>
                                        <p:attrNameLst>
                                          <p:attrName>style.visibility</p:attrName>
                                        </p:attrNameLst>
                                      </p:cBhvr>
                                      <p:to>
                                        <p:strVal val="visible"/>
                                      </p:to>
                                    </p:set>
                                    <p:anim calcmode="lin" valueType="num">
                                      <p:cBhvr additive="base">
                                        <p:cTn id="11" dur="500"/>
                                        <p:tgtEl>
                                          <p:spTgt spid="491">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491">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491">
                                            <p:txEl>
                                              <p:pRg st="2" end="2"/>
                                            </p:txEl>
                                          </p:spTgt>
                                        </p:tgtEl>
                                        <p:attrNameLst>
                                          <p:attrName>style.visibility</p:attrName>
                                        </p:attrNameLst>
                                      </p:cBhvr>
                                      <p:to>
                                        <p:strVal val="visible"/>
                                      </p:to>
                                    </p:set>
                                    <p:anim calcmode="lin" valueType="num">
                                      <p:cBhvr additive="base">
                                        <p:cTn id="15" dur="500"/>
                                        <p:tgtEl>
                                          <p:spTgt spid="491">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491">
                                            <p:txEl>
                                              <p:pRg st="2" end="2"/>
                                            </p:txEl>
                                          </p:spTgt>
                                        </p:tgtEl>
                                        <p:attrNameLst>
                                          <p:attrName>ppt_h</p:attrName>
                                        </p:attrNameLst>
                                      </p:cBhvr>
                                      <p:tavLst>
                                        <p:tav tm="0">
                                          <p:val>
                                            <p:str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92">
                                            <p:txEl>
                                              <p:pRg st="0" end="0"/>
                                            </p:txEl>
                                          </p:spTgt>
                                        </p:tgtEl>
                                        <p:attrNameLst>
                                          <p:attrName>style.visibility</p:attrName>
                                        </p:attrNameLst>
                                      </p:cBhvr>
                                      <p:to>
                                        <p:strVal val="visible"/>
                                      </p:to>
                                    </p:set>
                                    <p:animEffect transition="in" filter="fade">
                                      <p:cBhvr>
                                        <p:cTn id="21" dur="500"/>
                                        <p:tgtEl>
                                          <p:spTgt spid="492">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92">
                                            <p:txEl>
                                              <p:pRg st="1" end="1"/>
                                            </p:txEl>
                                          </p:spTgt>
                                        </p:tgtEl>
                                        <p:attrNameLst>
                                          <p:attrName>style.visibility</p:attrName>
                                        </p:attrNameLst>
                                      </p:cBhvr>
                                      <p:to>
                                        <p:strVal val="visible"/>
                                      </p:to>
                                    </p:set>
                                    <p:animEffect transition="in" filter="fade">
                                      <p:cBhvr>
                                        <p:cTn id="26" dur="500"/>
                                        <p:tgtEl>
                                          <p:spTgt spid="492">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92">
                                            <p:txEl>
                                              <p:pRg st="2" end="2"/>
                                            </p:txEl>
                                          </p:spTgt>
                                        </p:tgtEl>
                                        <p:attrNameLst>
                                          <p:attrName>style.visibility</p:attrName>
                                        </p:attrNameLst>
                                      </p:cBhvr>
                                      <p:to>
                                        <p:strVal val="visible"/>
                                      </p:to>
                                    </p:set>
                                    <p:animEffect transition="in" filter="fade">
                                      <p:cBhvr>
                                        <p:cTn id="31" dur="500"/>
                                        <p:tgtEl>
                                          <p:spTgt spid="492">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92">
                                            <p:txEl>
                                              <p:pRg st="3" end="3"/>
                                            </p:txEl>
                                          </p:spTgt>
                                        </p:tgtEl>
                                        <p:attrNameLst>
                                          <p:attrName>style.visibility</p:attrName>
                                        </p:attrNameLst>
                                      </p:cBhvr>
                                      <p:to>
                                        <p:strVal val="visible"/>
                                      </p:to>
                                    </p:set>
                                    <p:animEffect transition="in" filter="fade">
                                      <p:cBhvr>
                                        <p:cTn id="36" dur="500"/>
                                        <p:tgtEl>
                                          <p:spTgt spid="492">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92">
                                            <p:txEl>
                                              <p:pRg st="4" end="4"/>
                                            </p:txEl>
                                          </p:spTgt>
                                        </p:tgtEl>
                                        <p:attrNameLst>
                                          <p:attrName>style.visibility</p:attrName>
                                        </p:attrNameLst>
                                      </p:cBhvr>
                                      <p:to>
                                        <p:strVal val="visible"/>
                                      </p:to>
                                    </p:set>
                                    <p:animEffect transition="in" filter="fade">
                                      <p:cBhvr>
                                        <p:cTn id="41" dur="500"/>
                                        <p:tgtEl>
                                          <p:spTgt spid="492">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492">
                                            <p:txEl>
                                              <p:pRg st="5" end="5"/>
                                            </p:txEl>
                                          </p:spTgt>
                                        </p:tgtEl>
                                        <p:attrNameLst>
                                          <p:attrName>style.visibility</p:attrName>
                                        </p:attrNameLst>
                                      </p:cBhvr>
                                      <p:to>
                                        <p:strVal val="visible"/>
                                      </p:to>
                                    </p:set>
                                    <p:animEffect transition="in" filter="fade">
                                      <p:cBhvr>
                                        <p:cTn id="46" dur="500"/>
                                        <p:tgtEl>
                                          <p:spTgt spid="492">
                                            <p:txEl>
                                              <p:pRg st="5" end="5"/>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492">
                                            <p:txEl>
                                              <p:pRg st="6" end="6"/>
                                            </p:txEl>
                                          </p:spTgt>
                                        </p:tgtEl>
                                        <p:attrNameLst>
                                          <p:attrName>style.visibility</p:attrName>
                                        </p:attrNameLst>
                                      </p:cBhvr>
                                      <p:to>
                                        <p:strVal val="visible"/>
                                      </p:to>
                                    </p:set>
                                    <p:animEffect transition="in" filter="fade">
                                      <p:cBhvr>
                                        <p:cTn id="51" dur="500"/>
                                        <p:tgtEl>
                                          <p:spTgt spid="492">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492">
                                            <p:txEl>
                                              <p:pRg st="7" end="7"/>
                                            </p:txEl>
                                          </p:spTgt>
                                        </p:tgtEl>
                                        <p:attrNameLst>
                                          <p:attrName>style.visibility</p:attrName>
                                        </p:attrNameLst>
                                      </p:cBhvr>
                                      <p:to>
                                        <p:strVal val="visible"/>
                                      </p:to>
                                    </p:set>
                                    <p:animEffect transition="in" filter="fade">
                                      <p:cBhvr>
                                        <p:cTn id="56" dur="500"/>
                                        <p:tgtEl>
                                          <p:spTgt spid="492">
                                            <p:txEl>
                                              <p:pRg st="7" end="7"/>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492">
                                            <p:txEl>
                                              <p:pRg st="8" end="8"/>
                                            </p:txEl>
                                          </p:spTgt>
                                        </p:tgtEl>
                                        <p:attrNameLst>
                                          <p:attrName>style.visibility</p:attrName>
                                        </p:attrNameLst>
                                      </p:cBhvr>
                                      <p:to>
                                        <p:strVal val="visible"/>
                                      </p:to>
                                    </p:set>
                                    <p:animEffect transition="in" filter="fade">
                                      <p:cBhvr>
                                        <p:cTn id="61" dur="500"/>
                                        <p:tgtEl>
                                          <p:spTgt spid="492">
                                            <p:txEl>
                                              <p:pRg st="8" end="8"/>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492">
                                            <p:txEl>
                                              <p:pRg st="9" end="9"/>
                                            </p:txEl>
                                          </p:spTgt>
                                        </p:tgtEl>
                                        <p:attrNameLst>
                                          <p:attrName>style.visibility</p:attrName>
                                        </p:attrNameLst>
                                      </p:cBhvr>
                                      <p:to>
                                        <p:strVal val="visible"/>
                                      </p:to>
                                    </p:set>
                                    <p:animEffect transition="in" filter="fade">
                                      <p:cBhvr>
                                        <p:cTn id="66" dur="500"/>
                                        <p:tgtEl>
                                          <p:spTgt spid="492">
                                            <p:txEl>
                                              <p:pRg st="9" end="9"/>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492">
                                            <p:txEl>
                                              <p:pRg st="10" end="10"/>
                                            </p:txEl>
                                          </p:spTgt>
                                        </p:tgtEl>
                                        <p:attrNameLst>
                                          <p:attrName>style.visibility</p:attrName>
                                        </p:attrNameLst>
                                      </p:cBhvr>
                                      <p:to>
                                        <p:strVal val="visible"/>
                                      </p:to>
                                    </p:set>
                                    <p:animEffect transition="in" filter="fade">
                                      <p:cBhvr>
                                        <p:cTn id="71" dur="500"/>
                                        <p:tgtEl>
                                          <p:spTgt spid="492">
                                            <p:txEl>
                                              <p:pRg st="10" end="10"/>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492">
                                            <p:txEl>
                                              <p:pRg st="11" end="11"/>
                                            </p:txEl>
                                          </p:spTgt>
                                        </p:tgtEl>
                                        <p:attrNameLst>
                                          <p:attrName>style.visibility</p:attrName>
                                        </p:attrNameLst>
                                      </p:cBhvr>
                                      <p:to>
                                        <p:strVal val="visible"/>
                                      </p:to>
                                    </p:set>
                                    <p:animEffect transition="in" filter="fade">
                                      <p:cBhvr>
                                        <p:cTn id="76" dur="500"/>
                                        <p:tgtEl>
                                          <p:spTgt spid="49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55"/>
          <p:cNvSpPr txBox="1">
            <a:spLocks noGrp="1"/>
          </p:cNvSpPr>
          <p:nvPr>
            <p:ph type="title"/>
          </p:nvPr>
        </p:nvSpPr>
        <p:spPr>
          <a:xfrm>
            <a:off x="762000" y="559678"/>
            <a:ext cx="3833906" cy="4952492"/>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chemeClr val="dk1"/>
              </a:buClr>
              <a:buSzPts val="1100"/>
              <a:buFont typeface="Arial"/>
              <a:buNone/>
            </a:pPr>
            <a:r>
              <a:rPr lang="en-US" sz="4800" b="1">
                <a:solidFill>
                  <a:srgbClr val="FFC000"/>
                </a:solidFill>
              </a:rPr>
              <a:t>Leer el correo de otros</a:t>
            </a:r>
            <a:endParaRPr sz="4800" b="1">
              <a:solidFill>
                <a:srgbClr val="FFC000"/>
              </a:solidFill>
            </a:endParaRPr>
          </a:p>
          <a:p>
            <a:pPr marL="0" lvl="0" indent="0" algn="r" rtl="0">
              <a:lnSpc>
                <a:spcPct val="90000"/>
              </a:lnSpc>
              <a:spcBef>
                <a:spcPts val="0"/>
              </a:spcBef>
              <a:spcAft>
                <a:spcPts val="0"/>
              </a:spcAft>
              <a:buClr>
                <a:schemeClr val="dk1"/>
              </a:buClr>
              <a:buSzPts val="1100"/>
              <a:buFont typeface="Arial"/>
              <a:buNone/>
            </a:pPr>
            <a:endParaRPr sz="4800" b="1">
              <a:solidFill>
                <a:srgbClr val="FFC000"/>
              </a:solidFill>
            </a:endParaRPr>
          </a:p>
          <a:p>
            <a:pPr marL="0" lvl="0" indent="0" algn="r" rtl="0">
              <a:lnSpc>
                <a:spcPct val="90000"/>
              </a:lnSpc>
              <a:spcBef>
                <a:spcPts val="0"/>
              </a:spcBef>
              <a:spcAft>
                <a:spcPts val="0"/>
              </a:spcAft>
              <a:buClr>
                <a:srgbClr val="FFC000"/>
              </a:buClr>
              <a:buSzPts val="4800"/>
              <a:buFont typeface="Century Schoolbook"/>
              <a:buNone/>
            </a:pPr>
            <a:endParaRPr sz="4800" b="1">
              <a:solidFill>
                <a:srgbClr val="FFC000"/>
              </a:solidFill>
            </a:endParaRPr>
          </a:p>
        </p:txBody>
      </p:sp>
      <p:sp>
        <p:nvSpPr>
          <p:cNvPr id="498" name="Google Shape;498;p55"/>
          <p:cNvSpPr txBox="1">
            <a:spLocks noGrp="1"/>
          </p:cNvSpPr>
          <p:nvPr>
            <p:ph type="body" idx="1"/>
          </p:nvPr>
        </p:nvSpPr>
        <p:spPr>
          <a:xfrm>
            <a:off x="5212080" y="-40534"/>
            <a:ext cx="6217800" cy="6288900"/>
          </a:xfrm>
          <a:prstGeom prst="rect">
            <a:avLst/>
          </a:prstGeom>
          <a:noFill/>
          <a:ln>
            <a:noFill/>
          </a:ln>
        </p:spPr>
        <p:txBody>
          <a:bodyPr spcFirstLastPara="1" wrap="square" lIns="91425" tIns="45700" rIns="91425" bIns="45700" anchor="t" anchorCtr="0">
            <a:normAutofit fontScale="85000"/>
          </a:bodyPr>
          <a:lstStyle/>
          <a:p>
            <a:pPr marL="283464" lvl="0" indent="-283464" algn="l" rtl="0">
              <a:lnSpc>
                <a:spcPct val="112000"/>
              </a:lnSpc>
              <a:spcBef>
                <a:spcPts val="0"/>
              </a:spcBef>
              <a:spcAft>
                <a:spcPts val="0"/>
              </a:spcAft>
              <a:buNone/>
            </a:pPr>
            <a:r>
              <a:rPr lang="en-US" sz="3000" b="1">
                <a:solidFill>
                  <a:srgbClr val="FF0000"/>
                </a:solidFill>
              </a:rPr>
              <a:t>Leer el correo de otra persona a la distancia de dos milenios crea desafíos especiales.</a:t>
            </a:r>
            <a:endParaRPr sz="3000" b="1">
              <a:solidFill>
                <a:srgbClr val="FF0000"/>
              </a:solidFill>
            </a:endParaRPr>
          </a:p>
          <a:p>
            <a:pPr marL="283464" lvl="0" indent="-271081" algn="l" rtl="0">
              <a:spcBef>
                <a:spcPts val="900"/>
              </a:spcBef>
              <a:spcAft>
                <a:spcPts val="0"/>
              </a:spcAft>
              <a:buClr>
                <a:schemeClr val="dk1"/>
              </a:buClr>
              <a:buSzPct val="100000"/>
              <a:buChar char="•"/>
            </a:pPr>
            <a:r>
              <a:rPr lang="en-US" sz="2600" i="1">
                <a:solidFill>
                  <a:schemeClr val="dk1"/>
                </a:solidFill>
                <a:latin typeface="Calibri"/>
                <a:ea typeface="Calibri"/>
                <a:cs typeface="Calibri"/>
                <a:sym typeface="Calibri"/>
              </a:rPr>
              <a:t>El escritor podía dar por supuesta cierta información compartida que no estaba disponible para un lector posterior (por ejemplo, 2 T. 2:5).</a:t>
            </a:r>
            <a:endParaRPr sz="2600" i="1">
              <a:solidFill>
                <a:schemeClr val="dk1"/>
              </a:solidFill>
              <a:latin typeface="Calibri"/>
              <a:ea typeface="Calibri"/>
              <a:cs typeface="Calibri"/>
              <a:sym typeface="Calibri"/>
            </a:endParaRPr>
          </a:p>
          <a:p>
            <a:pPr marL="283464" lvl="0" indent="-271081" algn="l" rtl="0">
              <a:spcBef>
                <a:spcPts val="900"/>
              </a:spcBef>
              <a:spcAft>
                <a:spcPts val="0"/>
              </a:spcAft>
              <a:buClr>
                <a:schemeClr val="dk1"/>
              </a:buClr>
              <a:buSzPct val="100000"/>
              <a:buChar char="•"/>
            </a:pPr>
            <a:r>
              <a:rPr lang="en-US" sz="2600" i="1">
                <a:solidFill>
                  <a:schemeClr val="dk1"/>
                </a:solidFill>
                <a:latin typeface="Calibri"/>
                <a:ea typeface="Calibri"/>
                <a:cs typeface="Calibri"/>
                <a:sym typeface="Calibri"/>
              </a:rPr>
              <a:t>De ahí que se pudieran abordar temas sin una explicación completa.</a:t>
            </a:r>
            <a:endParaRPr sz="2600" i="1">
              <a:solidFill>
                <a:schemeClr val="dk1"/>
              </a:solidFill>
              <a:latin typeface="Calibri"/>
              <a:ea typeface="Calibri"/>
              <a:cs typeface="Calibri"/>
              <a:sym typeface="Calibri"/>
            </a:endParaRPr>
          </a:p>
          <a:p>
            <a:pPr marL="283464" lvl="0" indent="-271081" algn="l" rtl="0">
              <a:spcBef>
                <a:spcPts val="900"/>
              </a:spcBef>
              <a:spcAft>
                <a:spcPts val="0"/>
              </a:spcAft>
              <a:buClr>
                <a:schemeClr val="dk1"/>
              </a:buClr>
              <a:buSzPct val="100000"/>
              <a:buChar char="•"/>
            </a:pPr>
            <a:r>
              <a:rPr lang="en-US" sz="2600" i="1">
                <a:solidFill>
                  <a:schemeClr val="dk1"/>
                </a:solidFill>
                <a:latin typeface="Calibri"/>
                <a:ea typeface="Calibri"/>
                <a:cs typeface="Calibri"/>
                <a:sym typeface="Calibri"/>
              </a:rPr>
              <a:t>Especialmente cuando Pablo se dirige a las herejías o a los enemigos de la fe cristiana, el lector moderno debe, por así decirlo, "leer entre líneas" para descubrir la naturaleza del problema basándose en la polémica que Pablo utiliza.</a:t>
            </a:r>
            <a:endParaRPr sz="2600" i="1">
              <a:solidFill>
                <a:schemeClr val="dk1"/>
              </a:solidFill>
              <a:latin typeface="Calibri"/>
              <a:ea typeface="Calibri"/>
              <a:cs typeface="Calibri"/>
              <a:sym typeface="Calibri"/>
            </a:endParaRPr>
          </a:p>
          <a:p>
            <a:pPr marL="283464" lvl="0" indent="-271081" algn="l" rtl="0">
              <a:spcBef>
                <a:spcPts val="900"/>
              </a:spcBef>
              <a:spcAft>
                <a:spcPts val="0"/>
              </a:spcAft>
              <a:buClr>
                <a:schemeClr val="dk1"/>
              </a:buClr>
              <a:buSzPct val="100000"/>
              <a:buChar char="•"/>
            </a:pPr>
            <a:r>
              <a:rPr lang="en-US" sz="2600" i="1">
                <a:solidFill>
                  <a:schemeClr val="dk1"/>
                </a:solidFill>
                <a:latin typeface="Calibri"/>
                <a:ea typeface="Calibri"/>
                <a:cs typeface="Calibri"/>
                <a:sym typeface="Calibri"/>
              </a:rPr>
              <a:t>En algunas cartas, Pablo utiliza un vocabulario crítico que ayuda al lector a perfilar la herejía que aborda.</a:t>
            </a:r>
            <a:endParaRPr sz="2600" i="1">
              <a:solidFill>
                <a:schemeClr val="dk1"/>
              </a:solidFill>
              <a:latin typeface="Calibri"/>
              <a:ea typeface="Calibri"/>
              <a:cs typeface="Calibri"/>
              <a:sym typeface="Calibri"/>
            </a:endParaRPr>
          </a:p>
        </p:txBody>
      </p:sp>
      <p:sp>
        <p:nvSpPr>
          <p:cNvPr id="499" name="Google Shape;499;p55"/>
          <p:cNvSpPr txBox="1">
            <a:spLocks noGrp="1"/>
          </p:cNvSpPr>
          <p:nvPr>
            <p:ph type="sldNum" idx="12"/>
          </p:nvPr>
        </p:nvSpPr>
        <p:spPr>
          <a:xfrm>
            <a:off x="11784011" y="5607592"/>
            <a:ext cx="40798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55</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98">
                                            <p:txEl>
                                              <p:pRg st="0" end="0"/>
                                            </p:txEl>
                                          </p:spTgt>
                                        </p:tgtEl>
                                        <p:attrNameLst>
                                          <p:attrName>style.visibility</p:attrName>
                                        </p:attrNameLst>
                                      </p:cBhvr>
                                      <p:to>
                                        <p:strVal val="visible"/>
                                      </p:to>
                                    </p:set>
                                    <p:anim calcmode="lin" valueType="num">
                                      <p:cBhvr additive="base">
                                        <p:cTn id="7" dur="500"/>
                                        <p:tgtEl>
                                          <p:spTgt spid="498">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498">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498">
                                            <p:txEl>
                                              <p:pRg st="1" end="1"/>
                                            </p:txEl>
                                          </p:spTgt>
                                        </p:tgtEl>
                                        <p:attrNameLst>
                                          <p:attrName>style.visibility</p:attrName>
                                        </p:attrNameLst>
                                      </p:cBhvr>
                                      <p:to>
                                        <p:strVal val="visible"/>
                                      </p:to>
                                    </p:set>
                                    <p:anim calcmode="lin" valueType="num">
                                      <p:cBhvr additive="base">
                                        <p:cTn id="11" dur="500"/>
                                        <p:tgtEl>
                                          <p:spTgt spid="498">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498">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498">
                                            <p:txEl>
                                              <p:pRg st="2" end="2"/>
                                            </p:txEl>
                                          </p:spTgt>
                                        </p:tgtEl>
                                        <p:attrNameLst>
                                          <p:attrName>style.visibility</p:attrName>
                                        </p:attrNameLst>
                                      </p:cBhvr>
                                      <p:to>
                                        <p:strVal val="visible"/>
                                      </p:to>
                                    </p:set>
                                    <p:anim calcmode="lin" valueType="num">
                                      <p:cBhvr additive="base">
                                        <p:cTn id="15" dur="500"/>
                                        <p:tgtEl>
                                          <p:spTgt spid="498">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498">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498">
                                            <p:txEl>
                                              <p:pRg st="3" end="3"/>
                                            </p:txEl>
                                          </p:spTgt>
                                        </p:tgtEl>
                                        <p:attrNameLst>
                                          <p:attrName>style.visibility</p:attrName>
                                        </p:attrNameLst>
                                      </p:cBhvr>
                                      <p:to>
                                        <p:strVal val="visible"/>
                                      </p:to>
                                    </p:set>
                                    <p:anim calcmode="lin" valueType="num">
                                      <p:cBhvr additive="base">
                                        <p:cTn id="19" dur="500"/>
                                        <p:tgtEl>
                                          <p:spTgt spid="498">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498">
                                            <p:txEl>
                                              <p:pRg st="3" end="3"/>
                                            </p:txEl>
                                          </p:spTgt>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498">
                                            <p:txEl>
                                              <p:pRg st="4" end="4"/>
                                            </p:txEl>
                                          </p:spTgt>
                                        </p:tgtEl>
                                        <p:attrNameLst>
                                          <p:attrName>style.visibility</p:attrName>
                                        </p:attrNameLst>
                                      </p:cBhvr>
                                      <p:to>
                                        <p:strVal val="visible"/>
                                      </p:to>
                                    </p:set>
                                    <p:anim calcmode="lin" valueType="num">
                                      <p:cBhvr additive="base">
                                        <p:cTn id="23" dur="500"/>
                                        <p:tgtEl>
                                          <p:spTgt spid="498">
                                            <p:txEl>
                                              <p:pRg st="4" end="4"/>
                                            </p:txEl>
                                          </p:spTgt>
                                        </p:tgtEl>
                                        <p:attrNameLst>
                                          <p:attrName>ppt_w</p:attrName>
                                        </p:attrNameLst>
                                      </p:cBhvr>
                                      <p:tavLst>
                                        <p:tav tm="0">
                                          <p:val>
                                            <p:strVal val="0"/>
                                          </p:val>
                                        </p:tav>
                                        <p:tav tm="100000">
                                          <p:val>
                                            <p:strVal val="#ppt_w"/>
                                          </p:val>
                                        </p:tav>
                                      </p:tavLst>
                                    </p:anim>
                                    <p:anim calcmode="lin" valueType="num">
                                      <p:cBhvr additive="base">
                                        <p:cTn id="24" dur="500"/>
                                        <p:tgtEl>
                                          <p:spTgt spid="498">
                                            <p:txEl>
                                              <p:pRg st="4" end="4"/>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56"/>
          <p:cNvSpPr txBox="1">
            <a:spLocks noGrp="1"/>
          </p:cNvSpPr>
          <p:nvPr>
            <p:ph type="title"/>
          </p:nvPr>
        </p:nvSpPr>
        <p:spPr>
          <a:xfrm>
            <a:off x="175524" y="559675"/>
            <a:ext cx="4420500" cy="4952400"/>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chemeClr val="dk1"/>
              </a:buClr>
              <a:buSzPts val="1100"/>
              <a:buFont typeface="Arial"/>
              <a:buNone/>
            </a:pPr>
            <a:r>
              <a:rPr lang="en-US" sz="4800" b="1">
                <a:solidFill>
                  <a:srgbClr val="FFC000"/>
                </a:solidFill>
              </a:rPr>
              <a:t>Cómo discernir los objetivos de un autor</a:t>
            </a:r>
            <a:endParaRPr sz="4800" b="1">
              <a:solidFill>
                <a:srgbClr val="FFC000"/>
              </a:solidFill>
            </a:endParaRPr>
          </a:p>
          <a:p>
            <a:pPr marL="0" lvl="0" indent="0" algn="r" rtl="0">
              <a:lnSpc>
                <a:spcPct val="90000"/>
              </a:lnSpc>
              <a:spcBef>
                <a:spcPts val="0"/>
              </a:spcBef>
              <a:spcAft>
                <a:spcPts val="0"/>
              </a:spcAft>
              <a:buClr>
                <a:schemeClr val="dk1"/>
              </a:buClr>
              <a:buSzPts val="1100"/>
              <a:buFont typeface="Arial"/>
              <a:buNone/>
            </a:pPr>
            <a:endParaRPr sz="4800" b="1">
              <a:solidFill>
                <a:srgbClr val="FFC000"/>
              </a:solidFill>
            </a:endParaRPr>
          </a:p>
          <a:p>
            <a:pPr marL="0" lvl="0" indent="0" algn="r" rtl="0">
              <a:lnSpc>
                <a:spcPct val="90000"/>
              </a:lnSpc>
              <a:spcBef>
                <a:spcPts val="0"/>
              </a:spcBef>
              <a:spcAft>
                <a:spcPts val="0"/>
              </a:spcAft>
              <a:buClr>
                <a:srgbClr val="FFC000"/>
              </a:buClr>
              <a:buSzPts val="4800"/>
              <a:buFont typeface="Century Schoolbook"/>
              <a:buNone/>
            </a:pPr>
            <a:endParaRPr sz="4800" b="1">
              <a:solidFill>
                <a:srgbClr val="FFC000"/>
              </a:solidFill>
            </a:endParaRPr>
          </a:p>
        </p:txBody>
      </p:sp>
      <p:sp>
        <p:nvSpPr>
          <p:cNvPr id="505" name="Google Shape;505;p56"/>
          <p:cNvSpPr txBox="1">
            <a:spLocks noGrp="1"/>
          </p:cNvSpPr>
          <p:nvPr>
            <p:ph type="body" idx="1"/>
          </p:nvPr>
        </p:nvSpPr>
        <p:spPr>
          <a:xfrm>
            <a:off x="5181600" y="569066"/>
            <a:ext cx="6248398" cy="5655156"/>
          </a:xfrm>
          <a:prstGeom prst="rect">
            <a:avLst/>
          </a:prstGeom>
          <a:noFill/>
          <a:ln>
            <a:noFill/>
          </a:ln>
        </p:spPr>
        <p:txBody>
          <a:bodyPr spcFirstLastPara="1" wrap="square" lIns="91425" tIns="45700" rIns="91425" bIns="45700" anchor="t" anchorCtr="0">
            <a:normAutofit lnSpcReduction="10000"/>
          </a:bodyPr>
          <a:lstStyle/>
          <a:p>
            <a:pPr marL="283464" lvl="0" indent="-283464" algn="l" rtl="0">
              <a:lnSpc>
                <a:spcPct val="112000"/>
              </a:lnSpc>
              <a:spcBef>
                <a:spcPts val="900"/>
              </a:spcBef>
              <a:spcAft>
                <a:spcPts val="0"/>
              </a:spcAft>
              <a:buClr>
                <a:schemeClr val="dk1"/>
              </a:buClr>
              <a:buSzPts val="1100"/>
              <a:buFont typeface="Arial"/>
              <a:buNone/>
            </a:pPr>
            <a:r>
              <a:rPr lang="en-US" sz="3600" i="1"/>
              <a:t>¿Qué incluye?</a:t>
            </a:r>
            <a:endParaRPr sz="3600" i="1"/>
          </a:p>
          <a:p>
            <a:pPr marL="283464" lvl="0" indent="-283464" algn="l" rtl="0">
              <a:lnSpc>
                <a:spcPct val="112000"/>
              </a:lnSpc>
              <a:spcBef>
                <a:spcPts val="900"/>
              </a:spcBef>
              <a:spcAft>
                <a:spcPts val="0"/>
              </a:spcAft>
              <a:buClr>
                <a:schemeClr val="dk1"/>
              </a:buClr>
              <a:buSzPts val="1100"/>
              <a:buFont typeface="Arial"/>
              <a:buNone/>
            </a:pPr>
            <a:r>
              <a:rPr lang="en-US" sz="3600" i="1"/>
              <a:t>¿Qué deja fuera?</a:t>
            </a:r>
            <a:endParaRPr sz="3600" i="1"/>
          </a:p>
          <a:p>
            <a:pPr marL="283464" lvl="0" indent="-283464" algn="l" rtl="0">
              <a:lnSpc>
                <a:spcPct val="112000"/>
              </a:lnSpc>
              <a:spcBef>
                <a:spcPts val="900"/>
              </a:spcBef>
              <a:spcAft>
                <a:spcPts val="0"/>
              </a:spcAft>
              <a:buClr>
                <a:schemeClr val="dk1"/>
              </a:buClr>
              <a:buSzPts val="1100"/>
              <a:buFont typeface="Arial"/>
              <a:buNone/>
            </a:pPr>
            <a:r>
              <a:rPr lang="en-US" sz="3600" i="1"/>
              <a:t>¿Qué enfatiza?</a:t>
            </a:r>
            <a:endParaRPr sz="3600" i="1"/>
          </a:p>
          <a:p>
            <a:pPr marL="283464" lvl="0" indent="-283464" algn="l" rtl="0">
              <a:lnSpc>
                <a:spcPct val="112000"/>
              </a:lnSpc>
              <a:spcBef>
                <a:spcPts val="900"/>
              </a:spcBef>
              <a:spcAft>
                <a:spcPts val="0"/>
              </a:spcAft>
              <a:buClr>
                <a:schemeClr val="dk1"/>
              </a:buClr>
              <a:buSzPts val="1100"/>
              <a:buFont typeface="Arial"/>
              <a:buNone/>
            </a:pPr>
            <a:r>
              <a:rPr lang="en-US" sz="3600" i="1"/>
              <a:t>¿Qué acontecimientos relaciona?</a:t>
            </a:r>
            <a:endParaRPr sz="3600" i="1"/>
          </a:p>
          <a:p>
            <a:pPr marL="283464" lvl="0" indent="-283464" algn="l" rtl="0">
              <a:lnSpc>
                <a:spcPct val="112000"/>
              </a:lnSpc>
              <a:spcBef>
                <a:spcPts val="900"/>
              </a:spcBef>
              <a:spcAft>
                <a:spcPts val="0"/>
              </a:spcAft>
              <a:buClr>
                <a:schemeClr val="dk1"/>
              </a:buClr>
              <a:buSzPts val="1100"/>
              <a:buFont typeface="Arial"/>
              <a:buNone/>
            </a:pPr>
            <a:r>
              <a:rPr lang="en-US" sz="3600" i="1"/>
              <a:t>¿Qué dice claramente?</a:t>
            </a:r>
            <a:endParaRPr sz="3600" i="1"/>
          </a:p>
          <a:p>
            <a:pPr marL="283464" lvl="0" indent="-283464" algn="l" rtl="0">
              <a:lnSpc>
                <a:spcPct val="112000"/>
              </a:lnSpc>
              <a:spcBef>
                <a:spcPts val="900"/>
              </a:spcBef>
              <a:spcAft>
                <a:spcPts val="0"/>
              </a:spcAft>
              <a:buClr>
                <a:schemeClr val="dk1"/>
              </a:buClr>
              <a:buSzPts val="1100"/>
              <a:buFont typeface="Arial"/>
              <a:buNone/>
            </a:pPr>
            <a:r>
              <a:rPr lang="en-US" sz="3600" i="1"/>
              <a:t>¿Qué implica?</a:t>
            </a:r>
            <a:endParaRPr sz="3600" i="1"/>
          </a:p>
          <a:p>
            <a:pPr marL="283464" lvl="0" indent="-283464" algn="l" rtl="0">
              <a:lnSpc>
                <a:spcPct val="112000"/>
              </a:lnSpc>
              <a:spcBef>
                <a:spcPts val="900"/>
              </a:spcBef>
              <a:spcAft>
                <a:spcPts val="0"/>
              </a:spcAft>
              <a:buClr>
                <a:schemeClr val="dk1"/>
              </a:buClr>
              <a:buSzPts val="1100"/>
              <a:buFont typeface="Arial"/>
              <a:buNone/>
            </a:pPr>
            <a:endParaRPr sz="3600" i="1"/>
          </a:p>
          <a:p>
            <a:pPr marL="283464" lvl="0" indent="-283464" algn="l" rtl="0">
              <a:lnSpc>
                <a:spcPct val="112000"/>
              </a:lnSpc>
              <a:spcBef>
                <a:spcPts val="900"/>
              </a:spcBef>
              <a:spcAft>
                <a:spcPts val="0"/>
              </a:spcAft>
              <a:buClr>
                <a:srgbClr val="262626"/>
              </a:buClr>
              <a:buSzPts val="3600"/>
              <a:buFont typeface="Noto Sans Symbols"/>
              <a:buNone/>
            </a:pPr>
            <a:endParaRPr sz="3600" i="1"/>
          </a:p>
        </p:txBody>
      </p:sp>
      <p:sp>
        <p:nvSpPr>
          <p:cNvPr id="506" name="Google Shape;506;p56"/>
          <p:cNvSpPr txBox="1">
            <a:spLocks noGrp="1"/>
          </p:cNvSpPr>
          <p:nvPr>
            <p:ph type="sldNum" idx="12"/>
          </p:nvPr>
        </p:nvSpPr>
        <p:spPr>
          <a:xfrm>
            <a:off x="11784011" y="5607592"/>
            <a:ext cx="40798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56</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05">
                                            <p:txEl>
                                              <p:pRg st="0" end="0"/>
                                            </p:txEl>
                                          </p:spTgt>
                                        </p:tgtEl>
                                        <p:attrNameLst>
                                          <p:attrName>style.visibility</p:attrName>
                                        </p:attrNameLst>
                                      </p:cBhvr>
                                      <p:to>
                                        <p:strVal val="visible"/>
                                      </p:to>
                                    </p:set>
                                    <p:anim calcmode="lin" valueType="num">
                                      <p:cBhvr additive="base">
                                        <p:cTn id="7" dur="500"/>
                                        <p:tgtEl>
                                          <p:spTgt spid="50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05">
                                            <p:txEl>
                                              <p:pRg st="1" end="1"/>
                                            </p:txEl>
                                          </p:spTgt>
                                        </p:tgtEl>
                                        <p:attrNameLst>
                                          <p:attrName>style.visibility</p:attrName>
                                        </p:attrNameLst>
                                      </p:cBhvr>
                                      <p:to>
                                        <p:strVal val="visible"/>
                                      </p:to>
                                    </p:set>
                                    <p:anim calcmode="lin" valueType="num">
                                      <p:cBhvr additive="base">
                                        <p:cTn id="12" dur="500"/>
                                        <p:tgtEl>
                                          <p:spTgt spid="50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05">
                                            <p:txEl>
                                              <p:pRg st="2" end="2"/>
                                            </p:txEl>
                                          </p:spTgt>
                                        </p:tgtEl>
                                        <p:attrNameLst>
                                          <p:attrName>style.visibility</p:attrName>
                                        </p:attrNameLst>
                                      </p:cBhvr>
                                      <p:to>
                                        <p:strVal val="visible"/>
                                      </p:to>
                                    </p:set>
                                    <p:anim calcmode="lin" valueType="num">
                                      <p:cBhvr additive="base">
                                        <p:cTn id="17" dur="500"/>
                                        <p:tgtEl>
                                          <p:spTgt spid="50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05">
                                            <p:txEl>
                                              <p:pRg st="3" end="3"/>
                                            </p:txEl>
                                          </p:spTgt>
                                        </p:tgtEl>
                                        <p:attrNameLst>
                                          <p:attrName>style.visibility</p:attrName>
                                        </p:attrNameLst>
                                      </p:cBhvr>
                                      <p:to>
                                        <p:strVal val="visible"/>
                                      </p:to>
                                    </p:set>
                                    <p:anim calcmode="lin" valueType="num">
                                      <p:cBhvr additive="base">
                                        <p:cTn id="22" dur="500"/>
                                        <p:tgtEl>
                                          <p:spTgt spid="50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05">
                                            <p:txEl>
                                              <p:pRg st="4" end="4"/>
                                            </p:txEl>
                                          </p:spTgt>
                                        </p:tgtEl>
                                        <p:attrNameLst>
                                          <p:attrName>style.visibility</p:attrName>
                                        </p:attrNameLst>
                                      </p:cBhvr>
                                      <p:to>
                                        <p:strVal val="visible"/>
                                      </p:to>
                                    </p:set>
                                    <p:anim calcmode="lin" valueType="num">
                                      <p:cBhvr additive="base">
                                        <p:cTn id="27" dur="500"/>
                                        <p:tgtEl>
                                          <p:spTgt spid="50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505">
                                            <p:txEl>
                                              <p:pRg st="5" end="5"/>
                                            </p:txEl>
                                          </p:spTgt>
                                        </p:tgtEl>
                                        <p:attrNameLst>
                                          <p:attrName>style.visibility</p:attrName>
                                        </p:attrNameLst>
                                      </p:cBhvr>
                                      <p:to>
                                        <p:strVal val="visible"/>
                                      </p:to>
                                    </p:set>
                                    <p:anim calcmode="lin" valueType="num">
                                      <p:cBhvr additive="base">
                                        <p:cTn id="32" dur="500"/>
                                        <p:tgtEl>
                                          <p:spTgt spid="50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05">
                                            <p:txEl>
                                              <p:pRg st="6" end="6"/>
                                            </p:txEl>
                                          </p:spTgt>
                                        </p:tgtEl>
                                        <p:attrNameLst>
                                          <p:attrName>style.visibility</p:attrName>
                                        </p:attrNameLst>
                                      </p:cBhvr>
                                      <p:to>
                                        <p:strVal val="visible"/>
                                      </p:to>
                                    </p:set>
                                    <p:anim calcmode="lin" valueType="num">
                                      <p:cBhvr additive="base">
                                        <p:cTn id="37" dur="500"/>
                                        <p:tgtEl>
                                          <p:spTgt spid="50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505">
                                            <p:txEl>
                                              <p:pRg st="7" end="7"/>
                                            </p:txEl>
                                          </p:spTgt>
                                        </p:tgtEl>
                                        <p:attrNameLst>
                                          <p:attrName>style.visibility</p:attrName>
                                        </p:attrNameLst>
                                      </p:cBhvr>
                                      <p:to>
                                        <p:strVal val="visible"/>
                                      </p:to>
                                    </p:set>
                                    <p:anim calcmode="lin" valueType="num">
                                      <p:cBhvr additive="base">
                                        <p:cTn id="42" dur="500"/>
                                        <p:tgtEl>
                                          <p:spTgt spid="50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57"/>
          <p:cNvSpPr txBox="1">
            <a:spLocks noGrp="1"/>
          </p:cNvSpPr>
          <p:nvPr>
            <p:ph type="title"/>
          </p:nvPr>
        </p:nvSpPr>
        <p:spPr>
          <a:xfrm>
            <a:off x="457200" y="569066"/>
            <a:ext cx="4138706" cy="4943104"/>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chemeClr val="dk1"/>
              </a:buClr>
              <a:buSzPts val="1100"/>
              <a:buFont typeface="Arial"/>
              <a:buNone/>
            </a:pPr>
            <a:r>
              <a:rPr lang="en-US" sz="4800" b="1">
                <a:solidFill>
                  <a:srgbClr val="FFC000"/>
                </a:solidFill>
              </a:rPr>
              <a:t>Autoridad espiritual</a:t>
            </a:r>
            <a:endParaRPr sz="4800" b="1">
              <a:solidFill>
                <a:srgbClr val="FFC000"/>
              </a:solidFill>
            </a:endParaRPr>
          </a:p>
          <a:p>
            <a:pPr marL="0" lvl="0" indent="0" algn="r" rtl="0">
              <a:lnSpc>
                <a:spcPct val="90000"/>
              </a:lnSpc>
              <a:spcBef>
                <a:spcPts val="0"/>
              </a:spcBef>
              <a:spcAft>
                <a:spcPts val="0"/>
              </a:spcAft>
              <a:buClr>
                <a:schemeClr val="dk1"/>
              </a:buClr>
              <a:buSzPts val="1100"/>
              <a:buFont typeface="Arial"/>
              <a:buNone/>
            </a:pPr>
            <a:endParaRPr sz="4800" b="1">
              <a:solidFill>
                <a:srgbClr val="FFC000"/>
              </a:solidFill>
            </a:endParaRPr>
          </a:p>
          <a:p>
            <a:pPr marL="0" lvl="0" indent="0" algn="r" rtl="0">
              <a:lnSpc>
                <a:spcPct val="90000"/>
              </a:lnSpc>
              <a:spcBef>
                <a:spcPts val="0"/>
              </a:spcBef>
              <a:spcAft>
                <a:spcPts val="0"/>
              </a:spcAft>
              <a:buClr>
                <a:srgbClr val="FFC000"/>
              </a:buClr>
              <a:buSzPts val="4800"/>
              <a:buFont typeface="Century Schoolbook"/>
              <a:buNone/>
            </a:pPr>
            <a:endParaRPr sz="4800" b="1">
              <a:solidFill>
                <a:srgbClr val="FFC000"/>
              </a:solidFill>
            </a:endParaRPr>
          </a:p>
        </p:txBody>
      </p:sp>
      <p:sp>
        <p:nvSpPr>
          <p:cNvPr id="512" name="Google Shape;512;p57"/>
          <p:cNvSpPr txBox="1">
            <a:spLocks noGrp="1"/>
          </p:cNvSpPr>
          <p:nvPr>
            <p:ph type="body" idx="1"/>
          </p:nvPr>
        </p:nvSpPr>
        <p:spPr>
          <a:xfrm>
            <a:off x="5181600" y="569066"/>
            <a:ext cx="6248398" cy="5655156"/>
          </a:xfrm>
          <a:prstGeom prst="rect">
            <a:avLst/>
          </a:prstGeom>
          <a:noFill/>
          <a:ln>
            <a:noFill/>
          </a:ln>
        </p:spPr>
        <p:txBody>
          <a:bodyPr spcFirstLastPara="1" wrap="square" lIns="91425" tIns="45700" rIns="91425" bIns="45700" anchor="t" anchorCtr="0">
            <a:normAutofit/>
          </a:bodyPr>
          <a:lstStyle/>
          <a:p>
            <a:pPr marL="283464" lvl="0" indent="-283464" algn="l" rtl="0">
              <a:lnSpc>
                <a:spcPct val="112000"/>
              </a:lnSpc>
              <a:spcBef>
                <a:spcPts val="0"/>
              </a:spcBef>
              <a:spcAft>
                <a:spcPts val="0"/>
              </a:spcAft>
              <a:buNone/>
            </a:pPr>
            <a:r>
              <a:rPr lang="en-US" sz="2800" b="1">
                <a:solidFill>
                  <a:srgbClr val="FF0000"/>
                </a:solidFill>
              </a:rPr>
              <a:t>Uno de los retos para las nuevas comunidades cristianas era la cuestión de la autoridad espiritual.</a:t>
            </a:r>
            <a:endParaRPr sz="2800" b="1">
              <a:solidFill>
                <a:srgbClr val="FF0000"/>
              </a:solidFill>
            </a:endParaRPr>
          </a:p>
          <a:p>
            <a:pPr marL="283464" lvl="0" indent="-283464" algn="l" rtl="0">
              <a:lnSpc>
                <a:spcPct val="112000"/>
              </a:lnSpc>
              <a:spcBef>
                <a:spcPts val="900"/>
              </a:spcBef>
              <a:spcAft>
                <a:spcPts val="0"/>
              </a:spcAft>
              <a:buSzPts val="2400"/>
              <a:buChar char="•"/>
            </a:pPr>
            <a:r>
              <a:rPr lang="en-US" sz="2400" i="1"/>
              <a:t>Los primeros cristianos no tenían un Nuevo Testamento, ni credos, ni una estructura eclesiástica establecida, ni directrices escritas.</a:t>
            </a:r>
            <a:endParaRPr sz="2400" i="1"/>
          </a:p>
          <a:p>
            <a:pPr marL="283464" lvl="0" indent="-283464" algn="l" rtl="0">
              <a:lnSpc>
                <a:spcPct val="112000"/>
              </a:lnSpc>
              <a:spcBef>
                <a:spcPts val="900"/>
              </a:spcBef>
              <a:spcAft>
                <a:spcPts val="0"/>
              </a:spcAft>
              <a:buSzPts val="2400"/>
              <a:buChar char="•"/>
            </a:pPr>
            <a:r>
              <a:rPr lang="en-US" sz="2400" i="1"/>
              <a:t>Es posible que los ciudadanos de Asia Menor y Grecia nunca hayan oído hablar de Jesucristo hasta que llegó Pablo.</a:t>
            </a:r>
            <a:endParaRPr sz="2400" i="1"/>
          </a:p>
          <a:p>
            <a:pPr marL="283464" lvl="0" indent="-283464" algn="l" rtl="0">
              <a:lnSpc>
                <a:spcPct val="112000"/>
              </a:lnSpc>
              <a:spcBef>
                <a:spcPts val="900"/>
              </a:spcBef>
              <a:spcAft>
                <a:spcPts val="0"/>
              </a:spcAft>
              <a:buSzPts val="2400"/>
              <a:buChar char="•"/>
            </a:pPr>
            <a:r>
              <a:rPr lang="en-US" sz="2400" i="1"/>
              <a:t>Entonces, ¿dónde residía la autoridad espiritual?</a:t>
            </a:r>
            <a:endParaRPr sz="2400" i="1"/>
          </a:p>
          <a:p>
            <a:pPr marL="283464" lvl="0" indent="0" algn="l" rtl="0">
              <a:lnSpc>
                <a:spcPct val="112000"/>
              </a:lnSpc>
              <a:spcBef>
                <a:spcPts val="900"/>
              </a:spcBef>
              <a:spcAft>
                <a:spcPts val="0"/>
              </a:spcAft>
              <a:buNone/>
            </a:pPr>
            <a:endParaRPr sz="2400" i="1"/>
          </a:p>
        </p:txBody>
      </p:sp>
      <p:sp>
        <p:nvSpPr>
          <p:cNvPr id="513" name="Google Shape;513;p57"/>
          <p:cNvSpPr txBox="1">
            <a:spLocks noGrp="1"/>
          </p:cNvSpPr>
          <p:nvPr>
            <p:ph type="sldNum" idx="12"/>
          </p:nvPr>
        </p:nvSpPr>
        <p:spPr>
          <a:xfrm>
            <a:off x="11784011" y="5607592"/>
            <a:ext cx="40798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57</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12">
                                            <p:txEl>
                                              <p:pRg st="0" end="0"/>
                                            </p:txEl>
                                          </p:spTgt>
                                        </p:tgtEl>
                                        <p:attrNameLst>
                                          <p:attrName>style.visibility</p:attrName>
                                        </p:attrNameLst>
                                      </p:cBhvr>
                                      <p:to>
                                        <p:strVal val="visible"/>
                                      </p:to>
                                    </p:set>
                                    <p:anim calcmode="lin" valueType="num">
                                      <p:cBhvr additive="base">
                                        <p:cTn id="7" dur="500"/>
                                        <p:tgtEl>
                                          <p:spTgt spid="512">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512">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512">
                                            <p:txEl>
                                              <p:pRg st="1" end="1"/>
                                            </p:txEl>
                                          </p:spTgt>
                                        </p:tgtEl>
                                        <p:attrNameLst>
                                          <p:attrName>style.visibility</p:attrName>
                                        </p:attrNameLst>
                                      </p:cBhvr>
                                      <p:to>
                                        <p:strVal val="visible"/>
                                      </p:to>
                                    </p:set>
                                    <p:anim calcmode="lin" valueType="num">
                                      <p:cBhvr additive="base">
                                        <p:cTn id="11" dur="500"/>
                                        <p:tgtEl>
                                          <p:spTgt spid="512">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512">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512">
                                            <p:txEl>
                                              <p:pRg st="2" end="2"/>
                                            </p:txEl>
                                          </p:spTgt>
                                        </p:tgtEl>
                                        <p:attrNameLst>
                                          <p:attrName>style.visibility</p:attrName>
                                        </p:attrNameLst>
                                      </p:cBhvr>
                                      <p:to>
                                        <p:strVal val="visible"/>
                                      </p:to>
                                    </p:set>
                                    <p:anim calcmode="lin" valueType="num">
                                      <p:cBhvr additive="base">
                                        <p:cTn id="15" dur="500"/>
                                        <p:tgtEl>
                                          <p:spTgt spid="512">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512">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512">
                                            <p:txEl>
                                              <p:pRg st="3" end="3"/>
                                            </p:txEl>
                                          </p:spTgt>
                                        </p:tgtEl>
                                        <p:attrNameLst>
                                          <p:attrName>style.visibility</p:attrName>
                                        </p:attrNameLst>
                                      </p:cBhvr>
                                      <p:to>
                                        <p:strVal val="visible"/>
                                      </p:to>
                                    </p:set>
                                    <p:anim calcmode="lin" valueType="num">
                                      <p:cBhvr additive="base">
                                        <p:cTn id="19" dur="500"/>
                                        <p:tgtEl>
                                          <p:spTgt spid="512">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512">
                                            <p:txEl>
                                              <p:pRg st="3" end="3"/>
                                            </p:txEl>
                                          </p:spTgt>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512">
                                            <p:txEl>
                                              <p:pRg st="4" end="4"/>
                                            </p:txEl>
                                          </p:spTgt>
                                        </p:tgtEl>
                                        <p:attrNameLst>
                                          <p:attrName>style.visibility</p:attrName>
                                        </p:attrNameLst>
                                      </p:cBhvr>
                                      <p:to>
                                        <p:strVal val="visible"/>
                                      </p:to>
                                    </p:set>
                                    <p:anim calcmode="lin" valueType="num">
                                      <p:cBhvr additive="base">
                                        <p:cTn id="23" dur="500"/>
                                        <p:tgtEl>
                                          <p:spTgt spid="512">
                                            <p:txEl>
                                              <p:pRg st="4" end="4"/>
                                            </p:txEl>
                                          </p:spTgt>
                                        </p:tgtEl>
                                        <p:attrNameLst>
                                          <p:attrName>ppt_w</p:attrName>
                                        </p:attrNameLst>
                                      </p:cBhvr>
                                      <p:tavLst>
                                        <p:tav tm="0">
                                          <p:val>
                                            <p:strVal val="0"/>
                                          </p:val>
                                        </p:tav>
                                        <p:tav tm="100000">
                                          <p:val>
                                            <p:strVal val="#ppt_w"/>
                                          </p:val>
                                        </p:tav>
                                      </p:tavLst>
                                    </p:anim>
                                    <p:anim calcmode="lin" valueType="num">
                                      <p:cBhvr additive="base">
                                        <p:cTn id="24" dur="500"/>
                                        <p:tgtEl>
                                          <p:spTgt spid="512">
                                            <p:txEl>
                                              <p:pRg st="4" end="4"/>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58"/>
          <p:cNvSpPr txBox="1">
            <a:spLocks noGrp="1"/>
          </p:cNvSpPr>
          <p:nvPr>
            <p:ph type="title"/>
          </p:nvPr>
        </p:nvSpPr>
        <p:spPr>
          <a:xfrm>
            <a:off x="762000" y="559678"/>
            <a:ext cx="3833906" cy="4952492"/>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chemeClr val="dk1"/>
              </a:buClr>
              <a:buSzPts val="1100"/>
              <a:buFont typeface="Arial"/>
              <a:buNone/>
            </a:pPr>
            <a:r>
              <a:rPr lang="en-US" sz="4800" b="1">
                <a:solidFill>
                  <a:srgbClr val="FFC000"/>
                </a:solidFill>
              </a:rPr>
              <a:t>La autoridad de las cartas de Pablo</a:t>
            </a:r>
            <a:endParaRPr sz="4800" b="1">
              <a:solidFill>
                <a:srgbClr val="FFC000"/>
              </a:solidFill>
            </a:endParaRPr>
          </a:p>
          <a:p>
            <a:pPr marL="0" lvl="0" indent="0" algn="r" rtl="0">
              <a:lnSpc>
                <a:spcPct val="90000"/>
              </a:lnSpc>
              <a:spcBef>
                <a:spcPts val="0"/>
              </a:spcBef>
              <a:spcAft>
                <a:spcPts val="0"/>
              </a:spcAft>
              <a:buClr>
                <a:schemeClr val="dk1"/>
              </a:buClr>
              <a:buSzPts val="1100"/>
              <a:buFont typeface="Arial"/>
              <a:buNone/>
            </a:pPr>
            <a:endParaRPr sz="4800" b="1">
              <a:solidFill>
                <a:srgbClr val="FFC000"/>
              </a:solidFill>
            </a:endParaRPr>
          </a:p>
          <a:p>
            <a:pPr marL="0" lvl="0" indent="0" algn="r" rtl="0">
              <a:lnSpc>
                <a:spcPct val="90000"/>
              </a:lnSpc>
              <a:spcBef>
                <a:spcPts val="0"/>
              </a:spcBef>
              <a:spcAft>
                <a:spcPts val="0"/>
              </a:spcAft>
              <a:buClr>
                <a:srgbClr val="FFC000"/>
              </a:buClr>
              <a:buSzPts val="4800"/>
              <a:buFont typeface="Century Schoolbook"/>
              <a:buNone/>
            </a:pPr>
            <a:endParaRPr sz="4800" b="1">
              <a:solidFill>
                <a:srgbClr val="FFC000"/>
              </a:solidFill>
            </a:endParaRPr>
          </a:p>
        </p:txBody>
      </p:sp>
      <p:sp>
        <p:nvSpPr>
          <p:cNvPr id="519" name="Google Shape;519;p58"/>
          <p:cNvSpPr txBox="1">
            <a:spLocks noGrp="1"/>
          </p:cNvSpPr>
          <p:nvPr>
            <p:ph type="body" idx="1"/>
          </p:nvPr>
        </p:nvSpPr>
        <p:spPr>
          <a:xfrm>
            <a:off x="5181600" y="569066"/>
            <a:ext cx="6248398" cy="5655156"/>
          </a:xfrm>
          <a:prstGeom prst="rect">
            <a:avLst/>
          </a:prstGeom>
          <a:noFill/>
          <a:ln>
            <a:noFill/>
          </a:ln>
        </p:spPr>
        <p:txBody>
          <a:bodyPr spcFirstLastPara="1" wrap="square" lIns="91425" tIns="45700" rIns="91425" bIns="45700" anchor="t" anchorCtr="0">
            <a:normAutofit lnSpcReduction="10000"/>
          </a:bodyPr>
          <a:lstStyle/>
          <a:p>
            <a:pPr marL="283464" lvl="0" indent="-283464" algn="l" rtl="0">
              <a:lnSpc>
                <a:spcPct val="90000"/>
              </a:lnSpc>
              <a:spcBef>
                <a:spcPts val="0"/>
              </a:spcBef>
              <a:spcAft>
                <a:spcPts val="0"/>
              </a:spcAft>
              <a:buNone/>
            </a:pPr>
            <a:r>
              <a:rPr lang="en-US" sz="2800" b="1">
                <a:solidFill>
                  <a:srgbClr val="FF0000"/>
                </a:solidFill>
              </a:rPr>
              <a:t>Pablo consideraba claramente que sus cartas tenían autoridad en las iglesias.</a:t>
            </a:r>
            <a:endParaRPr sz="2800" b="1">
              <a:solidFill>
                <a:srgbClr val="FF0000"/>
              </a:solidFill>
            </a:endParaRPr>
          </a:p>
          <a:p>
            <a:pPr marL="283464" lvl="0" indent="-283464" algn="l" rtl="0">
              <a:lnSpc>
                <a:spcPct val="90000"/>
              </a:lnSpc>
              <a:spcBef>
                <a:spcPts val="900"/>
              </a:spcBef>
              <a:spcAft>
                <a:spcPts val="0"/>
              </a:spcAft>
              <a:buClr>
                <a:schemeClr val="dk1"/>
              </a:buClr>
              <a:buSzPts val="2400"/>
              <a:buChar char="•"/>
            </a:pPr>
            <a:r>
              <a:rPr lang="en-US" sz="2400" i="1">
                <a:solidFill>
                  <a:schemeClr val="dk1"/>
                </a:solidFill>
              </a:rPr>
              <a:t>Ordenó a las iglesias no sólo que las leyeran, sino que las compartieran con otras congregaciones (Col. 4:16).</a:t>
            </a:r>
            <a:endParaRPr sz="2400" i="1">
              <a:solidFill>
                <a:schemeClr val="dk1"/>
              </a:solidFill>
            </a:endParaRPr>
          </a:p>
          <a:p>
            <a:pPr marL="283464" lvl="0" indent="-283464" algn="l" rtl="0">
              <a:lnSpc>
                <a:spcPct val="90000"/>
              </a:lnSpc>
              <a:spcBef>
                <a:spcPts val="900"/>
              </a:spcBef>
              <a:spcAft>
                <a:spcPts val="0"/>
              </a:spcAft>
              <a:buClr>
                <a:schemeClr val="dk1"/>
              </a:buClr>
              <a:buSzPts val="2400"/>
              <a:buChar char="•"/>
            </a:pPr>
            <a:r>
              <a:rPr lang="en-US" sz="2400" i="1">
                <a:solidFill>
                  <a:schemeClr val="dk1"/>
                </a:solidFill>
              </a:rPr>
              <a:t>Eran una forma de extender su presencia cuando no podía estar allí personalmente (1 Cor. 5:3-4; 2 Cor. 10:10-11).</a:t>
            </a:r>
            <a:endParaRPr sz="2400" i="1">
              <a:solidFill>
                <a:schemeClr val="dk1"/>
              </a:solidFill>
            </a:endParaRPr>
          </a:p>
          <a:p>
            <a:pPr marL="283464" lvl="0" indent="-283464" algn="l" rtl="0">
              <a:lnSpc>
                <a:spcPct val="90000"/>
              </a:lnSpc>
              <a:spcBef>
                <a:spcPts val="900"/>
              </a:spcBef>
              <a:spcAft>
                <a:spcPts val="0"/>
              </a:spcAft>
              <a:buClr>
                <a:schemeClr val="dk1"/>
              </a:buClr>
              <a:buSzPts val="2400"/>
              <a:buChar char="•"/>
            </a:pPr>
            <a:r>
              <a:rPr lang="en-US" sz="2400" i="1">
                <a:solidFill>
                  <a:schemeClr val="dk1"/>
                </a:solidFill>
              </a:rPr>
              <a:t>Su firma personal al final autentificaba el contenido de las cartas (1 Cor. 16:21; Gal. 6:11; Col. 4:18; 2 Tes. 3:17).</a:t>
            </a:r>
            <a:endParaRPr sz="2400" i="1">
              <a:solidFill>
                <a:schemeClr val="dk1"/>
              </a:solidFill>
            </a:endParaRPr>
          </a:p>
          <a:p>
            <a:pPr marL="283464" lvl="0" indent="-283464" algn="l" rtl="0">
              <a:lnSpc>
                <a:spcPct val="90000"/>
              </a:lnSpc>
              <a:spcBef>
                <a:spcPts val="900"/>
              </a:spcBef>
              <a:spcAft>
                <a:spcPts val="0"/>
              </a:spcAft>
              <a:buClr>
                <a:schemeClr val="dk1"/>
              </a:buClr>
              <a:buSzPts val="2400"/>
              <a:buChar char="•"/>
            </a:pPr>
            <a:r>
              <a:rPr lang="en-US" sz="2400" i="1">
                <a:solidFill>
                  <a:schemeClr val="dk1"/>
                </a:solidFill>
              </a:rPr>
              <a:t>Aunque distingue entre lo que escribe y lo que dijo Cristo (1 Cor. 7:10, 12), también reclama la autoridad de Cristo y del Espíritu (1 Cor. 2:16; 7:40; Gál. 1:1, 8, 11-12).</a:t>
            </a:r>
            <a:endParaRPr sz="2400" i="1">
              <a:solidFill>
                <a:schemeClr val="dk1"/>
              </a:solidFill>
            </a:endParaRPr>
          </a:p>
        </p:txBody>
      </p:sp>
      <p:sp>
        <p:nvSpPr>
          <p:cNvPr id="520" name="Google Shape;520;p58"/>
          <p:cNvSpPr txBox="1">
            <a:spLocks noGrp="1"/>
          </p:cNvSpPr>
          <p:nvPr>
            <p:ph type="sldNum" idx="12"/>
          </p:nvPr>
        </p:nvSpPr>
        <p:spPr>
          <a:xfrm>
            <a:off x="11784011" y="5607592"/>
            <a:ext cx="40798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58</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19">
                                            <p:txEl>
                                              <p:pRg st="0" end="0"/>
                                            </p:txEl>
                                          </p:spTgt>
                                        </p:tgtEl>
                                        <p:attrNameLst>
                                          <p:attrName>style.visibility</p:attrName>
                                        </p:attrNameLst>
                                      </p:cBhvr>
                                      <p:to>
                                        <p:strVal val="visible"/>
                                      </p:to>
                                    </p:set>
                                    <p:anim calcmode="lin" valueType="num">
                                      <p:cBhvr additive="base">
                                        <p:cTn id="7" dur="500"/>
                                        <p:tgtEl>
                                          <p:spTgt spid="519">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519">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519">
                                            <p:txEl>
                                              <p:pRg st="1" end="1"/>
                                            </p:txEl>
                                          </p:spTgt>
                                        </p:tgtEl>
                                        <p:attrNameLst>
                                          <p:attrName>style.visibility</p:attrName>
                                        </p:attrNameLst>
                                      </p:cBhvr>
                                      <p:to>
                                        <p:strVal val="visible"/>
                                      </p:to>
                                    </p:set>
                                    <p:anim calcmode="lin" valueType="num">
                                      <p:cBhvr additive="base">
                                        <p:cTn id="11" dur="500"/>
                                        <p:tgtEl>
                                          <p:spTgt spid="519">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519">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519">
                                            <p:txEl>
                                              <p:pRg st="2" end="2"/>
                                            </p:txEl>
                                          </p:spTgt>
                                        </p:tgtEl>
                                        <p:attrNameLst>
                                          <p:attrName>style.visibility</p:attrName>
                                        </p:attrNameLst>
                                      </p:cBhvr>
                                      <p:to>
                                        <p:strVal val="visible"/>
                                      </p:to>
                                    </p:set>
                                    <p:anim calcmode="lin" valueType="num">
                                      <p:cBhvr additive="base">
                                        <p:cTn id="15" dur="500"/>
                                        <p:tgtEl>
                                          <p:spTgt spid="519">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519">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519">
                                            <p:txEl>
                                              <p:pRg st="3" end="3"/>
                                            </p:txEl>
                                          </p:spTgt>
                                        </p:tgtEl>
                                        <p:attrNameLst>
                                          <p:attrName>style.visibility</p:attrName>
                                        </p:attrNameLst>
                                      </p:cBhvr>
                                      <p:to>
                                        <p:strVal val="visible"/>
                                      </p:to>
                                    </p:set>
                                    <p:anim calcmode="lin" valueType="num">
                                      <p:cBhvr additive="base">
                                        <p:cTn id="19" dur="500"/>
                                        <p:tgtEl>
                                          <p:spTgt spid="519">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519">
                                            <p:txEl>
                                              <p:pRg st="3" end="3"/>
                                            </p:txEl>
                                          </p:spTgt>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519">
                                            <p:txEl>
                                              <p:pRg st="4" end="4"/>
                                            </p:txEl>
                                          </p:spTgt>
                                        </p:tgtEl>
                                        <p:attrNameLst>
                                          <p:attrName>style.visibility</p:attrName>
                                        </p:attrNameLst>
                                      </p:cBhvr>
                                      <p:to>
                                        <p:strVal val="visible"/>
                                      </p:to>
                                    </p:set>
                                    <p:anim calcmode="lin" valueType="num">
                                      <p:cBhvr additive="base">
                                        <p:cTn id="23" dur="500"/>
                                        <p:tgtEl>
                                          <p:spTgt spid="519">
                                            <p:txEl>
                                              <p:pRg st="4" end="4"/>
                                            </p:txEl>
                                          </p:spTgt>
                                        </p:tgtEl>
                                        <p:attrNameLst>
                                          <p:attrName>ppt_w</p:attrName>
                                        </p:attrNameLst>
                                      </p:cBhvr>
                                      <p:tavLst>
                                        <p:tav tm="0">
                                          <p:val>
                                            <p:strVal val="0"/>
                                          </p:val>
                                        </p:tav>
                                        <p:tav tm="100000">
                                          <p:val>
                                            <p:strVal val="#ppt_w"/>
                                          </p:val>
                                        </p:tav>
                                      </p:tavLst>
                                    </p:anim>
                                    <p:anim calcmode="lin" valueType="num">
                                      <p:cBhvr additive="base">
                                        <p:cTn id="24" dur="500"/>
                                        <p:tgtEl>
                                          <p:spTgt spid="519">
                                            <p:txEl>
                                              <p:pRg st="4" end="4"/>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59"/>
          <p:cNvSpPr txBox="1">
            <a:spLocks noGrp="1"/>
          </p:cNvSpPr>
          <p:nvPr>
            <p:ph type="title"/>
          </p:nvPr>
        </p:nvSpPr>
        <p:spPr>
          <a:xfrm>
            <a:off x="762000" y="559678"/>
            <a:ext cx="3833906" cy="4952492"/>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chemeClr val="dk1"/>
              </a:buClr>
              <a:buSzPts val="1100"/>
              <a:buFont typeface="Arial"/>
              <a:buNone/>
            </a:pPr>
            <a:r>
              <a:rPr lang="en-US" sz="4800" b="1">
                <a:solidFill>
                  <a:srgbClr val="FFC000"/>
                </a:solidFill>
              </a:rPr>
              <a:t>Las tradiciones cristianas</a:t>
            </a:r>
            <a:endParaRPr sz="4800" b="1">
              <a:solidFill>
                <a:srgbClr val="FFC000"/>
              </a:solidFill>
            </a:endParaRPr>
          </a:p>
          <a:p>
            <a:pPr marL="0" lvl="0" indent="0" algn="r" rtl="0">
              <a:lnSpc>
                <a:spcPct val="90000"/>
              </a:lnSpc>
              <a:spcBef>
                <a:spcPts val="0"/>
              </a:spcBef>
              <a:spcAft>
                <a:spcPts val="0"/>
              </a:spcAft>
              <a:buClr>
                <a:schemeClr val="dk1"/>
              </a:buClr>
              <a:buSzPts val="1100"/>
              <a:buFont typeface="Arial"/>
              <a:buNone/>
            </a:pPr>
            <a:endParaRPr sz="4800" b="1">
              <a:solidFill>
                <a:srgbClr val="FFC000"/>
              </a:solidFill>
            </a:endParaRPr>
          </a:p>
          <a:p>
            <a:pPr marL="0" lvl="0" indent="0" algn="r" rtl="0">
              <a:lnSpc>
                <a:spcPct val="90000"/>
              </a:lnSpc>
              <a:spcBef>
                <a:spcPts val="0"/>
              </a:spcBef>
              <a:spcAft>
                <a:spcPts val="0"/>
              </a:spcAft>
              <a:buClr>
                <a:srgbClr val="FFC000"/>
              </a:buClr>
              <a:buSzPts val="4800"/>
              <a:buFont typeface="Century Schoolbook"/>
              <a:buNone/>
            </a:pPr>
            <a:endParaRPr sz="4800" b="1">
              <a:solidFill>
                <a:srgbClr val="FFC000"/>
              </a:solidFill>
            </a:endParaRPr>
          </a:p>
        </p:txBody>
      </p:sp>
      <p:sp>
        <p:nvSpPr>
          <p:cNvPr id="526" name="Google Shape;526;p59"/>
          <p:cNvSpPr txBox="1">
            <a:spLocks noGrp="1"/>
          </p:cNvSpPr>
          <p:nvPr>
            <p:ph type="body" idx="1"/>
          </p:nvPr>
        </p:nvSpPr>
        <p:spPr>
          <a:xfrm>
            <a:off x="5181600" y="559678"/>
            <a:ext cx="6324600" cy="5664544"/>
          </a:xfrm>
          <a:prstGeom prst="rect">
            <a:avLst/>
          </a:prstGeom>
          <a:noFill/>
          <a:ln>
            <a:noFill/>
          </a:ln>
        </p:spPr>
        <p:txBody>
          <a:bodyPr spcFirstLastPara="1" wrap="square" lIns="91425" tIns="45700" rIns="91425" bIns="45700" anchor="t" anchorCtr="0">
            <a:normAutofit/>
          </a:bodyPr>
          <a:lstStyle/>
          <a:p>
            <a:pPr marL="283464" lvl="0" indent="-283464" algn="l" rtl="0">
              <a:lnSpc>
                <a:spcPct val="112000"/>
              </a:lnSpc>
              <a:spcBef>
                <a:spcPts val="0"/>
              </a:spcBef>
              <a:spcAft>
                <a:spcPts val="0"/>
              </a:spcAft>
              <a:buNone/>
            </a:pPr>
            <a:r>
              <a:rPr lang="en-US" sz="2800" b="1">
                <a:solidFill>
                  <a:srgbClr val="FF0000"/>
                </a:solidFill>
              </a:rPr>
              <a:t>Pablo se refiere a la tradición cristiana que le fue transmitida y que, a su vez, entregó a sus conversos (1 Cor. 11:23; 15:1-4).</a:t>
            </a:r>
            <a:endParaRPr sz="2800" b="1">
              <a:solidFill>
                <a:srgbClr val="FF0000"/>
              </a:solidFill>
            </a:endParaRPr>
          </a:p>
          <a:p>
            <a:pPr marL="283464" lvl="0" indent="-283464" algn="l" rtl="0">
              <a:lnSpc>
                <a:spcPct val="112000"/>
              </a:lnSpc>
              <a:spcBef>
                <a:spcPts val="900"/>
              </a:spcBef>
              <a:spcAft>
                <a:spcPts val="0"/>
              </a:spcAft>
              <a:buSzPts val="2400"/>
              <a:buChar char="•"/>
            </a:pPr>
            <a:r>
              <a:rPr lang="en-US" sz="2400" i="1"/>
              <a:t>Estas "tradiciones" debían guardarse fielmente (1 Cor. 11:2; 2 Tes. 2:15; 3:6).</a:t>
            </a:r>
            <a:endParaRPr sz="2400" i="1"/>
          </a:p>
          <a:p>
            <a:pPr marL="283464" lvl="0" indent="-283464" algn="l" rtl="0">
              <a:lnSpc>
                <a:spcPct val="112000"/>
              </a:lnSpc>
              <a:spcBef>
                <a:spcPts val="900"/>
              </a:spcBef>
              <a:spcAft>
                <a:spcPts val="0"/>
              </a:spcAft>
              <a:buSzPts val="2400"/>
              <a:buChar char="•"/>
            </a:pPr>
            <a:r>
              <a:rPr lang="en-US" sz="2400" i="1"/>
              <a:t>Eran el "depósito de la fe" que se transmitía fielmente a los sucesores (2 Tim. 1:13-14; Tit. 1:9).</a:t>
            </a:r>
            <a:endParaRPr sz="2400" i="1"/>
          </a:p>
        </p:txBody>
      </p:sp>
      <p:sp>
        <p:nvSpPr>
          <p:cNvPr id="527" name="Google Shape;527;p59"/>
          <p:cNvSpPr txBox="1">
            <a:spLocks noGrp="1"/>
          </p:cNvSpPr>
          <p:nvPr>
            <p:ph type="sldNum" idx="12"/>
          </p:nvPr>
        </p:nvSpPr>
        <p:spPr>
          <a:xfrm>
            <a:off x="11784011" y="5607592"/>
            <a:ext cx="40798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59</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26">
                                            <p:txEl>
                                              <p:pRg st="0" end="0"/>
                                            </p:txEl>
                                          </p:spTgt>
                                        </p:tgtEl>
                                        <p:attrNameLst>
                                          <p:attrName>style.visibility</p:attrName>
                                        </p:attrNameLst>
                                      </p:cBhvr>
                                      <p:to>
                                        <p:strVal val="visible"/>
                                      </p:to>
                                    </p:set>
                                    <p:anim calcmode="lin" valueType="num">
                                      <p:cBhvr additive="base">
                                        <p:cTn id="7" dur="500"/>
                                        <p:tgtEl>
                                          <p:spTgt spid="526">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526">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526">
                                            <p:txEl>
                                              <p:pRg st="1" end="1"/>
                                            </p:txEl>
                                          </p:spTgt>
                                        </p:tgtEl>
                                        <p:attrNameLst>
                                          <p:attrName>style.visibility</p:attrName>
                                        </p:attrNameLst>
                                      </p:cBhvr>
                                      <p:to>
                                        <p:strVal val="visible"/>
                                      </p:to>
                                    </p:set>
                                    <p:anim calcmode="lin" valueType="num">
                                      <p:cBhvr additive="base">
                                        <p:cTn id="11" dur="500"/>
                                        <p:tgtEl>
                                          <p:spTgt spid="526">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526">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526">
                                            <p:txEl>
                                              <p:pRg st="2" end="2"/>
                                            </p:txEl>
                                          </p:spTgt>
                                        </p:tgtEl>
                                        <p:attrNameLst>
                                          <p:attrName>style.visibility</p:attrName>
                                        </p:attrNameLst>
                                      </p:cBhvr>
                                      <p:to>
                                        <p:strVal val="visible"/>
                                      </p:to>
                                    </p:set>
                                    <p:anim calcmode="lin" valueType="num">
                                      <p:cBhvr additive="base">
                                        <p:cTn id="15" dur="500"/>
                                        <p:tgtEl>
                                          <p:spTgt spid="526">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526">
                                            <p:txEl>
                                              <p:pRg st="2" end="2"/>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6"/>
          <p:cNvSpPr txBox="1">
            <a:spLocks noGrp="1"/>
          </p:cNvSpPr>
          <p:nvPr>
            <p:ph type="title"/>
          </p:nvPr>
        </p:nvSpPr>
        <p:spPr>
          <a:xfrm>
            <a:off x="487680" y="569066"/>
            <a:ext cx="4108226" cy="4943104"/>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5000"/>
              <a:buFont typeface="Century Schoolbook"/>
              <a:buNone/>
            </a:pPr>
            <a:r>
              <a:rPr lang="en-US" b="1">
                <a:solidFill>
                  <a:srgbClr val="FFC000"/>
                </a:solidFill>
              </a:rPr>
              <a:t>Saulo se bautiza como cristiano</a:t>
            </a:r>
            <a:endParaRPr/>
          </a:p>
        </p:txBody>
      </p:sp>
      <p:sp>
        <p:nvSpPr>
          <p:cNvPr id="167" name="Google Shape;167;p6"/>
          <p:cNvSpPr txBox="1">
            <a:spLocks noGrp="1"/>
          </p:cNvSpPr>
          <p:nvPr>
            <p:ph type="body" idx="1"/>
          </p:nvPr>
        </p:nvSpPr>
        <p:spPr>
          <a:xfrm>
            <a:off x="5166360" y="340466"/>
            <a:ext cx="6263700" cy="6060300"/>
          </a:xfrm>
          <a:prstGeom prst="rect">
            <a:avLst/>
          </a:prstGeom>
          <a:noFill/>
          <a:ln>
            <a:noFill/>
          </a:ln>
        </p:spPr>
        <p:txBody>
          <a:bodyPr spcFirstLastPara="1" wrap="square" lIns="91425" tIns="45700" rIns="91425" bIns="45700" anchor="t" anchorCtr="0">
            <a:normAutofit lnSpcReduction="20000"/>
          </a:bodyPr>
          <a:lstStyle/>
          <a:p>
            <a:pPr marL="0" lvl="0" indent="0" algn="l" rtl="0">
              <a:lnSpc>
                <a:spcPct val="112000"/>
              </a:lnSpc>
              <a:spcBef>
                <a:spcPts val="0"/>
              </a:spcBef>
              <a:spcAft>
                <a:spcPts val="0"/>
              </a:spcAft>
              <a:buClr>
                <a:srgbClr val="FF0000"/>
              </a:buClr>
              <a:buSzPts val="2800"/>
              <a:buNone/>
            </a:pPr>
            <a:r>
              <a:rPr lang="en-US" sz="2800" b="1">
                <a:solidFill>
                  <a:srgbClr val="FF0000"/>
                </a:solidFill>
                <a:latin typeface="Calibri"/>
                <a:ea typeface="Calibri"/>
                <a:cs typeface="Calibri"/>
                <a:sym typeface="Calibri"/>
              </a:rPr>
              <a:t>No pudo quedar más sorprendido que cuando la respuesta a su pregunta, "¿Quién eres, Señor?", fue una voz celestial que decía: "¡Yo soy Jesús!". (Hechos. 9, 22)</a:t>
            </a:r>
            <a:endParaRPr/>
          </a:p>
          <a:p>
            <a:pPr marL="283464" lvl="0" indent="-283464" algn="l" rtl="0">
              <a:lnSpc>
                <a:spcPct val="112000"/>
              </a:lnSpc>
              <a:spcBef>
                <a:spcPts val="900"/>
              </a:spcBef>
              <a:spcAft>
                <a:spcPts val="0"/>
              </a:spcAft>
              <a:buClr>
                <a:srgbClr val="262626"/>
              </a:buClr>
              <a:buSzPts val="2600"/>
              <a:buChar char="•"/>
            </a:pPr>
            <a:r>
              <a:rPr lang="en-US" sz="2600" i="1"/>
              <a:t>Más tarde, Saulo contaría que había sido elegido como testigo de Jesús ante los gentiles para que fueran perdonados e incluidos en el pueblo santo de Dios (cf. Hch. 26:15-18).</a:t>
            </a:r>
            <a:endParaRPr sz="2600" i="1"/>
          </a:p>
          <a:p>
            <a:pPr marL="283464" lvl="0" indent="-283464" algn="l" rtl="0">
              <a:lnSpc>
                <a:spcPct val="112000"/>
              </a:lnSpc>
              <a:spcBef>
                <a:spcPts val="900"/>
              </a:spcBef>
              <a:spcAft>
                <a:spcPts val="0"/>
              </a:spcAft>
              <a:buClr>
                <a:srgbClr val="262626"/>
              </a:buClr>
              <a:buSzPts val="2600"/>
              <a:buChar char="•"/>
            </a:pPr>
            <a:r>
              <a:rPr lang="en-US" sz="2600" i="1"/>
              <a:t>Llevado a Damasco ciego, fue finalmente curado y bautizado por un reacio Ananías. </a:t>
            </a:r>
            <a:endParaRPr sz="2600" i="1"/>
          </a:p>
          <a:p>
            <a:pPr marL="283464" lvl="0" indent="-283464" algn="l" rtl="0">
              <a:lnSpc>
                <a:spcPct val="112000"/>
              </a:lnSpc>
              <a:spcBef>
                <a:spcPts val="900"/>
              </a:spcBef>
              <a:spcAft>
                <a:spcPts val="0"/>
              </a:spcAft>
              <a:buClr>
                <a:srgbClr val="262626"/>
              </a:buClr>
              <a:buSzPts val="2600"/>
              <a:buChar char="•"/>
            </a:pPr>
            <a:r>
              <a:rPr lang="en-US" sz="2600" i="1"/>
              <a:t>A Ananías, Dios le reveló que Saulo sería un instrumento de profundo sufrimiento, así como de alcance a los gentiles.</a:t>
            </a:r>
            <a:endParaRPr sz="2600" i="1"/>
          </a:p>
        </p:txBody>
      </p:sp>
      <p:sp>
        <p:nvSpPr>
          <p:cNvPr id="168" name="Google Shape;168;p6"/>
          <p:cNvSpPr txBox="1">
            <a:spLocks noGrp="1"/>
          </p:cNvSpPr>
          <p:nvPr>
            <p:ph type="sldNum" idx="12"/>
          </p:nvPr>
        </p:nvSpPr>
        <p:spPr>
          <a:xfrm>
            <a:off x="11784011" y="5607592"/>
            <a:ext cx="40798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67">
                                            <p:txEl>
                                              <p:pRg st="0" end="0"/>
                                            </p:txEl>
                                          </p:spTgt>
                                        </p:tgtEl>
                                        <p:attrNameLst>
                                          <p:attrName>style.visibility</p:attrName>
                                        </p:attrNameLst>
                                      </p:cBhvr>
                                      <p:to>
                                        <p:strVal val="visible"/>
                                      </p:to>
                                    </p:set>
                                    <p:anim calcmode="lin" valueType="num">
                                      <p:cBhvr additive="base">
                                        <p:cTn id="7" dur="500"/>
                                        <p:tgtEl>
                                          <p:spTgt spid="167">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167">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67">
                                            <p:txEl>
                                              <p:pRg st="1" end="1"/>
                                            </p:txEl>
                                          </p:spTgt>
                                        </p:tgtEl>
                                        <p:attrNameLst>
                                          <p:attrName>style.visibility</p:attrName>
                                        </p:attrNameLst>
                                      </p:cBhvr>
                                      <p:to>
                                        <p:strVal val="visible"/>
                                      </p:to>
                                    </p:set>
                                    <p:anim calcmode="lin" valueType="num">
                                      <p:cBhvr additive="base">
                                        <p:cTn id="11" dur="500"/>
                                        <p:tgtEl>
                                          <p:spTgt spid="167">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167">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67">
                                            <p:txEl>
                                              <p:pRg st="2" end="2"/>
                                            </p:txEl>
                                          </p:spTgt>
                                        </p:tgtEl>
                                        <p:attrNameLst>
                                          <p:attrName>style.visibility</p:attrName>
                                        </p:attrNameLst>
                                      </p:cBhvr>
                                      <p:to>
                                        <p:strVal val="visible"/>
                                      </p:to>
                                    </p:set>
                                    <p:anim calcmode="lin" valueType="num">
                                      <p:cBhvr additive="base">
                                        <p:cTn id="15" dur="500"/>
                                        <p:tgtEl>
                                          <p:spTgt spid="167">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167">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167">
                                            <p:txEl>
                                              <p:pRg st="3" end="3"/>
                                            </p:txEl>
                                          </p:spTgt>
                                        </p:tgtEl>
                                        <p:attrNameLst>
                                          <p:attrName>style.visibility</p:attrName>
                                        </p:attrNameLst>
                                      </p:cBhvr>
                                      <p:to>
                                        <p:strVal val="visible"/>
                                      </p:to>
                                    </p:set>
                                    <p:anim calcmode="lin" valueType="num">
                                      <p:cBhvr additive="base">
                                        <p:cTn id="19" dur="500"/>
                                        <p:tgtEl>
                                          <p:spTgt spid="167">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167">
                                            <p:txEl>
                                              <p:pRg st="3" end="3"/>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60"/>
          <p:cNvSpPr txBox="1">
            <a:spLocks noGrp="1"/>
          </p:cNvSpPr>
          <p:nvPr>
            <p:ph type="title"/>
          </p:nvPr>
        </p:nvSpPr>
        <p:spPr>
          <a:xfrm>
            <a:off x="488950" y="559675"/>
            <a:ext cx="4107000" cy="4952400"/>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chemeClr val="dk1"/>
              </a:buClr>
              <a:buSzPts val="1100"/>
              <a:buFont typeface="Arial"/>
              <a:buNone/>
            </a:pPr>
            <a:r>
              <a:rPr lang="en-US" sz="4800" b="1">
                <a:solidFill>
                  <a:srgbClr val="FFC000"/>
                </a:solidFill>
              </a:rPr>
              <a:t>Dichos dominicales</a:t>
            </a:r>
            <a:endParaRPr sz="4800" b="1">
              <a:solidFill>
                <a:srgbClr val="FFC000"/>
              </a:solidFill>
            </a:endParaRPr>
          </a:p>
          <a:p>
            <a:pPr marL="0" lvl="0" indent="0" algn="r" rtl="0">
              <a:lnSpc>
                <a:spcPct val="90000"/>
              </a:lnSpc>
              <a:spcBef>
                <a:spcPts val="0"/>
              </a:spcBef>
              <a:spcAft>
                <a:spcPts val="0"/>
              </a:spcAft>
              <a:buClr>
                <a:schemeClr val="dk1"/>
              </a:buClr>
              <a:buSzPts val="1100"/>
              <a:buFont typeface="Arial"/>
              <a:buNone/>
            </a:pPr>
            <a:endParaRPr sz="4800" b="1">
              <a:solidFill>
                <a:srgbClr val="FFC000"/>
              </a:solidFill>
            </a:endParaRPr>
          </a:p>
          <a:p>
            <a:pPr marL="0" lvl="0" indent="0" algn="r" rtl="0">
              <a:lnSpc>
                <a:spcPct val="90000"/>
              </a:lnSpc>
              <a:spcBef>
                <a:spcPts val="0"/>
              </a:spcBef>
              <a:spcAft>
                <a:spcPts val="0"/>
              </a:spcAft>
              <a:buClr>
                <a:srgbClr val="FFC000"/>
              </a:buClr>
              <a:buSzPts val="4800"/>
              <a:buFont typeface="Century Schoolbook"/>
              <a:buNone/>
            </a:pPr>
            <a:endParaRPr sz="4800" b="1">
              <a:solidFill>
                <a:srgbClr val="FFC000"/>
              </a:solidFill>
            </a:endParaRPr>
          </a:p>
        </p:txBody>
      </p:sp>
      <p:sp>
        <p:nvSpPr>
          <p:cNvPr id="533" name="Google Shape;533;p60"/>
          <p:cNvSpPr txBox="1">
            <a:spLocks noGrp="1"/>
          </p:cNvSpPr>
          <p:nvPr>
            <p:ph type="body" idx="1"/>
          </p:nvPr>
        </p:nvSpPr>
        <p:spPr>
          <a:xfrm>
            <a:off x="5181600" y="569066"/>
            <a:ext cx="6248398" cy="5655156"/>
          </a:xfrm>
          <a:prstGeom prst="rect">
            <a:avLst/>
          </a:prstGeom>
          <a:noFill/>
          <a:ln>
            <a:noFill/>
          </a:ln>
        </p:spPr>
        <p:txBody>
          <a:bodyPr spcFirstLastPara="1" wrap="square" lIns="91425" tIns="45700" rIns="91425" bIns="45700" anchor="t" anchorCtr="0">
            <a:normAutofit/>
          </a:bodyPr>
          <a:lstStyle/>
          <a:p>
            <a:pPr marL="283464" lvl="0" indent="-283464" algn="l" rtl="0">
              <a:lnSpc>
                <a:spcPct val="90000"/>
              </a:lnSpc>
              <a:spcBef>
                <a:spcPts val="0"/>
              </a:spcBef>
              <a:spcAft>
                <a:spcPts val="0"/>
              </a:spcAft>
              <a:buNone/>
            </a:pPr>
            <a:r>
              <a:rPr lang="en-US" sz="2800" b="1">
                <a:solidFill>
                  <a:srgbClr val="FF0000"/>
                </a:solidFill>
              </a:rPr>
              <a:t>Evidentemente, un claro nivel de autoridad residía en los dichos de Cristo, que en la primera época se conservaban oralmente.</a:t>
            </a:r>
            <a:endParaRPr sz="2800" b="1">
              <a:solidFill>
                <a:srgbClr val="FF0000"/>
              </a:solidFill>
            </a:endParaRPr>
          </a:p>
          <a:p>
            <a:pPr marL="283464" lvl="0" indent="-283464" algn="l" rtl="0">
              <a:lnSpc>
                <a:spcPct val="90000"/>
              </a:lnSpc>
              <a:spcBef>
                <a:spcPts val="900"/>
              </a:spcBef>
              <a:spcAft>
                <a:spcPts val="0"/>
              </a:spcAft>
              <a:buSzPts val="2400"/>
              <a:buChar char="•"/>
            </a:pPr>
            <a:r>
              <a:rPr lang="en-US" sz="2400" i="1"/>
              <a:t>Todavía no se habían compuesto los evangelios canónicos (aunque es posible que circularan relatos menores de la vida de Jesús, cf. Lc. 1:1-2).</a:t>
            </a:r>
            <a:endParaRPr sz="2400" i="1"/>
          </a:p>
          <a:p>
            <a:pPr marL="283464" lvl="0" indent="-283464" algn="l" rtl="0">
              <a:lnSpc>
                <a:spcPct val="90000"/>
              </a:lnSpc>
              <a:spcBef>
                <a:spcPts val="900"/>
              </a:spcBef>
              <a:spcAft>
                <a:spcPts val="0"/>
              </a:spcAft>
              <a:buSzPts val="2400"/>
              <a:buChar char="•"/>
            </a:pPr>
            <a:r>
              <a:rPr lang="en-US" sz="2400" i="1"/>
              <a:t>Pablo se basa en los dichos de Jesús como autoridad impecable (1 Cor. 7:10-11; 9:14; 11:23-25; 14:37; cf. Hch. 20:35; Rom. 14:14; 1 Tes. 4:15-17).</a:t>
            </a:r>
            <a:endParaRPr sz="2400" i="1"/>
          </a:p>
        </p:txBody>
      </p:sp>
      <p:sp>
        <p:nvSpPr>
          <p:cNvPr id="534" name="Google Shape;534;p60"/>
          <p:cNvSpPr txBox="1">
            <a:spLocks noGrp="1"/>
          </p:cNvSpPr>
          <p:nvPr>
            <p:ph type="sldNum" idx="12"/>
          </p:nvPr>
        </p:nvSpPr>
        <p:spPr>
          <a:xfrm>
            <a:off x="11784011" y="5607592"/>
            <a:ext cx="40798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60</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33">
                                            <p:txEl>
                                              <p:pRg st="0" end="0"/>
                                            </p:txEl>
                                          </p:spTgt>
                                        </p:tgtEl>
                                        <p:attrNameLst>
                                          <p:attrName>style.visibility</p:attrName>
                                        </p:attrNameLst>
                                      </p:cBhvr>
                                      <p:to>
                                        <p:strVal val="visible"/>
                                      </p:to>
                                    </p:set>
                                    <p:anim calcmode="lin" valueType="num">
                                      <p:cBhvr additive="base">
                                        <p:cTn id="7" dur="500"/>
                                        <p:tgtEl>
                                          <p:spTgt spid="533">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533">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533">
                                            <p:txEl>
                                              <p:pRg st="1" end="1"/>
                                            </p:txEl>
                                          </p:spTgt>
                                        </p:tgtEl>
                                        <p:attrNameLst>
                                          <p:attrName>style.visibility</p:attrName>
                                        </p:attrNameLst>
                                      </p:cBhvr>
                                      <p:to>
                                        <p:strVal val="visible"/>
                                      </p:to>
                                    </p:set>
                                    <p:anim calcmode="lin" valueType="num">
                                      <p:cBhvr additive="base">
                                        <p:cTn id="11" dur="500"/>
                                        <p:tgtEl>
                                          <p:spTgt spid="533">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533">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533">
                                            <p:txEl>
                                              <p:pRg st="2" end="2"/>
                                            </p:txEl>
                                          </p:spTgt>
                                        </p:tgtEl>
                                        <p:attrNameLst>
                                          <p:attrName>style.visibility</p:attrName>
                                        </p:attrNameLst>
                                      </p:cBhvr>
                                      <p:to>
                                        <p:strVal val="visible"/>
                                      </p:to>
                                    </p:set>
                                    <p:anim calcmode="lin" valueType="num">
                                      <p:cBhvr additive="base">
                                        <p:cTn id="15" dur="500"/>
                                        <p:tgtEl>
                                          <p:spTgt spid="533">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533">
                                            <p:txEl>
                                              <p:pRg st="2" end="2"/>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61"/>
          <p:cNvSpPr txBox="1">
            <a:spLocks noGrp="1"/>
          </p:cNvSpPr>
          <p:nvPr>
            <p:ph type="title"/>
          </p:nvPr>
        </p:nvSpPr>
        <p:spPr>
          <a:xfrm>
            <a:off x="514025" y="559675"/>
            <a:ext cx="4081800" cy="4952400"/>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chemeClr val="dk1"/>
              </a:buClr>
              <a:buSzPts val="1100"/>
              <a:buFont typeface="Arial"/>
              <a:buNone/>
            </a:pPr>
            <a:r>
              <a:rPr lang="en-US" sz="4800" b="1">
                <a:solidFill>
                  <a:srgbClr val="FFC000"/>
                </a:solidFill>
              </a:rPr>
              <a:t>La Septuaginta</a:t>
            </a:r>
            <a:endParaRPr sz="4800" b="1">
              <a:solidFill>
                <a:srgbClr val="FFC000"/>
              </a:solidFill>
            </a:endParaRPr>
          </a:p>
          <a:p>
            <a:pPr marL="0" lvl="0" indent="0" algn="r" rtl="0">
              <a:lnSpc>
                <a:spcPct val="90000"/>
              </a:lnSpc>
              <a:spcBef>
                <a:spcPts val="0"/>
              </a:spcBef>
              <a:spcAft>
                <a:spcPts val="0"/>
              </a:spcAft>
              <a:buClr>
                <a:schemeClr val="dk1"/>
              </a:buClr>
              <a:buSzPts val="1100"/>
              <a:buFont typeface="Arial"/>
              <a:buNone/>
            </a:pPr>
            <a:endParaRPr sz="4800" b="1">
              <a:solidFill>
                <a:srgbClr val="FFC000"/>
              </a:solidFill>
            </a:endParaRPr>
          </a:p>
          <a:p>
            <a:pPr marL="0" lvl="0" indent="0" algn="r" rtl="0">
              <a:lnSpc>
                <a:spcPct val="90000"/>
              </a:lnSpc>
              <a:spcBef>
                <a:spcPts val="0"/>
              </a:spcBef>
              <a:spcAft>
                <a:spcPts val="0"/>
              </a:spcAft>
              <a:buClr>
                <a:srgbClr val="FFC000"/>
              </a:buClr>
              <a:buSzPts val="4800"/>
              <a:buFont typeface="Century Schoolbook"/>
              <a:buNone/>
            </a:pPr>
            <a:endParaRPr sz="4800" b="1">
              <a:solidFill>
                <a:srgbClr val="FFC000"/>
              </a:solidFill>
            </a:endParaRPr>
          </a:p>
        </p:txBody>
      </p:sp>
      <p:sp>
        <p:nvSpPr>
          <p:cNvPr id="540" name="Google Shape;540;p61"/>
          <p:cNvSpPr txBox="1">
            <a:spLocks noGrp="1"/>
          </p:cNvSpPr>
          <p:nvPr>
            <p:ph type="body" idx="1"/>
          </p:nvPr>
        </p:nvSpPr>
        <p:spPr>
          <a:xfrm>
            <a:off x="5181600" y="569066"/>
            <a:ext cx="6248398" cy="5655156"/>
          </a:xfrm>
          <a:prstGeom prst="rect">
            <a:avLst/>
          </a:prstGeom>
          <a:noFill/>
          <a:ln>
            <a:noFill/>
          </a:ln>
        </p:spPr>
        <p:txBody>
          <a:bodyPr spcFirstLastPara="1" wrap="square" lIns="91425" tIns="45700" rIns="91425" bIns="45700" anchor="t" anchorCtr="0">
            <a:normAutofit lnSpcReduction="10000"/>
          </a:bodyPr>
          <a:lstStyle/>
          <a:p>
            <a:pPr marL="283464" lvl="0" indent="-283464" algn="l" rtl="0">
              <a:lnSpc>
                <a:spcPct val="90000"/>
              </a:lnSpc>
              <a:spcBef>
                <a:spcPts val="0"/>
              </a:spcBef>
              <a:spcAft>
                <a:spcPts val="0"/>
              </a:spcAft>
              <a:buNone/>
            </a:pPr>
            <a:r>
              <a:rPr lang="en-US" sz="2800" b="1">
                <a:solidFill>
                  <a:srgbClr val="FF0000"/>
                </a:solidFill>
              </a:rPr>
              <a:t>La presencia de las Escrituras hebreas "en cada ciudad" (Hch. 15:21) supone la disponibilidad de la traducción de los LXX en griego.</a:t>
            </a:r>
            <a:endParaRPr sz="2800" b="1">
              <a:solidFill>
                <a:srgbClr val="FF0000"/>
              </a:solidFill>
            </a:endParaRPr>
          </a:p>
          <a:p>
            <a:pPr marL="283464" lvl="0" indent="-283464" algn="l" rtl="0">
              <a:lnSpc>
                <a:spcPct val="90000"/>
              </a:lnSpc>
              <a:spcBef>
                <a:spcPts val="900"/>
              </a:spcBef>
              <a:spcAft>
                <a:spcPts val="0"/>
              </a:spcAft>
              <a:buClr>
                <a:schemeClr val="dk1"/>
              </a:buClr>
              <a:buSzPts val="2400"/>
              <a:buChar char="•"/>
            </a:pPr>
            <a:r>
              <a:rPr lang="en-US" sz="2400" i="1">
                <a:solidFill>
                  <a:schemeClr val="dk1"/>
                </a:solidFill>
              </a:rPr>
              <a:t>Pablo alude con frecuencia a las Escrituras hebreas, dando por sentado que sus lectores aceptarán su plena autoridad sobre la base de la cláusula introductoria: "Está escrito..." (1 Cor. 1:19, 31; 2:9; 3:19; 4:6; 9:9-10; 10:7, 11; 14:21; 15:45).</a:t>
            </a:r>
            <a:endParaRPr sz="2400" i="1">
              <a:solidFill>
                <a:schemeClr val="dk1"/>
              </a:solidFill>
            </a:endParaRPr>
          </a:p>
          <a:p>
            <a:pPr marL="283464" lvl="0" indent="-283464" algn="l" rtl="0">
              <a:lnSpc>
                <a:spcPct val="90000"/>
              </a:lnSpc>
              <a:spcBef>
                <a:spcPts val="900"/>
              </a:spcBef>
              <a:spcAft>
                <a:spcPts val="0"/>
              </a:spcAft>
              <a:buClr>
                <a:schemeClr val="dk1"/>
              </a:buClr>
              <a:buSzPts val="2400"/>
              <a:buChar char="•"/>
            </a:pPr>
            <a:r>
              <a:rPr lang="en-US" sz="2400" i="1">
                <a:solidFill>
                  <a:schemeClr val="dk1"/>
                </a:solidFill>
              </a:rPr>
              <a:t>Sin duda, no se limita a utilizar el AT para interpretar a Cristo, sino también a Cristo para interpretar el AT.</a:t>
            </a:r>
            <a:endParaRPr sz="2400" i="1">
              <a:solidFill>
                <a:schemeClr val="dk1"/>
              </a:solidFill>
            </a:endParaRPr>
          </a:p>
          <a:p>
            <a:pPr marL="283464" lvl="0" indent="-283464" algn="l" rtl="0">
              <a:lnSpc>
                <a:spcPct val="90000"/>
              </a:lnSpc>
              <a:spcBef>
                <a:spcPts val="900"/>
              </a:spcBef>
              <a:spcAft>
                <a:spcPts val="0"/>
              </a:spcAft>
              <a:buClr>
                <a:schemeClr val="dk1"/>
              </a:buClr>
              <a:buSzPts val="2400"/>
              <a:buChar char="•"/>
            </a:pPr>
            <a:r>
              <a:rPr lang="en-US" sz="2400" i="1">
                <a:solidFill>
                  <a:schemeClr val="dk1"/>
                </a:solidFill>
              </a:rPr>
              <a:t>Aunque Pablo está familiarizado con el texto hebreo, en todos los casos, salvo en unos pocos, sus citas coinciden con las interpretaciones de la Septuaginta.</a:t>
            </a:r>
            <a:endParaRPr sz="2400" i="1">
              <a:solidFill>
                <a:schemeClr val="dk1"/>
              </a:solidFill>
            </a:endParaRPr>
          </a:p>
        </p:txBody>
      </p:sp>
      <p:sp>
        <p:nvSpPr>
          <p:cNvPr id="541" name="Google Shape;541;p61"/>
          <p:cNvSpPr txBox="1">
            <a:spLocks noGrp="1"/>
          </p:cNvSpPr>
          <p:nvPr>
            <p:ph type="sldNum" idx="12"/>
          </p:nvPr>
        </p:nvSpPr>
        <p:spPr>
          <a:xfrm>
            <a:off x="11784011" y="5607592"/>
            <a:ext cx="40798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61</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40">
                                            <p:txEl>
                                              <p:pRg st="0" end="0"/>
                                            </p:txEl>
                                          </p:spTgt>
                                        </p:tgtEl>
                                        <p:attrNameLst>
                                          <p:attrName>style.visibility</p:attrName>
                                        </p:attrNameLst>
                                      </p:cBhvr>
                                      <p:to>
                                        <p:strVal val="visible"/>
                                      </p:to>
                                    </p:set>
                                    <p:anim calcmode="lin" valueType="num">
                                      <p:cBhvr additive="base">
                                        <p:cTn id="7" dur="500"/>
                                        <p:tgtEl>
                                          <p:spTgt spid="540">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540">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540">
                                            <p:txEl>
                                              <p:pRg st="1" end="1"/>
                                            </p:txEl>
                                          </p:spTgt>
                                        </p:tgtEl>
                                        <p:attrNameLst>
                                          <p:attrName>style.visibility</p:attrName>
                                        </p:attrNameLst>
                                      </p:cBhvr>
                                      <p:to>
                                        <p:strVal val="visible"/>
                                      </p:to>
                                    </p:set>
                                    <p:anim calcmode="lin" valueType="num">
                                      <p:cBhvr additive="base">
                                        <p:cTn id="11" dur="500"/>
                                        <p:tgtEl>
                                          <p:spTgt spid="540">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540">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540">
                                            <p:txEl>
                                              <p:pRg st="2" end="2"/>
                                            </p:txEl>
                                          </p:spTgt>
                                        </p:tgtEl>
                                        <p:attrNameLst>
                                          <p:attrName>style.visibility</p:attrName>
                                        </p:attrNameLst>
                                      </p:cBhvr>
                                      <p:to>
                                        <p:strVal val="visible"/>
                                      </p:to>
                                    </p:set>
                                    <p:anim calcmode="lin" valueType="num">
                                      <p:cBhvr additive="base">
                                        <p:cTn id="15" dur="500"/>
                                        <p:tgtEl>
                                          <p:spTgt spid="540">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540">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540">
                                            <p:txEl>
                                              <p:pRg st="3" end="3"/>
                                            </p:txEl>
                                          </p:spTgt>
                                        </p:tgtEl>
                                        <p:attrNameLst>
                                          <p:attrName>style.visibility</p:attrName>
                                        </p:attrNameLst>
                                      </p:cBhvr>
                                      <p:to>
                                        <p:strVal val="visible"/>
                                      </p:to>
                                    </p:set>
                                    <p:anim calcmode="lin" valueType="num">
                                      <p:cBhvr additive="base">
                                        <p:cTn id="19" dur="500"/>
                                        <p:tgtEl>
                                          <p:spTgt spid="540">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540">
                                            <p:txEl>
                                              <p:pRg st="3" end="3"/>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bg>
      <p:bgPr>
        <a:solidFill>
          <a:srgbClr val="232D35"/>
        </a:solidFill>
        <a:effectLst/>
      </p:bgPr>
    </p:bg>
    <p:spTree>
      <p:nvGrpSpPr>
        <p:cNvPr id="1" name="Shape 545"/>
        <p:cNvGrpSpPr/>
        <p:nvPr/>
      </p:nvGrpSpPr>
      <p:grpSpPr>
        <a:xfrm>
          <a:off x="0" y="0"/>
          <a:ext cx="0" cy="0"/>
          <a:chOff x="0" y="0"/>
          <a:chExt cx="0" cy="0"/>
        </a:xfrm>
      </p:grpSpPr>
      <p:sp>
        <p:nvSpPr>
          <p:cNvPr id="546" name="Google Shape;546;p62"/>
          <p:cNvSpPr txBox="1">
            <a:spLocks noGrp="1"/>
          </p:cNvSpPr>
          <p:nvPr>
            <p:ph type="title" idx="4294967295"/>
          </p:nvPr>
        </p:nvSpPr>
        <p:spPr>
          <a:xfrm>
            <a:off x="762000" y="559678"/>
            <a:ext cx="3833906" cy="495249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2"/>
              </a:buClr>
              <a:buSzPts val="4800"/>
              <a:buFont typeface="Century Schoolbook"/>
              <a:buNone/>
            </a:pPr>
            <a:r>
              <a:rPr lang="en-US" sz="4800" b="1">
                <a:solidFill>
                  <a:schemeClr val="accent2"/>
                </a:solidFill>
              </a:rPr>
              <a:t>Discussion:</a:t>
            </a:r>
            <a:endParaRPr/>
          </a:p>
        </p:txBody>
      </p:sp>
      <p:sp>
        <p:nvSpPr>
          <p:cNvPr id="547" name="Google Shape;547;p62"/>
          <p:cNvSpPr txBox="1">
            <a:spLocks noGrp="1"/>
          </p:cNvSpPr>
          <p:nvPr>
            <p:ph type="body" idx="4294967295"/>
          </p:nvPr>
        </p:nvSpPr>
        <p:spPr>
          <a:xfrm>
            <a:off x="4595906" y="559677"/>
            <a:ext cx="7041912" cy="5945031"/>
          </a:xfrm>
          <a:prstGeom prst="rect">
            <a:avLst/>
          </a:prstGeom>
          <a:noFill/>
          <a:ln>
            <a:noFill/>
          </a:ln>
        </p:spPr>
        <p:txBody>
          <a:bodyPr spcFirstLastPara="1" wrap="square" lIns="91425" tIns="45700" rIns="91425" bIns="45700" anchor="t" anchorCtr="0">
            <a:noAutofit/>
          </a:bodyPr>
          <a:lstStyle/>
          <a:p>
            <a:pPr marL="283464" lvl="0" indent="-283464" algn="l" rtl="0">
              <a:lnSpc>
                <a:spcPct val="112000"/>
              </a:lnSpc>
              <a:spcBef>
                <a:spcPts val="0"/>
              </a:spcBef>
              <a:spcAft>
                <a:spcPts val="0"/>
              </a:spcAft>
              <a:buClr>
                <a:srgbClr val="FFFF99"/>
              </a:buClr>
              <a:buSzPts val="3200"/>
              <a:buFont typeface="Noto Sans Symbols"/>
              <a:buNone/>
            </a:pPr>
            <a:r>
              <a:rPr lang="en-US" sz="3200">
                <a:solidFill>
                  <a:srgbClr val="FFFF99"/>
                </a:solidFill>
              </a:rPr>
              <a:t>¿Cómo sería de diferente el cristianismo sin las cartas de Pablo?</a:t>
            </a:r>
            <a:endParaRPr/>
          </a:p>
          <a:p>
            <a:pPr marL="283464" lvl="0" indent="-283464" algn="l" rtl="0">
              <a:lnSpc>
                <a:spcPct val="112000"/>
              </a:lnSpc>
              <a:spcBef>
                <a:spcPts val="900"/>
              </a:spcBef>
              <a:spcAft>
                <a:spcPts val="0"/>
              </a:spcAft>
              <a:buClr>
                <a:srgbClr val="262626"/>
              </a:buClr>
              <a:buSzPts val="800"/>
              <a:buFont typeface="Noto Sans Symbols"/>
              <a:buNone/>
            </a:pPr>
            <a:endParaRPr sz="800">
              <a:solidFill>
                <a:srgbClr val="FFFF99"/>
              </a:solidFill>
            </a:endParaRPr>
          </a:p>
          <a:p>
            <a:pPr marL="283464" lvl="0" indent="-283464" algn="l" rtl="0">
              <a:lnSpc>
                <a:spcPct val="112000"/>
              </a:lnSpc>
              <a:spcBef>
                <a:spcPts val="900"/>
              </a:spcBef>
              <a:spcAft>
                <a:spcPts val="0"/>
              </a:spcAft>
              <a:buClr>
                <a:srgbClr val="FFFF99"/>
              </a:buClr>
              <a:buSzPts val="3200"/>
              <a:buFont typeface="Noto Sans Symbols"/>
              <a:buNone/>
            </a:pPr>
            <a:r>
              <a:rPr lang="en-US" sz="3200">
                <a:solidFill>
                  <a:srgbClr val="FFFF99"/>
                </a:solidFill>
              </a:rPr>
              <a:t>¿Por qué crees que Pablo utilizó una secretaria?</a:t>
            </a:r>
            <a:endParaRPr/>
          </a:p>
          <a:p>
            <a:pPr marL="283464" lvl="0" indent="-283464" algn="l" rtl="0">
              <a:lnSpc>
                <a:spcPct val="112000"/>
              </a:lnSpc>
              <a:spcBef>
                <a:spcPts val="900"/>
              </a:spcBef>
              <a:spcAft>
                <a:spcPts val="0"/>
              </a:spcAft>
              <a:buClr>
                <a:srgbClr val="262626"/>
              </a:buClr>
              <a:buSzPts val="800"/>
              <a:buFont typeface="Noto Sans Symbols"/>
              <a:buNone/>
            </a:pPr>
            <a:endParaRPr sz="800">
              <a:solidFill>
                <a:srgbClr val="FFFF99"/>
              </a:solidFill>
            </a:endParaRPr>
          </a:p>
          <a:p>
            <a:pPr marL="283464" lvl="0" indent="-283464" algn="l" rtl="0">
              <a:lnSpc>
                <a:spcPct val="112000"/>
              </a:lnSpc>
              <a:spcBef>
                <a:spcPts val="900"/>
              </a:spcBef>
              <a:spcAft>
                <a:spcPts val="0"/>
              </a:spcAft>
              <a:buClr>
                <a:srgbClr val="FFFF99"/>
              </a:buClr>
              <a:buSzPts val="3200"/>
              <a:buFont typeface="Noto Sans Symbols"/>
              <a:buNone/>
            </a:pPr>
            <a:r>
              <a:rPr lang="en-US" sz="3200">
                <a:solidFill>
                  <a:srgbClr val="FFFF99"/>
                </a:solidFill>
              </a:rPr>
              <a:t>¿Qué implicaciones puede tener el hecho de que Febe, una mujer y la mensajera de la carta romana, haya sido la primera en leerla y explicarla a la iglesia romana?</a:t>
            </a:r>
            <a:endParaRPr sz="3200" i="1"/>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47">
                                            <p:txEl>
                                              <p:pRg st="0" end="0"/>
                                            </p:txEl>
                                          </p:spTgt>
                                        </p:tgtEl>
                                        <p:attrNameLst>
                                          <p:attrName>style.visibility</p:attrName>
                                        </p:attrNameLst>
                                      </p:cBhvr>
                                      <p:to>
                                        <p:strVal val="visible"/>
                                      </p:to>
                                    </p:set>
                                    <p:anim calcmode="lin" valueType="num">
                                      <p:cBhvr additive="base">
                                        <p:cTn id="7" dur="500"/>
                                        <p:tgtEl>
                                          <p:spTgt spid="547">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547">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547">
                                            <p:txEl>
                                              <p:pRg st="1" end="1"/>
                                            </p:txEl>
                                          </p:spTgt>
                                        </p:tgtEl>
                                        <p:attrNameLst>
                                          <p:attrName>style.visibility</p:attrName>
                                        </p:attrNameLst>
                                      </p:cBhvr>
                                      <p:to>
                                        <p:strVal val="visible"/>
                                      </p:to>
                                    </p:set>
                                    <p:anim calcmode="lin" valueType="num">
                                      <p:cBhvr additive="base">
                                        <p:cTn id="11" dur="500"/>
                                        <p:tgtEl>
                                          <p:spTgt spid="547">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547">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547">
                                            <p:txEl>
                                              <p:pRg st="2" end="2"/>
                                            </p:txEl>
                                          </p:spTgt>
                                        </p:tgtEl>
                                        <p:attrNameLst>
                                          <p:attrName>style.visibility</p:attrName>
                                        </p:attrNameLst>
                                      </p:cBhvr>
                                      <p:to>
                                        <p:strVal val="visible"/>
                                      </p:to>
                                    </p:set>
                                    <p:anim calcmode="lin" valueType="num">
                                      <p:cBhvr additive="base">
                                        <p:cTn id="15" dur="500"/>
                                        <p:tgtEl>
                                          <p:spTgt spid="547">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547">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547">
                                            <p:txEl>
                                              <p:pRg st="3" end="3"/>
                                            </p:txEl>
                                          </p:spTgt>
                                        </p:tgtEl>
                                        <p:attrNameLst>
                                          <p:attrName>style.visibility</p:attrName>
                                        </p:attrNameLst>
                                      </p:cBhvr>
                                      <p:to>
                                        <p:strVal val="visible"/>
                                      </p:to>
                                    </p:set>
                                    <p:anim calcmode="lin" valueType="num">
                                      <p:cBhvr additive="base">
                                        <p:cTn id="19" dur="500"/>
                                        <p:tgtEl>
                                          <p:spTgt spid="547">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547">
                                            <p:txEl>
                                              <p:pRg st="3" end="3"/>
                                            </p:txEl>
                                          </p:spTgt>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547">
                                            <p:txEl>
                                              <p:pRg st="4" end="4"/>
                                            </p:txEl>
                                          </p:spTgt>
                                        </p:tgtEl>
                                        <p:attrNameLst>
                                          <p:attrName>style.visibility</p:attrName>
                                        </p:attrNameLst>
                                      </p:cBhvr>
                                      <p:to>
                                        <p:strVal val="visible"/>
                                      </p:to>
                                    </p:set>
                                    <p:anim calcmode="lin" valueType="num">
                                      <p:cBhvr additive="base">
                                        <p:cTn id="23" dur="500"/>
                                        <p:tgtEl>
                                          <p:spTgt spid="547">
                                            <p:txEl>
                                              <p:pRg st="4" end="4"/>
                                            </p:txEl>
                                          </p:spTgt>
                                        </p:tgtEl>
                                        <p:attrNameLst>
                                          <p:attrName>ppt_w</p:attrName>
                                        </p:attrNameLst>
                                      </p:cBhvr>
                                      <p:tavLst>
                                        <p:tav tm="0">
                                          <p:val>
                                            <p:strVal val="0"/>
                                          </p:val>
                                        </p:tav>
                                        <p:tav tm="100000">
                                          <p:val>
                                            <p:strVal val="#ppt_w"/>
                                          </p:val>
                                        </p:tav>
                                      </p:tavLst>
                                    </p:anim>
                                    <p:anim calcmode="lin" valueType="num">
                                      <p:cBhvr additive="base">
                                        <p:cTn id="24" dur="500"/>
                                        <p:tgtEl>
                                          <p:spTgt spid="547">
                                            <p:txEl>
                                              <p:pRg st="4" end="4"/>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bg>
      <p:bgPr>
        <a:solidFill>
          <a:srgbClr val="321C24"/>
        </a:solidFill>
        <a:effectLst/>
      </p:bgPr>
    </p:bg>
    <p:spTree>
      <p:nvGrpSpPr>
        <p:cNvPr id="1" name="Shape 551"/>
        <p:cNvGrpSpPr/>
        <p:nvPr/>
      </p:nvGrpSpPr>
      <p:grpSpPr>
        <a:xfrm>
          <a:off x="0" y="0"/>
          <a:ext cx="0" cy="0"/>
          <a:chOff x="0" y="0"/>
          <a:chExt cx="0" cy="0"/>
        </a:xfrm>
      </p:grpSpPr>
      <p:sp>
        <p:nvSpPr>
          <p:cNvPr id="552" name="Google Shape;552;p63"/>
          <p:cNvSpPr txBox="1">
            <a:spLocks noGrp="1"/>
          </p:cNvSpPr>
          <p:nvPr>
            <p:ph type="title"/>
          </p:nvPr>
        </p:nvSpPr>
        <p:spPr>
          <a:xfrm>
            <a:off x="374073" y="561108"/>
            <a:ext cx="4221833" cy="4951061"/>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5000"/>
              <a:buFont typeface="Century Schoolbook"/>
              <a:buNone/>
            </a:pPr>
            <a:r>
              <a:rPr lang="en-US" b="1">
                <a:solidFill>
                  <a:srgbClr val="FFC000"/>
                </a:solidFill>
              </a:rPr>
              <a:t>Cartas de la segunda gira</a:t>
            </a:r>
            <a:br>
              <a:rPr lang="en-US" b="1">
                <a:solidFill>
                  <a:srgbClr val="FFC000"/>
                </a:solidFill>
              </a:rPr>
            </a:br>
            <a:br>
              <a:rPr lang="en-US" b="1">
                <a:solidFill>
                  <a:srgbClr val="FFC000"/>
                </a:solidFill>
              </a:rPr>
            </a:br>
            <a:r>
              <a:rPr lang="en-US" sz="3200" b="1">
                <a:solidFill>
                  <a:srgbClr val="FFC000"/>
                </a:solidFill>
              </a:rPr>
              <a:t>Gálatas</a:t>
            </a:r>
            <a:br>
              <a:rPr lang="en-US" sz="3200" b="1">
                <a:solidFill>
                  <a:srgbClr val="FFC000"/>
                </a:solidFill>
              </a:rPr>
            </a:br>
            <a:r>
              <a:rPr lang="en-US" sz="3200" b="1">
                <a:solidFill>
                  <a:srgbClr val="FFC000"/>
                </a:solidFill>
              </a:rPr>
              <a:t>1 Tesalonicenses</a:t>
            </a:r>
            <a:br>
              <a:rPr lang="en-US" sz="3200" b="1">
                <a:solidFill>
                  <a:srgbClr val="FFC000"/>
                </a:solidFill>
              </a:rPr>
            </a:br>
            <a:r>
              <a:rPr lang="en-US" sz="3200" b="1">
                <a:solidFill>
                  <a:srgbClr val="FFC000"/>
                </a:solidFill>
              </a:rPr>
              <a:t>2 Tesalonicenses</a:t>
            </a:r>
            <a:endParaRPr b="1">
              <a:solidFill>
                <a:srgbClr val="FFC000"/>
              </a:solidFill>
            </a:endParaRPr>
          </a:p>
        </p:txBody>
      </p:sp>
      <p:sp>
        <p:nvSpPr>
          <p:cNvPr id="553" name="Google Shape;553;p63"/>
          <p:cNvSpPr txBox="1">
            <a:spLocks noGrp="1"/>
          </p:cNvSpPr>
          <p:nvPr>
            <p:ph type="sldNum" idx="12"/>
          </p:nvPr>
        </p:nvSpPr>
        <p:spPr>
          <a:xfrm>
            <a:off x="11784011" y="5607592"/>
            <a:ext cx="40798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63</a:t>
            </a:fld>
            <a:endParaRPr/>
          </a:p>
        </p:txBody>
      </p:sp>
    </p:spTree>
  </p:cSld>
  <p:clrMapOvr>
    <a:masterClrMapping/>
  </p:clrMapOvr>
  <p:transition>
    <p:split orient="vert"/>
  </p:transition>
</p:sld>
</file>

<file path=ppt/slides/slide64.xml><?xml version="1.0" encoding="utf-8"?>
<p:sld xmlns:a="http://schemas.openxmlformats.org/drawingml/2006/main" xmlns:r="http://schemas.openxmlformats.org/officeDocument/2006/relationships" xmlns:p="http://schemas.openxmlformats.org/presentationml/2006/main" showMasterSp="0">
  <p:cSld>
    <p:bg>
      <p:bgPr>
        <a:solidFill>
          <a:srgbClr val="5E3845"/>
        </a:solidFill>
        <a:effectLst/>
      </p:bgPr>
    </p:bg>
    <p:spTree>
      <p:nvGrpSpPr>
        <p:cNvPr id="1" name="Shape 557"/>
        <p:cNvGrpSpPr/>
        <p:nvPr/>
      </p:nvGrpSpPr>
      <p:grpSpPr>
        <a:xfrm>
          <a:off x="0" y="0"/>
          <a:ext cx="0" cy="0"/>
          <a:chOff x="0" y="0"/>
          <a:chExt cx="0" cy="0"/>
        </a:xfrm>
      </p:grpSpPr>
      <p:sp>
        <p:nvSpPr>
          <p:cNvPr id="558" name="Google Shape;558;p64"/>
          <p:cNvSpPr txBox="1">
            <a:spLocks noGrp="1"/>
          </p:cNvSpPr>
          <p:nvPr>
            <p:ph type="title"/>
          </p:nvPr>
        </p:nvSpPr>
        <p:spPr>
          <a:xfrm>
            <a:off x="762000" y="559678"/>
            <a:ext cx="3833906" cy="4952492"/>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5000"/>
              <a:buFont typeface="Century Schoolbook"/>
              <a:buNone/>
            </a:pPr>
            <a:r>
              <a:rPr lang="en-US" b="1">
                <a:solidFill>
                  <a:srgbClr val="FFC000"/>
                </a:solidFill>
              </a:rPr>
              <a:t>Gálatas</a:t>
            </a:r>
            <a:endParaRPr/>
          </a:p>
        </p:txBody>
      </p:sp>
      <p:sp>
        <p:nvSpPr>
          <p:cNvPr id="559" name="Google Shape;559;p64"/>
          <p:cNvSpPr txBox="1">
            <a:spLocks noGrp="1"/>
          </p:cNvSpPr>
          <p:nvPr>
            <p:ph type="sldNum" idx="12"/>
          </p:nvPr>
        </p:nvSpPr>
        <p:spPr>
          <a:xfrm>
            <a:off x="11784011" y="5607592"/>
            <a:ext cx="40798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64</a:t>
            </a:fld>
            <a:endParaRPr/>
          </a:p>
        </p:txBody>
      </p:sp>
    </p:spTree>
  </p:cSld>
  <p:clrMapOvr>
    <a:masterClrMapping/>
  </p:clrMapOvr>
  <p:transition>
    <p:split orient="vert"/>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p65"/>
          <p:cNvSpPr txBox="1">
            <a:spLocks noGrp="1"/>
          </p:cNvSpPr>
          <p:nvPr>
            <p:ph type="title"/>
          </p:nvPr>
        </p:nvSpPr>
        <p:spPr>
          <a:xfrm>
            <a:off x="762000" y="559678"/>
            <a:ext cx="3833906" cy="4952492"/>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5000"/>
              <a:buFont typeface="Century Schoolbook"/>
              <a:buNone/>
            </a:pPr>
            <a:r>
              <a:rPr lang="en-US" b="1">
                <a:solidFill>
                  <a:srgbClr val="FFC000"/>
                </a:solidFill>
              </a:rPr>
              <a:t>El debate sobre las citas</a:t>
            </a:r>
            <a:endParaRPr/>
          </a:p>
        </p:txBody>
      </p:sp>
      <p:sp>
        <p:nvSpPr>
          <p:cNvPr id="565" name="Google Shape;565;p65"/>
          <p:cNvSpPr txBox="1">
            <a:spLocks noGrp="1"/>
          </p:cNvSpPr>
          <p:nvPr>
            <p:ph type="body" idx="1"/>
          </p:nvPr>
        </p:nvSpPr>
        <p:spPr>
          <a:xfrm>
            <a:off x="5181599" y="569066"/>
            <a:ext cx="6351639" cy="5979218"/>
          </a:xfrm>
          <a:prstGeom prst="rect">
            <a:avLst/>
          </a:prstGeom>
          <a:noFill/>
          <a:ln>
            <a:noFill/>
          </a:ln>
        </p:spPr>
        <p:txBody>
          <a:bodyPr spcFirstLastPara="1" wrap="square" lIns="91425" tIns="45700" rIns="91425" bIns="45700" anchor="t" anchorCtr="0">
            <a:normAutofit lnSpcReduction="20000"/>
          </a:bodyPr>
          <a:lstStyle/>
          <a:p>
            <a:pPr marL="0" lvl="0" indent="0" algn="l" rtl="0">
              <a:lnSpc>
                <a:spcPct val="112000"/>
              </a:lnSpc>
              <a:spcBef>
                <a:spcPts val="0"/>
              </a:spcBef>
              <a:spcAft>
                <a:spcPts val="0"/>
              </a:spcAft>
              <a:buClr>
                <a:srgbClr val="FF0000"/>
              </a:buClr>
              <a:buSzPts val="2800"/>
              <a:buNone/>
            </a:pPr>
            <a:r>
              <a:rPr lang="en-US" sz="2800" b="1">
                <a:solidFill>
                  <a:srgbClr val="FF0000"/>
                </a:solidFill>
              </a:rPr>
              <a:t>La Carta a los Gálatas es la más difícil de situar cronológicamente entre las cartas de Pablo.</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latin typeface="Calibri"/>
                <a:ea typeface="Calibri"/>
                <a:cs typeface="Calibri"/>
                <a:sym typeface="Calibri"/>
              </a:rPr>
              <a:t>La cuestión se refiere al hecho de que el término "Galacia" puede utilizarse como término ético (anterior a la administración romana) o como término provincial (tal como fue reorganizado por César Augusto).</a:t>
            </a:r>
            <a:endParaRPr sz="2400" i="1">
              <a:solidFill>
                <a:schemeClr val="dk1"/>
              </a:solidFill>
              <a:latin typeface="Calibri"/>
              <a:ea typeface="Calibri"/>
              <a:cs typeface="Calibri"/>
              <a:sym typeface="Calibri"/>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latin typeface="Calibri"/>
                <a:ea typeface="Calibri"/>
                <a:cs typeface="Calibri"/>
                <a:sym typeface="Calibri"/>
              </a:rPr>
              <a:t>Dependiendo de qué "Galacia" tenga Pablo en mente (cf. Gálatas 1:2), Pablo estableció estas iglesias en su primera gira misionera o en su segunda gira misionera, y la carta debe fecharse en consecuencia.</a:t>
            </a:r>
            <a:endParaRPr sz="2400" i="1">
              <a:solidFill>
                <a:schemeClr val="dk1"/>
              </a:solidFill>
              <a:latin typeface="Calibri"/>
              <a:ea typeface="Calibri"/>
              <a:cs typeface="Calibri"/>
              <a:sym typeface="Calibri"/>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latin typeface="Calibri"/>
                <a:ea typeface="Calibri"/>
                <a:cs typeface="Calibri"/>
                <a:sym typeface="Calibri"/>
              </a:rPr>
              <a:t>Nada en la carta indica claramente dónde estaba Pablo cuando escribió esta carta.</a:t>
            </a:r>
            <a:endParaRPr sz="2400" i="1">
              <a:solidFill>
                <a:schemeClr val="dk1"/>
              </a:solidFill>
              <a:latin typeface="Calibri"/>
              <a:ea typeface="Calibri"/>
              <a:cs typeface="Calibri"/>
              <a:sym typeface="Calibri"/>
            </a:endParaRPr>
          </a:p>
        </p:txBody>
      </p:sp>
      <p:sp>
        <p:nvSpPr>
          <p:cNvPr id="566" name="Google Shape;566;p65"/>
          <p:cNvSpPr txBox="1">
            <a:spLocks noGrp="1"/>
          </p:cNvSpPr>
          <p:nvPr>
            <p:ph type="sldNum" idx="12"/>
          </p:nvPr>
        </p:nvSpPr>
        <p:spPr>
          <a:xfrm>
            <a:off x="11784011" y="5607592"/>
            <a:ext cx="40798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65</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65">
                                            <p:txEl>
                                              <p:pRg st="0" end="0"/>
                                            </p:txEl>
                                          </p:spTgt>
                                        </p:tgtEl>
                                        <p:attrNameLst>
                                          <p:attrName>style.visibility</p:attrName>
                                        </p:attrNameLst>
                                      </p:cBhvr>
                                      <p:to>
                                        <p:strVal val="visible"/>
                                      </p:to>
                                    </p:set>
                                    <p:anim calcmode="lin" valueType="num">
                                      <p:cBhvr additive="base">
                                        <p:cTn id="7" dur="500"/>
                                        <p:tgtEl>
                                          <p:spTgt spid="565">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565">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565">
                                            <p:txEl>
                                              <p:pRg st="1" end="1"/>
                                            </p:txEl>
                                          </p:spTgt>
                                        </p:tgtEl>
                                        <p:attrNameLst>
                                          <p:attrName>style.visibility</p:attrName>
                                        </p:attrNameLst>
                                      </p:cBhvr>
                                      <p:to>
                                        <p:strVal val="visible"/>
                                      </p:to>
                                    </p:set>
                                    <p:anim calcmode="lin" valueType="num">
                                      <p:cBhvr additive="base">
                                        <p:cTn id="11" dur="500"/>
                                        <p:tgtEl>
                                          <p:spTgt spid="565">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565">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565">
                                            <p:txEl>
                                              <p:pRg st="2" end="2"/>
                                            </p:txEl>
                                          </p:spTgt>
                                        </p:tgtEl>
                                        <p:attrNameLst>
                                          <p:attrName>style.visibility</p:attrName>
                                        </p:attrNameLst>
                                      </p:cBhvr>
                                      <p:to>
                                        <p:strVal val="visible"/>
                                      </p:to>
                                    </p:set>
                                    <p:anim calcmode="lin" valueType="num">
                                      <p:cBhvr additive="base">
                                        <p:cTn id="15" dur="500"/>
                                        <p:tgtEl>
                                          <p:spTgt spid="565">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565">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565">
                                            <p:txEl>
                                              <p:pRg st="3" end="3"/>
                                            </p:txEl>
                                          </p:spTgt>
                                        </p:tgtEl>
                                        <p:attrNameLst>
                                          <p:attrName>style.visibility</p:attrName>
                                        </p:attrNameLst>
                                      </p:cBhvr>
                                      <p:to>
                                        <p:strVal val="visible"/>
                                      </p:to>
                                    </p:set>
                                    <p:anim calcmode="lin" valueType="num">
                                      <p:cBhvr additive="base">
                                        <p:cTn id="19" dur="500"/>
                                        <p:tgtEl>
                                          <p:spTgt spid="565">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565">
                                            <p:txEl>
                                              <p:pRg st="3" end="3"/>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bg>
      <p:bgPr>
        <a:solidFill>
          <a:srgbClr val="5E3845"/>
        </a:solidFill>
        <a:effectLst/>
      </p:bgPr>
    </p:bg>
    <p:spTree>
      <p:nvGrpSpPr>
        <p:cNvPr id="1" name="Shape 570"/>
        <p:cNvGrpSpPr/>
        <p:nvPr/>
      </p:nvGrpSpPr>
      <p:grpSpPr>
        <a:xfrm>
          <a:off x="0" y="0"/>
          <a:ext cx="0" cy="0"/>
          <a:chOff x="0" y="0"/>
          <a:chExt cx="0" cy="0"/>
        </a:xfrm>
      </p:grpSpPr>
      <p:sp>
        <p:nvSpPr>
          <p:cNvPr id="571" name="Google Shape;571;p66"/>
          <p:cNvSpPr txBox="1">
            <a:spLocks noGrp="1"/>
          </p:cNvSpPr>
          <p:nvPr>
            <p:ph type="title"/>
          </p:nvPr>
        </p:nvSpPr>
        <p:spPr>
          <a:xfrm>
            <a:off x="1676400" y="304800"/>
            <a:ext cx="3352800" cy="1219200"/>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3200"/>
              <a:buFont typeface="Century Schoolbook"/>
              <a:buNone/>
            </a:pPr>
            <a:r>
              <a:rPr lang="en-US" sz="3200">
                <a:solidFill>
                  <a:srgbClr val="FFC000"/>
                </a:solidFill>
              </a:rPr>
              <a:t>Galacia étnica</a:t>
            </a:r>
            <a:br>
              <a:rPr lang="en-US" sz="3200">
                <a:solidFill>
                  <a:srgbClr val="FFC000"/>
                </a:solidFill>
              </a:rPr>
            </a:br>
            <a:r>
              <a:rPr lang="en-US" sz="2400">
                <a:solidFill>
                  <a:srgbClr val="FFC000"/>
                </a:solidFill>
              </a:rPr>
              <a:t>ca. 278-25 D.C</a:t>
            </a:r>
            <a:endParaRPr sz="3200">
              <a:solidFill>
                <a:srgbClr val="FFC000"/>
              </a:solidFill>
            </a:endParaRPr>
          </a:p>
        </p:txBody>
      </p:sp>
      <p:sp>
        <p:nvSpPr>
          <p:cNvPr id="572" name="Google Shape;572;p66"/>
          <p:cNvSpPr txBox="1">
            <a:spLocks noGrp="1"/>
          </p:cNvSpPr>
          <p:nvPr>
            <p:ph type="body" idx="1"/>
          </p:nvPr>
        </p:nvSpPr>
        <p:spPr>
          <a:xfrm>
            <a:off x="1676400" y="1524000"/>
            <a:ext cx="3927762" cy="4953000"/>
          </a:xfrm>
          <a:prstGeom prst="rect">
            <a:avLst/>
          </a:prstGeom>
          <a:noFill/>
          <a:ln>
            <a:noFill/>
          </a:ln>
        </p:spPr>
        <p:txBody>
          <a:bodyPr spcFirstLastPara="1" wrap="square" lIns="91425" tIns="45700" rIns="91425" bIns="45700" anchor="t" anchorCtr="0">
            <a:normAutofit/>
          </a:bodyPr>
          <a:lstStyle/>
          <a:p>
            <a:pPr marL="283464" lvl="0" indent="-283464" algn="l" rtl="0">
              <a:lnSpc>
                <a:spcPct val="90000"/>
              </a:lnSpc>
              <a:spcBef>
                <a:spcPts val="900"/>
              </a:spcBef>
              <a:spcAft>
                <a:spcPts val="0"/>
              </a:spcAft>
              <a:buClr>
                <a:srgbClr val="FFFF00"/>
              </a:buClr>
              <a:buSzPts val="2400"/>
              <a:buChar char="•"/>
            </a:pPr>
            <a:r>
              <a:rPr lang="en-US" sz="2400" i="1">
                <a:solidFill>
                  <a:srgbClr val="FFFF00"/>
                </a:solidFill>
              </a:rPr>
              <a:t>Asentada por inmigrantes celtas</a:t>
            </a:r>
            <a:endParaRPr sz="2400" i="1">
              <a:solidFill>
                <a:srgbClr val="FFFF00"/>
              </a:solidFill>
            </a:endParaRPr>
          </a:p>
          <a:p>
            <a:pPr marL="283464" lvl="0" indent="-283464" algn="l" rtl="0">
              <a:lnSpc>
                <a:spcPct val="90000"/>
              </a:lnSpc>
              <a:spcBef>
                <a:spcPts val="900"/>
              </a:spcBef>
              <a:spcAft>
                <a:spcPts val="0"/>
              </a:spcAft>
              <a:buClr>
                <a:srgbClr val="FFFF00"/>
              </a:buClr>
              <a:buSzPts val="2400"/>
              <a:buChar char="•"/>
            </a:pPr>
            <a:r>
              <a:rPr lang="en-US" sz="2400" i="1">
                <a:solidFill>
                  <a:srgbClr val="FFFF00"/>
                </a:solidFill>
              </a:rPr>
              <a:t>La teoría del norte de Gálata es que Pablo visitó esta zona en su segunda y tercera gira misionera (Hch 16:6; 18:23).</a:t>
            </a:r>
            <a:endParaRPr sz="2400" i="1">
              <a:solidFill>
                <a:srgbClr val="FFFF00"/>
              </a:solidFill>
            </a:endParaRPr>
          </a:p>
          <a:p>
            <a:pPr marL="283464" lvl="0" indent="-283464" algn="l" rtl="0">
              <a:lnSpc>
                <a:spcPct val="90000"/>
              </a:lnSpc>
              <a:spcBef>
                <a:spcPts val="900"/>
              </a:spcBef>
              <a:spcAft>
                <a:spcPts val="0"/>
              </a:spcAft>
              <a:buClr>
                <a:srgbClr val="FFFF00"/>
              </a:buClr>
              <a:buSzPts val="2400"/>
              <a:buChar char="•"/>
            </a:pPr>
            <a:r>
              <a:rPr lang="en-US" sz="2400" i="1">
                <a:solidFill>
                  <a:srgbClr val="FFFF00"/>
                </a:solidFill>
              </a:rPr>
              <a:t>Su carta a los gálatas no fue enviada antes de la tercera gira (cf. Ga.4:13-14).</a:t>
            </a:r>
            <a:endParaRPr sz="2400" i="1">
              <a:solidFill>
                <a:srgbClr val="FFFF00"/>
              </a:solidFill>
            </a:endParaRPr>
          </a:p>
          <a:p>
            <a:pPr marL="283464" lvl="0" indent="-283464" algn="l" rtl="0">
              <a:lnSpc>
                <a:spcPct val="90000"/>
              </a:lnSpc>
              <a:spcBef>
                <a:spcPts val="900"/>
              </a:spcBef>
              <a:spcAft>
                <a:spcPts val="0"/>
              </a:spcAft>
              <a:buClr>
                <a:srgbClr val="FFFF00"/>
              </a:buClr>
              <a:buSzPts val="2400"/>
              <a:buChar char="•"/>
            </a:pPr>
            <a:r>
              <a:rPr lang="en-US" sz="2400" i="1">
                <a:solidFill>
                  <a:srgbClr val="FFFF00"/>
                </a:solidFill>
              </a:rPr>
              <a:t>Si esta teoría es correcta, la carta a los gálatas podría ser posterior al año 55.</a:t>
            </a:r>
            <a:endParaRPr sz="2400" i="1">
              <a:solidFill>
                <a:srgbClr val="FFFF00"/>
              </a:solidFill>
            </a:endParaRPr>
          </a:p>
        </p:txBody>
      </p:sp>
      <p:pic>
        <p:nvPicPr>
          <p:cNvPr id="573" name="Google Shape;573;p66" descr="medmap1[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707321" y="0"/>
            <a:ext cx="4704370" cy="6857999"/>
          </a:xfrm>
          <a:prstGeom prst="rect">
            <a:avLst/>
          </a:prstGeom>
          <a:noFill/>
          <a:ln>
            <a:noFill/>
          </a:ln>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71"/>
                                        </p:tgtEl>
                                        <p:attrNameLst>
                                          <p:attrName>style.visibility</p:attrName>
                                        </p:attrNameLst>
                                      </p:cBhvr>
                                      <p:to>
                                        <p:strVal val="visible"/>
                                      </p:to>
                                    </p:set>
                                    <p:animEffect transition="in" filter="fade">
                                      <p:cBhvr>
                                        <p:cTn id="7" dur="500"/>
                                        <p:tgtEl>
                                          <p:spTgt spid="571"/>
                                        </p:tgtEl>
                                      </p:cBhvr>
                                    </p:animEffect>
                                  </p:childTnLst>
                                </p:cTn>
                              </p:par>
                              <p:par>
                                <p:cTn id="8" presetID="10" presetClass="entr" presetSubtype="0" fill="hold" nodeType="withEffect">
                                  <p:stCondLst>
                                    <p:cond delay="0"/>
                                  </p:stCondLst>
                                  <p:childTnLst>
                                    <p:set>
                                      <p:cBhvr>
                                        <p:cTn id="9" dur="1" fill="hold">
                                          <p:stCondLst>
                                            <p:cond delay="0"/>
                                          </p:stCondLst>
                                        </p:cTn>
                                        <p:tgtEl>
                                          <p:spTgt spid="573"/>
                                        </p:tgtEl>
                                        <p:attrNameLst>
                                          <p:attrName>style.visibility</p:attrName>
                                        </p:attrNameLst>
                                      </p:cBhvr>
                                      <p:to>
                                        <p:strVal val="visible"/>
                                      </p:to>
                                    </p:set>
                                    <p:animEffect transition="in" filter="fade">
                                      <p:cBhvr>
                                        <p:cTn id="10" dur="500"/>
                                        <p:tgtEl>
                                          <p:spTgt spid="57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72">
                                            <p:txEl>
                                              <p:pRg st="0" end="0"/>
                                            </p:txEl>
                                          </p:spTgt>
                                        </p:tgtEl>
                                        <p:attrNameLst>
                                          <p:attrName>style.visibility</p:attrName>
                                        </p:attrNameLst>
                                      </p:cBhvr>
                                      <p:to>
                                        <p:strVal val="visible"/>
                                      </p:to>
                                    </p:set>
                                    <p:anim calcmode="lin" valueType="num">
                                      <p:cBhvr additive="base">
                                        <p:cTn id="15" dur="500"/>
                                        <p:tgtEl>
                                          <p:spTgt spid="57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72">
                                            <p:txEl>
                                              <p:pRg st="1" end="1"/>
                                            </p:txEl>
                                          </p:spTgt>
                                        </p:tgtEl>
                                        <p:attrNameLst>
                                          <p:attrName>style.visibility</p:attrName>
                                        </p:attrNameLst>
                                      </p:cBhvr>
                                      <p:to>
                                        <p:strVal val="visible"/>
                                      </p:to>
                                    </p:set>
                                    <p:anim calcmode="lin" valueType="num">
                                      <p:cBhvr additive="base">
                                        <p:cTn id="20" dur="500"/>
                                        <p:tgtEl>
                                          <p:spTgt spid="57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72">
                                            <p:txEl>
                                              <p:pRg st="2" end="2"/>
                                            </p:txEl>
                                          </p:spTgt>
                                        </p:tgtEl>
                                        <p:attrNameLst>
                                          <p:attrName>style.visibility</p:attrName>
                                        </p:attrNameLst>
                                      </p:cBhvr>
                                      <p:to>
                                        <p:strVal val="visible"/>
                                      </p:to>
                                    </p:set>
                                    <p:anim calcmode="lin" valueType="num">
                                      <p:cBhvr additive="base">
                                        <p:cTn id="25" dur="500"/>
                                        <p:tgtEl>
                                          <p:spTgt spid="57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572">
                                            <p:txEl>
                                              <p:pRg st="3" end="3"/>
                                            </p:txEl>
                                          </p:spTgt>
                                        </p:tgtEl>
                                        <p:attrNameLst>
                                          <p:attrName>style.visibility</p:attrName>
                                        </p:attrNameLst>
                                      </p:cBhvr>
                                      <p:to>
                                        <p:strVal val="visible"/>
                                      </p:to>
                                    </p:set>
                                    <p:anim calcmode="lin" valueType="num">
                                      <p:cBhvr additive="base">
                                        <p:cTn id="30" dur="500"/>
                                        <p:tgtEl>
                                          <p:spTgt spid="57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bg>
      <p:bgPr>
        <a:solidFill>
          <a:srgbClr val="5E3845"/>
        </a:solidFill>
        <a:effectLst/>
      </p:bgPr>
    </p:bg>
    <p:spTree>
      <p:nvGrpSpPr>
        <p:cNvPr id="1" name="Shape 577"/>
        <p:cNvGrpSpPr/>
        <p:nvPr/>
      </p:nvGrpSpPr>
      <p:grpSpPr>
        <a:xfrm>
          <a:off x="0" y="0"/>
          <a:ext cx="0" cy="0"/>
          <a:chOff x="0" y="0"/>
          <a:chExt cx="0" cy="0"/>
        </a:xfrm>
      </p:grpSpPr>
      <p:sp>
        <p:nvSpPr>
          <p:cNvPr id="578" name="Google Shape;578;p67"/>
          <p:cNvSpPr txBox="1">
            <a:spLocks noGrp="1"/>
          </p:cNvSpPr>
          <p:nvPr>
            <p:ph type="title"/>
          </p:nvPr>
        </p:nvSpPr>
        <p:spPr>
          <a:xfrm>
            <a:off x="1399306" y="346362"/>
            <a:ext cx="3962400" cy="990600"/>
          </a:xfrm>
          <a:prstGeom prst="rect">
            <a:avLst/>
          </a:prstGeom>
          <a:noFill/>
          <a:ln>
            <a:noFill/>
          </a:ln>
        </p:spPr>
        <p:txBody>
          <a:bodyPr spcFirstLastPara="1" wrap="square" lIns="91425" tIns="45700" rIns="91425" bIns="45700" anchor="t" anchorCtr="0">
            <a:normAutofit fontScale="90000"/>
          </a:bodyPr>
          <a:lstStyle/>
          <a:p>
            <a:pPr marL="0" lvl="0" indent="0" algn="r" rtl="0">
              <a:lnSpc>
                <a:spcPct val="90000"/>
              </a:lnSpc>
              <a:spcBef>
                <a:spcPts val="0"/>
              </a:spcBef>
              <a:spcAft>
                <a:spcPts val="0"/>
              </a:spcAft>
              <a:buClr>
                <a:schemeClr val="dk1"/>
              </a:buClr>
              <a:buSzPct val="34375"/>
              <a:buFont typeface="Arial"/>
              <a:buNone/>
            </a:pPr>
            <a:r>
              <a:rPr lang="en-US" sz="3200">
                <a:solidFill>
                  <a:srgbClr val="FFC000"/>
                </a:solidFill>
              </a:rPr>
              <a:t>Galacia provincial</a:t>
            </a:r>
            <a:endParaRPr sz="3200">
              <a:solidFill>
                <a:srgbClr val="FFC000"/>
              </a:solidFill>
            </a:endParaRPr>
          </a:p>
          <a:p>
            <a:pPr marL="0" lvl="0" indent="0" algn="r" rtl="0">
              <a:lnSpc>
                <a:spcPct val="90000"/>
              </a:lnSpc>
              <a:spcBef>
                <a:spcPts val="0"/>
              </a:spcBef>
              <a:spcAft>
                <a:spcPts val="0"/>
              </a:spcAft>
              <a:buClr>
                <a:schemeClr val="dk1"/>
              </a:buClr>
              <a:buSzPct val="34375"/>
              <a:buFont typeface="Arial"/>
              <a:buNone/>
            </a:pPr>
            <a:r>
              <a:rPr lang="en-US" sz="3200">
                <a:solidFill>
                  <a:srgbClr val="FFC000"/>
                </a:solidFill>
              </a:rPr>
              <a:t>ca. 25 A.C. - 137 D.C.</a:t>
            </a:r>
            <a:endParaRPr sz="3200">
              <a:solidFill>
                <a:srgbClr val="FFC000"/>
              </a:solidFill>
            </a:endParaRPr>
          </a:p>
          <a:p>
            <a:pPr marL="0" lvl="0" indent="0" algn="r" rtl="0">
              <a:lnSpc>
                <a:spcPct val="90000"/>
              </a:lnSpc>
              <a:spcBef>
                <a:spcPts val="0"/>
              </a:spcBef>
              <a:spcAft>
                <a:spcPts val="0"/>
              </a:spcAft>
              <a:buClr>
                <a:srgbClr val="FFC000"/>
              </a:buClr>
              <a:buSzPct val="100000"/>
              <a:buFont typeface="Century Schoolbook"/>
              <a:buNone/>
            </a:pPr>
            <a:endParaRPr sz="3200">
              <a:solidFill>
                <a:srgbClr val="FFC000"/>
              </a:solidFill>
            </a:endParaRPr>
          </a:p>
        </p:txBody>
      </p:sp>
      <p:sp>
        <p:nvSpPr>
          <p:cNvPr id="579" name="Google Shape;579;p67"/>
          <p:cNvSpPr txBox="1">
            <a:spLocks noGrp="1"/>
          </p:cNvSpPr>
          <p:nvPr>
            <p:ph type="body" idx="1"/>
          </p:nvPr>
        </p:nvSpPr>
        <p:spPr>
          <a:xfrm>
            <a:off x="1399300" y="1336975"/>
            <a:ext cx="4294800" cy="5355900"/>
          </a:xfrm>
          <a:prstGeom prst="rect">
            <a:avLst/>
          </a:prstGeom>
          <a:noFill/>
          <a:ln>
            <a:noFill/>
          </a:ln>
        </p:spPr>
        <p:txBody>
          <a:bodyPr spcFirstLastPara="1" wrap="square" lIns="91425" tIns="45700" rIns="91425" bIns="45700" anchor="t" anchorCtr="0">
            <a:noAutofit/>
          </a:bodyPr>
          <a:lstStyle/>
          <a:p>
            <a:pPr marL="283464" lvl="0" indent="-283464" algn="l" rtl="0">
              <a:lnSpc>
                <a:spcPct val="112000"/>
              </a:lnSpc>
              <a:spcBef>
                <a:spcPts val="900"/>
              </a:spcBef>
              <a:spcAft>
                <a:spcPts val="0"/>
              </a:spcAft>
              <a:buClr>
                <a:srgbClr val="FFFF00"/>
              </a:buClr>
              <a:buSzPts val="2400"/>
              <a:buChar char="•"/>
            </a:pPr>
            <a:r>
              <a:rPr lang="en-US" sz="2400" i="1">
                <a:solidFill>
                  <a:srgbClr val="FFFF00"/>
                </a:solidFill>
              </a:rPr>
              <a:t>César Augusto reorganizó esta zona, extendiendo Galacia como provincia hasta el sur de Asia Menor.</a:t>
            </a:r>
            <a:endParaRPr sz="2400" i="1">
              <a:solidFill>
                <a:srgbClr val="FFFF00"/>
              </a:solidFill>
            </a:endParaRPr>
          </a:p>
          <a:p>
            <a:pPr marL="283464" lvl="0" indent="-283464" algn="l" rtl="0">
              <a:lnSpc>
                <a:spcPct val="112000"/>
              </a:lnSpc>
              <a:spcBef>
                <a:spcPts val="900"/>
              </a:spcBef>
              <a:spcAft>
                <a:spcPts val="0"/>
              </a:spcAft>
              <a:buClr>
                <a:srgbClr val="FFFF00"/>
              </a:buClr>
              <a:buSzPts val="2400"/>
              <a:buChar char="•"/>
            </a:pPr>
            <a:r>
              <a:rPr lang="en-US" sz="2400" i="1">
                <a:solidFill>
                  <a:srgbClr val="FFFF00"/>
                </a:solidFill>
              </a:rPr>
              <a:t>La teoría de los gálatas del sur es que las iglesias estaban en el sur, las que Pablo estableció en su primera gira misionera (cf. Hch 13:13-14:20).</a:t>
            </a:r>
            <a:endParaRPr sz="2400" i="1">
              <a:solidFill>
                <a:srgbClr val="FFFF00"/>
              </a:solidFill>
            </a:endParaRPr>
          </a:p>
          <a:p>
            <a:pPr marL="283464" lvl="0" indent="-283464" algn="l" rtl="0">
              <a:lnSpc>
                <a:spcPct val="112000"/>
              </a:lnSpc>
              <a:spcBef>
                <a:spcPts val="900"/>
              </a:spcBef>
              <a:spcAft>
                <a:spcPts val="0"/>
              </a:spcAft>
              <a:buClr>
                <a:srgbClr val="FFFF00"/>
              </a:buClr>
              <a:buSzPts val="2400"/>
              <a:buChar char="•"/>
            </a:pPr>
            <a:r>
              <a:rPr lang="en-US" sz="2400" i="1">
                <a:solidFill>
                  <a:srgbClr val="FFFF00"/>
                </a:solidFill>
              </a:rPr>
              <a:t>Si esta teoría es correcta, la Carta de Gálata podría ser tan temprana como el año 48 d.C.</a:t>
            </a:r>
            <a:endParaRPr sz="2400" i="1">
              <a:solidFill>
                <a:srgbClr val="FFFF00"/>
              </a:solidFill>
            </a:endParaRPr>
          </a:p>
        </p:txBody>
      </p:sp>
      <p:pic>
        <p:nvPicPr>
          <p:cNvPr id="580" name="Google Shape;580;p67" descr="medmap2[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707321" y="0"/>
            <a:ext cx="4829061" cy="6858000"/>
          </a:xfrm>
          <a:prstGeom prst="rect">
            <a:avLst/>
          </a:prstGeom>
          <a:noFill/>
          <a:ln>
            <a:noFill/>
          </a:ln>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78"/>
                                        </p:tgtEl>
                                        <p:attrNameLst>
                                          <p:attrName>style.visibility</p:attrName>
                                        </p:attrNameLst>
                                      </p:cBhvr>
                                      <p:to>
                                        <p:strVal val="visible"/>
                                      </p:to>
                                    </p:set>
                                    <p:animEffect transition="in" filter="fade">
                                      <p:cBhvr>
                                        <p:cTn id="7" dur="500"/>
                                        <p:tgtEl>
                                          <p:spTgt spid="578"/>
                                        </p:tgtEl>
                                      </p:cBhvr>
                                    </p:animEffect>
                                  </p:childTnLst>
                                </p:cTn>
                              </p:par>
                              <p:par>
                                <p:cTn id="8" presetID="10" presetClass="entr" presetSubtype="0" fill="hold" nodeType="withEffect">
                                  <p:stCondLst>
                                    <p:cond delay="0"/>
                                  </p:stCondLst>
                                  <p:childTnLst>
                                    <p:set>
                                      <p:cBhvr>
                                        <p:cTn id="9" dur="1" fill="hold">
                                          <p:stCondLst>
                                            <p:cond delay="0"/>
                                          </p:stCondLst>
                                        </p:cTn>
                                        <p:tgtEl>
                                          <p:spTgt spid="580"/>
                                        </p:tgtEl>
                                        <p:attrNameLst>
                                          <p:attrName>style.visibility</p:attrName>
                                        </p:attrNameLst>
                                      </p:cBhvr>
                                      <p:to>
                                        <p:strVal val="visible"/>
                                      </p:to>
                                    </p:set>
                                    <p:animEffect transition="in" filter="fade">
                                      <p:cBhvr>
                                        <p:cTn id="10" dur="500"/>
                                        <p:tgtEl>
                                          <p:spTgt spid="580"/>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79">
                                            <p:txEl>
                                              <p:pRg st="0" end="0"/>
                                            </p:txEl>
                                          </p:spTgt>
                                        </p:tgtEl>
                                        <p:attrNameLst>
                                          <p:attrName>style.visibility</p:attrName>
                                        </p:attrNameLst>
                                      </p:cBhvr>
                                      <p:to>
                                        <p:strVal val="visible"/>
                                      </p:to>
                                    </p:set>
                                    <p:anim calcmode="lin" valueType="num">
                                      <p:cBhvr additive="base">
                                        <p:cTn id="15" dur="500"/>
                                        <p:tgtEl>
                                          <p:spTgt spid="57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79">
                                            <p:txEl>
                                              <p:pRg st="1" end="1"/>
                                            </p:txEl>
                                          </p:spTgt>
                                        </p:tgtEl>
                                        <p:attrNameLst>
                                          <p:attrName>style.visibility</p:attrName>
                                        </p:attrNameLst>
                                      </p:cBhvr>
                                      <p:to>
                                        <p:strVal val="visible"/>
                                      </p:to>
                                    </p:set>
                                    <p:anim calcmode="lin" valueType="num">
                                      <p:cBhvr additive="base">
                                        <p:cTn id="20" dur="500"/>
                                        <p:tgtEl>
                                          <p:spTgt spid="57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79">
                                            <p:txEl>
                                              <p:pRg st="2" end="2"/>
                                            </p:txEl>
                                          </p:spTgt>
                                        </p:tgtEl>
                                        <p:attrNameLst>
                                          <p:attrName>style.visibility</p:attrName>
                                        </p:attrNameLst>
                                      </p:cBhvr>
                                      <p:to>
                                        <p:strVal val="visible"/>
                                      </p:to>
                                    </p:set>
                                    <p:anim calcmode="lin" valueType="num">
                                      <p:cBhvr additive="base">
                                        <p:cTn id="25" dur="500"/>
                                        <p:tgtEl>
                                          <p:spTgt spid="57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68"/>
          <p:cNvSpPr txBox="1">
            <a:spLocks noGrp="1"/>
          </p:cNvSpPr>
          <p:nvPr>
            <p:ph type="title"/>
          </p:nvPr>
        </p:nvSpPr>
        <p:spPr>
          <a:xfrm>
            <a:off x="498775" y="465150"/>
            <a:ext cx="4513500" cy="4943100"/>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5400"/>
              <a:buFont typeface="Century Schoolbook"/>
              <a:buNone/>
            </a:pPr>
            <a:r>
              <a:rPr lang="en-US" sz="5400" b="1">
                <a:solidFill>
                  <a:srgbClr val="FFC000"/>
                </a:solidFill>
              </a:rPr>
              <a:t>Los judaizantes</a:t>
            </a:r>
            <a:endParaRPr sz="5400">
              <a:latin typeface="Impact"/>
              <a:ea typeface="Impact"/>
              <a:cs typeface="Impact"/>
              <a:sym typeface="Impact"/>
            </a:endParaRPr>
          </a:p>
        </p:txBody>
      </p:sp>
      <p:sp>
        <p:nvSpPr>
          <p:cNvPr id="586" name="Google Shape;586;p68"/>
          <p:cNvSpPr txBox="1">
            <a:spLocks noGrp="1"/>
          </p:cNvSpPr>
          <p:nvPr>
            <p:ph type="body" idx="1"/>
          </p:nvPr>
        </p:nvSpPr>
        <p:spPr>
          <a:xfrm>
            <a:off x="5181600" y="569066"/>
            <a:ext cx="6248398" cy="5655156"/>
          </a:xfrm>
          <a:prstGeom prst="rect">
            <a:avLst/>
          </a:prstGeom>
          <a:noFill/>
          <a:ln>
            <a:noFill/>
          </a:ln>
        </p:spPr>
        <p:txBody>
          <a:bodyPr spcFirstLastPara="1" wrap="square" lIns="91425" tIns="45700" rIns="91425" bIns="45700" anchor="t" anchorCtr="0">
            <a:normAutofit/>
          </a:bodyPr>
          <a:lstStyle/>
          <a:p>
            <a:pPr marL="283464" lvl="0" indent="-283464" algn="l" rtl="0">
              <a:lnSpc>
                <a:spcPct val="80000"/>
              </a:lnSpc>
              <a:spcBef>
                <a:spcPts val="0"/>
              </a:spcBef>
              <a:spcAft>
                <a:spcPts val="0"/>
              </a:spcAft>
              <a:buClr>
                <a:srgbClr val="FF0000"/>
              </a:buClr>
              <a:buSzPts val="2800"/>
              <a:buFont typeface="Noto Sans Symbols"/>
              <a:buNone/>
            </a:pPr>
            <a:r>
              <a:rPr lang="en-US" sz="2800" b="1">
                <a:solidFill>
                  <a:srgbClr val="FF0000"/>
                </a:solidFill>
              </a:rPr>
              <a:t>La cuestión de Gálatas surgió cuando algunos maestros agresivos insistieron en que era necesario que los gentiles vivieran en plena conformidad con la ley de Moisés (Gal. 4:17; 5:7-10; 6:12).</a:t>
            </a:r>
            <a:endParaRPr/>
          </a:p>
          <a:p>
            <a:pPr marL="283464" lvl="0" indent="-283464" algn="l" rtl="0">
              <a:lnSpc>
                <a:spcPct val="80000"/>
              </a:lnSpc>
              <a:spcBef>
                <a:spcPts val="900"/>
              </a:spcBef>
              <a:spcAft>
                <a:spcPts val="0"/>
              </a:spcAft>
              <a:buClr>
                <a:schemeClr val="dk1"/>
              </a:buClr>
              <a:buSzPts val="2400"/>
              <a:buChar char="•"/>
            </a:pPr>
            <a:r>
              <a:rPr lang="en-US" sz="2400" i="1">
                <a:solidFill>
                  <a:schemeClr val="dk1"/>
                </a:solidFill>
                <a:latin typeface="Calibri"/>
                <a:ea typeface="Calibri"/>
                <a:cs typeface="Calibri"/>
                <a:sym typeface="Calibri"/>
              </a:rPr>
              <a:t>Presumiblemente, eran del mismo grupo que llegó a Antioquía de Siria instando a que "si no os circuncidáis según la costumbre enseñada por Moisés, no podéis salvaros" (Hch. 15:1, 5).</a:t>
            </a:r>
            <a:endParaRPr sz="2400" i="1">
              <a:solidFill>
                <a:schemeClr val="dk1"/>
              </a:solidFill>
              <a:latin typeface="Calibri"/>
              <a:ea typeface="Calibri"/>
              <a:cs typeface="Calibri"/>
              <a:sym typeface="Calibri"/>
            </a:endParaRPr>
          </a:p>
          <a:p>
            <a:pPr marL="283464" lvl="0" indent="-283464" algn="l" rtl="0">
              <a:lnSpc>
                <a:spcPct val="80000"/>
              </a:lnSpc>
              <a:spcBef>
                <a:spcPts val="900"/>
              </a:spcBef>
              <a:spcAft>
                <a:spcPts val="0"/>
              </a:spcAft>
              <a:buClr>
                <a:schemeClr val="dk1"/>
              </a:buClr>
              <a:buSzPts val="2400"/>
              <a:buChar char="•"/>
            </a:pPr>
            <a:r>
              <a:rPr lang="en-US" sz="2400" i="1">
                <a:solidFill>
                  <a:schemeClr val="dk1"/>
                </a:solidFill>
                <a:latin typeface="Calibri"/>
                <a:ea typeface="Calibri"/>
                <a:cs typeface="Calibri"/>
                <a:sym typeface="Calibri"/>
              </a:rPr>
              <a:t>Por supuesto, la circuncisión era sólo el principio, pues implicaba el yugo completo de la Torá, y para Pablo, esto era una negación del evangelio de la gracia (Gál. 5:3-4).</a:t>
            </a:r>
            <a:endParaRPr sz="2400" i="1">
              <a:solidFill>
                <a:schemeClr val="dk1"/>
              </a:solidFill>
              <a:latin typeface="Calibri"/>
              <a:ea typeface="Calibri"/>
              <a:cs typeface="Calibri"/>
              <a:sym typeface="Calibri"/>
            </a:endParaRPr>
          </a:p>
        </p:txBody>
      </p:sp>
      <p:sp>
        <p:nvSpPr>
          <p:cNvPr id="587" name="Google Shape;587;p68"/>
          <p:cNvSpPr txBox="1">
            <a:spLocks noGrp="1"/>
          </p:cNvSpPr>
          <p:nvPr>
            <p:ph type="sldNum" idx="12"/>
          </p:nvPr>
        </p:nvSpPr>
        <p:spPr>
          <a:xfrm>
            <a:off x="11784011" y="5607592"/>
            <a:ext cx="40798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68</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86">
                                            <p:txEl>
                                              <p:pRg st="0" end="0"/>
                                            </p:txEl>
                                          </p:spTgt>
                                        </p:tgtEl>
                                        <p:attrNameLst>
                                          <p:attrName>style.visibility</p:attrName>
                                        </p:attrNameLst>
                                      </p:cBhvr>
                                      <p:to>
                                        <p:strVal val="visible"/>
                                      </p:to>
                                    </p:set>
                                    <p:anim calcmode="lin" valueType="num">
                                      <p:cBhvr additive="base">
                                        <p:cTn id="7" dur="500"/>
                                        <p:tgtEl>
                                          <p:spTgt spid="586">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586">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586">
                                            <p:txEl>
                                              <p:pRg st="1" end="1"/>
                                            </p:txEl>
                                          </p:spTgt>
                                        </p:tgtEl>
                                        <p:attrNameLst>
                                          <p:attrName>style.visibility</p:attrName>
                                        </p:attrNameLst>
                                      </p:cBhvr>
                                      <p:to>
                                        <p:strVal val="visible"/>
                                      </p:to>
                                    </p:set>
                                    <p:anim calcmode="lin" valueType="num">
                                      <p:cBhvr additive="base">
                                        <p:cTn id="11" dur="500"/>
                                        <p:tgtEl>
                                          <p:spTgt spid="586">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586">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586">
                                            <p:txEl>
                                              <p:pRg st="2" end="2"/>
                                            </p:txEl>
                                          </p:spTgt>
                                        </p:tgtEl>
                                        <p:attrNameLst>
                                          <p:attrName>style.visibility</p:attrName>
                                        </p:attrNameLst>
                                      </p:cBhvr>
                                      <p:to>
                                        <p:strVal val="visible"/>
                                      </p:to>
                                    </p:set>
                                    <p:anim calcmode="lin" valueType="num">
                                      <p:cBhvr additive="base">
                                        <p:cTn id="15" dur="500"/>
                                        <p:tgtEl>
                                          <p:spTgt spid="586">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586">
                                            <p:txEl>
                                              <p:pRg st="2" end="2"/>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69"/>
          <p:cNvSpPr txBox="1">
            <a:spLocks noGrp="1"/>
          </p:cNvSpPr>
          <p:nvPr>
            <p:ph type="title"/>
          </p:nvPr>
        </p:nvSpPr>
        <p:spPr>
          <a:xfrm>
            <a:off x="120050" y="555812"/>
            <a:ext cx="4596000" cy="4956300"/>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chemeClr val="dk1"/>
              </a:buClr>
              <a:buSzPts val="1100"/>
              <a:buFont typeface="Arial"/>
              <a:buNone/>
            </a:pPr>
            <a:r>
              <a:rPr lang="en-US" sz="4800" b="1">
                <a:solidFill>
                  <a:srgbClr val="FFC000"/>
                </a:solidFill>
              </a:rPr>
              <a:t>La justificación, la cuestión central</a:t>
            </a:r>
            <a:endParaRPr sz="4800" b="1">
              <a:solidFill>
                <a:srgbClr val="FFC000"/>
              </a:solidFill>
            </a:endParaRPr>
          </a:p>
          <a:p>
            <a:pPr marL="0" lvl="0" indent="0" algn="r" rtl="0">
              <a:lnSpc>
                <a:spcPct val="90000"/>
              </a:lnSpc>
              <a:spcBef>
                <a:spcPts val="0"/>
              </a:spcBef>
              <a:spcAft>
                <a:spcPts val="0"/>
              </a:spcAft>
              <a:buClr>
                <a:schemeClr val="dk1"/>
              </a:buClr>
              <a:buSzPts val="1100"/>
              <a:buFont typeface="Arial"/>
              <a:buNone/>
            </a:pPr>
            <a:endParaRPr sz="4800" b="1">
              <a:solidFill>
                <a:srgbClr val="FFC000"/>
              </a:solidFill>
            </a:endParaRPr>
          </a:p>
          <a:p>
            <a:pPr marL="0" lvl="0" indent="0" algn="r" rtl="0">
              <a:lnSpc>
                <a:spcPct val="90000"/>
              </a:lnSpc>
              <a:spcBef>
                <a:spcPts val="0"/>
              </a:spcBef>
              <a:spcAft>
                <a:spcPts val="0"/>
              </a:spcAft>
              <a:buClr>
                <a:srgbClr val="FFC000"/>
              </a:buClr>
              <a:buSzPts val="4800"/>
              <a:buFont typeface="Century Schoolbook"/>
              <a:buNone/>
            </a:pPr>
            <a:endParaRPr sz="4800" b="1">
              <a:solidFill>
                <a:srgbClr val="FFC000"/>
              </a:solidFill>
            </a:endParaRPr>
          </a:p>
        </p:txBody>
      </p:sp>
      <p:sp>
        <p:nvSpPr>
          <p:cNvPr id="593" name="Google Shape;593;p69"/>
          <p:cNvSpPr txBox="1">
            <a:spLocks noGrp="1"/>
          </p:cNvSpPr>
          <p:nvPr>
            <p:ph type="body" idx="1"/>
          </p:nvPr>
        </p:nvSpPr>
        <p:spPr>
          <a:xfrm>
            <a:off x="5181599" y="264266"/>
            <a:ext cx="6248399" cy="985414"/>
          </a:xfrm>
          <a:prstGeom prst="rect">
            <a:avLst/>
          </a:prstGeom>
          <a:noFill/>
          <a:ln>
            <a:noFill/>
          </a:ln>
        </p:spPr>
        <p:txBody>
          <a:bodyPr spcFirstLastPara="1" wrap="square" lIns="91425" tIns="45700" rIns="91425" bIns="45700" anchor="t" anchorCtr="0">
            <a:normAutofit lnSpcReduction="10000"/>
          </a:bodyPr>
          <a:lstStyle/>
          <a:p>
            <a:pPr marL="283464" lvl="0" indent="-283464" algn="l" rtl="0">
              <a:lnSpc>
                <a:spcPct val="112000"/>
              </a:lnSpc>
              <a:spcBef>
                <a:spcPts val="0"/>
              </a:spcBef>
              <a:spcAft>
                <a:spcPts val="0"/>
              </a:spcAft>
              <a:buClr>
                <a:srgbClr val="FF0000"/>
              </a:buClr>
              <a:buSzPts val="2800"/>
              <a:buFont typeface="Noto Sans Symbols"/>
              <a:buNone/>
            </a:pPr>
            <a:r>
              <a:rPr lang="en-US" sz="2800" b="1">
                <a:solidFill>
                  <a:srgbClr val="FF0000"/>
                </a:solidFill>
              </a:rPr>
              <a:t>Hay una clara polaridad en la Carta de Gálatas sobre cómo se justifica uno.</a:t>
            </a:r>
            <a:endParaRPr/>
          </a:p>
        </p:txBody>
      </p:sp>
      <p:sp>
        <p:nvSpPr>
          <p:cNvPr id="594" name="Google Shape;594;p69"/>
          <p:cNvSpPr txBox="1"/>
          <p:nvPr/>
        </p:nvSpPr>
        <p:spPr>
          <a:xfrm>
            <a:off x="5181599" y="1364673"/>
            <a:ext cx="6691800" cy="5202600"/>
          </a:xfrm>
          <a:prstGeom prst="rect">
            <a:avLst/>
          </a:prstGeom>
          <a:solidFill>
            <a:srgbClr val="FFFF99"/>
          </a:solid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990000"/>
              </a:buClr>
              <a:buSzPts val="2400"/>
              <a:buFont typeface="Noto Sans Symbols"/>
              <a:buNone/>
            </a:pPr>
            <a:r>
              <a:rPr lang="en-US" sz="2400" i="1">
                <a:solidFill>
                  <a:srgbClr val="990000"/>
                </a:solidFill>
                <a:latin typeface="Comic Sans MS"/>
                <a:ea typeface="Comic Sans MS"/>
                <a:cs typeface="Comic Sans MS"/>
                <a:sym typeface="Comic Sans MS"/>
              </a:rPr>
              <a:t>“... Sin embargo, al reconocer que nadie es </a:t>
            </a:r>
            <a:r>
              <a:rPr lang="en-US" sz="2400" i="1" u="sng">
                <a:solidFill>
                  <a:srgbClr val="990000"/>
                </a:solidFill>
                <a:latin typeface="Comic Sans MS"/>
                <a:ea typeface="Comic Sans MS"/>
                <a:cs typeface="Comic Sans MS"/>
                <a:sym typeface="Comic Sans MS"/>
              </a:rPr>
              <a:t>justificado por las obras que demanda la ley, sino por la fe en Jesucristo</a:t>
            </a:r>
            <a:r>
              <a:rPr lang="en-US" sz="2400" i="1">
                <a:solidFill>
                  <a:srgbClr val="990000"/>
                </a:solidFill>
                <a:latin typeface="Comic Sans MS"/>
                <a:ea typeface="Comic Sans MS"/>
                <a:cs typeface="Comic Sans MS"/>
                <a:sym typeface="Comic Sans MS"/>
              </a:rPr>
              <a:t>, también nosotros hemos puesto nuestra fe en Cristo Jesús, para ser j</a:t>
            </a:r>
            <a:r>
              <a:rPr lang="en-US" sz="2400" i="1" u="sng">
                <a:solidFill>
                  <a:srgbClr val="990000"/>
                </a:solidFill>
                <a:latin typeface="Comic Sans MS"/>
                <a:ea typeface="Comic Sans MS"/>
                <a:cs typeface="Comic Sans MS"/>
                <a:sym typeface="Comic Sans MS"/>
              </a:rPr>
              <a:t>ustificados por la fe en él y no por las obras de la ley;</a:t>
            </a:r>
            <a:r>
              <a:rPr lang="en-US" sz="2400" i="1">
                <a:solidFill>
                  <a:srgbClr val="990000"/>
                </a:solidFill>
                <a:latin typeface="Comic Sans MS"/>
                <a:ea typeface="Comic Sans MS"/>
                <a:cs typeface="Comic Sans MS"/>
                <a:sym typeface="Comic Sans MS"/>
              </a:rPr>
              <a:t> porque por estas nadie será justificado. (2:16)</a:t>
            </a:r>
            <a:endParaRPr sz="2400">
              <a:solidFill>
                <a:srgbClr val="990000"/>
              </a:solidFill>
              <a:latin typeface="Comic Sans MS"/>
              <a:ea typeface="Comic Sans MS"/>
              <a:cs typeface="Comic Sans MS"/>
              <a:sym typeface="Comic Sans MS"/>
            </a:endParaRPr>
          </a:p>
          <a:p>
            <a:pPr marL="0" marR="0" lvl="0" indent="0" algn="l" rtl="0">
              <a:spcBef>
                <a:spcPts val="1200"/>
              </a:spcBef>
              <a:spcAft>
                <a:spcPts val="0"/>
              </a:spcAft>
              <a:buClr>
                <a:srgbClr val="990000"/>
              </a:buClr>
              <a:buSzPts val="2400"/>
              <a:buFont typeface="Noto Sans Symbols"/>
              <a:buNone/>
            </a:pPr>
            <a:r>
              <a:rPr lang="en-US" sz="2400" i="1">
                <a:solidFill>
                  <a:srgbClr val="990000"/>
                </a:solidFill>
                <a:latin typeface="Comic Sans MS"/>
                <a:ea typeface="Comic Sans MS"/>
                <a:cs typeface="Comic Sans MS"/>
                <a:sym typeface="Comic Sans MS"/>
              </a:rPr>
              <a:t>“No desecho la gracia de Dios. Si la justicia se obtuviera mediante la ley, Cristo habría muerto en vano.” (2:21)</a:t>
            </a:r>
            <a:endParaRPr/>
          </a:p>
          <a:p>
            <a:pPr marL="0" marR="0" lvl="0" indent="0" algn="l" rtl="0">
              <a:spcBef>
                <a:spcPts val="1200"/>
              </a:spcBef>
              <a:spcAft>
                <a:spcPts val="0"/>
              </a:spcAft>
              <a:buClr>
                <a:srgbClr val="990000"/>
              </a:buClr>
              <a:buSzPts val="2400"/>
              <a:buFont typeface="Noto Sans Symbols"/>
              <a:buNone/>
            </a:pPr>
            <a:r>
              <a:rPr lang="en-US" sz="2400" i="1">
                <a:solidFill>
                  <a:srgbClr val="990000"/>
                </a:solidFill>
                <a:latin typeface="Comic Sans MS"/>
                <a:ea typeface="Comic Sans MS"/>
                <a:cs typeface="Comic Sans MS"/>
                <a:sym typeface="Comic Sans MS"/>
              </a:rPr>
              <a:t>“Ahora bien, es evidente que por la ley nadie es justificado delante de Dios, porque «el justo vivirá por la fe»” (3:11)</a:t>
            </a:r>
            <a:endParaRPr/>
          </a:p>
        </p:txBody>
      </p:sp>
      <p:sp>
        <p:nvSpPr>
          <p:cNvPr id="595" name="Google Shape;595;p69"/>
          <p:cNvSpPr txBox="1">
            <a:spLocks noGrp="1"/>
          </p:cNvSpPr>
          <p:nvPr>
            <p:ph type="sldNum" idx="12"/>
          </p:nvPr>
        </p:nvSpPr>
        <p:spPr>
          <a:xfrm>
            <a:off x="11784011" y="5607592"/>
            <a:ext cx="40798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69</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93">
                                            <p:txEl>
                                              <p:pRg st="0" end="0"/>
                                            </p:txEl>
                                          </p:spTgt>
                                        </p:tgtEl>
                                        <p:attrNameLst>
                                          <p:attrName>style.visibility</p:attrName>
                                        </p:attrNameLst>
                                      </p:cBhvr>
                                      <p:to>
                                        <p:strVal val="visible"/>
                                      </p:to>
                                    </p:set>
                                    <p:anim calcmode="lin" valueType="num">
                                      <p:cBhvr additive="base">
                                        <p:cTn id="7" dur="500"/>
                                        <p:tgtEl>
                                          <p:spTgt spid="593">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593">
                                            <p:txEl>
                                              <p:pRg st="0" end="0"/>
                                            </p:txEl>
                                          </p:spTgt>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94"/>
                                        </p:tgtEl>
                                        <p:attrNameLst>
                                          <p:attrName>style.visibility</p:attrName>
                                        </p:attrNameLst>
                                      </p:cBhvr>
                                      <p:to>
                                        <p:strVal val="visible"/>
                                      </p:to>
                                    </p:set>
                                    <p:animEffect transition="in" filter="fade">
                                      <p:cBhvr>
                                        <p:cTn id="13" dur="500"/>
                                        <p:tgtEl>
                                          <p:spTgt spid="5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7"/>
          <p:cNvSpPr txBox="1">
            <a:spLocks noGrp="1"/>
          </p:cNvSpPr>
          <p:nvPr>
            <p:ph type="title"/>
          </p:nvPr>
        </p:nvSpPr>
        <p:spPr>
          <a:xfrm>
            <a:off x="136850" y="559675"/>
            <a:ext cx="4763700" cy="4952400"/>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5000"/>
              <a:buFont typeface="Century Schoolbook"/>
              <a:buNone/>
            </a:pPr>
            <a:r>
              <a:rPr lang="en-US" b="1">
                <a:solidFill>
                  <a:srgbClr val="FFC000"/>
                </a:solidFill>
              </a:rPr>
              <a:t>El inquisidor convertido en evangelista</a:t>
            </a:r>
            <a:endParaRPr b="1">
              <a:solidFill>
                <a:srgbClr val="FFC000"/>
              </a:solidFill>
            </a:endParaRPr>
          </a:p>
          <a:p>
            <a:pPr marL="0" lvl="0" indent="0" algn="r" rtl="0">
              <a:lnSpc>
                <a:spcPct val="90000"/>
              </a:lnSpc>
              <a:spcBef>
                <a:spcPts val="0"/>
              </a:spcBef>
              <a:spcAft>
                <a:spcPts val="0"/>
              </a:spcAft>
              <a:buClr>
                <a:srgbClr val="FFC000"/>
              </a:buClr>
              <a:buSzPts val="5000"/>
              <a:buFont typeface="Century Schoolbook"/>
              <a:buNone/>
            </a:pPr>
            <a:endParaRPr b="1">
              <a:solidFill>
                <a:srgbClr val="FFC000"/>
              </a:solidFill>
            </a:endParaRPr>
          </a:p>
        </p:txBody>
      </p:sp>
      <p:sp>
        <p:nvSpPr>
          <p:cNvPr id="174" name="Google Shape;174;p7"/>
          <p:cNvSpPr txBox="1">
            <a:spLocks noGrp="1"/>
          </p:cNvSpPr>
          <p:nvPr>
            <p:ph type="body" idx="1"/>
          </p:nvPr>
        </p:nvSpPr>
        <p:spPr>
          <a:xfrm>
            <a:off x="5181600" y="569066"/>
            <a:ext cx="6248398" cy="5655156"/>
          </a:xfrm>
          <a:prstGeom prst="rect">
            <a:avLst/>
          </a:prstGeom>
          <a:noFill/>
          <a:ln>
            <a:noFill/>
          </a:ln>
        </p:spPr>
        <p:txBody>
          <a:bodyPr spcFirstLastPara="1" wrap="square" lIns="91425" tIns="45700" rIns="91425" bIns="45700" anchor="t" anchorCtr="0">
            <a:normAutofit lnSpcReduction="20000"/>
          </a:bodyPr>
          <a:lstStyle/>
          <a:p>
            <a:pPr marL="0" lvl="0" indent="0" algn="l" rtl="0">
              <a:lnSpc>
                <a:spcPct val="112000"/>
              </a:lnSpc>
              <a:spcBef>
                <a:spcPts val="0"/>
              </a:spcBef>
              <a:spcAft>
                <a:spcPts val="0"/>
              </a:spcAft>
              <a:buClr>
                <a:srgbClr val="FF0000"/>
              </a:buClr>
              <a:buSzPts val="2800"/>
              <a:buNone/>
            </a:pPr>
            <a:r>
              <a:rPr lang="en-US" sz="2800" b="1">
                <a:solidFill>
                  <a:srgbClr val="FF0000"/>
                </a:solidFill>
                <a:latin typeface="Calibri"/>
                <a:ea typeface="Calibri"/>
                <a:cs typeface="Calibri"/>
                <a:sym typeface="Calibri"/>
              </a:rPr>
              <a:t>El recién convertido Saulo visitó las sinagogas de Damasco, no para entregar papeles de extradición a los cristianos, sino para predicar a Jesús como el Cristo.</a:t>
            </a:r>
            <a:endParaRPr sz="2800" b="1">
              <a:solidFill>
                <a:srgbClr val="FF0000"/>
              </a:solidFill>
              <a:latin typeface="Calibri"/>
              <a:ea typeface="Calibri"/>
              <a:cs typeface="Calibri"/>
              <a:sym typeface="Calibri"/>
            </a:endParaRPr>
          </a:p>
          <a:p>
            <a:pPr marL="283464" lvl="0" indent="-283464" algn="l" rtl="0">
              <a:lnSpc>
                <a:spcPct val="112000"/>
              </a:lnSpc>
              <a:spcBef>
                <a:spcPts val="900"/>
              </a:spcBef>
              <a:spcAft>
                <a:spcPts val="0"/>
              </a:spcAft>
              <a:buClr>
                <a:srgbClr val="262626"/>
              </a:buClr>
              <a:buSzPts val="2400"/>
              <a:buChar char="•"/>
            </a:pPr>
            <a:r>
              <a:rPr lang="en-US" sz="2400" i="1"/>
              <a:t>Unas ondas de choque, sorpresa y sospecha se filtraron por toda la comunidad judía.</a:t>
            </a:r>
            <a:endParaRPr sz="2400" i="1"/>
          </a:p>
          <a:p>
            <a:pPr marL="283464" lvl="0" indent="-283464" algn="l" rtl="0">
              <a:lnSpc>
                <a:spcPct val="112000"/>
              </a:lnSpc>
              <a:spcBef>
                <a:spcPts val="900"/>
              </a:spcBef>
              <a:spcAft>
                <a:spcPts val="0"/>
              </a:spcAft>
              <a:buClr>
                <a:srgbClr val="262626"/>
              </a:buClr>
              <a:buSzPts val="2400"/>
              <a:buChar char="•"/>
            </a:pPr>
            <a:r>
              <a:rPr lang="en-US" sz="2400" i="1"/>
              <a:t>Finalmente, algunos de los judíos decidieron que debía ser silenciado con la muerte, pero los cristianos deslizaron secretamente a Pablo por la muralla de la ciudad en una cesta, un acontecimiento al que Pablo se referiría más tarde como una ironía al espaldarazo romano para los soldados que cruzaran primero la muralla. </a:t>
            </a:r>
            <a:endParaRPr sz="2400" i="1"/>
          </a:p>
        </p:txBody>
      </p:sp>
      <p:sp>
        <p:nvSpPr>
          <p:cNvPr id="175" name="Google Shape;175;p7"/>
          <p:cNvSpPr txBox="1">
            <a:spLocks noGrp="1"/>
          </p:cNvSpPr>
          <p:nvPr>
            <p:ph type="sldNum" idx="12"/>
          </p:nvPr>
        </p:nvSpPr>
        <p:spPr>
          <a:xfrm>
            <a:off x="11784011" y="5607592"/>
            <a:ext cx="40798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74">
                                            <p:txEl>
                                              <p:pRg st="0" end="0"/>
                                            </p:txEl>
                                          </p:spTgt>
                                        </p:tgtEl>
                                        <p:attrNameLst>
                                          <p:attrName>style.visibility</p:attrName>
                                        </p:attrNameLst>
                                      </p:cBhvr>
                                      <p:to>
                                        <p:strVal val="visible"/>
                                      </p:to>
                                    </p:set>
                                    <p:anim calcmode="lin" valueType="num">
                                      <p:cBhvr additive="base">
                                        <p:cTn id="7" dur="500"/>
                                        <p:tgtEl>
                                          <p:spTgt spid="174">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174">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74">
                                            <p:txEl>
                                              <p:pRg st="1" end="1"/>
                                            </p:txEl>
                                          </p:spTgt>
                                        </p:tgtEl>
                                        <p:attrNameLst>
                                          <p:attrName>style.visibility</p:attrName>
                                        </p:attrNameLst>
                                      </p:cBhvr>
                                      <p:to>
                                        <p:strVal val="visible"/>
                                      </p:to>
                                    </p:set>
                                    <p:anim calcmode="lin" valueType="num">
                                      <p:cBhvr additive="base">
                                        <p:cTn id="11" dur="500"/>
                                        <p:tgtEl>
                                          <p:spTgt spid="174">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174">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74">
                                            <p:txEl>
                                              <p:pRg st="2" end="2"/>
                                            </p:txEl>
                                          </p:spTgt>
                                        </p:tgtEl>
                                        <p:attrNameLst>
                                          <p:attrName>style.visibility</p:attrName>
                                        </p:attrNameLst>
                                      </p:cBhvr>
                                      <p:to>
                                        <p:strVal val="visible"/>
                                      </p:to>
                                    </p:set>
                                    <p:anim calcmode="lin" valueType="num">
                                      <p:cBhvr additive="base">
                                        <p:cTn id="15" dur="500"/>
                                        <p:tgtEl>
                                          <p:spTgt spid="174">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174">
                                            <p:txEl>
                                              <p:pRg st="2" end="2"/>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bg>
      <p:bgPr>
        <a:solidFill>
          <a:srgbClr val="AEBDC9"/>
        </a:solidFill>
        <a:effectLst/>
      </p:bgPr>
    </p:bg>
    <p:spTree>
      <p:nvGrpSpPr>
        <p:cNvPr id="1" name="Shape 599"/>
        <p:cNvGrpSpPr/>
        <p:nvPr/>
      </p:nvGrpSpPr>
      <p:grpSpPr>
        <a:xfrm>
          <a:off x="0" y="0"/>
          <a:ext cx="0" cy="0"/>
          <a:chOff x="0" y="0"/>
          <a:chExt cx="0" cy="0"/>
        </a:xfrm>
      </p:grpSpPr>
      <p:sp>
        <p:nvSpPr>
          <p:cNvPr id="600" name="Google Shape;600;p70"/>
          <p:cNvSpPr txBox="1">
            <a:spLocks noGrp="1"/>
          </p:cNvSpPr>
          <p:nvPr>
            <p:ph type="title"/>
          </p:nvPr>
        </p:nvSpPr>
        <p:spPr>
          <a:xfrm>
            <a:off x="0" y="645450"/>
            <a:ext cx="3571500" cy="4876200"/>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9900"/>
              </a:buClr>
              <a:buSzPts val="4800"/>
              <a:buFont typeface="Century Schoolbook"/>
              <a:buNone/>
            </a:pPr>
            <a:r>
              <a:rPr lang="en-US" sz="4700" b="1">
                <a:solidFill>
                  <a:srgbClr val="FF9900"/>
                </a:solidFill>
              </a:rPr>
              <a:t>El argumento</a:t>
            </a:r>
            <a:endParaRPr sz="4900"/>
          </a:p>
        </p:txBody>
      </p:sp>
      <p:sp>
        <p:nvSpPr>
          <p:cNvPr id="601" name="Google Shape;601;p70"/>
          <p:cNvSpPr txBox="1">
            <a:spLocks noGrp="1"/>
          </p:cNvSpPr>
          <p:nvPr>
            <p:ph type="body" idx="1"/>
          </p:nvPr>
        </p:nvSpPr>
        <p:spPr>
          <a:xfrm>
            <a:off x="3571500" y="-1"/>
            <a:ext cx="8562000" cy="6730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900"/>
              </a:spcBef>
              <a:spcAft>
                <a:spcPts val="0"/>
              </a:spcAft>
              <a:buNone/>
            </a:pPr>
            <a:r>
              <a:rPr lang="en-US" sz="2800" b="1">
                <a:solidFill>
                  <a:srgbClr val="FF0000"/>
                </a:solidFill>
              </a:rPr>
              <a:t>La apertura expresa la conmoción por el hecho de que los gálatas hayan vuelto a una forma distorsionada del evangelio (1:1-10).</a:t>
            </a:r>
            <a:endParaRPr sz="2800" b="1">
              <a:solidFill>
                <a:srgbClr val="FF0000"/>
              </a:solidFill>
            </a:endParaRPr>
          </a:p>
          <a:p>
            <a:pPr marL="0" lvl="0" indent="0" algn="l" rtl="0">
              <a:lnSpc>
                <a:spcPct val="100000"/>
              </a:lnSpc>
              <a:spcBef>
                <a:spcPts val="900"/>
              </a:spcBef>
              <a:spcAft>
                <a:spcPts val="0"/>
              </a:spcAft>
              <a:buNone/>
            </a:pPr>
            <a:r>
              <a:rPr lang="en-US" sz="2800" b="1">
                <a:solidFill>
                  <a:srgbClr val="FF0000"/>
                </a:solidFill>
              </a:rPr>
              <a:t>A continuación, Pablo defiende su apostolado y su mensaje (1:11-2:14):</a:t>
            </a:r>
            <a:endParaRPr sz="2800" b="1">
              <a:solidFill>
                <a:srgbClr val="FF0000"/>
              </a:solidFill>
            </a:endParaRPr>
          </a:p>
          <a:p>
            <a:pPr marL="283464" lvl="0" indent="-283464" algn="l" rtl="0">
              <a:lnSpc>
                <a:spcPct val="100000"/>
              </a:lnSpc>
              <a:spcBef>
                <a:spcPts val="900"/>
              </a:spcBef>
              <a:spcAft>
                <a:spcPts val="0"/>
              </a:spcAft>
              <a:buClr>
                <a:schemeClr val="dk1"/>
              </a:buClr>
              <a:buSzPts val="2400"/>
              <a:buChar char="•"/>
            </a:pPr>
            <a:r>
              <a:rPr lang="en-US" sz="2400" i="1">
                <a:solidFill>
                  <a:schemeClr val="dk1"/>
                </a:solidFill>
              </a:rPr>
              <a:t>Al parecer, hubo intentos de desacreditarlo.</a:t>
            </a:r>
            <a:endParaRPr sz="2400" i="1">
              <a:solidFill>
                <a:schemeClr val="dk1"/>
              </a:solidFill>
            </a:endParaRPr>
          </a:p>
          <a:p>
            <a:pPr marL="283464" lvl="0" indent="-283464" algn="l" rtl="0">
              <a:lnSpc>
                <a:spcPct val="100000"/>
              </a:lnSpc>
              <a:spcBef>
                <a:spcPts val="900"/>
              </a:spcBef>
              <a:spcAft>
                <a:spcPts val="0"/>
              </a:spcAft>
              <a:buClr>
                <a:schemeClr val="dk1"/>
              </a:buClr>
              <a:buSzPts val="2400"/>
              <a:buChar char="•"/>
            </a:pPr>
            <a:r>
              <a:rPr lang="en-US" sz="2400" i="1">
                <a:solidFill>
                  <a:schemeClr val="dk1"/>
                </a:solidFill>
              </a:rPr>
              <a:t>Su evangelio venía directamente de Cristo mismo, y había tenido un contacto limitado con la iglesia de Jerusalén; sin embargo, los apóstoles de Jerusalén habían confirmado su llamado.</a:t>
            </a:r>
            <a:endParaRPr sz="2400" i="1">
              <a:solidFill>
                <a:schemeClr val="dk1"/>
              </a:solidFill>
            </a:endParaRPr>
          </a:p>
          <a:p>
            <a:pPr marL="0" lvl="0" indent="0" algn="l" rtl="0">
              <a:lnSpc>
                <a:spcPct val="100000"/>
              </a:lnSpc>
              <a:spcBef>
                <a:spcPts val="900"/>
              </a:spcBef>
              <a:spcAft>
                <a:spcPts val="0"/>
              </a:spcAft>
              <a:buClr>
                <a:srgbClr val="FF0000"/>
              </a:buClr>
              <a:buSzPts val="2800"/>
              <a:buNone/>
            </a:pPr>
            <a:r>
              <a:rPr lang="en-US" sz="2800" b="1">
                <a:solidFill>
                  <a:srgbClr val="FF0000"/>
                </a:solidFill>
              </a:rPr>
              <a:t>La salvación es por la fe en Cristo Jesús, no por las obras de la Torá (2:15-21).</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Pablo aborda la pregunta anticipada de si el mensaje de la gracia significa la tolerancia del pecado. Ciertamente, no.</a:t>
            </a:r>
            <a:endParaRPr sz="2400" i="1">
              <a:solidFill>
                <a:schemeClr val="dk1"/>
              </a:solidFill>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Al mismo tiempo, los creyentes en Cristo no deben dejar de lado la gracia de Dios.</a:t>
            </a:r>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601">
                                            <p:txEl>
                                              <p:pRg st="0" end="0"/>
                                            </p:txEl>
                                          </p:spTgt>
                                        </p:tgtEl>
                                        <p:attrNameLst>
                                          <p:attrName>style.visibility</p:attrName>
                                        </p:attrNameLst>
                                      </p:cBhvr>
                                      <p:to>
                                        <p:strVal val="visible"/>
                                      </p:to>
                                    </p:set>
                                    <p:anim calcmode="lin" valueType="num">
                                      <p:cBhvr additive="base">
                                        <p:cTn id="7" dur="500"/>
                                        <p:tgtEl>
                                          <p:spTgt spid="601">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601">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601">
                                            <p:txEl>
                                              <p:pRg st="1" end="1"/>
                                            </p:txEl>
                                          </p:spTgt>
                                        </p:tgtEl>
                                        <p:attrNameLst>
                                          <p:attrName>style.visibility</p:attrName>
                                        </p:attrNameLst>
                                      </p:cBhvr>
                                      <p:to>
                                        <p:strVal val="visible"/>
                                      </p:to>
                                    </p:set>
                                    <p:anim calcmode="lin" valueType="num">
                                      <p:cBhvr additive="base">
                                        <p:cTn id="11" dur="500"/>
                                        <p:tgtEl>
                                          <p:spTgt spid="601">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601">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601">
                                            <p:txEl>
                                              <p:pRg st="2" end="2"/>
                                            </p:txEl>
                                          </p:spTgt>
                                        </p:tgtEl>
                                        <p:attrNameLst>
                                          <p:attrName>style.visibility</p:attrName>
                                        </p:attrNameLst>
                                      </p:cBhvr>
                                      <p:to>
                                        <p:strVal val="visible"/>
                                      </p:to>
                                    </p:set>
                                    <p:anim calcmode="lin" valueType="num">
                                      <p:cBhvr additive="base">
                                        <p:cTn id="15" dur="500"/>
                                        <p:tgtEl>
                                          <p:spTgt spid="601">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601">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601">
                                            <p:txEl>
                                              <p:pRg st="3" end="3"/>
                                            </p:txEl>
                                          </p:spTgt>
                                        </p:tgtEl>
                                        <p:attrNameLst>
                                          <p:attrName>style.visibility</p:attrName>
                                        </p:attrNameLst>
                                      </p:cBhvr>
                                      <p:to>
                                        <p:strVal val="visible"/>
                                      </p:to>
                                    </p:set>
                                    <p:anim calcmode="lin" valueType="num">
                                      <p:cBhvr additive="base">
                                        <p:cTn id="19" dur="500"/>
                                        <p:tgtEl>
                                          <p:spTgt spid="601">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601">
                                            <p:txEl>
                                              <p:pRg st="3" end="3"/>
                                            </p:txEl>
                                          </p:spTgt>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601">
                                            <p:txEl>
                                              <p:pRg st="4" end="4"/>
                                            </p:txEl>
                                          </p:spTgt>
                                        </p:tgtEl>
                                        <p:attrNameLst>
                                          <p:attrName>style.visibility</p:attrName>
                                        </p:attrNameLst>
                                      </p:cBhvr>
                                      <p:to>
                                        <p:strVal val="visible"/>
                                      </p:to>
                                    </p:set>
                                    <p:anim calcmode="lin" valueType="num">
                                      <p:cBhvr additive="base">
                                        <p:cTn id="23" dur="500"/>
                                        <p:tgtEl>
                                          <p:spTgt spid="601">
                                            <p:txEl>
                                              <p:pRg st="4" end="4"/>
                                            </p:txEl>
                                          </p:spTgt>
                                        </p:tgtEl>
                                        <p:attrNameLst>
                                          <p:attrName>ppt_w</p:attrName>
                                        </p:attrNameLst>
                                      </p:cBhvr>
                                      <p:tavLst>
                                        <p:tav tm="0">
                                          <p:val>
                                            <p:strVal val="0"/>
                                          </p:val>
                                        </p:tav>
                                        <p:tav tm="100000">
                                          <p:val>
                                            <p:strVal val="#ppt_w"/>
                                          </p:val>
                                        </p:tav>
                                      </p:tavLst>
                                    </p:anim>
                                    <p:anim calcmode="lin" valueType="num">
                                      <p:cBhvr additive="base">
                                        <p:cTn id="24" dur="500"/>
                                        <p:tgtEl>
                                          <p:spTgt spid="601">
                                            <p:txEl>
                                              <p:pRg st="4" end="4"/>
                                            </p:txEl>
                                          </p:spTgt>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601">
                                            <p:txEl>
                                              <p:pRg st="5" end="5"/>
                                            </p:txEl>
                                          </p:spTgt>
                                        </p:tgtEl>
                                        <p:attrNameLst>
                                          <p:attrName>style.visibility</p:attrName>
                                        </p:attrNameLst>
                                      </p:cBhvr>
                                      <p:to>
                                        <p:strVal val="visible"/>
                                      </p:to>
                                    </p:set>
                                    <p:anim calcmode="lin" valueType="num">
                                      <p:cBhvr additive="base">
                                        <p:cTn id="27" dur="500"/>
                                        <p:tgtEl>
                                          <p:spTgt spid="601">
                                            <p:txEl>
                                              <p:pRg st="5" end="5"/>
                                            </p:txEl>
                                          </p:spTgt>
                                        </p:tgtEl>
                                        <p:attrNameLst>
                                          <p:attrName>ppt_w</p:attrName>
                                        </p:attrNameLst>
                                      </p:cBhvr>
                                      <p:tavLst>
                                        <p:tav tm="0">
                                          <p:val>
                                            <p:strVal val="0"/>
                                          </p:val>
                                        </p:tav>
                                        <p:tav tm="100000">
                                          <p:val>
                                            <p:strVal val="#ppt_w"/>
                                          </p:val>
                                        </p:tav>
                                      </p:tavLst>
                                    </p:anim>
                                    <p:anim calcmode="lin" valueType="num">
                                      <p:cBhvr additive="base">
                                        <p:cTn id="28" dur="500"/>
                                        <p:tgtEl>
                                          <p:spTgt spid="601">
                                            <p:txEl>
                                              <p:pRg st="5" end="5"/>
                                            </p:txEl>
                                          </p:spTgt>
                                        </p:tgtEl>
                                        <p:attrNameLst>
                                          <p:attrName>ppt_h</p:attrName>
                                        </p:attrNameLst>
                                      </p:cBhvr>
                                      <p:tavLst>
                                        <p:tav tm="0">
                                          <p:val>
                                            <p:str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601">
                                            <p:txEl>
                                              <p:pRg st="6" end="6"/>
                                            </p:txEl>
                                          </p:spTgt>
                                        </p:tgtEl>
                                        <p:attrNameLst>
                                          <p:attrName>style.visibility</p:attrName>
                                        </p:attrNameLst>
                                      </p:cBhvr>
                                      <p:to>
                                        <p:strVal val="visible"/>
                                      </p:to>
                                    </p:set>
                                    <p:anim calcmode="lin" valueType="num">
                                      <p:cBhvr additive="base">
                                        <p:cTn id="31" dur="500"/>
                                        <p:tgtEl>
                                          <p:spTgt spid="601">
                                            <p:txEl>
                                              <p:pRg st="6" end="6"/>
                                            </p:txEl>
                                          </p:spTgt>
                                        </p:tgtEl>
                                        <p:attrNameLst>
                                          <p:attrName>ppt_w</p:attrName>
                                        </p:attrNameLst>
                                      </p:cBhvr>
                                      <p:tavLst>
                                        <p:tav tm="0">
                                          <p:val>
                                            <p:strVal val="0"/>
                                          </p:val>
                                        </p:tav>
                                        <p:tav tm="100000">
                                          <p:val>
                                            <p:strVal val="#ppt_w"/>
                                          </p:val>
                                        </p:tav>
                                      </p:tavLst>
                                    </p:anim>
                                    <p:anim calcmode="lin" valueType="num">
                                      <p:cBhvr additive="base">
                                        <p:cTn id="32" dur="500"/>
                                        <p:tgtEl>
                                          <p:spTgt spid="601">
                                            <p:txEl>
                                              <p:pRg st="6" end="6"/>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bg>
      <p:bgPr>
        <a:solidFill>
          <a:srgbClr val="AEBDC9"/>
        </a:solidFill>
        <a:effectLst/>
      </p:bgPr>
    </p:bg>
    <p:spTree>
      <p:nvGrpSpPr>
        <p:cNvPr id="1" name="Shape 605"/>
        <p:cNvGrpSpPr/>
        <p:nvPr/>
      </p:nvGrpSpPr>
      <p:grpSpPr>
        <a:xfrm>
          <a:off x="0" y="0"/>
          <a:ext cx="0" cy="0"/>
          <a:chOff x="0" y="0"/>
          <a:chExt cx="0" cy="0"/>
        </a:xfrm>
      </p:grpSpPr>
      <p:sp>
        <p:nvSpPr>
          <p:cNvPr id="606" name="Google Shape;606;p71"/>
          <p:cNvSpPr txBox="1">
            <a:spLocks noGrp="1"/>
          </p:cNvSpPr>
          <p:nvPr>
            <p:ph type="body" idx="1"/>
          </p:nvPr>
        </p:nvSpPr>
        <p:spPr>
          <a:xfrm>
            <a:off x="3512125" y="436425"/>
            <a:ext cx="8458200" cy="6301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FF0000"/>
              </a:buClr>
              <a:buSzPts val="2800"/>
              <a:buNone/>
            </a:pPr>
            <a:r>
              <a:rPr lang="en-US" sz="2800" b="1">
                <a:solidFill>
                  <a:srgbClr val="FF0000"/>
                </a:solidFill>
              </a:rPr>
              <a:t>La salvación es por creer en el mensaje de la cruz, no por hacer las obras de la Torá (3:1-18).</a:t>
            </a:r>
            <a:endParaRPr/>
          </a:p>
          <a:p>
            <a:pPr marL="283464" lvl="0" indent="-283464" algn="l" rtl="0">
              <a:lnSpc>
                <a:spcPct val="100000"/>
              </a:lnSpc>
              <a:spcBef>
                <a:spcPts val="900"/>
              </a:spcBef>
              <a:spcAft>
                <a:spcPts val="0"/>
              </a:spcAft>
              <a:buClr>
                <a:schemeClr val="dk1"/>
              </a:buClr>
              <a:buSzPts val="2400"/>
              <a:buChar char="•"/>
            </a:pPr>
            <a:r>
              <a:rPr lang="en-US" sz="2400" i="1">
                <a:solidFill>
                  <a:schemeClr val="dk1"/>
                </a:solidFill>
              </a:rPr>
              <a:t>Los mismos gálatas habían experimentado la salvación por la fe, no por las obras.</a:t>
            </a:r>
            <a:endParaRPr sz="2400" i="1">
              <a:solidFill>
                <a:schemeClr val="dk1"/>
              </a:solidFill>
            </a:endParaRPr>
          </a:p>
          <a:p>
            <a:pPr marL="283464" lvl="0" indent="-283464" algn="l" rtl="0">
              <a:lnSpc>
                <a:spcPct val="100000"/>
              </a:lnSpc>
              <a:spcBef>
                <a:spcPts val="900"/>
              </a:spcBef>
              <a:spcAft>
                <a:spcPts val="0"/>
              </a:spcAft>
              <a:buClr>
                <a:schemeClr val="dk1"/>
              </a:buClr>
              <a:buSzPts val="2400"/>
              <a:buChar char="•"/>
            </a:pPr>
            <a:r>
              <a:rPr lang="en-US" sz="2400" i="1">
                <a:solidFill>
                  <a:schemeClr val="dk1"/>
                </a:solidFill>
              </a:rPr>
              <a:t>Abraham, el modelo original, fue justificado por la fe, no por las obras.</a:t>
            </a:r>
            <a:endParaRPr sz="2400" i="1">
              <a:solidFill>
                <a:schemeClr val="dk1"/>
              </a:solidFill>
            </a:endParaRPr>
          </a:p>
          <a:p>
            <a:pPr marL="283464" lvl="0" indent="-283464" algn="l" rtl="0">
              <a:lnSpc>
                <a:spcPct val="100000"/>
              </a:lnSpc>
              <a:spcBef>
                <a:spcPts val="900"/>
              </a:spcBef>
              <a:spcAft>
                <a:spcPts val="0"/>
              </a:spcAft>
              <a:buClr>
                <a:schemeClr val="dk1"/>
              </a:buClr>
              <a:buSzPts val="2400"/>
              <a:buChar char="•"/>
            </a:pPr>
            <a:r>
              <a:rPr lang="en-US" sz="2400" i="1">
                <a:solidFill>
                  <a:schemeClr val="dk1"/>
                </a:solidFill>
              </a:rPr>
              <a:t>Aquellos que confían en las obras para la salvación caen bajo la maldición de la Torá.</a:t>
            </a:r>
            <a:endParaRPr sz="2400" i="1">
              <a:solidFill>
                <a:schemeClr val="dk1"/>
              </a:solidFill>
            </a:endParaRPr>
          </a:p>
          <a:p>
            <a:pPr marL="283464" lvl="0" indent="-283464" algn="l" rtl="0">
              <a:lnSpc>
                <a:spcPct val="100000"/>
              </a:lnSpc>
              <a:spcBef>
                <a:spcPts val="900"/>
              </a:spcBef>
              <a:spcAft>
                <a:spcPts val="0"/>
              </a:spcAft>
              <a:buClr>
                <a:schemeClr val="dk1"/>
              </a:buClr>
              <a:buSzPts val="2400"/>
              <a:buChar char="•"/>
            </a:pPr>
            <a:r>
              <a:rPr lang="en-US" sz="2400" i="1">
                <a:solidFill>
                  <a:schemeClr val="dk1"/>
                </a:solidFill>
              </a:rPr>
              <a:t>El lenguaje del pacto de Dios con Abraham se refería a la "semilla" de Abraham, ¡y esa semilla era Cristo!</a:t>
            </a:r>
            <a:endParaRPr sz="2400" i="1">
              <a:solidFill>
                <a:schemeClr val="dk1"/>
              </a:solidFill>
            </a:endParaRPr>
          </a:p>
          <a:p>
            <a:pPr marL="0" lvl="0" indent="0" algn="l" rtl="0">
              <a:lnSpc>
                <a:spcPct val="112000"/>
              </a:lnSpc>
              <a:spcBef>
                <a:spcPts val="900"/>
              </a:spcBef>
              <a:spcAft>
                <a:spcPts val="0"/>
              </a:spcAft>
              <a:buClr>
                <a:srgbClr val="FF0000"/>
              </a:buClr>
              <a:buSzPts val="2800"/>
              <a:buNone/>
            </a:pPr>
            <a:r>
              <a:rPr lang="en-US" sz="2800" b="1">
                <a:solidFill>
                  <a:srgbClr val="FF0000"/>
                </a:solidFill>
              </a:rPr>
              <a:t>¿Por qué se dio entonces la Torá (3:19-25)?</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Para que el pecado fuera claramente definido como pecado.</a:t>
            </a:r>
            <a:endParaRPr sz="2400" i="1">
              <a:solidFill>
                <a:schemeClr val="dk1"/>
              </a:solidFill>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El propósito mismo de la Torah era llevarnos a Cristo.</a:t>
            </a:r>
            <a:endParaRPr sz="2400" i="1">
              <a:solidFill>
                <a:schemeClr val="dk1"/>
              </a:solidFill>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606">
                                            <p:txEl>
                                              <p:pRg st="0" end="0"/>
                                            </p:txEl>
                                          </p:spTgt>
                                        </p:tgtEl>
                                        <p:attrNameLst>
                                          <p:attrName>style.visibility</p:attrName>
                                        </p:attrNameLst>
                                      </p:cBhvr>
                                      <p:to>
                                        <p:strVal val="visible"/>
                                      </p:to>
                                    </p:set>
                                    <p:anim calcmode="lin" valueType="num">
                                      <p:cBhvr additive="base">
                                        <p:cTn id="7" dur="500"/>
                                        <p:tgtEl>
                                          <p:spTgt spid="606">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606">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606">
                                            <p:txEl>
                                              <p:pRg st="1" end="1"/>
                                            </p:txEl>
                                          </p:spTgt>
                                        </p:tgtEl>
                                        <p:attrNameLst>
                                          <p:attrName>style.visibility</p:attrName>
                                        </p:attrNameLst>
                                      </p:cBhvr>
                                      <p:to>
                                        <p:strVal val="visible"/>
                                      </p:to>
                                    </p:set>
                                    <p:anim calcmode="lin" valueType="num">
                                      <p:cBhvr additive="base">
                                        <p:cTn id="11" dur="500"/>
                                        <p:tgtEl>
                                          <p:spTgt spid="606">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606">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606">
                                            <p:txEl>
                                              <p:pRg st="2" end="2"/>
                                            </p:txEl>
                                          </p:spTgt>
                                        </p:tgtEl>
                                        <p:attrNameLst>
                                          <p:attrName>style.visibility</p:attrName>
                                        </p:attrNameLst>
                                      </p:cBhvr>
                                      <p:to>
                                        <p:strVal val="visible"/>
                                      </p:to>
                                    </p:set>
                                    <p:anim calcmode="lin" valueType="num">
                                      <p:cBhvr additive="base">
                                        <p:cTn id="15" dur="500"/>
                                        <p:tgtEl>
                                          <p:spTgt spid="606">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606">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606">
                                            <p:txEl>
                                              <p:pRg st="3" end="3"/>
                                            </p:txEl>
                                          </p:spTgt>
                                        </p:tgtEl>
                                        <p:attrNameLst>
                                          <p:attrName>style.visibility</p:attrName>
                                        </p:attrNameLst>
                                      </p:cBhvr>
                                      <p:to>
                                        <p:strVal val="visible"/>
                                      </p:to>
                                    </p:set>
                                    <p:anim calcmode="lin" valueType="num">
                                      <p:cBhvr additive="base">
                                        <p:cTn id="19" dur="500"/>
                                        <p:tgtEl>
                                          <p:spTgt spid="606">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606">
                                            <p:txEl>
                                              <p:pRg st="3" end="3"/>
                                            </p:txEl>
                                          </p:spTgt>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606">
                                            <p:txEl>
                                              <p:pRg st="4" end="4"/>
                                            </p:txEl>
                                          </p:spTgt>
                                        </p:tgtEl>
                                        <p:attrNameLst>
                                          <p:attrName>style.visibility</p:attrName>
                                        </p:attrNameLst>
                                      </p:cBhvr>
                                      <p:to>
                                        <p:strVal val="visible"/>
                                      </p:to>
                                    </p:set>
                                    <p:anim calcmode="lin" valueType="num">
                                      <p:cBhvr additive="base">
                                        <p:cTn id="23" dur="500"/>
                                        <p:tgtEl>
                                          <p:spTgt spid="606">
                                            <p:txEl>
                                              <p:pRg st="4" end="4"/>
                                            </p:txEl>
                                          </p:spTgt>
                                        </p:tgtEl>
                                        <p:attrNameLst>
                                          <p:attrName>ppt_w</p:attrName>
                                        </p:attrNameLst>
                                      </p:cBhvr>
                                      <p:tavLst>
                                        <p:tav tm="0">
                                          <p:val>
                                            <p:strVal val="0"/>
                                          </p:val>
                                        </p:tav>
                                        <p:tav tm="100000">
                                          <p:val>
                                            <p:strVal val="#ppt_w"/>
                                          </p:val>
                                        </p:tav>
                                      </p:tavLst>
                                    </p:anim>
                                    <p:anim calcmode="lin" valueType="num">
                                      <p:cBhvr additive="base">
                                        <p:cTn id="24" dur="500"/>
                                        <p:tgtEl>
                                          <p:spTgt spid="606">
                                            <p:txEl>
                                              <p:pRg st="4" end="4"/>
                                            </p:txEl>
                                          </p:spTgt>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606">
                                            <p:txEl>
                                              <p:pRg st="5" end="5"/>
                                            </p:txEl>
                                          </p:spTgt>
                                        </p:tgtEl>
                                        <p:attrNameLst>
                                          <p:attrName>style.visibility</p:attrName>
                                        </p:attrNameLst>
                                      </p:cBhvr>
                                      <p:to>
                                        <p:strVal val="visible"/>
                                      </p:to>
                                    </p:set>
                                    <p:anim calcmode="lin" valueType="num">
                                      <p:cBhvr additive="base">
                                        <p:cTn id="27" dur="500"/>
                                        <p:tgtEl>
                                          <p:spTgt spid="606">
                                            <p:txEl>
                                              <p:pRg st="5" end="5"/>
                                            </p:txEl>
                                          </p:spTgt>
                                        </p:tgtEl>
                                        <p:attrNameLst>
                                          <p:attrName>ppt_w</p:attrName>
                                        </p:attrNameLst>
                                      </p:cBhvr>
                                      <p:tavLst>
                                        <p:tav tm="0">
                                          <p:val>
                                            <p:strVal val="0"/>
                                          </p:val>
                                        </p:tav>
                                        <p:tav tm="100000">
                                          <p:val>
                                            <p:strVal val="#ppt_w"/>
                                          </p:val>
                                        </p:tav>
                                      </p:tavLst>
                                    </p:anim>
                                    <p:anim calcmode="lin" valueType="num">
                                      <p:cBhvr additive="base">
                                        <p:cTn id="28" dur="500"/>
                                        <p:tgtEl>
                                          <p:spTgt spid="606">
                                            <p:txEl>
                                              <p:pRg st="5" end="5"/>
                                            </p:txEl>
                                          </p:spTgt>
                                        </p:tgtEl>
                                        <p:attrNameLst>
                                          <p:attrName>ppt_h</p:attrName>
                                        </p:attrNameLst>
                                      </p:cBhvr>
                                      <p:tavLst>
                                        <p:tav tm="0">
                                          <p:val>
                                            <p:str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606">
                                            <p:txEl>
                                              <p:pRg st="6" end="6"/>
                                            </p:txEl>
                                          </p:spTgt>
                                        </p:tgtEl>
                                        <p:attrNameLst>
                                          <p:attrName>style.visibility</p:attrName>
                                        </p:attrNameLst>
                                      </p:cBhvr>
                                      <p:to>
                                        <p:strVal val="visible"/>
                                      </p:to>
                                    </p:set>
                                    <p:anim calcmode="lin" valueType="num">
                                      <p:cBhvr additive="base">
                                        <p:cTn id="31" dur="500"/>
                                        <p:tgtEl>
                                          <p:spTgt spid="606">
                                            <p:txEl>
                                              <p:pRg st="6" end="6"/>
                                            </p:txEl>
                                          </p:spTgt>
                                        </p:tgtEl>
                                        <p:attrNameLst>
                                          <p:attrName>ppt_w</p:attrName>
                                        </p:attrNameLst>
                                      </p:cBhvr>
                                      <p:tavLst>
                                        <p:tav tm="0">
                                          <p:val>
                                            <p:strVal val="0"/>
                                          </p:val>
                                        </p:tav>
                                        <p:tav tm="100000">
                                          <p:val>
                                            <p:strVal val="#ppt_w"/>
                                          </p:val>
                                        </p:tav>
                                      </p:tavLst>
                                    </p:anim>
                                    <p:anim calcmode="lin" valueType="num">
                                      <p:cBhvr additive="base">
                                        <p:cTn id="32" dur="500"/>
                                        <p:tgtEl>
                                          <p:spTgt spid="606">
                                            <p:txEl>
                                              <p:pRg st="6" end="6"/>
                                            </p:txEl>
                                          </p:spTgt>
                                        </p:tgtEl>
                                        <p:attrNameLst>
                                          <p:attrName>ppt_h</p:attrName>
                                        </p:attrNameLst>
                                      </p:cBhvr>
                                      <p:tavLst>
                                        <p:tav tm="0">
                                          <p:val>
                                            <p:str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606">
                                            <p:txEl>
                                              <p:pRg st="7" end="7"/>
                                            </p:txEl>
                                          </p:spTgt>
                                        </p:tgtEl>
                                        <p:attrNameLst>
                                          <p:attrName>style.visibility</p:attrName>
                                        </p:attrNameLst>
                                      </p:cBhvr>
                                      <p:to>
                                        <p:strVal val="visible"/>
                                      </p:to>
                                    </p:set>
                                    <p:anim calcmode="lin" valueType="num">
                                      <p:cBhvr additive="base">
                                        <p:cTn id="35" dur="500"/>
                                        <p:tgtEl>
                                          <p:spTgt spid="606">
                                            <p:txEl>
                                              <p:pRg st="7" end="7"/>
                                            </p:txEl>
                                          </p:spTgt>
                                        </p:tgtEl>
                                        <p:attrNameLst>
                                          <p:attrName>ppt_w</p:attrName>
                                        </p:attrNameLst>
                                      </p:cBhvr>
                                      <p:tavLst>
                                        <p:tav tm="0">
                                          <p:val>
                                            <p:strVal val="0"/>
                                          </p:val>
                                        </p:tav>
                                        <p:tav tm="100000">
                                          <p:val>
                                            <p:strVal val="#ppt_w"/>
                                          </p:val>
                                        </p:tav>
                                      </p:tavLst>
                                    </p:anim>
                                    <p:anim calcmode="lin" valueType="num">
                                      <p:cBhvr additive="base">
                                        <p:cTn id="36" dur="500"/>
                                        <p:tgtEl>
                                          <p:spTgt spid="606">
                                            <p:txEl>
                                              <p:pRg st="7" end="7"/>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bg>
      <p:bgPr>
        <a:solidFill>
          <a:srgbClr val="AEBDC9"/>
        </a:solidFill>
        <a:effectLst/>
      </p:bgPr>
    </p:bg>
    <p:spTree>
      <p:nvGrpSpPr>
        <p:cNvPr id="1" name="Shape 610"/>
        <p:cNvGrpSpPr/>
        <p:nvPr/>
      </p:nvGrpSpPr>
      <p:grpSpPr>
        <a:xfrm>
          <a:off x="0" y="0"/>
          <a:ext cx="0" cy="0"/>
          <a:chOff x="0" y="0"/>
          <a:chExt cx="0" cy="0"/>
        </a:xfrm>
      </p:grpSpPr>
      <p:sp>
        <p:nvSpPr>
          <p:cNvPr id="611" name="Google Shape;611;p72"/>
          <p:cNvSpPr txBox="1">
            <a:spLocks noGrp="1"/>
          </p:cNvSpPr>
          <p:nvPr>
            <p:ph type="body" idx="1"/>
          </p:nvPr>
        </p:nvSpPr>
        <p:spPr>
          <a:xfrm>
            <a:off x="3491345" y="145473"/>
            <a:ext cx="8496660" cy="656705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FF0000"/>
              </a:buClr>
              <a:buSzPts val="2800"/>
              <a:buNone/>
            </a:pPr>
            <a:r>
              <a:rPr lang="en-US" sz="2800" b="1">
                <a:solidFill>
                  <a:srgbClr val="FF0000"/>
                </a:solidFill>
              </a:rPr>
              <a:t>Los verdaderos hijos de Abraham deben definirse por la fe (3:26-4:31).</a:t>
            </a:r>
            <a:endParaRPr/>
          </a:p>
          <a:p>
            <a:pPr marL="283464" lvl="0" indent="-283464" algn="l" rtl="0">
              <a:lnSpc>
                <a:spcPct val="100000"/>
              </a:lnSpc>
              <a:spcBef>
                <a:spcPts val="900"/>
              </a:spcBef>
              <a:spcAft>
                <a:spcPts val="0"/>
              </a:spcAft>
              <a:buClr>
                <a:schemeClr val="dk1"/>
              </a:buClr>
              <a:buSzPts val="2400"/>
              <a:buChar char="•"/>
            </a:pPr>
            <a:r>
              <a:rPr lang="en-US" sz="2400" i="1">
                <a:solidFill>
                  <a:schemeClr val="dk1"/>
                </a:solidFill>
              </a:rPr>
              <a:t>Cristo da los derechos plenos de la filiación, no a los esclavos bajo la ley, sino a las personas libres que pertenecen a Cristo.</a:t>
            </a:r>
            <a:endParaRPr sz="2400" i="1">
              <a:solidFill>
                <a:schemeClr val="dk1"/>
              </a:solidFill>
            </a:endParaRPr>
          </a:p>
          <a:p>
            <a:pPr marL="283464" lvl="0" indent="-283464" algn="l" rtl="0">
              <a:lnSpc>
                <a:spcPct val="100000"/>
              </a:lnSpc>
              <a:spcBef>
                <a:spcPts val="900"/>
              </a:spcBef>
              <a:spcAft>
                <a:spcPts val="0"/>
              </a:spcAft>
              <a:buClr>
                <a:schemeClr val="dk1"/>
              </a:buClr>
              <a:buSzPts val="2400"/>
              <a:buChar char="•"/>
            </a:pPr>
            <a:r>
              <a:rPr lang="en-US" sz="2400" i="1">
                <a:solidFill>
                  <a:schemeClr val="dk1"/>
                </a:solidFill>
              </a:rPr>
              <a:t>Volver a la Torah como medio de salvación no era mejor que volver al paganismo.</a:t>
            </a:r>
            <a:endParaRPr sz="2400" i="1">
              <a:solidFill>
                <a:schemeClr val="dk1"/>
              </a:solidFill>
            </a:endParaRPr>
          </a:p>
          <a:p>
            <a:pPr marL="283464" lvl="0" indent="-283464" algn="l" rtl="0">
              <a:lnSpc>
                <a:spcPct val="100000"/>
              </a:lnSpc>
              <a:spcBef>
                <a:spcPts val="900"/>
              </a:spcBef>
              <a:spcAft>
                <a:spcPts val="0"/>
              </a:spcAft>
              <a:buClr>
                <a:schemeClr val="dk1"/>
              </a:buClr>
              <a:buSzPts val="2400"/>
              <a:buChar char="•"/>
            </a:pPr>
            <a:r>
              <a:rPr lang="en-US" sz="2400" i="1">
                <a:solidFill>
                  <a:schemeClr val="dk1"/>
                </a:solidFill>
              </a:rPr>
              <a:t>Agar y Sara e Ismael e Isaac son los paradigmas de la esclavitud y la libertad, pero los creyentes son hijos de la libertad.  </a:t>
            </a:r>
            <a:endParaRPr/>
          </a:p>
          <a:p>
            <a:pPr marL="0" lvl="0" indent="0" algn="l" rtl="0">
              <a:lnSpc>
                <a:spcPct val="112000"/>
              </a:lnSpc>
              <a:spcBef>
                <a:spcPts val="900"/>
              </a:spcBef>
              <a:spcAft>
                <a:spcPts val="0"/>
              </a:spcAft>
              <a:buClr>
                <a:srgbClr val="FF0000"/>
              </a:buClr>
              <a:buSzPts val="2800"/>
              <a:buNone/>
            </a:pPr>
            <a:r>
              <a:rPr lang="en-US" sz="2800" b="1">
                <a:solidFill>
                  <a:srgbClr val="FF0000"/>
                </a:solidFill>
              </a:rPr>
              <a:t>Paraénesis y cierre (5:1-6:18):</a:t>
            </a:r>
            <a:endParaRPr sz="2800">
              <a:solidFill>
                <a:srgbClr val="FF0000"/>
              </a:solidFill>
            </a:endParaRPr>
          </a:p>
          <a:p>
            <a:pPr marL="283464" lvl="0" indent="-283464" algn="l" rtl="0">
              <a:lnSpc>
                <a:spcPct val="100000"/>
              </a:lnSpc>
              <a:spcBef>
                <a:spcPts val="900"/>
              </a:spcBef>
              <a:spcAft>
                <a:spcPts val="0"/>
              </a:spcAft>
              <a:buClr>
                <a:schemeClr val="dk1"/>
              </a:buClr>
              <a:buSzPts val="2400"/>
              <a:buChar char="•"/>
            </a:pPr>
            <a:r>
              <a:rPr lang="en-US" sz="2400" i="1">
                <a:solidFill>
                  <a:schemeClr val="dk1"/>
                </a:solidFill>
              </a:rPr>
              <a:t>Por lo tanto, ¡mantengan su libertad en Cristo!</a:t>
            </a:r>
            <a:endParaRPr sz="2400" i="1">
              <a:solidFill>
                <a:schemeClr val="dk1"/>
              </a:solidFill>
            </a:endParaRPr>
          </a:p>
          <a:p>
            <a:pPr marL="283464" lvl="0" indent="-283464" algn="l" rtl="0">
              <a:lnSpc>
                <a:spcPct val="100000"/>
              </a:lnSpc>
              <a:spcBef>
                <a:spcPts val="900"/>
              </a:spcBef>
              <a:spcAft>
                <a:spcPts val="0"/>
              </a:spcAft>
              <a:buClr>
                <a:schemeClr val="dk1"/>
              </a:buClr>
              <a:buSzPts val="2400"/>
              <a:buChar char="•"/>
            </a:pPr>
            <a:r>
              <a:rPr lang="en-US" sz="2400" i="1">
                <a:solidFill>
                  <a:schemeClr val="dk1"/>
                </a:solidFill>
              </a:rPr>
              <a:t>¡Vivan por el Espíritu, produciendo su fruto!</a:t>
            </a:r>
            <a:endParaRPr sz="2400" i="1">
              <a:solidFill>
                <a:schemeClr val="dk1"/>
              </a:solidFill>
            </a:endParaRPr>
          </a:p>
          <a:p>
            <a:pPr marL="283464" lvl="0" indent="-283464" algn="l" rtl="0">
              <a:lnSpc>
                <a:spcPct val="100000"/>
              </a:lnSpc>
              <a:spcBef>
                <a:spcPts val="900"/>
              </a:spcBef>
              <a:spcAft>
                <a:spcPts val="0"/>
              </a:spcAft>
              <a:buClr>
                <a:schemeClr val="dk1"/>
              </a:buClr>
              <a:buSzPts val="2400"/>
              <a:buChar char="•"/>
            </a:pPr>
            <a:r>
              <a:rPr lang="en-US" sz="2400" i="1">
                <a:solidFill>
                  <a:schemeClr val="dk1"/>
                </a:solidFill>
              </a:rPr>
              <a:t>¡Llevad las cargas de los demás!</a:t>
            </a:r>
            <a:endParaRPr sz="2400" i="1">
              <a:solidFill>
                <a:schemeClr val="dk1"/>
              </a:solidFill>
            </a:endParaRPr>
          </a:p>
          <a:p>
            <a:pPr marL="283464" lvl="0" indent="-283464" algn="l" rtl="0">
              <a:lnSpc>
                <a:spcPct val="100000"/>
              </a:lnSpc>
              <a:spcBef>
                <a:spcPts val="900"/>
              </a:spcBef>
              <a:spcAft>
                <a:spcPts val="0"/>
              </a:spcAft>
              <a:buClr>
                <a:schemeClr val="dk1"/>
              </a:buClr>
              <a:buSzPts val="2400"/>
              <a:buChar char="•"/>
            </a:pPr>
            <a:r>
              <a:rPr lang="en-US" sz="2400" i="1">
                <a:solidFill>
                  <a:schemeClr val="dk1"/>
                </a:solidFill>
              </a:rPr>
              <a:t>Date cuenta de que los que exigen la circuncisión sólo lo hacen para evitar el estigma de la cruz de Cristo.</a:t>
            </a:r>
            <a:endParaRPr sz="2400" i="1">
              <a:solidFill>
                <a:schemeClr val="dk1"/>
              </a:solidFill>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611">
                                            <p:txEl>
                                              <p:pRg st="0" end="0"/>
                                            </p:txEl>
                                          </p:spTgt>
                                        </p:tgtEl>
                                        <p:attrNameLst>
                                          <p:attrName>style.visibility</p:attrName>
                                        </p:attrNameLst>
                                      </p:cBhvr>
                                      <p:to>
                                        <p:strVal val="visible"/>
                                      </p:to>
                                    </p:set>
                                    <p:anim calcmode="lin" valueType="num">
                                      <p:cBhvr additive="base">
                                        <p:cTn id="7" dur="500"/>
                                        <p:tgtEl>
                                          <p:spTgt spid="611">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611">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611">
                                            <p:txEl>
                                              <p:pRg st="1" end="1"/>
                                            </p:txEl>
                                          </p:spTgt>
                                        </p:tgtEl>
                                        <p:attrNameLst>
                                          <p:attrName>style.visibility</p:attrName>
                                        </p:attrNameLst>
                                      </p:cBhvr>
                                      <p:to>
                                        <p:strVal val="visible"/>
                                      </p:to>
                                    </p:set>
                                    <p:anim calcmode="lin" valueType="num">
                                      <p:cBhvr additive="base">
                                        <p:cTn id="11" dur="500"/>
                                        <p:tgtEl>
                                          <p:spTgt spid="611">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611">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611">
                                            <p:txEl>
                                              <p:pRg st="2" end="2"/>
                                            </p:txEl>
                                          </p:spTgt>
                                        </p:tgtEl>
                                        <p:attrNameLst>
                                          <p:attrName>style.visibility</p:attrName>
                                        </p:attrNameLst>
                                      </p:cBhvr>
                                      <p:to>
                                        <p:strVal val="visible"/>
                                      </p:to>
                                    </p:set>
                                    <p:anim calcmode="lin" valueType="num">
                                      <p:cBhvr additive="base">
                                        <p:cTn id="15" dur="500"/>
                                        <p:tgtEl>
                                          <p:spTgt spid="611">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611">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611">
                                            <p:txEl>
                                              <p:pRg st="3" end="3"/>
                                            </p:txEl>
                                          </p:spTgt>
                                        </p:tgtEl>
                                        <p:attrNameLst>
                                          <p:attrName>style.visibility</p:attrName>
                                        </p:attrNameLst>
                                      </p:cBhvr>
                                      <p:to>
                                        <p:strVal val="visible"/>
                                      </p:to>
                                    </p:set>
                                    <p:anim calcmode="lin" valueType="num">
                                      <p:cBhvr additive="base">
                                        <p:cTn id="19" dur="500"/>
                                        <p:tgtEl>
                                          <p:spTgt spid="611">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611">
                                            <p:txEl>
                                              <p:pRg st="3" end="3"/>
                                            </p:txEl>
                                          </p:spTgt>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611">
                                            <p:txEl>
                                              <p:pRg st="4" end="4"/>
                                            </p:txEl>
                                          </p:spTgt>
                                        </p:tgtEl>
                                        <p:attrNameLst>
                                          <p:attrName>style.visibility</p:attrName>
                                        </p:attrNameLst>
                                      </p:cBhvr>
                                      <p:to>
                                        <p:strVal val="visible"/>
                                      </p:to>
                                    </p:set>
                                    <p:anim calcmode="lin" valueType="num">
                                      <p:cBhvr additive="base">
                                        <p:cTn id="23" dur="500"/>
                                        <p:tgtEl>
                                          <p:spTgt spid="611">
                                            <p:txEl>
                                              <p:pRg st="4" end="4"/>
                                            </p:txEl>
                                          </p:spTgt>
                                        </p:tgtEl>
                                        <p:attrNameLst>
                                          <p:attrName>ppt_w</p:attrName>
                                        </p:attrNameLst>
                                      </p:cBhvr>
                                      <p:tavLst>
                                        <p:tav tm="0">
                                          <p:val>
                                            <p:strVal val="0"/>
                                          </p:val>
                                        </p:tav>
                                        <p:tav tm="100000">
                                          <p:val>
                                            <p:strVal val="#ppt_w"/>
                                          </p:val>
                                        </p:tav>
                                      </p:tavLst>
                                    </p:anim>
                                    <p:anim calcmode="lin" valueType="num">
                                      <p:cBhvr additive="base">
                                        <p:cTn id="24" dur="500"/>
                                        <p:tgtEl>
                                          <p:spTgt spid="611">
                                            <p:txEl>
                                              <p:pRg st="4" end="4"/>
                                            </p:txEl>
                                          </p:spTgt>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611">
                                            <p:txEl>
                                              <p:pRg st="5" end="5"/>
                                            </p:txEl>
                                          </p:spTgt>
                                        </p:tgtEl>
                                        <p:attrNameLst>
                                          <p:attrName>style.visibility</p:attrName>
                                        </p:attrNameLst>
                                      </p:cBhvr>
                                      <p:to>
                                        <p:strVal val="visible"/>
                                      </p:to>
                                    </p:set>
                                    <p:anim calcmode="lin" valueType="num">
                                      <p:cBhvr additive="base">
                                        <p:cTn id="27" dur="500"/>
                                        <p:tgtEl>
                                          <p:spTgt spid="611">
                                            <p:txEl>
                                              <p:pRg st="5" end="5"/>
                                            </p:txEl>
                                          </p:spTgt>
                                        </p:tgtEl>
                                        <p:attrNameLst>
                                          <p:attrName>ppt_w</p:attrName>
                                        </p:attrNameLst>
                                      </p:cBhvr>
                                      <p:tavLst>
                                        <p:tav tm="0">
                                          <p:val>
                                            <p:strVal val="0"/>
                                          </p:val>
                                        </p:tav>
                                        <p:tav tm="100000">
                                          <p:val>
                                            <p:strVal val="#ppt_w"/>
                                          </p:val>
                                        </p:tav>
                                      </p:tavLst>
                                    </p:anim>
                                    <p:anim calcmode="lin" valueType="num">
                                      <p:cBhvr additive="base">
                                        <p:cTn id="28" dur="500"/>
                                        <p:tgtEl>
                                          <p:spTgt spid="611">
                                            <p:txEl>
                                              <p:pRg st="5" end="5"/>
                                            </p:txEl>
                                          </p:spTgt>
                                        </p:tgtEl>
                                        <p:attrNameLst>
                                          <p:attrName>ppt_h</p:attrName>
                                        </p:attrNameLst>
                                      </p:cBhvr>
                                      <p:tavLst>
                                        <p:tav tm="0">
                                          <p:val>
                                            <p:str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611">
                                            <p:txEl>
                                              <p:pRg st="6" end="6"/>
                                            </p:txEl>
                                          </p:spTgt>
                                        </p:tgtEl>
                                        <p:attrNameLst>
                                          <p:attrName>style.visibility</p:attrName>
                                        </p:attrNameLst>
                                      </p:cBhvr>
                                      <p:to>
                                        <p:strVal val="visible"/>
                                      </p:to>
                                    </p:set>
                                    <p:anim calcmode="lin" valueType="num">
                                      <p:cBhvr additive="base">
                                        <p:cTn id="31" dur="500"/>
                                        <p:tgtEl>
                                          <p:spTgt spid="611">
                                            <p:txEl>
                                              <p:pRg st="6" end="6"/>
                                            </p:txEl>
                                          </p:spTgt>
                                        </p:tgtEl>
                                        <p:attrNameLst>
                                          <p:attrName>ppt_w</p:attrName>
                                        </p:attrNameLst>
                                      </p:cBhvr>
                                      <p:tavLst>
                                        <p:tav tm="0">
                                          <p:val>
                                            <p:strVal val="0"/>
                                          </p:val>
                                        </p:tav>
                                        <p:tav tm="100000">
                                          <p:val>
                                            <p:strVal val="#ppt_w"/>
                                          </p:val>
                                        </p:tav>
                                      </p:tavLst>
                                    </p:anim>
                                    <p:anim calcmode="lin" valueType="num">
                                      <p:cBhvr additive="base">
                                        <p:cTn id="32" dur="500"/>
                                        <p:tgtEl>
                                          <p:spTgt spid="611">
                                            <p:txEl>
                                              <p:pRg st="6" end="6"/>
                                            </p:txEl>
                                          </p:spTgt>
                                        </p:tgtEl>
                                        <p:attrNameLst>
                                          <p:attrName>ppt_h</p:attrName>
                                        </p:attrNameLst>
                                      </p:cBhvr>
                                      <p:tavLst>
                                        <p:tav tm="0">
                                          <p:val>
                                            <p:str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611">
                                            <p:txEl>
                                              <p:pRg st="7" end="7"/>
                                            </p:txEl>
                                          </p:spTgt>
                                        </p:tgtEl>
                                        <p:attrNameLst>
                                          <p:attrName>style.visibility</p:attrName>
                                        </p:attrNameLst>
                                      </p:cBhvr>
                                      <p:to>
                                        <p:strVal val="visible"/>
                                      </p:to>
                                    </p:set>
                                    <p:anim calcmode="lin" valueType="num">
                                      <p:cBhvr additive="base">
                                        <p:cTn id="35" dur="500"/>
                                        <p:tgtEl>
                                          <p:spTgt spid="611">
                                            <p:txEl>
                                              <p:pRg st="7" end="7"/>
                                            </p:txEl>
                                          </p:spTgt>
                                        </p:tgtEl>
                                        <p:attrNameLst>
                                          <p:attrName>ppt_w</p:attrName>
                                        </p:attrNameLst>
                                      </p:cBhvr>
                                      <p:tavLst>
                                        <p:tav tm="0">
                                          <p:val>
                                            <p:strVal val="0"/>
                                          </p:val>
                                        </p:tav>
                                        <p:tav tm="100000">
                                          <p:val>
                                            <p:strVal val="#ppt_w"/>
                                          </p:val>
                                        </p:tav>
                                      </p:tavLst>
                                    </p:anim>
                                    <p:anim calcmode="lin" valueType="num">
                                      <p:cBhvr additive="base">
                                        <p:cTn id="36" dur="500"/>
                                        <p:tgtEl>
                                          <p:spTgt spid="611">
                                            <p:txEl>
                                              <p:pRg st="7" end="7"/>
                                            </p:txEl>
                                          </p:spTgt>
                                        </p:tgtEl>
                                        <p:attrNameLst>
                                          <p:attrName>ppt_h</p:attrName>
                                        </p:attrNameLst>
                                      </p:cBhvr>
                                      <p:tavLst>
                                        <p:tav tm="0">
                                          <p:val>
                                            <p:str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611">
                                            <p:txEl>
                                              <p:pRg st="8" end="8"/>
                                            </p:txEl>
                                          </p:spTgt>
                                        </p:tgtEl>
                                        <p:attrNameLst>
                                          <p:attrName>style.visibility</p:attrName>
                                        </p:attrNameLst>
                                      </p:cBhvr>
                                      <p:to>
                                        <p:strVal val="visible"/>
                                      </p:to>
                                    </p:set>
                                    <p:anim calcmode="lin" valueType="num">
                                      <p:cBhvr additive="base">
                                        <p:cTn id="39" dur="500"/>
                                        <p:tgtEl>
                                          <p:spTgt spid="611">
                                            <p:txEl>
                                              <p:pRg st="8" end="8"/>
                                            </p:txEl>
                                          </p:spTgt>
                                        </p:tgtEl>
                                        <p:attrNameLst>
                                          <p:attrName>ppt_w</p:attrName>
                                        </p:attrNameLst>
                                      </p:cBhvr>
                                      <p:tavLst>
                                        <p:tav tm="0">
                                          <p:val>
                                            <p:strVal val="0"/>
                                          </p:val>
                                        </p:tav>
                                        <p:tav tm="100000">
                                          <p:val>
                                            <p:strVal val="#ppt_w"/>
                                          </p:val>
                                        </p:tav>
                                      </p:tavLst>
                                    </p:anim>
                                    <p:anim calcmode="lin" valueType="num">
                                      <p:cBhvr additive="base">
                                        <p:cTn id="40" dur="500"/>
                                        <p:tgtEl>
                                          <p:spTgt spid="611">
                                            <p:txEl>
                                              <p:pRg st="8" end="8"/>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bg>
      <p:bgPr>
        <a:solidFill>
          <a:srgbClr val="5E3845"/>
        </a:solidFill>
        <a:effectLst/>
      </p:bgPr>
    </p:bg>
    <p:spTree>
      <p:nvGrpSpPr>
        <p:cNvPr id="1" name="Shape 615"/>
        <p:cNvGrpSpPr/>
        <p:nvPr/>
      </p:nvGrpSpPr>
      <p:grpSpPr>
        <a:xfrm>
          <a:off x="0" y="0"/>
          <a:ext cx="0" cy="0"/>
          <a:chOff x="0" y="0"/>
          <a:chExt cx="0" cy="0"/>
        </a:xfrm>
      </p:grpSpPr>
      <p:sp>
        <p:nvSpPr>
          <p:cNvPr id="616" name="Google Shape;616;p73"/>
          <p:cNvSpPr txBox="1">
            <a:spLocks noGrp="1"/>
          </p:cNvSpPr>
          <p:nvPr>
            <p:ph type="title"/>
          </p:nvPr>
        </p:nvSpPr>
        <p:spPr>
          <a:xfrm>
            <a:off x="374073" y="627528"/>
            <a:ext cx="5596421" cy="4884641"/>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5000"/>
              <a:buFont typeface="Century Schoolbook"/>
              <a:buNone/>
            </a:pPr>
            <a:r>
              <a:rPr lang="en-US" b="1">
                <a:solidFill>
                  <a:srgbClr val="FFC000"/>
                </a:solidFill>
              </a:rPr>
              <a:t>1 Tesalonicenses</a:t>
            </a:r>
            <a:endParaRPr/>
          </a:p>
        </p:txBody>
      </p:sp>
    </p:spTree>
  </p:cSld>
  <p:clrMapOvr>
    <a:masterClrMapping/>
  </p:clrMapOvr>
  <p:transition>
    <p:split orient="vert"/>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Google Shape;621;p74"/>
          <p:cNvSpPr txBox="1">
            <a:spLocks noGrp="1"/>
          </p:cNvSpPr>
          <p:nvPr>
            <p:ph type="title"/>
          </p:nvPr>
        </p:nvSpPr>
        <p:spPr>
          <a:xfrm>
            <a:off x="762000" y="559678"/>
            <a:ext cx="3833906" cy="4952492"/>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5400"/>
              <a:buFont typeface="Century Schoolbook"/>
              <a:buNone/>
            </a:pPr>
            <a:r>
              <a:rPr lang="en-US" sz="5400" b="1">
                <a:solidFill>
                  <a:srgbClr val="FFC000"/>
                </a:solidFill>
              </a:rPr>
              <a:t>Ocasión para escribir</a:t>
            </a:r>
            <a:endParaRPr>
              <a:solidFill>
                <a:schemeClr val="lt2"/>
              </a:solidFill>
              <a:latin typeface="Impact"/>
              <a:ea typeface="Impact"/>
              <a:cs typeface="Impact"/>
              <a:sym typeface="Impact"/>
            </a:endParaRPr>
          </a:p>
        </p:txBody>
      </p:sp>
      <p:sp>
        <p:nvSpPr>
          <p:cNvPr id="622" name="Google Shape;622;p74"/>
          <p:cNvSpPr txBox="1">
            <a:spLocks noGrp="1"/>
          </p:cNvSpPr>
          <p:nvPr>
            <p:ph type="body" idx="1"/>
          </p:nvPr>
        </p:nvSpPr>
        <p:spPr>
          <a:xfrm>
            <a:off x="5181599" y="569066"/>
            <a:ext cx="6539345" cy="6288934"/>
          </a:xfrm>
          <a:prstGeom prst="rect">
            <a:avLst/>
          </a:prstGeom>
          <a:noFill/>
          <a:ln>
            <a:noFill/>
          </a:ln>
        </p:spPr>
        <p:txBody>
          <a:bodyPr spcFirstLastPara="1" wrap="square" lIns="91425" tIns="45700" rIns="91425" bIns="45700" anchor="t" anchorCtr="0">
            <a:normAutofit fontScale="92500" lnSpcReduction="20000"/>
          </a:bodyPr>
          <a:lstStyle/>
          <a:p>
            <a:pPr marL="283464" lvl="0" indent="-283464" algn="l" rtl="0">
              <a:lnSpc>
                <a:spcPct val="112000"/>
              </a:lnSpc>
              <a:spcBef>
                <a:spcPts val="0"/>
              </a:spcBef>
              <a:spcAft>
                <a:spcPts val="0"/>
              </a:spcAft>
              <a:buClr>
                <a:srgbClr val="FF0000"/>
              </a:buClr>
              <a:buSzPct val="100000"/>
              <a:buNone/>
            </a:pPr>
            <a:r>
              <a:rPr lang="en-US" sz="2800" b="1">
                <a:solidFill>
                  <a:srgbClr val="FF0000"/>
                </a:solidFill>
                <a:latin typeface="Open Sans"/>
                <a:ea typeface="Open Sans"/>
                <a:cs typeface="Open Sans"/>
                <a:sym typeface="Open Sans"/>
              </a:rPr>
              <a:t>Cuando, tras una acusación ante los politarcas tesalonicenses, Pablo se vio obligado a abandonar bruscamente Tesalónica, dejó a Timoteo y a Silas para que estabilizaran a los creyentes, indicando a sus compañeros que se reunieran con él lo antes posible (Hch. 17:13-15).</a:t>
            </a:r>
            <a:endParaRPr/>
          </a:p>
          <a:p>
            <a:pPr marL="283464" lvl="0" indent="-283464" algn="l" rtl="0">
              <a:lnSpc>
                <a:spcPct val="112000"/>
              </a:lnSpc>
              <a:spcBef>
                <a:spcPts val="900"/>
              </a:spcBef>
              <a:spcAft>
                <a:spcPts val="0"/>
              </a:spcAft>
              <a:buClr>
                <a:schemeClr val="dk1"/>
              </a:buClr>
              <a:buSzPct val="100000"/>
              <a:buChar char="•"/>
            </a:pPr>
            <a:r>
              <a:rPr lang="en-US" sz="2400" i="1">
                <a:solidFill>
                  <a:schemeClr val="dk1"/>
                </a:solidFill>
                <a:latin typeface="Calibri"/>
                <a:ea typeface="Calibri"/>
                <a:cs typeface="Calibri"/>
                <a:sym typeface="Calibri"/>
              </a:rPr>
              <a:t>Se desconoce exactamente lo que compartieron con Pablo cuando lo alcanzaron (Hch. 18:5; 1 Ts. 3:1-3a, 6), pero a juzgar por 1 Tesalonicenses, podemos conjeturar razonablemente la situación.</a:t>
            </a:r>
            <a:endParaRPr sz="2400" i="1">
              <a:solidFill>
                <a:schemeClr val="dk1"/>
              </a:solidFill>
              <a:latin typeface="Calibri"/>
              <a:ea typeface="Calibri"/>
              <a:cs typeface="Calibri"/>
              <a:sym typeface="Calibri"/>
            </a:endParaRPr>
          </a:p>
          <a:p>
            <a:pPr marL="283464" lvl="0" indent="-283464" algn="l" rtl="0">
              <a:lnSpc>
                <a:spcPct val="112000"/>
              </a:lnSpc>
              <a:spcBef>
                <a:spcPts val="900"/>
              </a:spcBef>
              <a:spcAft>
                <a:spcPts val="0"/>
              </a:spcAft>
              <a:buClr>
                <a:schemeClr val="dk1"/>
              </a:buClr>
              <a:buSzPct val="100000"/>
              <a:buChar char="•"/>
            </a:pPr>
            <a:r>
              <a:rPr lang="en-US" sz="2400" i="1">
                <a:solidFill>
                  <a:schemeClr val="dk1"/>
                </a:solidFill>
                <a:latin typeface="Calibri"/>
                <a:ea typeface="Calibri"/>
                <a:cs typeface="Calibri"/>
                <a:sym typeface="Calibri"/>
              </a:rPr>
              <a:t>Al leer el correo de otra persona, uno puede aproximarse a las circunstancias desconocidas por lo que se expresa en la carta.</a:t>
            </a:r>
            <a:endParaRPr sz="2400" i="1">
              <a:solidFill>
                <a:schemeClr val="dk1"/>
              </a:solidFill>
              <a:latin typeface="Calibri"/>
              <a:ea typeface="Calibri"/>
              <a:cs typeface="Calibri"/>
              <a:sym typeface="Calibri"/>
            </a:endParaRPr>
          </a:p>
        </p:txBody>
      </p:sp>
      <p:sp>
        <p:nvSpPr>
          <p:cNvPr id="623" name="Google Shape;623;p74"/>
          <p:cNvSpPr txBox="1">
            <a:spLocks noGrp="1"/>
          </p:cNvSpPr>
          <p:nvPr>
            <p:ph type="sldNum" idx="12"/>
          </p:nvPr>
        </p:nvSpPr>
        <p:spPr>
          <a:xfrm>
            <a:off x="11784011" y="5607592"/>
            <a:ext cx="40798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74</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622">
                                            <p:txEl>
                                              <p:pRg st="0" end="0"/>
                                            </p:txEl>
                                          </p:spTgt>
                                        </p:tgtEl>
                                        <p:attrNameLst>
                                          <p:attrName>style.visibility</p:attrName>
                                        </p:attrNameLst>
                                      </p:cBhvr>
                                      <p:to>
                                        <p:strVal val="visible"/>
                                      </p:to>
                                    </p:set>
                                    <p:anim calcmode="lin" valueType="num">
                                      <p:cBhvr additive="base">
                                        <p:cTn id="7" dur="500"/>
                                        <p:tgtEl>
                                          <p:spTgt spid="622">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622">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622">
                                            <p:txEl>
                                              <p:pRg st="1" end="1"/>
                                            </p:txEl>
                                          </p:spTgt>
                                        </p:tgtEl>
                                        <p:attrNameLst>
                                          <p:attrName>style.visibility</p:attrName>
                                        </p:attrNameLst>
                                      </p:cBhvr>
                                      <p:to>
                                        <p:strVal val="visible"/>
                                      </p:to>
                                    </p:set>
                                    <p:anim calcmode="lin" valueType="num">
                                      <p:cBhvr additive="base">
                                        <p:cTn id="11" dur="500"/>
                                        <p:tgtEl>
                                          <p:spTgt spid="622">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622">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622">
                                            <p:txEl>
                                              <p:pRg st="2" end="2"/>
                                            </p:txEl>
                                          </p:spTgt>
                                        </p:tgtEl>
                                        <p:attrNameLst>
                                          <p:attrName>style.visibility</p:attrName>
                                        </p:attrNameLst>
                                      </p:cBhvr>
                                      <p:to>
                                        <p:strVal val="visible"/>
                                      </p:to>
                                    </p:set>
                                    <p:anim calcmode="lin" valueType="num">
                                      <p:cBhvr additive="base">
                                        <p:cTn id="15" dur="500"/>
                                        <p:tgtEl>
                                          <p:spTgt spid="622">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622">
                                            <p:txEl>
                                              <p:pRg st="2" end="2"/>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bg>
      <p:bgPr>
        <a:solidFill>
          <a:srgbClr val="5E3845"/>
        </a:solidFill>
        <a:effectLst/>
      </p:bgPr>
    </p:bg>
    <p:spTree>
      <p:nvGrpSpPr>
        <p:cNvPr id="1" name="Shape 627"/>
        <p:cNvGrpSpPr/>
        <p:nvPr/>
      </p:nvGrpSpPr>
      <p:grpSpPr>
        <a:xfrm>
          <a:off x="0" y="0"/>
          <a:ext cx="0" cy="0"/>
          <a:chOff x="0" y="0"/>
          <a:chExt cx="0" cy="0"/>
        </a:xfrm>
      </p:grpSpPr>
      <p:sp>
        <p:nvSpPr>
          <p:cNvPr id="628" name="Google Shape;628;p75"/>
          <p:cNvSpPr txBox="1">
            <a:spLocks noGrp="1"/>
          </p:cNvSpPr>
          <p:nvPr>
            <p:ph type="body" idx="1"/>
          </p:nvPr>
        </p:nvSpPr>
        <p:spPr>
          <a:xfrm>
            <a:off x="187035" y="166255"/>
            <a:ext cx="11817927" cy="1041397"/>
          </a:xfrm>
          <a:prstGeom prst="rect">
            <a:avLst/>
          </a:prstGeom>
          <a:noFill/>
          <a:ln>
            <a:noFill/>
          </a:ln>
        </p:spPr>
        <p:txBody>
          <a:bodyPr spcFirstLastPara="1" wrap="square" lIns="91425" tIns="45700" rIns="91425" bIns="45700" anchor="t" anchorCtr="0">
            <a:normAutofit fontScale="92500" lnSpcReduction="20000"/>
          </a:bodyPr>
          <a:lstStyle/>
          <a:p>
            <a:pPr marL="283464" lvl="0" indent="-283464" algn="ctr" rtl="0">
              <a:lnSpc>
                <a:spcPct val="112000"/>
              </a:lnSpc>
              <a:spcBef>
                <a:spcPts val="0"/>
              </a:spcBef>
              <a:spcAft>
                <a:spcPts val="0"/>
              </a:spcAft>
              <a:buClr>
                <a:schemeClr val="lt1"/>
              </a:buClr>
              <a:buSzPct val="100000"/>
              <a:buFont typeface="Noto Sans Symbols"/>
              <a:buNone/>
            </a:pPr>
            <a:r>
              <a:rPr lang="en-US" sz="2400">
                <a:solidFill>
                  <a:schemeClr val="lt1"/>
                </a:solidFill>
                <a:latin typeface="Arial Narrow"/>
                <a:ea typeface="Arial Narrow"/>
                <a:cs typeface="Arial Narrow"/>
                <a:sym typeface="Arial Narrow"/>
              </a:rPr>
              <a:t>Los politarcas eran gobernadores elegidos de las ciudades macedonias en la época romana. Esta inscripción excavada en el Arco de Vardar de Tesalónica enumera a seis politarcas de la ciudad.  </a:t>
            </a:r>
            <a:endParaRPr sz="2400">
              <a:solidFill>
                <a:schemeClr val="lt1"/>
              </a:solidFill>
              <a:latin typeface="Arial Narrow"/>
              <a:ea typeface="Arial Narrow"/>
              <a:cs typeface="Arial Narrow"/>
              <a:sym typeface="Arial Narrow"/>
            </a:endParaRPr>
          </a:p>
          <a:p>
            <a:pPr marL="283464" lvl="0" indent="-283464" algn="ctr" rtl="0">
              <a:lnSpc>
                <a:spcPct val="112000"/>
              </a:lnSpc>
              <a:spcBef>
                <a:spcPts val="0"/>
              </a:spcBef>
              <a:spcAft>
                <a:spcPts val="0"/>
              </a:spcAft>
              <a:buClr>
                <a:schemeClr val="lt1"/>
              </a:buClr>
              <a:buSzPct val="100000"/>
              <a:buFont typeface="Noto Sans Symbols"/>
              <a:buNone/>
            </a:pPr>
            <a:r>
              <a:rPr lang="en-US" sz="2400">
                <a:solidFill>
                  <a:schemeClr val="lt1"/>
                </a:solidFill>
                <a:latin typeface="Arial Narrow"/>
                <a:ea typeface="Arial Narrow"/>
                <a:cs typeface="Arial Narrow"/>
                <a:sym typeface="Arial Narrow"/>
              </a:rPr>
              <a:t>(Museo Británico, Londres)</a:t>
            </a:r>
            <a:endParaRPr sz="2400">
              <a:solidFill>
                <a:schemeClr val="lt1"/>
              </a:solidFill>
              <a:latin typeface="Arial Narrow"/>
              <a:ea typeface="Arial Narrow"/>
              <a:cs typeface="Arial Narrow"/>
              <a:sym typeface="Arial Narrow"/>
            </a:endParaRPr>
          </a:p>
        </p:txBody>
      </p:sp>
      <p:pic>
        <p:nvPicPr>
          <p:cNvPr id="629" name="Google Shape;629;p75" descr="GNMTTHCT22_800[1]"/>
          <p:cNvPicPr preferRelativeResize="0"/>
          <p:nvPr/>
        </p:nvPicPr>
        <p:blipFill rotWithShape="1">
          <a:blip r:embed="rId3">
            <a:alphaModFix/>
          </a:blip>
          <a:srcRect/>
          <a:stretch/>
        </p:blipFill>
        <p:spPr>
          <a:xfrm>
            <a:off x="0" y="1207652"/>
            <a:ext cx="12192000" cy="5650347"/>
          </a:xfrm>
          <a:prstGeom prst="rect">
            <a:avLst/>
          </a:prstGeom>
          <a:noFill/>
          <a:ln>
            <a:noFill/>
          </a:ln>
        </p:spPr>
      </p:pic>
    </p:spTree>
  </p:cSld>
  <p:clrMapOvr>
    <a:masterClrMapping/>
  </p:clrMapOvr>
  <p:transition>
    <p:split orient="vert"/>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76"/>
          <p:cNvSpPr txBox="1">
            <a:spLocks noGrp="1"/>
          </p:cNvSpPr>
          <p:nvPr>
            <p:ph type="title"/>
          </p:nvPr>
        </p:nvSpPr>
        <p:spPr>
          <a:xfrm>
            <a:off x="762000" y="559675"/>
            <a:ext cx="4295100" cy="4952400"/>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5400"/>
              <a:buFont typeface="Century Schoolbook"/>
              <a:buNone/>
            </a:pPr>
            <a:r>
              <a:rPr lang="en-US" sz="5400" b="1">
                <a:solidFill>
                  <a:srgbClr val="FFC000"/>
                </a:solidFill>
              </a:rPr>
              <a:t>Los tres temas principales</a:t>
            </a:r>
            <a:endParaRPr>
              <a:solidFill>
                <a:schemeClr val="lt2"/>
              </a:solidFill>
              <a:latin typeface="Impact"/>
              <a:ea typeface="Impact"/>
              <a:cs typeface="Impact"/>
              <a:sym typeface="Impact"/>
            </a:endParaRPr>
          </a:p>
        </p:txBody>
      </p:sp>
      <p:sp>
        <p:nvSpPr>
          <p:cNvPr id="635" name="Google Shape;635;p76"/>
          <p:cNvSpPr txBox="1">
            <a:spLocks noGrp="1"/>
          </p:cNvSpPr>
          <p:nvPr>
            <p:ph type="body" idx="1"/>
          </p:nvPr>
        </p:nvSpPr>
        <p:spPr>
          <a:xfrm>
            <a:off x="5181600" y="569066"/>
            <a:ext cx="6248398" cy="5655156"/>
          </a:xfrm>
          <a:prstGeom prst="rect">
            <a:avLst/>
          </a:prstGeom>
          <a:noFill/>
          <a:ln>
            <a:noFill/>
          </a:ln>
        </p:spPr>
        <p:txBody>
          <a:bodyPr spcFirstLastPara="1" wrap="square" lIns="91425" tIns="45700" rIns="91425" bIns="45700" anchor="t" anchorCtr="0">
            <a:normAutofit lnSpcReduction="10000"/>
          </a:bodyPr>
          <a:lstStyle/>
          <a:p>
            <a:pPr marL="283464" lvl="0" indent="-283464" algn="l" rtl="0">
              <a:lnSpc>
                <a:spcPct val="90000"/>
              </a:lnSpc>
              <a:spcBef>
                <a:spcPts val="0"/>
              </a:spcBef>
              <a:spcAft>
                <a:spcPts val="0"/>
              </a:spcAft>
              <a:buClr>
                <a:srgbClr val="FF0000"/>
              </a:buClr>
              <a:buSzPts val="2800"/>
              <a:buFont typeface="Noto Sans Symbols"/>
              <a:buNone/>
            </a:pPr>
            <a:r>
              <a:rPr lang="en-US" sz="2800" b="1">
                <a:solidFill>
                  <a:srgbClr val="FF0000"/>
                </a:solidFill>
                <a:latin typeface="Open Sans"/>
                <a:ea typeface="Open Sans"/>
                <a:cs typeface="Open Sans"/>
                <a:sym typeface="Open Sans"/>
              </a:rPr>
              <a:t>Debido a las cosas que Pablo aborda en 1 Tesalonicenses, parece que había tres cuestiones principales en juego:</a:t>
            </a:r>
            <a:endParaRPr/>
          </a:p>
          <a:p>
            <a:pPr marL="283464" lvl="0" indent="-283464" algn="l" rtl="0">
              <a:lnSpc>
                <a:spcPct val="90000"/>
              </a:lnSpc>
              <a:spcBef>
                <a:spcPts val="900"/>
              </a:spcBef>
              <a:spcAft>
                <a:spcPts val="0"/>
              </a:spcAft>
              <a:buClr>
                <a:schemeClr val="dk1"/>
              </a:buClr>
              <a:buSzPts val="2400"/>
              <a:buChar char="•"/>
            </a:pPr>
            <a:r>
              <a:rPr lang="en-US" sz="2400" i="1">
                <a:solidFill>
                  <a:schemeClr val="dk1"/>
                </a:solidFill>
              </a:rPr>
              <a:t>Por la defensa que hace Pablo de su ética evangelizadora, parece probable que sus enemigos trataran de difamarle como impostor u oportunista.</a:t>
            </a:r>
            <a:endParaRPr sz="2400" i="1">
              <a:solidFill>
                <a:schemeClr val="dk1"/>
              </a:solidFill>
            </a:endParaRPr>
          </a:p>
          <a:p>
            <a:pPr marL="283464" lvl="0" indent="-283464" algn="l" rtl="0">
              <a:lnSpc>
                <a:spcPct val="90000"/>
              </a:lnSpc>
              <a:spcBef>
                <a:spcPts val="900"/>
              </a:spcBef>
              <a:spcAft>
                <a:spcPts val="0"/>
              </a:spcAft>
              <a:buClr>
                <a:schemeClr val="dk1"/>
              </a:buClr>
              <a:buSzPts val="2400"/>
              <a:buChar char="•"/>
            </a:pPr>
            <a:r>
              <a:rPr lang="en-US" sz="2400" i="1">
                <a:solidFill>
                  <a:schemeClr val="dk1"/>
                </a:solidFill>
              </a:rPr>
              <a:t>Por sus reconfortantes palabras sobre la persecución, parece seguro que la oposición a los nuevos cristianos no cesó cuando Pablo se fue.</a:t>
            </a:r>
            <a:endParaRPr sz="2400" i="1">
              <a:solidFill>
                <a:schemeClr val="dk1"/>
              </a:solidFill>
            </a:endParaRPr>
          </a:p>
          <a:p>
            <a:pPr marL="283464" lvl="0" indent="-283464" algn="l" rtl="0">
              <a:lnSpc>
                <a:spcPct val="90000"/>
              </a:lnSpc>
              <a:spcBef>
                <a:spcPts val="900"/>
              </a:spcBef>
              <a:spcAft>
                <a:spcPts val="0"/>
              </a:spcAft>
              <a:buClr>
                <a:schemeClr val="dk1"/>
              </a:buClr>
              <a:buSzPts val="2400"/>
              <a:buChar char="•"/>
            </a:pPr>
            <a:r>
              <a:rPr lang="en-US" sz="2400" i="1">
                <a:solidFill>
                  <a:schemeClr val="dk1"/>
                </a:solidFill>
              </a:rPr>
              <a:t>Al parecer, algunos cristianos tesalonicenses habían muerto desde que Pablo estaba allí, y los cristianos restantes no estaban seguros de lo que ocurriría con los creyentes después de la muerte.</a:t>
            </a:r>
            <a:endParaRPr sz="2400" i="1">
              <a:solidFill>
                <a:schemeClr val="dk1"/>
              </a:solidFill>
            </a:endParaRPr>
          </a:p>
        </p:txBody>
      </p:sp>
      <p:sp>
        <p:nvSpPr>
          <p:cNvPr id="636" name="Google Shape;636;p76"/>
          <p:cNvSpPr txBox="1">
            <a:spLocks noGrp="1"/>
          </p:cNvSpPr>
          <p:nvPr>
            <p:ph type="sldNum" idx="12"/>
          </p:nvPr>
        </p:nvSpPr>
        <p:spPr>
          <a:xfrm>
            <a:off x="11784011" y="5607592"/>
            <a:ext cx="40798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76</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635">
                                            <p:txEl>
                                              <p:pRg st="0" end="0"/>
                                            </p:txEl>
                                          </p:spTgt>
                                        </p:tgtEl>
                                        <p:attrNameLst>
                                          <p:attrName>style.visibility</p:attrName>
                                        </p:attrNameLst>
                                      </p:cBhvr>
                                      <p:to>
                                        <p:strVal val="visible"/>
                                      </p:to>
                                    </p:set>
                                    <p:anim calcmode="lin" valueType="num">
                                      <p:cBhvr additive="base">
                                        <p:cTn id="7" dur="500"/>
                                        <p:tgtEl>
                                          <p:spTgt spid="635">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635">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635">
                                            <p:txEl>
                                              <p:pRg st="1" end="1"/>
                                            </p:txEl>
                                          </p:spTgt>
                                        </p:tgtEl>
                                        <p:attrNameLst>
                                          <p:attrName>style.visibility</p:attrName>
                                        </p:attrNameLst>
                                      </p:cBhvr>
                                      <p:to>
                                        <p:strVal val="visible"/>
                                      </p:to>
                                    </p:set>
                                    <p:anim calcmode="lin" valueType="num">
                                      <p:cBhvr additive="base">
                                        <p:cTn id="11" dur="500"/>
                                        <p:tgtEl>
                                          <p:spTgt spid="635">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635">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635">
                                            <p:txEl>
                                              <p:pRg st="2" end="2"/>
                                            </p:txEl>
                                          </p:spTgt>
                                        </p:tgtEl>
                                        <p:attrNameLst>
                                          <p:attrName>style.visibility</p:attrName>
                                        </p:attrNameLst>
                                      </p:cBhvr>
                                      <p:to>
                                        <p:strVal val="visible"/>
                                      </p:to>
                                    </p:set>
                                    <p:anim calcmode="lin" valueType="num">
                                      <p:cBhvr additive="base">
                                        <p:cTn id="15" dur="500"/>
                                        <p:tgtEl>
                                          <p:spTgt spid="635">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635">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635">
                                            <p:txEl>
                                              <p:pRg st="3" end="3"/>
                                            </p:txEl>
                                          </p:spTgt>
                                        </p:tgtEl>
                                        <p:attrNameLst>
                                          <p:attrName>style.visibility</p:attrName>
                                        </p:attrNameLst>
                                      </p:cBhvr>
                                      <p:to>
                                        <p:strVal val="visible"/>
                                      </p:to>
                                    </p:set>
                                    <p:anim calcmode="lin" valueType="num">
                                      <p:cBhvr additive="base">
                                        <p:cTn id="19" dur="500"/>
                                        <p:tgtEl>
                                          <p:spTgt spid="635">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635">
                                            <p:txEl>
                                              <p:pRg st="3" end="3"/>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p77"/>
          <p:cNvSpPr txBox="1">
            <a:spLocks noGrp="1"/>
          </p:cNvSpPr>
          <p:nvPr>
            <p:ph type="title"/>
          </p:nvPr>
        </p:nvSpPr>
        <p:spPr>
          <a:xfrm>
            <a:off x="762000" y="559678"/>
            <a:ext cx="3833906" cy="4952492"/>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5400"/>
              <a:buFont typeface="Century Schoolbook"/>
              <a:buNone/>
            </a:pPr>
            <a:r>
              <a:rPr lang="en-US" sz="5400" b="1">
                <a:solidFill>
                  <a:srgbClr val="FFC000"/>
                </a:solidFill>
              </a:rPr>
              <a:t>Fecha</a:t>
            </a:r>
            <a:endParaRPr>
              <a:solidFill>
                <a:schemeClr val="lt2"/>
              </a:solidFill>
              <a:latin typeface="Impact"/>
              <a:ea typeface="Impact"/>
              <a:cs typeface="Impact"/>
              <a:sym typeface="Impact"/>
            </a:endParaRPr>
          </a:p>
        </p:txBody>
      </p:sp>
      <p:sp>
        <p:nvSpPr>
          <p:cNvPr id="642" name="Google Shape;642;p77"/>
          <p:cNvSpPr txBox="1">
            <a:spLocks noGrp="1"/>
          </p:cNvSpPr>
          <p:nvPr>
            <p:ph type="body" idx="1"/>
          </p:nvPr>
        </p:nvSpPr>
        <p:spPr>
          <a:xfrm>
            <a:off x="5181600" y="569066"/>
            <a:ext cx="6248398" cy="5655156"/>
          </a:xfrm>
          <a:prstGeom prst="rect">
            <a:avLst/>
          </a:prstGeom>
          <a:noFill/>
          <a:ln>
            <a:noFill/>
          </a:ln>
        </p:spPr>
        <p:txBody>
          <a:bodyPr spcFirstLastPara="1" wrap="square" lIns="91425" tIns="45700" rIns="91425" bIns="45700" anchor="t" anchorCtr="0">
            <a:normAutofit lnSpcReduction="20000"/>
          </a:bodyPr>
          <a:lstStyle/>
          <a:p>
            <a:pPr marL="283464" lvl="0" indent="-283464" algn="l" rtl="0">
              <a:lnSpc>
                <a:spcPct val="112000"/>
              </a:lnSpc>
              <a:spcBef>
                <a:spcPts val="0"/>
              </a:spcBef>
              <a:spcAft>
                <a:spcPts val="0"/>
              </a:spcAft>
              <a:buClr>
                <a:srgbClr val="FF0000"/>
              </a:buClr>
              <a:buSzPts val="2800"/>
              <a:buFont typeface="Noto Sans Symbols"/>
              <a:buNone/>
            </a:pPr>
            <a:r>
              <a:rPr lang="en-US" sz="2800" b="1">
                <a:solidFill>
                  <a:srgbClr val="FF0000"/>
                </a:solidFill>
                <a:latin typeface="Open Sans"/>
                <a:ea typeface="Open Sans"/>
                <a:cs typeface="Open Sans"/>
                <a:sym typeface="Open Sans"/>
              </a:rPr>
              <a:t>La fecha de 1 Tesalonicenses puede fijarse en torno al año 50-51 d.C.</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Es de suponer que Pablo escribió esta carta desde Corinto, después de haberse reunido con Timoteo y Silas (Hch. 18:1, 5).</a:t>
            </a:r>
            <a:endParaRPr sz="2400" i="1">
              <a:solidFill>
                <a:schemeClr val="dk1"/>
              </a:solidFill>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Esta fecha puede cotejarse con el ejercicio del proconsulado de Galión en Acaya, ya que Pablo se presentó más tarde ante él en Corinto (Hch 18,12).</a:t>
            </a:r>
            <a:endParaRPr sz="2400" i="1">
              <a:solidFill>
                <a:schemeClr val="dk1"/>
              </a:solidFill>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Según una inscripción de Delfos, Lucio Junio Galio tomó posesión de su cargo probablemente en julio del año 51 d.C. (los procónsules normalmente tomaban posesión de su cargo el 1 de julio).</a:t>
            </a:r>
            <a:endParaRPr sz="2400" i="1">
              <a:solidFill>
                <a:schemeClr val="dk1"/>
              </a:solidFill>
            </a:endParaRPr>
          </a:p>
        </p:txBody>
      </p:sp>
      <p:sp>
        <p:nvSpPr>
          <p:cNvPr id="643" name="Google Shape;643;p77"/>
          <p:cNvSpPr txBox="1">
            <a:spLocks noGrp="1"/>
          </p:cNvSpPr>
          <p:nvPr>
            <p:ph type="sldNum" idx="12"/>
          </p:nvPr>
        </p:nvSpPr>
        <p:spPr>
          <a:xfrm>
            <a:off x="11784011" y="5607592"/>
            <a:ext cx="40798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77</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642">
                                            <p:txEl>
                                              <p:pRg st="0" end="0"/>
                                            </p:txEl>
                                          </p:spTgt>
                                        </p:tgtEl>
                                        <p:attrNameLst>
                                          <p:attrName>style.visibility</p:attrName>
                                        </p:attrNameLst>
                                      </p:cBhvr>
                                      <p:to>
                                        <p:strVal val="visible"/>
                                      </p:to>
                                    </p:set>
                                    <p:anim calcmode="lin" valueType="num">
                                      <p:cBhvr additive="base">
                                        <p:cTn id="7" dur="500"/>
                                        <p:tgtEl>
                                          <p:spTgt spid="642">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642">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642">
                                            <p:txEl>
                                              <p:pRg st="1" end="1"/>
                                            </p:txEl>
                                          </p:spTgt>
                                        </p:tgtEl>
                                        <p:attrNameLst>
                                          <p:attrName>style.visibility</p:attrName>
                                        </p:attrNameLst>
                                      </p:cBhvr>
                                      <p:to>
                                        <p:strVal val="visible"/>
                                      </p:to>
                                    </p:set>
                                    <p:anim calcmode="lin" valueType="num">
                                      <p:cBhvr additive="base">
                                        <p:cTn id="11" dur="500"/>
                                        <p:tgtEl>
                                          <p:spTgt spid="642">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642">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642">
                                            <p:txEl>
                                              <p:pRg st="2" end="2"/>
                                            </p:txEl>
                                          </p:spTgt>
                                        </p:tgtEl>
                                        <p:attrNameLst>
                                          <p:attrName>style.visibility</p:attrName>
                                        </p:attrNameLst>
                                      </p:cBhvr>
                                      <p:to>
                                        <p:strVal val="visible"/>
                                      </p:to>
                                    </p:set>
                                    <p:anim calcmode="lin" valueType="num">
                                      <p:cBhvr additive="base">
                                        <p:cTn id="15" dur="500"/>
                                        <p:tgtEl>
                                          <p:spTgt spid="642">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642">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642">
                                            <p:txEl>
                                              <p:pRg st="3" end="3"/>
                                            </p:txEl>
                                          </p:spTgt>
                                        </p:tgtEl>
                                        <p:attrNameLst>
                                          <p:attrName>style.visibility</p:attrName>
                                        </p:attrNameLst>
                                      </p:cBhvr>
                                      <p:to>
                                        <p:strVal val="visible"/>
                                      </p:to>
                                    </p:set>
                                    <p:anim calcmode="lin" valueType="num">
                                      <p:cBhvr additive="base">
                                        <p:cTn id="19" dur="500"/>
                                        <p:tgtEl>
                                          <p:spTgt spid="642">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642">
                                            <p:txEl>
                                              <p:pRg st="3" end="3"/>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bg>
      <p:bgPr>
        <a:solidFill>
          <a:srgbClr val="AEBDC9"/>
        </a:solidFill>
        <a:effectLst/>
      </p:bgPr>
    </p:bg>
    <p:spTree>
      <p:nvGrpSpPr>
        <p:cNvPr id="1" name="Shape 647"/>
        <p:cNvGrpSpPr/>
        <p:nvPr/>
      </p:nvGrpSpPr>
      <p:grpSpPr>
        <a:xfrm>
          <a:off x="0" y="0"/>
          <a:ext cx="0" cy="0"/>
          <a:chOff x="0" y="0"/>
          <a:chExt cx="0" cy="0"/>
        </a:xfrm>
      </p:grpSpPr>
      <p:sp>
        <p:nvSpPr>
          <p:cNvPr id="648" name="Google Shape;648;p78"/>
          <p:cNvSpPr txBox="1">
            <a:spLocks noGrp="1"/>
          </p:cNvSpPr>
          <p:nvPr>
            <p:ph type="title"/>
          </p:nvPr>
        </p:nvSpPr>
        <p:spPr>
          <a:xfrm>
            <a:off x="0" y="706575"/>
            <a:ext cx="3721500" cy="4815000"/>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9900"/>
              </a:buClr>
              <a:buSzPts val="4800"/>
              <a:buFont typeface="Century Schoolbook"/>
              <a:buNone/>
            </a:pPr>
            <a:r>
              <a:rPr lang="en-US" sz="4800" b="1">
                <a:solidFill>
                  <a:srgbClr val="FF9900"/>
                </a:solidFill>
              </a:rPr>
              <a:t>El argumento</a:t>
            </a:r>
            <a:endParaRPr/>
          </a:p>
        </p:txBody>
      </p:sp>
      <p:sp>
        <p:nvSpPr>
          <p:cNvPr id="649" name="Google Shape;649;p78"/>
          <p:cNvSpPr txBox="1">
            <a:spLocks noGrp="1"/>
          </p:cNvSpPr>
          <p:nvPr>
            <p:ph type="body" idx="1"/>
          </p:nvPr>
        </p:nvSpPr>
        <p:spPr>
          <a:xfrm>
            <a:off x="4137600" y="511475"/>
            <a:ext cx="8054400" cy="6130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900"/>
              </a:spcBef>
              <a:spcAft>
                <a:spcPts val="0"/>
              </a:spcAft>
              <a:buNone/>
            </a:pPr>
            <a:r>
              <a:rPr lang="en-US" sz="2800" b="1">
                <a:solidFill>
                  <a:srgbClr val="FF0000"/>
                </a:solidFill>
              </a:rPr>
              <a:t>El comienzo de la carta subraya que, con su conversión, los tesalonicenses se han convertido en imitadores de Cristo y de Pablo, tanto en la fe como en el sufrimiento (1:1-10). </a:t>
            </a:r>
            <a:endParaRPr sz="2800" b="1">
              <a:solidFill>
                <a:srgbClr val="FF0000"/>
              </a:solidFill>
            </a:endParaRPr>
          </a:p>
          <a:p>
            <a:pPr marL="0" lvl="0" indent="0" algn="l" rtl="0">
              <a:lnSpc>
                <a:spcPct val="100000"/>
              </a:lnSpc>
              <a:spcBef>
                <a:spcPts val="900"/>
              </a:spcBef>
              <a:spcAft>
                <a:spcPts val="0"/>
              </a:spcAft>
              <a:buNone/>
            </a:pPr>
            <a:r>
              <a:rPr lang="en-US" sz="2800" b="1">
                <a:solidFill>
                  <a:srgbClr val="FF0000"/>
                </a:solidFill>
              </a:rPr>
              <a:t>Si los enemigos de Pablo intentaron desacreditarlo como charlatán, él contraatacó destacando su ética en la predicación del evangelio (2:1-16).</a:t>
            </a:r>
            <a:endParaRPr sz="2800" b="1">
              <a:solidFill>
                <a:srgbClr val="FF0000"/>
              </a:solidFill>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Su labor misionera no fue un fracaso, y su mensaje no surgió de la falsedad o de los motivos mezclados. Su sufrimiento validó su mensaje.</a:t>
            </a:r>
            <a:endParaRPr sz="2400" i="1">
              <a:solidFill>
                <a:schemeClr val="dk1"/>
              </a:solidFill>
            </a:endParaRPr>
          </a:p>
          <a:p>
            <a:pPr marL="283464" lvl="0" indent="-283464" algn="l" rtl="0">
              <a:lnSpc>
                <a:spcPct val="112000"/>
              </a:lnSpc>
              <a:spcBef>
                <a:spcPts val="900"/>
              </a:spcBef>
              <a:spcAft>
                <a:spcPts val="0"/>
              </a:spcAft>
              <a:buClr>
                <a:schemeClr val="dk1"/>
              </a:buClr>
              <a:buSzPts val="2400"/>
              <a:buFont typeface="Arial"/>
              <a:buChar char="•"/>
            </a:pPr>
            <a:r>
              <a:rPr lang="en-US" sz="2400" i="1">
                <a:solidFill>
                  <a:schemeClr val="dk1"/>
                </a:solidFill>
              </a:rPr>
              <a:t>Del mismo modo, el sufrimiento de los tesalonicenses validó también su fe.</a:t>
            </a:r>
            <a:endParaRPr sz="2400" i="1">
              <a:solidFill>
                <a:schemeClr val="dk1"/>
              </a:solidFill>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649">
                                            <p:txEl>
                                              <p:pRg st="0" end="0"/>
                                            </p:txEl>
                                          </p:spTgt>
                                        </p:tgtEl>
                                        <p:attrNameLst>
                                          <p:attrName>style.visibility</p:attrName>
                                        </p:attrNameLst>
                                      </p:cBhvr>
                                      <p:to>
                                        <p:strVal val="visible"/>
                                      </p:to>
                                    </p:set>
                                    <p:anim calcmode="lin" valueType="num">
                                      <p:cBhvr additive="base">
                                        <p:cTn id="7" dur="500"/>
                                        <p:tgtEl>
                                          <p:spTgt spid="649">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649">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649">
                                            <p:txEl>
                                              <p:pRg st="1" end="1"/>
                                            </p:txEl>
                                          </p:spTgt>
                                        </p:tgtEl>
                                        <p:attrNameLst>
                                          <p:attrName>style.visibility</p:attrName>
                                        </p:attrNameLst>
                                      </p:cBhvr>
                                      <p:to>
                                        <p:strVal val="visible"/>
                                      </p:to>
                                    </p:set>
                                    <p:anim calcmode="lin" valueType="num">
                                      <p:cBhvr additive="base">
                                        <p:cTn id="11" dur="500"/>
                                        <p:tgtEl>
                                          <p:spTgt spid="649">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649">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649">
                                            <p:txEl>
                                              <p:pRg st="2" end="2"/>
                                            </p:txEl>
                                          </p:spTgt>
                                        </p:tgtEl>
                                        <p:attrNameLst>
                                          <p:attrName>style.visibility</p:attrName>
                                        </p:attrNameLst>
                                      </p:cBhvr>
                                      <p:to>
                                        <p:strVal val="visible"/>
                                      </p:to>
                                    </p:set>
                                    <p:anim calcmode="lin" valueType="num">
                                      <p:cBhvr additive="base">
                                        <p:cTn id="15" dur="500"/>
                                        <p:tgtEl>
                                          <p:spTgt spid="649">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649">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649">
                                            <p:txEl>
                                              <p:pRg st="3" end="3"/>
                                            </p:txEl>
                                          </p:spTgt>
                                        </p:tgtEl>
                                        <p:attrNameLst>
                                          <p:attrName>style.visibility</p:attrName>
                                        </p:attrNameLst>
                                      </p:cBhvr>
                                      <p:to>
                                        <p:strVal val="visible"/>
                                      </p:to>
                                    </p:set>
                                    <p:anim calcmode="lin" valueType="num">
                                      <p:cBhvr additive="base">
                                        <p:cTn id="19" dur="500"/>
                                        <p:tgtEl>
                                          <p:spTgt spid="649">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649">
                                            <p:txEl>
                                              <p:pRg st="3" end="3"/>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bg>
      <p:bgPr>
        <a:solidFill>
          <a:srgbClr val="AEBDC9"/>
        </a:solidFill>
        <a:effectLst/>
      </p:bgPr>
    </p:bg>
    <p:spTree>
      <p:nvGrpSpPr>
        <p:cNvPr id="1" name="Shape 653"/>
        <p:cNvGrpSpPr/>
        <p:nvPr/>
      </p:nvGrpSpPr>
      <p:grpSpPr>
        <a:xfrm>
          <a:off x="0" y="0"/>
          <a:ext cx="0" cy="0"/>
          <a:chOff x="0" y="0"/>
          <a:chExt cx="0" cy="0"/>
        </a:xfrm>
      </p:grpSpPr>
      <p:sp>
        <p:nvSpPr>
          <p:cNvPr id="654" name="Google Shape;654;p79"/>
          <p:cNvSpPr txBox="1">
            <a:spLocks noGrp="1"/>
          </p:cNvSpPr>
          <p:nvPr>
            <p:ph type="body" idx="1"/>
          </p:nvPr>
        </p:nvSpPr>
        <p:spPr>
          <a:xfrm>
            <a:off x="3408225" y="0"/>
            <a:ext cx="8562000" cy="6858000"/>
          </a:xfrm>
          <a:prstGeom prst="rect">
            <a:avLst/>
          </a:prstGeom>
          <a:no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rgbClr val="FF0000"/>
              </a:buClr>
              <a:buSzPts val="2800"/>
              <a:buNone/>
            </a:pPr>
            <a:r>
              <a:rPr lang="en-US" sz="2800" b="1">
                <a:solidFill>
                  <a:srgbClr val="FF0000"/>
                </a:solidFill>
              </a:rPr>
              <a:t>Aunque Pablo no pudo restablecer el contacto con la iglesia, Timoteo ministró en lugar de Pablo y le informó de que la fe de los tesalonicenses se mantenía firme a pesar de la persecución (2:17-3:13).</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Esa perseverancia era importante para el propio Pablo, ya que su recompensa en el regreso de Cristo dependía de su fidelidad.</a:t>
            </a:r>
            <a:endParaRPr sz="2400" i="1">
              <a:solidFill>
                <a:schemeClr val="dk1"/>
              </a:solidFill>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Varias veces Pablo hace referencias directas al regreso de Cristo como la esperanza de los creyentes (1:10; 2:19; 3:13).</a:t>
            </a:r>
            <a:endParaRPr sz="2400" i="1">
              <a:solidFill>
                <a:schemeClr val="dk1"/>
              </a:solidFill>
            </a:endParaRPr>
          </a:p>
          <a:p>
            <a:pPr marL="0" lvl="0" indent="0" algn="l" rtl="0">
              <a:lnSpc>
                <a:spcPct val="112000"/>
              </a:lnSpc>
              <a:spcBef>
                <a:spcPts val="900"/>
              </a:spcBef>
              <a:spcAft>
                <a:spcPts val="0"/>
              </a:spcAft>
              <a:buClr>
                <a:srgbClr val="FF0000"/>
              </a:buClr>
              <a:buSzPts val="2800"/>
              <a:buNone/>
            </a:pPr>
            <a:r>
              <a:rPr lang="en-US" sz="2800" b="1">
                <a:solidFill>
                  <a:srgbClr val="FF0000"/>
                </a:solidFill>
              </a:rPr>
              <a:t>Paraénesis (4:1-12)</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Como creyentes, los tesalonicenses deben permanecer sexualmente puros en medio de una cultura que era sexualmente permisiva.</a:t>
            </a:r>
            <a:endParaRPr sz="2400" i="1">
              <a:solidFill>
                <a:schemeClr val="dk1"/>
              </a:solidFill>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También deben mostrar amor fraternal y vivir estilos de vida reputados.</a:t>
            </a:r>
            <a:endParaRPr sz="2400" i="1">
              <a:solidFill>
                <a:schemeClr val="dk1"/>
              </a:solidFill>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654">
                                            <p:txEl>
                                              <p:pRg st="0" end="0"/>
                                            </p:txEl>
                                          </p:spTgt>
                                        </p:tgtEl>
                                        <p:attrNameLst>
                                          <p:attrName>style.visibility</p:attrName>
                                        </p:attrNameLst>
                                      </p:cBhvr>
                                      <p:to>
                                        <p:strVal val="visible"/>
                                      </p:to>
                                    </p:set>
                                    <p:anim calcmode="lin" valueType="num">
                                      <p:cBhvr additive="base">
                                        <p:cTn id="7" dur="500"/>
                                        <p:tgtEl>
                                          <p:spTgt spid="654">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654">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654">
                                            <p:txEl>
                                              <p:pRg st="1" end="1"/>
                                            </p:txEl>
                                          </p:spTgt>
                                        </p:tgtEl>
                                        <p:attrNameLst>
                                          <p:attrName>style.visibility</p:attrName>
                                        </p:attrNameLst>
                                      </p:cBhvr>
                                      <p:to>
                                        <p:strVal val="visible"/>
                                      </p:to>
                                    </p:set>
                                    <p:anim calcmode="lin" valueType="num">
                                      <p:cBhvr additive="base">
                                        <p:cTn id="11" dur="500"/>
                                        <p:tgtEl>
                                          <p:spTgt spid="654">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654">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654">
                                            <p:txEl>
                                              <p:pRg st="2" end="2"/>
                                            </p:txEl>
                                          </p:spTgt>
                                        </p:tgtEl>
                                        <p:attrNameLst>
                                          <p:attrName>style.visibility</p:attrName>
                                        </p:attrNameLst>
                                      </p:cBhvr>
                                      <p:to>
                                        <p:strVal val="visible"/>
                                      </p:to>
                                    </p:set>
                                    <p:anim calcmode="lin" valueType="num">
                                      <p:cBhvr additive="base">
                                        <p:cTn id="15" dur="500"/>
                                        <p:tgtEl>
                                          <p:spTgt spid="654">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654">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654">
                                            <p:txEl>
                                              <p:pRg st="3" end="3"/>
                                            </p:txEl>
                                          </p:spTgt>
                                        </p:tgtEl>
                                        <p:attrNameLst>
                                          <p:attrName>style.visibility</p:attrName>
                                        </p:attrNameLst>
                                      </p:cBhvr>
                                      <p:to>
                                        <p:strVal val="visible"/>
                                      </p:to>
                                    </p:set>
                                    <p:anim calcmode="lin" valueType="num">
                                      <p:cBhvr additive="base">
                                        <p:cTn id="19" dur="500"/>
                                        <p:tgtEl>
                                          <p:spTgt spid="654">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654">
                                            <p:txEl>
                                              <p:pRg st="3" end="3"/>
                                            </p:txEl>
                                          </p:spTgt>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654">
                                            <p:txEl>
                                              <p:pRg st="4" end="4"/>
                                            </p:txEl>
                                          </p:spTgt>
                                        </p:tgtEl>
                                        <p:attrNameLst>
                                          <p:attrName>style.visibility</p:attrName>
                                        </p:attrNameLst>
                                      </p:cBhvr>
                                      <p:to>
                                        <p:strVal val="visible"/>
                                      </p:to>
                                    </p:set>
                                    <p:anim calcmode="lin" valueType="num">
                                      <p:cBhvr additive="base">
                                        <p:cTn id="23" dur="500"/>
                                        <p:tgtEl>
                                          <p:spTgt spid="654">
                                            <p:txEl>
                                              <p:pRg st="4" end="4"/>
                                            </p:txEl>
                                          </p:spTgt>
                                        </p:tgtEl>
                                        <p:attrNameLst>
                                          <p:attrName>ppt_w</p:attrName>
                                        </p:attrNameLst>
                                      </p:cBhvr>
                                      <p:tavLst>
                                        <p:tav tm="0">
                                          <p:val>
                                            <p:strVal val="0"/>
                                          </p:val>
                                        </p:tav>
                                        <p:tav tm="100000">
                                          <p:val>
                                            <p:strVal val="#ppt_w"/>
                                          </p:val>
                                        </p:tav>
                                      </p:tavLst>
                                    </p:anim>
                                    <p:anim calcmode="lin" valueType="num">
                                      <p:cBhvr additive="base">
                                        <p:cTn id="24" dur="500"/>
                                        <p:tgtEl>
                                          <p:spTgt spid="654">
                                            <p:txEl>
                                              <p:pRg st="4" end="4"/>
                                            </p:txEl>
                                          </p:spTgt>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654">
                                            <p:txEl>
                                              <p:pRg st="5" end="5"/>
                                            </p:txEl>
                                          </p:spTgt>
                                        </p:tgtEl>
                                        <p:attrNameLst>
                                          <p:attrName>style.visibility</p:attrName>
                                        </p:attrNameLst>
                                      </p:cBhvr>
                                      <p:to>
                                        <p:strVal val="visible"/>
                                      </p:to>
                                    </p:set>
                                    <p:anim calcmode="lin" valueType="num">
                                      <p:cBhvr additive="base">
                                        <p:cTn id="27" dur="500"/>
                                        <p:tgtEl>
                                          <p:spTgt spid="654">
                                            <p:txEl>
                                              <p:pRg st="5" end="5"/>
                                            </p:txEl>
                                          </p:spTgt>
                                        </p:tgtEl>
                                        <p:attrNameLst>
                                          <p:attrName>ppt_w</p:attrName>
                                        </p:attrNameLst>
                                      </p:cBhvr>
                                      <p:tavLst>
                                        <p:tav tm="0">
                                          <p:val>
                                            <p:strVal val="0"/>
                                          </p:val>
                                        </p:tav>
                                        <p:tav tm="100000">
                                          <p:val>
                                            <p:strVal val="#ppt_w"/>
                                          </p:val>
                                        </p:tav>
                                      </p:tavLst>
                                    </p:anim>
                                    <p:anim calcmode="lin" valueType="num">
                                      <p:cBhvr additive="base">
                                        <p:cTn id="28" dur="500"/>
                                        <p:tgtEl>
                                          <p:spTgt spid="654">
                                            <p:txEl>
                                              <p:pRg st="5" end="5"/>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5E3845"/>
        </a:solidFill>
        <a:effectLst/>
      </p:bgPr>
    </p:bg>
    <p:spTree>
      <p:nvGrpSpPr>
        <p:cNvPr id="1" name="Shape 179"/>
        <p:cNvGrpSpPr/>
        <p:nvPr/>
      </p:nvGrpSpPr>
      <p:grpSpPr>
        <a:xfrm>
          <a:off x="0" y="0"/>
          <a:ext cx="0" cy="0"/>
          <a:chOff x="0" y="0"/>
          <a:chExt cx="0" cy="0"/>
        </a:xfrm>
      </p:grpSpPr>
      <p:sp>
        <p:nvSpPr>
          <p:cNvPr id="180" name="Google Shape;180;p8"/>
          <p:cNvSpPr txBox="1">
            <a:spLocks noGrp="1"/>
          </p:cNvSpPr>
          <p:nvPr>
            <p:ph type="title"/>
          </p:nvPr>
        </p:nvSpPr>
        <p:spPr>
          <a:xfrm>
            <a:off x="6641431" y="244642"/>
            <a:ext cx="5101389" cy="6368716"/>
          </a:xfrm>
          <a:prstGeom prst="rect">
            <a:avLst/>
          </a:prstGeom>
          <a:solidFill>
            <a:srgbClr val="660033"/>
          </a:solidFill>
          <a:ln>
            <a:noFill/>
          </a:ln>
        </p:spPr>
        <p:txBody>
          <a:bodyPr spcFirstLastPara="1" wrap="square" lIns="91425" tIns="45700" rIns="91425" bIns="45700" anchor="t" anchorCtr="0">
            <a:normAutofit fontScale="90000"/>
          </a:bodyPr>
          <a:lstStyle/>
          <a:p>
            <a:pPr marL="0" lvl="0" indent="0" algn="r" rtl="0">
              <a:lnSpc>
                <a:spcPct val="90000"/>
              </a:lnSpc>
              <a:spcBef>
                <a:spcPts val="0"/>
              </a:spcBef>
              <a:spcAft>
                <a:spcPts val="0"/>
              </a:spcAft>
              <a:buClr>
                <a:srgbClr val="FFC000"/>
              </a:buClr>
              <a:buSzPct val="100000"/>
              <a:buFont typeface="Impact"/>
              <a:buNone/>
            </a:pPr>
            <a:r>
              <a:rPr lang="en-US" sz="4000">
                <a:solidFill>
                  <a:srgbClr val="FFC000"/>
                </a:solidFill>
                <a:latin typeface="Impact"/>
                <a:ea typeface="Impact"/>
                <a:cs typeface="Impact"/>
                <a:sym typeface="Impact"/>
              </a:rPr>
              <a:t>Corona de la pared</a:t>
            </a:r>
            <a:br>
              <a:rPr lang="en-US" sz="3600">
                <a:solidFill>
                  <a:srgbClr val="FFFF99"/>
                </a:solidFill>
              </a:rPr>
            </a:br>
            <a:r>
              <a:rPr lang="en-US" sz="3200">
                <a:solidFill>
                  <a:srgbClr val="FFFF99"/>
                </a:solidFill>
                <a:latin typeface="Arial Narrow"/>
                <a:ea typeface="Arial Narrow"/>
                <a:cs typeface="Arial Narrow"/>
                <a:sym typeface="Arial Narrow"/>
              </a:rPr>
              <a:t>La corona mural era un adorno habitual de Fortuna, diosa de las ciudades.</a:t>
            </a:r>
            <a:endParaRPr sz="3200">
              <a:solidFill>
                <a:srgbClr val="FFFF99"/>
              </a:solidFill>
              <a:latin typeface="Arial Narrow"/>
              <a:ea typeface="Arial Narrow"/>
              <a:cs typeface="Arial Narrow"/>
              <a:sym typeface="Arial Narrow"/>
            </a:endParaRPr>
          </a:p>
          <a:p>
            <a:pPr marL="0" lvl="0" indent="0" algn="r" rtl="0">
              <a:lnSpc>
                <a:spcPct val="90000"/>
              </a:lnSpc>
              <a:spcBef>
                <a:spcPts val="0"/>
              </a:spcBef>
              <a:spcAft>
                <a:spcPts val="0"/>
              </a:spcAft>
              <a:buClr>
                <a:srgbClr val="FFC000"/>
              </a:buClr>
              <a:buSzPct val="200000"/>
              <a:buFont typeface="Impact"/>
              <a:buNone/>
            </a:pPr>
            <a:br>
              <a:rPr lang="en-US" sz="2000" i="1">
                <a:solidFill>
                  <a:srgbClr val="FFFF99"/>
                </a:solidFill>
                <a:latin typeface="Arial Narrow"/>
                <a:ea typeface="Arial Narrow"/>
                <a:cs typeface="Arial Narrow"/>
                <a:sym typeface="Arial Narrow"/>
              </a:rPr>
            </a:br>
            <a:r>
              <a:rPr lang="en-US" sz="2800">
                <a:solidFill>
                  <a:srgbClr val="FFFF99"/>
                </a:solidFill>
                <a:latin typeface="Arial Narrow"/>
                <a:ea typeface="Arial Narrow"/>
                <a:cs typeface="Arial Narrow"/>
                <a:sym typeface="Arial Narrow"/>
              </a:rPr>
              <a:t>El emperador concedía una corona de este tipo al primer soldado que lograra atravesar el muro de una ciudad enemiga.</a:t>
            </a:r>
            <a:endParaRPr sz="2800">
              <a:solidFill>
                <a:srgbClr val="FFFF99"/>
              </a:solidFill>
              <a:latin typeface="Arial Narrow"/>
              <a:ea typeface="Arial Narrow"/>
              <a:cs typeface="Arial Narrow"/>
              <a:sym typeface="Arial Narrow"/>
            </a:endParaRPr>
          </a:p>
          <a:p>
            <a:pPr marL="0" lvl="0" indent="0" algn="r" rtl="0">
              <a:lnSpc>
                <a:spcPct val="90000"/>
              </a:lnSpc>
              <a:spcBef>
                <a:spcPts val="0"/>
              </a:spcBef>
              <a:spcAft>
                <a:spcPts val="0"/>
              </a:spcAft>
              <a:buClr>
                <a:srgbClr val="FFC000"/>
              </a:buClr>
              <a:buSzPct val="142857"/>
              <a:buFont typeface="Impact"/>
              <a:buNone/>
            </a:pPr>
            <a:endParaRPr sz="2800">
              <a:solidFill>
                <a:srgbClr val="FFFF99"/>
              </a:solidFill>
              <a:latin typeface="Arial Narrow"/>
              <a:ea typeface="Arial Narrow"/>
              <a:cs typeface="Arial Narrow"/>
              <a:sym typeface="Arial Narrow"/>
            </a:endParaRPr>
          </a:p>
          <a:p>
            <a:pPr marL="0" lvl="0" indent="0" algn="r" rtl="0">
              <a:lnSpc>
                <a:spcPct val="90000"/>
              </a:lnSpc>
              <a:spcBef>
                <a:spcPts val="0"/>
              </a:spcBef>
              <a:spcAft>
                <a:spcPts val="0"/>
              </a:spcAft>
              <a:buClr>
                <a:srgbClr val="FFC000"/>
              </a:buClr>
              <a:buSzPct val="142857"/>
              <a:buFont typeface="Impact"/>
              <a:buNone/>
            </a:pPr>
            <a:r>
              <a:rPr lang="en-US" sz="2800">
                <a:solidFill>
                  <a:srgbClr val="FFFF99"/>
                </a:solidFill>
                <a:latin typeface="Arial Narrow"/>
                <a:ea typeface="Arial Narrow"/>
                <a:cs typeface="Arial Narrow"/>
                <a:sym typeface="Arial Narrow"/>
              </a:rPr>
              <a:t>Es posible que Pablo aluda a esto en una ironía, cuando afirmó que él también pasó una vez "por encima del muro", en una cesta, para escapar de las garras de Aretas de Damasco (2 Co. 11:32-33).</a:t>
            </a:r>
            <a:endParaRPr sz="2800">
              <a:solidFill>
                <a:srgbClr val="FFFF99"/>
              </a:solidFill>
              <a:latin typeface="Arial Narrow"/>
              <a:ea typeface="Arial Narrow"/>
              <a:cs typeface="Arial Narrow"/>
              <a:sym typeface="Arial Narrow"/>
            </a:endParaRPr>
          </a:p>
        </p:txBody>
      </p:sp>
      <p:pic>
        <p:nvPicPr>
          <p:cNvPr id="181" name="Google Shape;181;p8" descr="bar088c01"/>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l="-306"/>
          <a:stretch/>
        </p:blipFill>
        <p:spPr>
          <a:xfrm>
            <a:off x="887831" y="0"/>
            <a:ext cx="5400675" cy="6858000"/>
          </a:xfrm>
          <a:prstGeom prst="rect">
            <a:avLst/>
          </a:prstGeom>
          <a:noFill/>
          <a:ln>
            <a:noFill/>
          </a:ln>
        </p:spPr>
      </p:pic>
    </p:spTree>
  </p:cSld>
  <p:clrMapOvr>
    <a:masterClrMapping/>
  </p:clrMapOvr>
  <p:transition>
    <p:split orient="vert"/>
  </p:transition>
</p:sld>
</file>

<file path=ppt/slides/slide80.xml><?xml version="1.0" encoding="utf-8"?>
<p:sld xmlns:a="http://schemas.openxmlformats.org/drawingml/2006/main" xmlns:r="http://schemas.openxmlformats.org/officeDocument/2006/relationships" xmlns:p="http://schemas.openxmlformats.org/presentationml/2006/main" showMasterSp="0">
  <p:cSld>
    <p:bg>
      <p:bgPr>
        <a:solidFill>
          <a:srgbClr val="AEBDC9"/>
        </a:solidFill>
        <a:effectLst/>
      </p:bgPr>
    </p:bg>
    <p:spTree>
      <p:nvGrpSpPr>
        <p:cNvPr id="1" name="Shape 658"/>
        <p:cNvGrpSpPr/>
        <p:nvPr/>
      </p:nvGrpSpPr>
      <p:grpSpPr>
        <a:xfrm>
          <a:off x="0" y="0"/>
          <a:ext cx="0" cy="0"/>
          <a:chOff x="0" y="0"/>
          <a:chExt cx="0" cy="0"/>
        </a:xfrm>
      </p:grpSpPr>
      <p:sp>
        <p:nvSpPr>
          <p:cNvPr id="659" name="Google Shape;659;p80"/>
          <p:cNvSpPr txBox="1">
            <a:spLocks noGrp="1"/>
          </p:cNvSpPr>
          <p:nvPr>
            <p:ph type="body" idx="1"/>
          </p:nvPr>
        </p:nvSpPr>
        <p:spPr>
          <a:xfrm>
            <a:off x="3408218" y="145472"/>
            <a:ext cx="8562109" cy="6463144"/>
          </a:xfrm>
          <a:prstGeom prst="rect">
            <a:avLst/>
          </a:prstGeom>
          <a:no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rgbClr val="FF0000"/>
              </a:buClr>
              <a:buSzPts val="2800"/>
              <a:buNone/>
            </a:pPr>
            <a:r>
              <a:rPr lang="en-US" sz="2800" b="1">
                <a:solidFill>
                  <a:srgbClr val="FF0000"/>
                </a:solidFill>
              </a:rPr>
              <a:t>El regreso de Cristo (4:13-5:11).</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En cuanto a los que habían muerto, la promesa para los creyentes era que serían resucitados a la vuelta de Cristo, unidos a los creyentes vivos, y arrebatados en el aire como un solo cuerpo para acoger su regreso.</a:t>
            </a:r>
            <a:endParaRPr sz="2400" i="1">
              <a:solidFill>
                <a:schemeClr val="dk1"/>
              </a:solidFill>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El momento de este acontecimiento era aún desconocido, comparable a la llegada de un ladrón. Sin embargo, como pueblo de la luz, los creyentes debían estar siempre seguros de que, vivos o muertos, cuando Cristo volviera, se unirían al Señor.</a:t>
            </a:r>
            <a:endParaRPr sz="2400" i="1">
              <a:solidFill>
                <a:schemeClr val="dk1"/>
              </a:solidFill>
            </a:endParaRPr>
          </a:p>
          <a:p>
            <a:pPr marL="0" lvl="0" indent="0" algn="l" rtl="0">
              <a:lnSpc>
                <a:spcPct val="112000"/>
              </a:lnSpc>
              <a:spcBef>
                <a:spcPts val="900"/>
              </a:spcBef>
              <a:spcAft>
                <a:spcPts val="0"/>
              </a:spcAft>
              <a:buClr>
                <a:srgbClr val="FF0000"/>
              </a:buClr>
              <a:buSzPts val="2800"/>
              <a:buNone/>
            </a:pPr>
            <a:r>
              <a:rPr lang="en-US" sz="2800" b="1">
                <a:solidFill>
                  <a:srgbClr val="FF0000"/>
                </a:solidFill>
              </a:rPr>
              <a:t>Cierre (5:12-28)</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En sus observaciones finales, Pablo exhorta a la ética cristiana del trabajo laborioso.</a:t>
            </a:r>
            <a:endParaRPr sz="2400" i="1">
              <a:solidFill>
                <a:schemeClr val="dk1"/>
              </a:solidFill>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Los tesalonicenses podían confiar en la fidelidad de Dios para preservarlos hasta el final.</a:t>
            </a:r>
            <a:endParaRPr sz="2400" i="1">
              <a:solidFill>
                <a:schemeClr val="dk1"/>
              </a:solidFill>
            </a:endParaRPr>
          </a:p>
        </p:txBody>
      </p:sp>
      <p:sp>
        <p:nvSpPr>
          <p:cNvPr id="660" name="Google Shape;660;p80"/>
          <p:cNvSpPr txBox="1">
            <a:spLocks noGrp="1"/>
          </p:cNvSpPr>
          <p:nvPr>
            <p:ph type="sldNum" idx="12"/>
          </p:nvPr>
        </p:nvSpPr>
        <p:spPr>
          <a:xfrm>
            <a:off x="11784011" y="5607592"/>
            <a:ext cx="40798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659">
                                            <p:txEl>
                                              <p:pRg st="0" end="0"/>
                                            </p:txEl>
                                          </p:spTgt>
                                        </p:tgtEl>
                                        <p:attrNameLst>
                                          <p:attrName>style.visibility</p:attrName>
                                        </p:attrNameLst>
                                      </p:cBhvr>
                                      <p:to>
                                        <p:strVal val="visible"/>
                                      </p:to>
                                    </p:set>
                                    <p:anim calcmode="lin" valueType="num">
                                      <p:cBhvr additive="base">
                                        <p:cTn id="7" dur="500"/>
                                        <p:tgtEl>
                                          <p:spTgt spid="659">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659">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659">
                                            <p:txEl>
                                              <p:pRg st="1" end="1"/>
                                            </p:txEl>
                                          </p:spTgt>
                                        </p:tgtEl>
                                        <p:attrNameLst>
                                          <p:attrName>style.visibility</p:attrName>
                                        </p:attrNameLst>
                                      </p:cBhvr>
                                      <p:to>
                                        <p:strVal val="visible"/>
                                      </p:to>
                                    </p:set>
                                    <p:anim calcmode="lin" valueType="num">
                                      <p:cBhvr additive="base">
                                        <p:cTn id="11" dur="500"/>
                                        <p:tgtEl>
                                          <p:spTgt spid="659">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659">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659">
                                            <p:txEl>
                                              <p:pRg st="2" end="2"/>
                                            </p:txEl>
                                          </p:spTgt>
                                        </p:tgtEl>
                                        <p:attrNameLst>
                                          <p:attrName>style.visibility</p:attrName>
                                        </p:attrNameLst>
                                      </p:cBhvr>
                                      <p:to>
                                        <p:strVal val="visible"/>
                                      </p:to>
                                    </p:set>
                                    <p:anim calcmode="lin" valueType="num">
                                      <p:cBhvr additive="base">
                                        <p:cTn id="15" dur="500"/>
                                        <p:tgtEl>
                                          <p:spTgt spid="659">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659">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659">
                                            <p:txEl>
                                              <p:pRg st="3" end="3"/>
                                            </p:txEl>
                                          </p:spTgt>
                                        </p:tgtEl>
                                        <p:attrNameLst>
                                          <p:attrName>style.visibility</p:attrName>
                                        </p:attrNameLst>
                                      </p:cBhvr>
                                      <p:to>
                                        <p:strVal val="visible"/>
                                      </p:to>
                                    </p:set>
                                    <p:anim calcmode="lin" valueType="num">
                                      <p:cBhvr additive="base">
                                        <p:cTn id="19" dur="500"/>
                                        <p:tgtEl>
                                          <p:spTgt spid="659">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659">
                                            <p:txEl>
                                              <p:pRg st="3" end="3"/>
                                            </p:txEl>
                                          </p:spTgt>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659">
                                            <p:txEl>
                                              <p:pRg st="4" end="4"/>
                                            </p:txEl>
                                          </p:spTgt>
                                        </p:tgtEl>
                                        <p:attrNameLst>
                                          <p:attrName>style.visibility</p:attrName>
                                        </p:attrNameLst>
                                      </p:cBhvr>
                                      <p:to>
                                        <p:strVal val="visible"/>
                                      </p:to>
                                    </p:set>
                                    <p:anim calcmode="lin" valueType="num">
                                      <p:cBhvr additive="base">
                                        <p:cTn id="23" dur="500"/>
                                        <p:tgtEl>
                                          <p:spTgt spid="659">
                                            <p:txEl>
                                              <p:pRg st="4" end="4"/>
                                            </p:txEl>
                                          </p:spTgt>
                                        </p:tgtEl>
                                        <p:attrNameLst>
                                          <p:attrName>ppt_w</p:attrName>
                                        </p:attrNameLst>
                                      </p:cBhvr>
                                      <p:tavLst>
                                        <p:tav tm="0">
                                          <p:val>
                                            <p:strVal val="0"/>
                                          </p:val>
                                        </p:tav>
                                        <p:tav tm="100000">
                                          <p:val>
                                            <p:strVal val="#ppt_w"/>
                                          </p:val>
                                        </p:tav>
                                      </p:tavLst>
                                    </p:anim>
                                    <p:anim calcmode="lin" valueType="num">
                                      <p:cBhvr additive="base">
                                        <p:cTn id="24" dur="500"/>
                                        <p:tgtEl>
                                          <p:spTgt spid="659">
                                            <p:txEl>
                                              <p:pRg st="4" end="4"/>
                                            </p:txEl>
                                          </p:spTgt>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659">
                                            <p:txEl>
                                              <p:pRg st="5" end="5"/>
                                            </p:txEl>
                                          </p:spTgt>
                                        </p:tgtEl>
                                        <p:attrNameLst>
                                          <p:attrName>style.visibility</p:attrName>
                                        </p:attrNameLst>
                                      </p:cBhvr>
                                      <p:to>
                                        <p:strVal val="visible"/>
                                      </p:to>
                                    </p:set>
                                    <p:anim calcmode="lin" valueType="num">
                                      <p:cBhvr additive="base">
                                        <p:cTn id="27" dur="500"/>
                                        <p:tgtEl>
                                          <p:spTgt spid="659">
                                            <p:txEl>
                                              <p:pRg st="5" end="5"/>
                                            </p:txEl>
                                          </p:spTgt>
                                        </p:tgtEl>
                                        <p:attrNameLst>
                                          <p:attrName>ppt_w</p:attrName>
                                        </p:attrNameLst>
                                      </p:cBhvr>
                                      <p:tavLst>
                                        <p:tav tm="0">
                                          <p:val>
                                            <p:strVal val="0"/>
                                          </p:val>
                                        </p:tav>
                                        <p:tav tm="100000">
                                          <p:val>
                                            <p:strVal val="#ppt_w"/>
                                          </p:val>
                                        </p:tav>
                                      </p:tavLst>
                                    </p:anim>
                                    <p:anim calcmode="lin" valueType="num">
                                      <p:cBhvr additive="base">
                                        <p:cTn id="28" dur="500"/>
                                        <p:tgtEl>
                                          <p:spTgt spid="659">
                                            <p:txEl>
                                              <p:pRg st="5" end="5"/>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bg>
      <p:bgPr>
        <a:solidFill>
          <a:srgbClr val="5E3845"/>
        </a:solidFill>
        <a:effectLst/>
      </p:bgPr>
    </p:bg>
    <p:spTree>
      <p:nvGrpSpPr>
        <p:cNvPr id="1" name="Shape 664"/>
        <p:cNvGrpSpPr/>
        <p:nvPr/>
      </p:nvGrpSpPr>
      <p:grpSpPr>
        <a:xfrm>
          <a:off x="0" y="0"/>
          <a:ext cx="0" cy="0"/>
          <a:chOff x="0" y="0"/>
          <a:chExt cx="0" cy="0"/>
        </a:xfrm>
      </p:grpSpPr>
      <p:sp>
        <p:nvSpPr>
          <p:cNvPr id="665" name="Google Shape;665;p81"/>
          <p:cNvSpPr txBox="1">
            <a:spLocks noGrp="1"/>
          </p:cNvSpPr>
          <p:nvPr>
            <p:ph type="title"/>
          </p:nvPr>
        </p:nvSpPr>
        <p:spPr>
          <a:xfrm>
            <a:off x="374073" y="573740"/>
            <a:ext cx="5614351" cy="4938429"/>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5000"/>
              <a:buFont typeface="Century Schoolbook"/>
              <a:buNone/>
            </a:pPr>
            <a:r>
              <a:rPr lang="en-US" b="1">
                <a:solidFill>
                  <a:srgbClr val="FFC000"/>
                </a:solidFill>
              </a:rPr>
              <a:t>2 Tesalonicenses</a:t>
            </a:r>
            <a:endParaRPr/>
          </a:p>
        </p:txBody>
      </p:sp>
    </p:spTree>
  </p:cSld>
  <p:clrMapOvr>
    <a:masterClrMapping/>
  </p:clrMapOvr>
  <p:transition>
    <p:split orient="vert"/>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pic>
        <p:nvPicPr>
          <p:cNvPr id="670" name="Google Shape;670;p82"/>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r="-1"/>
          <a:stretch/>
        </p:blipFill>
        <p:spPr>
          <a:xfrm>
            <a:off x="-16631" y="1"/>
            <a:ext cx="12212663" cy="6882718"/>
          </a:xfrm>
          <a:prstGeom prst="rect">
            <a:avLst/>
          </a:prstGeom>
          <a:noFill/>
          <a:ln>
            <a:noFill/>
          </a:ln>
        </p:spPr>
      </p:pic>
      <p:sp>
        <p:nvSpPr>
          <p:cNvPr id="671" name="Google Shape;671;p82"/>
          <p:cNvSpPr txBox="1">
            <a:spLocks noGrp="1"/>
          </p:cNvSpPr>
          <p:nvPr>
            <p:ph type="sldNum" idx="12"/>
          </p:nvPr>
        </p:nvSpPr>
        <p:spPr>
          <a:xfrm>
            <a:off x="11784011" y="5607592"/>
            <a:ext cx="40798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82</a:t>
            </a:fld>
            <a:endParaRPr/>
          </a:p>
        </p:txBody>
      </p:sp>
      <p:sp>
        <p:nvSpPr>
          <p:cNvPr id="672" name="Google Shape;672;p82"/>
          <p:cNvSpPr txBox="1"/>
          <p:nvPr/>
        </p:nvSpPr>
        <p:spPr>
          <a:xfrm>
            <a:off x="-16632" y="5470358"/>
            <a:ext cx="12208632" cy="885992"/>
          </a:xfrm>
          <a:prstGeom prst="rect">
            <a:avLst/>
          </a:prstGeom>
          <a:gradFill>
            <a:gsLst>
              <a:gs pos="0">
                <a:srgbClr val="7F7B79"/>
              </a:gs>
              <a:gs pos="50000">
                <a:srgbClr val="B8B2B0"/>
              </a:gs>
              <a:gs pos="100000">
                <a:srgbClr val="DCD6D3"/>
              </a:gs>
            </a:gsLst>
            <a:lin ang="16200000" scaled="0"/>
          </a:gra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r>
              <a:rPr lang="en-US" sz="3200">
                <a:solidFill>
                  <a:schemeClr val="dk1"/>
                </a:solidFill>
                <a:latin typeface="Century Schoolbook"/>
                <a:ea typeface="Century Schoolbook"/>
                <a:cs typeface="Century Schoolbook"/>
                <a:sym typeface="Century Schoolbook"/>
              </a:rPr>
              <a:t>Excavaciones en el mercado romano del siglo I en Tesalónica</a:t>
            </a:r>
            <a:endParaRPr/>
          </a:p>
        </p:txBody>
      </p:sp>
    </p:spTree>
  </p:cSld>
  <p:clrMapOvr>
    <a:masterClrMapping/>
  </p:clrMapOvr>
  <p:transition>
    <p:split orient="vert"/>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7" name="Google Shape;677;p83"/>
          <p:cNvSpPr txBox="1">
            <a:spLocks noGrp="1"/>
          </p:cNvSpPr>
          <p:nvPr>
            <p:ph type="title"/>
          </p:nvPr>
        </p:nvSpPr>
        <p:spPr>
          <a:xfrm>
            <a:off x="-1" y="569066"/>
            <a:ext cx="4675909" cy="4943104"/>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chemeClr val="dk1"/>
              </a:buClr>
              <a:buSzPts val="1100"/>
              <a:buFont typeface="Arial"/>
              <a:buNone/>
            </a:pPr>
            <a:r>
              <a:rPr lang="en-US" sz="4800" b="1">
                <a:solidFill>
                  <a:srgbClr val="FFC000"/>
                </a:solidFill>
              </a:rPr>
              <a:t>El seguimiento</a:t>
            </a:r>
            <a:endParaRPr sz="4800" b="1">
              <a:solidFill>
                <a:srgbClr val="FFC000"/>
              </a:solidFill>
            </a:endParaRPr>
          </a:p>
          <a:p>
            <a:pPr marL="0" lvl="0" indent="0" algn="r" rtl="0">
              <a:lnSpc>
                <a:spcPct val="90000"/>
              </a:lnSpc>
              <a:spcBef>
                <a:spcPts val="0"/>
              </a:spcBef>
              <a:spcAft>
                <a:spcPts val="0"/>
              </a:spcAft>
              <a:buClr>
                <a:schemeClr val="dk1"/>
              </a:buClr>
              <a:buSzPts val="1100"/>
              <a:buFont typeface="Arial"/>
              <a:buNone/>
            </a:pPr>
            <a:r>
              <a:rPr lang="en-US" sz="4800" b="1">
                <a:solidFill>
                  <a:srgbClr val="FFC000"/>
                </a:solidFill>
              </a:rPr>
              <a:t>Carta</a:t>
            </a:r>
            <a:endParaRPr sz="4800" b="1">
              <a:solidFill>
                <a:srgbClr val="FFC000"/>
              </a:solidFill>
            </a:endParaRPr>
          </a:p>
          <a:p>
            <a:pPr marL="0" lvl="0" indent="0" algn="r" rtl="0">
              <a:lnSpc>
                <a:spcPct val="90000"/>
              </a:lnSpc>
              <a:spcBef>
                <a:spcPts val="0"/>
              </a:spcBef>
              <a:spcAft>
                <a:spcPts val="0"/>
              </a:spcAft>
              <a:buClr>
                <a:srgbClr val="FFC000"/>
              </a:buClr>
              <a:buSzPts val="4800"/>
              <a:buFont typeface="Century Schoolbook"/>
              <a:buNone/>
            </a:pPr>
            <a:endParaRPr sz="4800" b="1">
              <a:solidFill>
                <a:srgbClr val="FFC000"/>
              </a:solidFill>
            </a:endParaRPr>
          </a:p>
        </p:txBody>
      </p:sp>
      <p:sp>
        <p:nvSpPr>
          <p:cNvPr id="678" name="Google Shape;678;p83"/>
          <p:cNvSpPr txBox="1">
            <a:spLocks noGrp="1"/>
          </p:cNvSpPr>
          <p:nvPr>
            <p:ph type="body" idx="1"/>
          </p:nvPr>
        </p:nvSpPr>
        <p:spPr>
          <a:xfrm>
            <a:off x="5181600" y="373050"/>
            <a:ext cx="6688500" cy="6111900"/>
          </a:xfrm>
          <a:prstGeom prst="rect">
            <a:avLst/>
          </a:prstGeom>
          <a:noFill/>
          <a:ln>
            <a:noFill/>
          </a:ln>
        </p:spPr>
        <p:txBody>
          <a:bodyPr spcFirstLastPara="1" wrap="square" lIns="91425" tIns="45700" rIns="91425" bIns="45700" anchor="t" anchorCtr="0">
            <a:normAutofit lnSpcReduction="10000"/>
          </a:bodyPr>
          <a:lstStyle/>
          <a:p>
            <a:pPr marL="283464" lvl="0" indent="-283464" algn="l" rtl="0">
              <a:lnSpc>
                <a:spcPct val="90000"/>
              </a:lnSpc>
              <a:spcBef>
                <a:spcPts val="0"/>
              </a:spcBef>
              <a:spcAft>
                <a:spcPts val="0"/>
              </a:spcAft>
              <a:buClr>
                <a:srgbClr val="FF0000"/>
              </a:buClr>
              <a:buSzPts val="2800"/>
              <a:buFont typeface="Noto Sans Symbols"/>
              <a:buNone/>
            </a:pPr>
            <a:r>
              <a:rPr lang="en-US" sz="2800" b="1">
                <a:solidFill>
                  <a:srgbClr val="FF0000"/>
                </a:solidFill>
                <a:latin typeface="Open Sans"/>
                <a:ea typeface="Open Sans"/>
                <a:cs typeface="Open Sans"/>
                <a:sym typeface="Open Sans"/>
              </a:rPr>
              <a:t>La segunda carta a los Tesalonicenses parece haber sido escrita poco después de la primera, ya que Pablo se esfuerza por corregir algún malentendido.</a:t>
            </a:r>
            <a:endParaRPr/>
          </a:p>
          <a:p>
            <a:pPr marL="283464" lvl="0" indent="-283464" algn="l" rtl="0">
              <a:lnSpc>
                <a:spcPct val="90000"/>
              </a:lnSpc>
              <a:spcBef>
                <a:spcPts val="900"/>
              </a:spcBef>
              <a:spcAft>
                <a:spcPts val="0"/>
              </a:spcAft>
              <a:buClr>
                <a:schemeClr val="dk1"/>
              </a:buClr>
              <a:buSzPts val="2400"/>
              <a:buChar char="•"/>
            </a:pPr>
            <a:r>
              <a:rPr lang="en-US" sz="2400" i="1">
                <a:solidFill>
                  <a:schemeClr val="dk1"/>
                </a:solidFill>
              </a:rPr>
              <a:t>De ahí que Pablo escribiera esta carta también desde Corinto.</a:t>
            </a:r>
            <a:endParaRPr sz="2400" i="1">
              <a:solidFill>
                <a:schemeClr val="dk1"/>
              </a:solidFill>
            </a:endParaRPr>
          </a:p>
          <a:p>
            <a:pPr marL="283464" lvl="0" indent="-283464" algn="l" rtl="0">
              <a:lnSpc>
                <a:spcPct val="90000"/>
              </a:lnSpc>
              <a:spcBef>
                <a:spcPts val="900"/>
              </a:spcBef>
              <a:spcAft>
                <a:spcPts val="0"/>
              </a:spcAft>
              <a:buClr>
                <a:schemeClr val="dk1"/>
              </a:buClr>
              <a:buSzPts val="2400"/>
              <a:buChar char="•"/>
            </a:pPr>
            <a:r>
              <a:rPr lang="en-US" sz="2400" i="1">
                <a:solidFill>
                  <a:schemeClr val="dk1"/>
                </a:solidFill>
              </a:rPr>
              <a:t>En su primera carta, Pablo había hablado del "Día del Señor", un futuro día de destrucción para los espiritualmente dormidos, pero un día de salvación para los espiritualmente despiertos (1 Tes. 5:2ss.). Algunos creyentes parecen haber asumido que el Día de Yahvé ya había llegado.</a:t>
            </a:r>
            <a:endParaRPr sz="2400" i="1">
              <a:solidFill>
                <a:schemeClr val="dk1"/>
              </a:solidFill>
            </a:endParaRPr>
          </a:p>
          <a:p>
            <a:pPr marL="283464" lvl="0" indent="-283464" algn="l" rtl="0">
              <a:lnSpc>
                <a:spcPct val="90000"/>
              </a:lnSpc>
              <a:spcBef>
                <a:spcPts val="900"/>
              </a:spcBef>
              <a:spcAft>
                <a:spcPts val="0"/>
              </a:spcAft>
              <a:buClr>
                <a:schemeClr val="dk1"/>
              </a:buClr>
              <a:buSzPts val="2400"/>
              <a:buChar char="•"/>
            </a:pPr>
            <a:r>
              <a:rPr lang="en-US" sz="2400" i="1">
                <a:solidFill>
                  <a:schemeClr val="dk1"/>
                </a:solidFill>
              </a:rPr>
              <a:t>Además, algunos creyentes habían dejado de trabajar, posiblemente pensando que ya no era necesario en vista del pronto regreso de Cristo.</a:t>
            </a:r>
            <a:endParaRPr sz="2400" i="1">
              <a:solidFill>
                <a:schemeClr val="dk1"/>
              </a:solidFill>
            </a:endParaRPr>
          </a:p>
          <a:p>
            <a:pPr marL="283464" lvl="0" indent="-283464" algn="l" rtl="0">
              <a:lnSpc>
                <a:spcPct val="90000"/>
              </a:lnSpc>
              <a:spcBef>
                <a:spcPts val="900"/>
              </a:spcBef>
              <a:spcAft>
                <a:spcPts val="0"/>
              </a:spcAft>
              <a:buClr>
                <a:schemeClr val="dk1"/>
              </a:buClr>
              <a:buSzPts val="2400"/>
              <a:buChar char="•"/>
            </a:pPr>
            <a:r>
              <a:rPr lang="en-US" sz="2400" i="1">
                <a:solidFill>
                  <a:schemeClr val="dk1"/>
                </a:solidFill>
              </a:rPr>
              <a:t>Por último, existe la posibilidad de que alguien haya falsificado una carta en nombre de Pablo.</a:t>
            </a:r>
            <a:endParaRPr sz="2400" i="1">
              <a:solidFill>
                <a:schemeClr val="dk1"/>
              </a:solidFill>
            </a:endParaRPr>
          </a:p>
        </p:txBody>
      </p:sp>
      <p:sp>
        <p:nvSpPr>
          <p:cNvPr id="679" name="Google Shape;679;p83"/>
          <p:cNvSpPr txBox="1">
            <a:spLocks noGrp="1"/>
          </p:cNvSpPr>
          <p:nvPr>
            <p:ph type="sldNum" idx="12"/>
          </p:nvPr>
        </p:nvSpPr>
        <p:spPr>
          <a:xfrm>
            <a:off x="11784011" y="5607592"/>
            <a:ext cx="40798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83</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678">
                                            <p:txEl>
                                              <p:pRg st="0" end="0"/>
                                            </p:txEl>
                                          </p:spTgt>
                                        </p:tgtEl>
                                        <p:attrNameLst>
                                          <p:attrName>style.visibility</p:attrName>
                                        </p:attrNameLst>
                                      </p:cBhvr>
                                      <p:to>
                                        <p:strVal val="visible"/>
                                      </p:to>
                                    </p:set>
                                    <p:anim calcmode="lin" valueType="num">
                                      <p:cBhvr additive="base">
                                        <p:cTn id="7" dur="500"/>
                                        <p:tgtEl>
                                          <p:spTgt spid="678">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678">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678">
                                            <p:txEl>
                                              <p:pRg st="1" end="1"/>
                                            </p:txEl>
                                          </p:spTgt>
                                        </p:tgtEl>
                                        <p:attrNameLst>
                                          <p:attrName>style.visibility</p:attrName>
                                        </p:attrNameLst>
                                      </p:cBhvr>
                                      <p:to>
                                        <p:strVal val="visible"/>
                                      </p:to>
                                    </p:set>
                                    <p:anim calcmode="lin" valueType="num">
                                      <p:cBhvr additive="base">
                                        <p:cTn id="11" dur="500"/>
                                        <p:tgtEl>
                                          <p:spTgt spid="678">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678">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678">
                                            <p:txEl>
                                              <p:pRg st="2" end="2"/>
                                            </p:txEl>
                                          </p:spTgt>
                                        </p:tgtEl>
                                        <p:attrNameLst>
                                          <p:attrName>style.visibility</p:attrName>
                                        </p:attrNameLst>
                                      </p:cBhvr>
                                      <p:to>
                                        <p:strVal val="visible"/>
                                      </p:to>
                                    </p:set>
                                    <p:anim calcmode="lin" valueType="num">
                                      <p:cBhvr additive="base">
                                        <p:cTn id="15" dur="500"/>
                                        <p:tgtEl>
                                          <p:spTgt spid="678">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678">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678">
                                            <p:txEl>
                                              <p:pRg st="3" end="3"/>
                                            </p:txEl>
                                          </p:spTgt>
                                        </p:tgtEl>
                                        <p:attrNameLst>
                                          <p:attrName>style.visibility</p:attrName>
                                        </p:attrNameLst>
                                      </p:cBhvr>
                                      <p:to>
                                        <p:strVal val="visible"/>
                                      </p:to>
                                    </p:set>
                                    <p:anim calcmode="lin" valueType="num">
                                      <p:cBhvr additive="base">
                                        <p:cTn id="19" dur="500"/>
                                        <p:tgtEl>
                                          <p:spTgt spid="678">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678">
                                            <p:txEl>
                                              <p:pRg st="3" end="3"/>
                                            </p:txEl>
                                          </p:spTgt>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678">
                                            <p:txEl>
                                              <p:pRg st="4" end="4"/>
                                            </p:txEl>
                                          </p:spTgt>
                                        </p:tgtEl>
                                        <p:attrNameLst>
                                          <p:attrName>style.visibility</p:attrName>
                                        </p:attrNameLst>
                                      </p:cBhvr>
                                      <p:to>
                                        <p:strVal val="visible"/>
                                      </p:to>
                                    </p:set>
                                    <p:anim calcmode="lin" valueType="num">
                                      <p:cBhvr additive="base">
                                        <p:cTn id="23" dur="500"/>
                                        <p:tgtEl>
                                          <p:spTgt spid="678">
                                            <p:txEl>
                                              <p:pRg st="4" end="4"/>
                                            </p:txEl>
                                          </p:spTgt>
                                        </p:tgtEl>
                                        <p:attrNameLst>
                                          <p:attrName>ppt_w</p:attrName>
                                        </p:attrNameLst>
                                      </p:cBhvr>
                                      <p:tavLst>
                                        <p:tav tm="0">
                                          <p:val>
                                            <p:strVal val="0"/>
                                          </p:val>
                                        </p:tav>
                                        <p:tav tm="100000">
                                          <p:val>
                                            <p:strVal val="#ppt_w"/>
                                          </p:val>
                                        </p:tav>
                                      </p:tavLst>
                                    </p:anim>
                                    <p:anim calcmode="lin" valueType="num">
                                      <p:cBhvr additive="base">
                                        <p:cTn id="24" dur="500"/>
                                        <p:tgtEl>
                                          <p:spTgt spid="678">
                                            <p:txEl>
                                              <p:pRg st="4" end="4"/>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bg>
      <p:bgPr>
        <a:solidFill>
          <a:srgbClr val="AEBDC9"/>
        </a:solidFill>
        <a:effectLst/>
      </p:bgPr>
    </p:bg>
    <p:spTree>
      <p:nvGrpSpPr>
        <p:cNvPr id="1" name="Shape 683"/>
        <p:cNvGrpSpPr/>
        <p:nvPr/>
      </p:nvGrpSpPr>
      <p:grpSpPr>
        <a:xfrm>
          <a:off x="0" y="0"/>
          <a:ext cx="0" cy="0"/>
          <a:chOff x="0" y="0"/>
          <a:chExt cx="0" cy="0"/>
        </a:xfrm>
      </p:grpSpPr>
      <p:sp>
        <p:nvSpPr>
          <p:cNvPr id="684" name="Google Shape;684;p84"/>
          <p:cNvSpPr txBox="1">
            <a:spLocks noGrp="1"/>
          </p:cNvSpPr>
          <p:nvPr>
            <p:ph type="title"/>
          </p:nvPr>
        </p:nvSpPr>
        <p:spPr>
          <a:xfrm>
            <a:off x="0" y="681325"/>
            <a:ext cx="3631500" cy="4840200"/>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9900"/>
              </a:buClr>
              <a:buSzPts val="4800"/>
              <a:buFont typeface="Century Schoolbook"/>
              <a:buNone/>
            </a:pPr>
            <a:r>
              <a:rPr lang="en-US" sz="4800" b="1">
                <a:solidFill>
                  <a:srgbClr val="FF9900"/>
                </a:solidFill>
              </a:rPr>
              <a:t>El argumento </a:t>
            </a:r>
            <a:endParaRPr/>
          </a:p>
        </p:txBody>
      </p:sp>
      <p:sp>
        <p:nvSpPr>
          <p:cNvPr id="685" name="Google Shape;685;p84"/>
          <p:cNvSpPr txBox="1">
            <a:spLocks noGrp="1"/>
          </p:cNvSpPr>
          <p:nvPr>
            <p:ph type="body" idx="1"/>
          </p:nvPr>
        </p:nvSpPr>
        <p:spPr>
          <a:xfrm>
            <a:off x="3886700" y="145475"/>
            <a:ext cx="8295900" cy="6463200"/>
          </a:xfrm>
          <a:prstGeom prst="rect">
            <a:avLst/>
          </a:prstGeom>
          <a:no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rgbClr val="FF0000"/>
              </a:buClr>
              <a:buSzPts val="2800"/>
              <a:buNone/>
            </a:pPr>
            <a:r>
              <a:rPr lang="en-US" sz="2800" b="1">
                <a:solidFill>
                  <a:srgbClr val="FF0000"/>
                </a:solidFill>
              </a:rPr>
              <a:t>La justicia final de Dios será evidente cuando Cristo regrese (1:1-12).</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El sufrimiento actual de los tesalonicenses sería recompensado.</a:t>
            </a:r>
            <a:endParaRPr sz="2400" i="1">
              <a:solidFill>
                <a:schemeClr val="dk1"/>
              </a:solidFill>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Sus perseguidores serían castigados.</a:t>
            </a:r>
            <a:endParaRPr sz="2400" i="1">
              <a:solidFill>
                <a:schemeClr val="dk1"/>
              </a:solidFill>
            </a:endParaRPr>
          </a:p>
          <a:p>
            <a:pPr marL="0" lvl="0" indent="0" algn="l" rtl="0">
              <a:lnSpc>
                <a:spcPct val="112000"/>
              </a:lnSpc>
              <a:spcBef>
                <a:spcPts val="900"/>
              </a:spcBef>
              <a:spcAft>
                <a:spcPts val="0"/>
              </a:spcAft>
              <a:buClr>
                <a:srgbClr val="FF0000"/>
              </a:buClr>
              <a:buSzPts val="2800"/>
              <a:buNone/>
            </a:pPr>
            <a:r>
              <a:rPr lang="en-US" sz="2800" b="1">
                <a:solidFill>
                  <a:srgbClr val="FF0000"/>
                </a:solidFill>
              </a:rPr>
              <a:t>El Día del Señor aún no había llegado (2:1-17):</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Antes de ese día deben ocurrir ciertas cosas, entre ellas una gran apostasía y la revelación de un enemigo maligno llamado "el hombre de la iniquidad".</a:t>
            </a:r>
            <a:endParaRPr sz="2400" i="1">
              <a:solidFill>
                <a:schemeClr val="dk1"/>
              </a:solidFill>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Una fuerza de contención (y Pablo no dice cuál es) retiene ahora los poderes del caos satánico.</a:t>
            </a:r>
            <a:endParaRPr sz="2400" i="1">
              <a:solidFill>
                <a:schemeClr val="dk1"/>
              </a:solidFill>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En vista de este trauma escatológico que se avecina, los creyentes deben confiar en su vocación, porque Dios los preservará.</a:t>
            </a:r>
            <a:endParaRPr sz="2400" i="1">
              <a:solidFill>
                <a:schemeClr val="dk1"/>
              </a:solidFill>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685">
                                            <p:txEl>
                                              <p:pRg st="0" end="0"/>
                                            </p:txEl>
                                          </p:spTgt>
                                        </p:tgtEl>
                                        <p:attrNameLst>
                                          <p:attrName>style.visibility</p:attrName>
                                        </p:attrNameLst>
                                      </p:cBhvr>
                                      <p:to>
                                        <p:strVal val="visible"/>
                                      </p:to>
                                    </p:set>
                                    <p:anim calcmode="lin" valueType="num">
                                      <p:cBhvr additive="base">
                                        <p:cTn id="7" dur="500"/>
                                        <p:tgtEl>
                                          <p:spTgt spid="685">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685">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685">
                                            <p:txEl>
                                              <p:pRg st="1" end="1"/>
                                            </p:txEl>
                                          </p:spTgt>
                                        </p:tgtEl>
                                        <p:attrNameLst>
                                          <p:attrName>style.visibility</p:attrName>
                                        </p:attrNameLst>
                                      </p:cBhvr>
                                      <p:to>
                                        <p:strVal val="visible"/>
                                      </p:to>
                                    </p:set>
                                    <p:anim calcmode="lin" valueType="num">
                                      <p:cBhvr additive="base">
                                        <p:cTn id="11" dur="500"/>
                                        <p:tgtEl>
                                          <p:spTgt spid="685">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685">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685">
                                            <p:txEl>
                                              <p:pRg st="2" end="2"/>
                                            </p:txEl>
                                          </p:spTgt>
                                        </p:tgtEl>
                                        <p:attrNameLst>
                                          <p:attrName>style.visibility</p:attrName>
                                        </p:attrNameLst>
                                      </p:cBhvr>
                                      <p:to>
                                        <p:strVal val="visible"/>
                                      </p:to>
                                    </p:set>
                                    <p:anim calcmode="lin" valueType="num">
                                      <p:cBhvr additive="base">
                                        <p:cTn id="15" dur="500"/>
                                        <p:tgtEl>
                                          <p:spTgt spid="685">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685">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685">
                                            <p:txEl>
                                              <p:pRg st="3" end="3"/>
                                            </p:txEl>
                                          </p:spTgt>
                                        </p:tgtEl>
                                        <p:attrNameLst>
                                          <p:attrName>style.visibility</p:attrName>
                                        </p:attrNameLst>
                                      </p:cBhvr>
                                      <p:to>
                                        <p:strVal val="visible"/>
                                      </p:to>
                                    </p:set>
                                    <p:anim calcmode="lin" valueType="num">
                                      <p:cBhvr additive="base">
                                        <p:cTn id="19" dur="500"/>
                                        <p:tgtEl>
                                          <p:spTgt spid="685">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685">
                                            <p:txEl>
                                              <p:pRg st="3" end="3"/>
                                            </p:txEl>
                                          </p:spTgt>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685">
                                            <p:txEl>
                                              <p:pRg st="4" end="4"/>
                                            </p:txEl>
                                          </p:spTgt>
                                        </p:tgtEl>
                                        <p:attrNameLst>
                                          <p:attrName>style.visibility</p:attrName>
                                        </p:attrNameLst>
                                      </p:cBhvr>
                                      <p:to>
                                        <p:strVal val="visible"/>
                                      </p:to>
                                    </p:set>
                                    <p:anim calcmode="lin" valueType="num">
                                      <p:cBhvr additive="base">
                                        <p:cTn id="23" dur="500"/>
                                        <p:tgtEl>
                                          <p:spTgt spid="685">
                                            <p:txEl>
                                              <p:pRg st="4" end="4"/>
                                            </p:txEl>
                                          </p:spTgt>
                                        </p:tgtEl>
                                        <p:attrNameLst>
                                          <p:attrName>ppt_w</p:attrName>
                                        </p:attrNameLst>
                                      </p:cBhvr>
                                      <p:tavLst>
                                        <p:tav tm="0">
                                          <p:val>
                                            <p:strVal val="0"/>
                                          </p:val>
                                        </p:tav>
                                        <p:tav tm="100000">
                                          <p:val>
                                            <p:strVal val="#ppt_w"/>
                                          </p:val>
                                        </p:tav>
                                      </p:tavLst>
                                    </p:anim>
                                    <p:anim calcmode="lin" valueType="num">
                                      <p:cBhvr additive="base">
                                        <p:cTn id="24" dur="500"/>
                                        <p:tgtEl>
                                          <p:spTgt spid="685">
                                            <p:txEl>
                                              <p:pRg st="4" end="4"/>
                                            </p:txEl>
                                          </p:spTgt>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685">
                                            <p:txEl>
                                              <p:pRg st="5" end="5"/>
                                            </p:txEl>
                                          </p:spTgt>
                                        </p:tgtEl>
                                        <p:attrNameLst>
                                          <p:attrName>style.visibility</p:attrName>
                                        </p:attrNameLst>
                                      </p:cBhvr>
                                      <p:to>
                                        <p:strVal val="visible"/>
                                      </p:to>
                                    </p:set>
                                    <p:anim calcmode="lin" valueType="num">
                                      <p:cBhvr additive="base">
                                        <p:cTn id="27" dur="500"/>
                                        <p:tgtEl>
                                          <p:spTgt spid="685">
                                            <p:txEl>
                                              <p:pRg st="5" end="5"/>
                                            </p:txEl>
                                          </p:spTgt>
                                        </p:tgtEl>
                                        <p:attrNameLst>
                                          <p:attrName>ppt_w</p:attrName>
                                        </p:attrNameLst>
                                      </p:cBhvr>
                                      <p:tavLst>
                                        <p:tav tm="0">
                                          <p:val>
                                            <p:strVal val="0"/>
                                          </p:val>
                                        </p:tav>
                                        <p:tav tm="100000">
                                          <p:val>
                                            <p:strVal val="#ppt_w"/>
                                          </p:val>
                                        </p:tav>
                                      </p:tavLst>
                                    </p:anim>
                                    <p:anim calcmode="lin" valueType="num">
                                      <p:cBhvr additive="base">
                                        <p:cTn id="28" dur="500"/>
                                        <p:tgtEl>
                                          <p:spTgt spid="685">
                                            <p:txEl>
                                              <p:pRg st="5" end="5"/>
                                            </p:txEl>
                                          </p:spTgt>
                                        </p:tgtEl>
                                        <p:attrNameLst>
                                          <p:attrName>ppt_h</p:attrName>
                                        </p:attrNameLst>
                                      </p:cBhvr>
                                      <p:tavLst>
                                        <p:tav tm="0">
                                          <p:val>
                                            <p:str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685">
                                            <p:txEl>
                                              <p:pRg st="6" end="6"/>
                                            </p:txEl>
                                          </p:spTgt>
                                        </p:tgtEl>
                                        <p:attrNameLst>
                                          <p:attrName>style.visibility</p:attrName>
                                        </p:attrNameLst>
                                      </p:cBhvr>
                                      <p:to>
                                        <p:strVal val="visible"/>
                                      </p:to>
                                    </p:set>
                                    <p:anim calcmode="lin" valueType="num">
                                      <p:cBhvr additive="base">
                                        <p:cTn id="31" dur="500"/>
                                        <p:tgtEl>
                                          <p:spTgt spid="685">
                                            <p:txEl>
                                              <p:pRg st="6" end="6"/>
                                            </p:txEl>
                                          </p:spTgt>
                                        </p:tgtEl>
                                        <p:attrNameLst>
                                          <p:attrName>ppt_w</p:attrName>
                                        </p:attrNameLst>
                                      </p:cBhvr>
                                      <p:tavLst>
                                        <p:tav tm="0">
                                          <p:val>
                                            <p:strVal val="0"/>
                                          </p:val>
                                        </p:tav>
                                        <p:tav tm="100000">
                                          <p:val>
                                            <p:strVal val="#ppt_w"/>
                                          </p:val>
                                        </p:tav>
                                      </p:tavLst>
                                    </p:anim>
                                    <p:anim calcmode="lin" valueType="num">
                                      <p:cBhvr additive="base">
                                        <p:cTn id="32" dur="500"/>
                                        <p:tgtEl>
                                          <p:spTgt spid="685">
                                            <p:txEl>
                                              <p:pRg st="6" end="6"/>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bg>
      <p:bgPr>
        <a:solidFill>
          <a:srgbClr val="AEBDC9"/>
        </a:solidFill>
        <a:effectLst/>
      </p:bgPr>
    </p:bg>
    <p:spTree>
      <p:nvGrpSpPr>
        <p:cNvPr id="1" name="Shape 689"/>
        <p:cNvGrpSpPr/>
        <p:nvPr/>
      </p:nvGrpSpPr>
      <p:grpSpPr>
        <a:xfrm>
          <a:off x="0" y="0"/>
          <a:ext cx="0" cy="0"/>
          <a:chOff x="0" y="0"/>
          <a:chExt cx="0" cy="0"/>
        </a:xfrm>
      </p:grpSpPr>
      <p:sp>
        <p:nvSpPr>
          <p:cNvPr id="690" name="Google Shape;690;p85"/>
          <p:cNvSpPr txBox="1">
            <a:spLocks noGrp="1"/>
          </p:cNvSpPr>
          <p:nvPr>
            <p:ph type="body" idx="1"/>
          </p:nvPr>
        </p:nvSpPr>
        <p:spPr>
          <a:xfrm>
            <a:off x="3408218" y="145472"/>
            <a:ext cx="8562109" cy="6463144"/>
          </a:xfrm>
          <a:prstGeom prst="rect">
            <a:avLst/>
          </a:prstGeom>
          <a:no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rgbClr val="FF0000"/>
              </a:buClr>
              <a:buSzPts val="2800"/>
              <a:buNone/>
            </a:pPr>
            <a:r>
              <a:rPr lang="en-US" sz="2800" b="1">
                <a:solidFill>
                  <a:srgbClr val="FF0000"/>
                </a:solidFill>
              </a:rPr>
              <a:t>Clausura (3:1-18):</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Pablo pide que se rece por la difusión del Evangelio y por la liberación de los enemigos.</a:t>
            </a:r>
            <a:endParaRPr sz="2400" i="1">
              <a:solidFill>
                <a:schemeClr val="dk1"/>
              </a:solidFill>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Reafirma el consejo que dio en la primera carta de que los tesalonicenses deben dedicarse a trabajar con ahínco, al igual que el propio Pablo se esforzó por la causa del Evangelio.</a:t>
            </a:r>
            <a:endParaRPr sz="2400" i="1">
              <a:solidFill>
                <a:schemeClr val="dk1"/>
              </a:solidFill>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Por último, firmó de su puño y letra (al parecer, la carta fue redactada por un amanuense), y su firma personal se convertiría ahora en una marca de validación en todas sus cartas.</a:t>
            </a:r>
            <a:endParaRPr sz="2400" i="1">
              <a:solidFill>
                <a:schemeClr val="dk1"/>
              </a:solidFill>
            </a:endParaRPr>
          </a:p>
          <a:p>
            <a:pPr marL="0" lvl="0" indent="0" algn="l" rtl="0">
              <a:lnSpc>
                <a:spcPct val="112000"/>
              </a:lnSpc>
              <a:spcBef>
                <a:spcPts val="900"/>
              </a:spcBef>
              <a:spcAft>
                <a:spcPts val="0"/>
              </a:spcAft>
              <a:buClr>
                <a:srgbClr val="262626"/>
              </a:buClr>
              <a:buSzPts val="2400"/>
              <a:buNone/>
            </a:pPr>
            <a:endParaRPr sz="2400" i="1">
              <a:solidFill>
                <a:schemeClr val="dk1"/>
              </a:solidFill>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690">
                                            <p:txEl>
                                              <p:pRg st="0" end="0"/>
                                            </p:txEl>
                                          </p:spTgt>
                                        </p:tgtEl>
                                        <p:attrNameLst>
                                          <p:attrName>style.visibility</p:attrName>
                                        </p:attrNameLst>
                                      </p:cBhvr>
                                      <p:to>
                                        <p:strVal val="visible"/>
                                      </p:to>
                                    </p:set>
                                    <p:anim calcmode="lin" valueType="num">
                                      <p:cBhvr additive="base">
                                        <p:cTn id="7" dur="500"/>
                                        <p:tgtEl>
                                          <p:spTgt spid="690">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690">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690">
                                            <p:txEl>
                                              <p:pRg st="1" end="1"/>
                                            </p:txEl>
                                          </p:spTgt>
                                        </p:tgtEl>
                                        <p:attrNameLst>
                                          <p:attrName>style.visibility</p:attrName>
                                        </p:attrNameLst>
                                      </p:cBhvr>
                                      <p:to>
                                        <p:strVal val="visible"/>
                                      </p:to>
                                    </p:set>
                                    <p:anim calcmode="lin" valueType="num">
                                      <p:cBhvr additive="base">
                                        <p:cTn id="11" dur="500"/>
                                        <p:tgtEl>
                                          <p:spTgt spid="690">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690">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690">
                                            <p:txEl>
                                              <p:pRg st="2" end="2"/>
                                            </p:txEl>
                                          </p:spTgt>
                                        </p:tgtEl>
                                        <p:attrNameLst>
                                          <p:attrName>style.visibility</p:attrName>
                                        </p:attrNameLst>
                                      </p:cBhvr>
                                      <p:to>
                                        <p:strVal val="visible"/>
                                      </p:to>
                                    </p:set>
                                    <p:anim calcmode="lin" valueType="num">
                                      <p:cBhvr additive="base">
                                        <p:cTn id="15" dur="500"/>
                                        <p:tgtEl>
                                          <p:spTgt spid="690">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690">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690">
                                            <p:txEl>
                                              <p:pRg st="3" end="3"/>
                                            </p:txEl>
                                          </p:spTgt>
                                        </p:tgtEl>
                                        <p:attrNameLst>
                                          <p:attrName>style.visibility</p:attrName>
                                        </p:attrNameLst>
                                      </p:cBhvr>
                                      <p:to>
                                        <p:strVal val="visible"/>
                                      </p:to>
                                    </p:set>
                                    <p:anim calcmode="lin" valueType="num">
                                      <p:cBhvr additive="base">
                                        <p:cTn id="19" dur="500"/>
                                        <p:tgtEl>
                                          <p:spTgt spid="690">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690">
                                            <p:txEl>
                                              <p:pRg st="3" end="3"/>
                                            </p:txEl>
                                          </p:spTgt>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690">
                                            <p:txEl>
                                              <p:pRg st="4" end="4"/>
                                            </p:txEl>
                                          </p:spTgt>
                                        </p:tgtEl>
                                        <p:attrNameLst>
                                          <p:attrName>style.visibility</p:attrName>
                                        </p:attrNameLst>
                                      </p:cBhvr>
                                      <p:to>
                                        <p:strVal val="visible"/>
                                      </p:to>
                                    </p:set>
                                    <p:anim calcmode="lin" valueType="num">
                                      <p:cBhvr additive="base">
                                        <p:cTn id="23" dur="500"/>
                                        <p:tgtEl>
                                          <p:spTgt spid="690">
                                            <p:txEl>
                                              <p:pRg st="4" end="4"/>
                                            </p:txEl>
                                          </p:spTgt>
                                        </p:tgtEl>
                                        <p:attrNameLst>
                                          <p:attrName>ppt_w</p:attrName>
                                        </p:attrNameLst>
                                      </p:cBhvr>
                                      <p:tavLst>
                                        <p:tav tm="0">
                                          <p:val>
                                            <p:strVal val="0"/>
                                          </p:val>
                                        </p:tav>
                                        <p:tav tm="100000">
                                          <p:val>
                                            <p:strVal val="#ppt_w"/>
                                          </p:val>
                                        </p:tav>
                                      </p:tavLst>
                                    </p:anim>
                                    <p:anim calcmode="lin" valueType="num">
                                      <p:cBhvr additive="base">
                                        <p:cTn id="24" dur="500"/>
                                        <p:tgtEl>
                                          <p:spTgt spid="690">
                                            <p:txEl>
                                              <p:pRg st="4" end="4"/>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Shape 694"/>
        <p:cNvGrpSpPr/>
        <p:nvPr/>
      </p:nvGrpSpPr>
      <p:grpSpPr>
        <a:xfrm>
          <a:off x="0" y="0"/>
          <a:ext cx="0" cy="0"/>
          <a:chOff x="0" y="0"/>
          <a:chExt cx="0" cy="0"/>
        </a:xfrm>
      </p:grpSpPr>
      <p:sp>
        <p:nvSpPr>
          <p:cNvPr id="695" name="Google Shape;695;p86"/>
          <p:cNvSpPr txBox="1">
            <a:spLocks noGrp="1"/>
          </p:cNvSpPr>
          <p:nvPr>
            <p:ph type="body" idx="1"/>
          </p:nvPr>
        </p:nvSpPr>
        <p:spPr>
          <a:xfrm>
            <a:off x="1981200" y="1898074"/>
            <a:ext cx="5105400" cy="4232564"/>
          </a:xfrm>
          <a:prstGeom prst="rect">
            <a:avLst/>
          </a:prstGeom>
          <a:noFill/>
          <a:ln>
            <a:noFill/>
          </a:ln>
        </p:spPr>
        <p:txBody>
          <a:bodyPr spcFirstLastPara="1" wrap="square" lIns="91425" tIns="45700" rIns="91425" bIns="45700" anchor="t" anchorCtr="0">
            <a:normAutofit lnSpcReduction="20000"/>
          </a:bodyPr>
          <a:lstStyle/>
          <a:p>
            <a:pPr marL="283464" lvl="0" indent="-283464" algn="r" rtl="0">
              <a:lnSpc>
                <a:spcPct val="90000"/>
              </a:lnSpc>
              <a:spcBef>
                <a:spcPts val="0"/>
              </a:spcBef>
              <a:spcAft>
                <a:spcPts val="0"/>
              </a:spcAft>
              <a:buClr>
                <a:srgbClr val="990000"/>
              </a:buClr>
              <a:buSzPts val="2800"/>
              <a:buFont typeface="Noto Sans Symbols"/>
              <a:buNone/>
            </a:pPr>
            <a:r>
              <a:rPr lang="en-US" sz="2800" b="1">
                <a:solidFill>
                  <a:srgbClr val="990000"/>
                </a:solidFill>
              </a:rPr>
              <a:t>Ante la posibilidad de una carta falsificada (2 Tes. 2:2), Pablo adoptó la práctica de firmar sus cartas de su puño y letra, aunque puede haber utilizado un amanuense para la redacción real (2 Tes. 3:17).</a:t>
            </a:r>
            <a:endParaRPr/>
          </a:p>
          <a:p>
            <a:pPr marL="283464" lvl="0" indent="-283464" algn="r" rtl="0">
              <a:lnSpc>
                <a:spcPct val="90000"/>
              </a:lnSpc>
              <a:spcBef>
                <a:spcPts val="900"/>
              </a:spcBef>
              <a:spcAft>
                <a:spcPts val="0"/>
              </a:spcAft>
              <a:buClr>
                <a:schemeClr val="dk1"/>
              </a:buClr>
              <a:buSzPts val="1100"/>
              <a:buFont typeface="Arial"/>
              <a:buNone/>
            </a:pPr>
            <a:r>
              <a:rPr lang="en-US" sz="2400" b="1" i="1">
                <a:solidFill>
                  <a:srgbClr val="54472B"/>
                </a:solidFill>
              </a:rPr>
              <a:t>Al igual que la firma de Hermas a la derecha (250 d.C.), la de Pablo estaba en letra grande (cf. Gálatas 6:11).</a:t>
            </a:r>
            <a:endParaRPr sz="2400" b="1" i="1">
              <a:solidFill>
                <a:srgbClr val="54472B"/>
              </a:solidFill>
            </a:endParaRPr>
          </a:p>
          <a:p>
            <a:pPr marL="283464" lvl="0" indent="-283464" algn="r" rtl="0">
              <a:lnSpc>
                <a:spcPct val="90000"/>
              </a:lnSpc>
              <a:spcBef>
                <a:spcPts val="900"/>
              </a:spcBef>
              <a:spcAft>
                <a:spcPts val="0"/>
              </a:spcAft>
              <a:buClr>
                <a:schemeClr val="dk1"/>
              </a:buClr>
              <a:buSzPts val="1100"/>
              <a:buNone/>
            </a:pPr>
            <a:r>
              <a:rPr lang="en-US" sz="2400" b="1" i="1">
                <a:solidFill>
                  <a:srgbClr val="54472B"/>
                </a:solidFill>
              </a:rPr>
              <a:t>Su firma era la autentificación de la autenticidad de su carta (1 Cor. 16:21).</a:t>
            </a:r>
            <a:endParaRPr sz="2400" b="1" i="1">
              <a:solidFill>
                <a:srgbClr val="54472B"/>
              </a:solidFill>
            </a:endParaRPr>
          </a:p>
        </p:txBody>
      </p:sp>
      <p:pic>
        <p:nvPicPr>
          <p:cNvPr id="696" name="Google Shape;696;p86" descr="NewTestament 003 (Changed)"/>
          <p:cNvPicPr preferRelativeResize="0"/>
          <p:nvPr/>
        </p:nvPicPr>
        <p:blipFill rotWithShape="1">
          <a:blip r:embed="rId3">
            <a:alphaModFix/>
          </a:blip>
          <a:srcRect/>
          <a:stretch/>
        </p:blipFill>
        <p:spPr>
          <a:xfrm>
            <a:off x="7391401" y="0"/>
            <a:ext cx="3521075" cy="6858000"/>
          </a:xfrm>
          <a:prstGeom prst="rect">
            <a:avLst/>
          </a:prstGeom>
          <a:noFill/>
          <a:ln>
            <a:noFill/>
          </a:ln>
        </p:spPr>
      </p:pic>
      <p:sp>
        <p:nvSpPr>
          <p:cNvPr id="697" name="Google Shape;697;p86"/>
          <p:cNvSpPr txBox="1">
            <a:spLocks noGrp="1"/>
          </p:cNvSpPr>
          <p:nvPr>
            <p:ph type="title"/>
          </p:nvPr>
        </p:nvSpPr>
        <p:spPr>
          <a:xfrm>
            <a:off x="420175" y="824350"/>
            <a:ext cx="6666300" cy="838200"/>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800000"/>
              </a:buClr>
              <a:buSzPts val="5000"/>
              <a:buFont typeface="Impact"/>
              <a:buNone/>
            </a:pPr>
            <a:r>
              <a:rPr lang="en-US">
                <a:solidFill>
                  <a:srgbClr val="800000"/>
                </a:solidFill>
                <a:latin typeface="Impact"/>
                <a:ea typeface="Impact"/>
                <a:cs typeface="Impact"/>
                <a:sym typeface="Impact"/>
              </a:rPr>
              <a:t>LA PROPIA FIRMA DE PAUL</a:t>
            </a:r>
            <a:endParaRPr/>
          </a:p>
        </p:txBody>
      </p:sp>
      <p:sp>
        <p:nvSpPr>
          <p:cNvPr id="698" name="Google Shape;698;p86"/>
          <p:cNvSpPr txBox="1"/>
          <p:nvPr/>
        </p:nvSpPr>
        <p:spPr>
          <a:xfrm>
            <a:off x="4114800" y="6488700"/>
            <a:ext cx="32766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1"/>
                </a:solidFill>
                <a:latin typeface="Verdana"/>
                <a:ea typeface="Verdana"/>
                <a:cs typeface="Verdana"/>
                <a:sym typeface="Verdana"/>
              </a:rPr>
              <a:t>Universidad de Michigan</a:t>
            </a:r>
            <a:endParaRPr>
              <a:solidFill>
                <a:schemeClr val="accent1"/>
              </a:solidFill>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95">
                                            <p:txEl>
                                              <p:pRg st="0" end="0"/>
                                            </p:txEl>
                                          </p:spTgt>
                                        </p:tgtEl>
                                        <p:attrNameLst>
                                          <p:attrName>style.visibility</p:attrName>
                                        </p:attrNameLst>
                                      </p:cBhvr>
                                      <p:to>
                                        <p:strVal val="visible"/>
                                      </p:to>
                                    </p:set>
                                    <p:anim calcmode="lin" valueType="num">
                                      <p:cBhvr additive="base">
                                        <p:cTn id="7" dur="500"/>
                                        <p:tgtEl>
                                          <p:spTgt spid="695">
                                            <p:txEl>
                                              <p:pRg st="0" end="0"/>
                                            </p:txEl>
                                          </p:spTgt>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695">
                                            <p:txEl>
                                              <p:pRg st="1" end="1"/>
                                            </p:txEl>
                                          </p:spTgt>
                                        </p:tgtEl>
                                        <p:attrNameLst>
                                          <p:attrName>style.visibility</p:attrName>
                                        </p:attrNameLst>
                                      </p:cBhvr>
                                      <p:to>
                                        <p:strVal val="visible"/>
                                      </p:to>
                                    </p:set>
                                    <p:anim calcmode="lin" valueType="num">
                                      <p:cBhvr additive="base">
                                        <p:cTn id="10" dur="500"/>
                                        <p:tgtEl>
                                          <p:spTgt spid="695">
                                            <p:txEl>
                                              <p:pRg st="1" end="1"/>
                                            </p:txEl>
                                          </p:spTgt>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695">
                                            <p:txEl>
                                              <p:pRg st="2" end="2"/>
                                            </p:txEl>
                                          </p:spTgt>
                                        </p:tgtEl>
                                        <p:attrNameLst>
                                          <p:attrName>style.visibility</p:attrName>
                                        </p:attrNameLst>
                                      </p:cBhvr>
                                      <p:to>
                                        <p:strVal val="visible"/>
                                      </p:to>
                                    </p:set>
                                    <p:anim calcmode="lin" valueType="num">
                                      <p:cBhvr additive="base">
                                        <p:cTn id="13" dur="500"/>
                                        <p:tgtEl>
                                          <p:spTgt spid="69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96"/>
                                        </p:tgtEl>
                                        <p:attrNameLst>
                                          <p:attrName>style.visibility</p:attrName>
                                        </p:attrNameLst>
                                      </p:cBhvr>
                                      <p:to>
                                        <p:strVal val="visible"/>
                                      </p:to>
                                    </p:set>
                                    <p:animEffect transition="in" filter="fade">
                                      <p:cBhvr>
                                        <p:cTn id="18" dur="500"/>
                                        <p:tgtEl>
                                          <p:spTgt spid="6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showMasterSp="0">
  <p:cSld>
    <p:bg>
      <p:bgPr>
        <a:solidFill>
          <a:srgbClr val="232D35"/>
        </a:solidFill>
        <a:effectLst/>
      </p:bgPr>
    </p:bg>
    <p:spTree>
      <p:nvGrpSpPr>
        <p:cNvPr id="1" name="Shape 702"/>
        <p:cNvGrpSpPr/>
        <p:nvPr/>
      </p:nvGrpSpPr>
      <p:grpSpPr>
        <a:xfrm>
          <a:off x="0" y="0"/>
          <a:ext cx="0" cy="0"/>
          <a:chOff x="0" y="0"/>
          <a:chExt cx="0" cy="0"/>
        </a:xfrm>
      </p:grpSpPr>
      <p:sp>
        <p:nvSpPr>
          <p:cNvPr id="703" name="Google Shape;703;p87"/>
          <p:cNvSpPr txBox="1">
            <a:spLocks noGrp="1"/>
          </p:cNvSpPr>
          <p:nvPr>
            <p:ph type="title" idx="4294967295"/>
          </p:nvPr>
        </p:nvSpPr>
        <p:spPr>
          <a:xfrm>
            <a:off x="762000" y="559678"/>
            <a:ext cx="3833906" cy="495249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2"/>
              </a:buClr>
              <a:buSzPts val="4800"/>
              <a:buFont typeface="Century Schoolbook"/>
              <a:buNone/>
            </a:pPr>
            <a:r>
              <a:rPr lang="en-US" sz="4800" b="1">
                <a:solidFill>
                  <a:schemeClr val="accent2"/>
                </a:solidFill>
              </a:rPr>
              <a:t>Discusión:</a:t>
            </a:r>
            <a:endParaRPr/>
          </a:p>
        </p:txBody>
      </p:sp>
      <p:sp>
        <p:nvSpPr>
          <p:cNvPr id="704" name="Google Shape;704;p87"/>
          <p:cNvSpPr txBox="1">
            <a:spLocks noGrp="1"/>
          </p:cNvSpPr>
          <p:nvPr>
            <p:ph type="body" idx="4294967295"/>
          </p:nvPr>
        </p:nvSpPr>
        <p:spPr>
          <a:xfrm>
            <a:off x="4595906" y="559677"/>
            <a:ext cx="7041912" cy="5945031"/>
          </a:xfrm>
          <a:prstGeom prst="rect">
            <a:avLst/>
          </a:prstGeom>
          <a:noFill/>
          <a:ln>
            <a:noFill/>
          </a:ln>
        </p:spPr>
        <p:txBody>
          <a:bodyPr spcFirstLastPara="1" wrap="square" lIns="91425" tIns="45700" rIns="91425" bIns="45700" anchor="t" anchorCtr="0">
            <a:noAutofit/>
          </a:bodyPr>
          <a:lstStyle/>
          <a:p>
            <a:pPr marL="740664" lvl="0" indent="-283464" algn="l" rtl="0">
              <a:lnSpc>
                <a:spcPct val="112000"/>
              </a:lnSpc>
              <a:spcBef>
                <a:spcPts val="900"/>
              </a:spcBef>
              <a:spcAft>
                <a:spcPts val="0"/>
              </a:spcAft>
              <a:buClr>
                <a:schemeClr val="dk1"/>
              </a:buClr>
              <a:buSzPts val="1100"/>
              <a:buFont typeface="Arial"/>
              <a:buNone/>
            </a:pPr>
            <a:r>
              <a:rPr lang="en-US" sz="3200">
                <a:solidFill>
                  <a:srgbClr val="FFFF99"/>
                </a:solidFill>
              </a:rPr>
              <a:t>¿Qué aprendemos de Pablo como</a:t>
            </a:r>
            <a:endParaRPr sz="3200">
              <a:solidFill>
                <a:srgbClr val="FFFF99"/>
              </a:solidFill>
            </a:endParaRPr>
          </a:p>
          <a:p>
            <a:pPr marL="740664" lvl="0" indent="-283464" algn="l" rtl="0">
              <a:lnSpc>
                <a:spcPct val="112000"/>
              </a:lnSpc>
              <a:spcBef>
                <a:spcPts val="900"/>
              </a:spcBef>
              <a:spcAft>
                <a:spcPts val="0"/>
              </a:spcAft>
              <a:buClr>
                <a:schemeClr val="dk1"/>
              </a:buClr>
              <a:buSzPts val="1100"/>
              <a:buFont typeface="Arial"/>
              <a:buNone/>
            </a:pPr>
            <a:r>
              <a:rPr lang="en-US" sz="3200">
                <a:solidFill>
                  <a:srgbClr val="FFFF99"/>
                </a:solidFill>
              </a:rPr>
              <a:t>persona en la carta a los gálatas?</a:t>
            </a:r>
            <a:endParaRPr sz="3200">
              <a:solidFill>
                <a:srgbClr val="FFFF99"/>
              </a:solidFill>
            </a:endParaRPr>
          </a:p>
          <a:p>
            <a:pPr marL="283464" lvl="0" indent="-283464" algn="l" rtl="0">
              <a:lnSpc>
                <a:spcPct val="112000"/>
              </a:lnSpc>
              <a:spcBef>
                <a:spcPts val="900"/>
              </a:spcBef>
              <a:spcAft>
                <a:spcPts val="0"/>
              </a:spcAft>
              <a:buClr>
                <a:schemeClr val="dk1"/>
              </a:buClr>
              <a:buSzPts val="1100"/>
              <a:buFont typeface="Arial"/>
              <a:buNone/>
            </a:pPr>
            <a:endParaRPr sz="3200">
              <a:solidFill>
                <a:srgbClr val="FFFF99"/>
              </a:solidFill>
            </a:endParaRPr>
          </a:p>
          <a:p>
            <a:pPr marL="457200" lvl="0" indent="0" algn="l" rtl="0">
              <a:lnSpc>
                <a:spcPct val="112000"/>
              </a:lnSpc>
              <a:spcBef>
                <a:spcPts val="900"/>
              </a:spcBef>
              <a:spcAft>
                <a:spcPts val="0"/>
              </a:spcAft>
              <a:buClr>
                <a:schemeClr val="dk1"/>
              </a:buClr>
              <a:buSzPts val="1100"/>
              <a:buFont typeface="Arial"/>
              <a:buNone/>
            </a:pPr>
            <a:r>
              <a:rPr lang="en-US" sz="3200">
                <a:solidFill>
                  <a:srgbClr val="FFFF99"/>
                </a:solidFill>
              </a:rPr>
              <a:t>En las cartas a los Tesalonicenses, Pablo parece prever que estará vivo en la segunda venida de Jesús. En las cartas posteriores, esto no es tan evidente. ¿Cree usted que Pablo puede haber reconsiderado su opinión sobre este tema al envejecer?</a:t>
            </a:r>
            <a:endParaRPr sz="3200">
              <a:solidFill>
                <a:srgbClr val="FFFF99"/>
              </a:solidFill>
            </a:endParaRPr>
          </a:p>
          <a:p>
            <a:pPr marL="283464" lvl="0" indent="-283464" algn="l" rtl="0">
              <a:lnSpc>
                <a:spcPct val="112000"/>
              </a:lnSpc>
              <a:spcBef>
                <a:spcPts val="900"/>
              </a:spcBef>
              <a:spcAft>
                <a:spcPts val="0"/>
              </a:spcAft>
              <a:buClr>
                <a:schemeClr val="dk1"/>
              </a:buClr>
              <a:buSzPts val="1100"/>
              <a:buFont typeface="Arial"/>
              <a:buNone/>
            </a:pPr>
            <a:endParaRPr sz="3200">
              <a:solidFill>
                <a:srgbClr val="FFFF99"/>
              </a:solidFill>
            </a:endParaRPr>
          </a:p>
          <a:p>
            <a:pPr marL="283464" lvl="0" indent="-283464" algn="l" rtl="0">
              <a:lnSpc>
                <a:spcPct val="112000"/>
              </a:lnSpc>
              <a:spcBef>
                <a:spcPts val="900"/>
              </a:spcBef>
              <a:spcAft>
                <a:spcPts val="0"/>
              </a:spcAft>
              <a:buClr>
                <a:srgbClr val="FFFF99"/>
              </a:buClr>
              <a:buSzPts val="3200"/>
              <a:buFont typeface="Noto Sans Symbols"/>
              <a:buNone/>
            </a:pPr>
            <a:endParaRPr sz="3200">
              <a:solidFill>
                <a:srgbClr val="FFFF99"/>
              </a:solidFill>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704">
                                            <p:txEl>
                                              <p:pRg st="0" end="0"/>
                                            </p:txEl>
                                          </p:spTgt>
                                        </p:tgtEl>
                                        <p:attrNameLst>
                                          <p:attrName>style.visibility</p:attrName>
                                        </p:attrNameLst>
                                      </p:cBhvr>
                                      <p:to>
                                        <p:strVal val="visible"/>
                                      </p:to>
                                    </p:set>
                                    <p:anim calcmode="lin" valueType="num">
                                      <p:cBhvr additive="base">
                                        <p:cTn id="7" dur="500"/>
                                        <p:tgtEl>
                                          <p:spTgt spid="704">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704">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704">
                                            <p:txEl>
                                              <p:pRg st="1" end="1"/>
                                            </p:txEl>
                                          </p:spTgt>
                                        </p:tgtEl>
                                        <p:attrNameLst>
                                          <p:attrName>style.visibility</p:attrName>
                                        </p:attrNameLst>
                                      </p:cBhvr>
                                      <p:to>
                                        <p:strVal val="visible"/>
                                      </p:to>
                                    </p:set>
                                    <p:anim calcmode="lin" valueType="num">
                                      <p:cBhvr additive="base">
                                        <p:cTn id="11" dur="500"/>
                                        <p:tgtEl>
                                          <p:spTgt spid="704">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704">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704">
                                            <p:txEl>
                                              <p:pRg st="2" end="2"/>
                                            </p:txEl>
                                          </p:spTgt>
                                        </p:tgtEl>
                                        <p:attrNameLst>
                                          <p:attrName>style.visibility</p:attrName>
                                        </p:attrNameLst>
                                      </p:cBhvr>
                                      <p:to>
                                        <p:strVal val="visible"/>
                                      </p:to>
                                    </p:set>
                                    <p:anim calcmode="lin" valueType="num">
                                      <p:cBhvr additive="base">
                                        <p:cTn id="15" dur="500"/>
                                        <p:tgtEl>
                                          <p:spTgt spid="704">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704">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704">
                                            <p:txEl>
                                              <p:pRg st="3" end="3"/>
                                            </p:txEl>
                                          </p:spTgt>
                                        </p:tgtEl>
                                        <p:attrNameLst>
                                          <p:attrName>style.visibility</p:attrName>
                                        </p:attrNameLst>
                                      </p:cBhvr>
                                      <p:to>
                                        <p:strVal val="visible"/>
                                      </p:to>
                                    </p:set>
                                    <p:anim calcmode="lin" valueType="num">
                                      <p:cBhvr additive="base">
                                        <p:cTn id="19" dur="500"/>
                                        <p:tgtEl>
                                          <p:spTgt spid="704">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704">
                                            <p:txEl>
                                              <p:pRg st="3" end="3"/>
                                            </p:txEl>
                                          </p:spTgt>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704">
                                            <p:txEl>
                                              <p:pRg st="4" end="4"/>
                                            </p:txEl>
                                          </p:spTgt>
                                        </p:tgtEl>
                                        <p:attrNameLst>
                                          <p:attrName>style.visibility</p:attrName>
                                        </p:attrNameLst>
                                      </p:cBhvr>
                                      <p:to>
                                        <p:strVal val="visible"/>
                                      </p:to>
                                    </p:set>
                                    <p:anim calcmode="lin" valueType="num">
                                      <p:cBhvr additive="base">
                                        <p:cTn id="23" dur="500"/>
                                        <p:tgtEl>
                                          <p:spTgt spid="704">
                                            <p:txEl>
                                              <p:pRg st="4" end="4"/>
                                            </p:txEl>
                                          </p:spTgt>
                                        </p:tgtEl>
                                        <p:attrNameLst>
                                          <p:attrName>ppt_w</p:attrName>
                                        </p:attrNameLst>
                                      </p:cBhvr>
                                      <p:tavLst>
                                        <p:tav tm="0">
                                          <p:val>
                                            <p:strVal val="0"/>
                                          </p:val>
                                        </p:tav>
                                        <p:tav tm="100000">
                                          <p:val>
                                            <p:strVal val="#ppt_w"/>
                                          </p:val>
                                        </p:tav>
                                      </p:tavLst>
                                    </p:anim>
                                    <p:anim calcmode="lin" valueType="num">
                                      <p:cBhvr additive="base">
                                        <p:cTn id="24" dur="500"/>
                                        <p:tgtEl>
                                          <p:spTgt spid="704">
                                            <p:txEl>
                                              <p:pRg st="4" end="4"/>
                                            </p:txEl>
                                          </p:spTgt>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704">
                                            <p:txEl>
                                              <p:pRg st="5" end="5"/>
                                            </p:txEl>
                                          </p:spTgt>
                                        </p:tgtEl>
                                        <p:attrNameLst>
                                          <p:attrName>style.visibility</p:attrName>
                                        </p:attrNameLst>
                                      </p:cBhvr>
                                      <p:to>
                                        <p:strVal val="visible"/>
                                      </p:to>
                                    </p:set>
                                    <p:anim calcmode="lin" valueType="num">
                                      <p:cBhvr additive="base">
                                        <p:cTn id="27" dur="500"/>
                                        <p:tgtEl>
                                          <p:spTgt spid="704">
                                            <p:txEl>
                                              <p:pRg st="5" end="5"/>
                                            </p:txEl>
                                          </p:spTgt>
                                        </p:tgtEl>
                                        <p:attrNameLst>
                                          <p:attrName>ppt_w</p:attrName>
                                        </p:attrNameLst>
                                      </p:cBhvr>
                                      <p:tavLst>
                                        <p:tav tm="0">
                                          <p:val>
                                            <p:strVal val="0"/>
                                          </p:val>
                                        </p:tav>
                                        <p:tav tm="100000">
                                          <p:val>
                                            <p:strVal val="#ppt_w"/>
                                          </p:val>
                                        </p:tav>
                                      </p:tavLst>
                                    </p:anim>
                                    <p:anim calcmode="lin" valueType="num">
                                      <p:cBhvr additive="base">
                                        <p:cTn id="28" dur="500"/>
                                        <p:tgtEl>
                                          <p:spTgt spid="704">
                                            <p:txEl>
                                              <p:pRg st="5" end="5"/>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showMasterSp="0">
  <p:cSld>
    <p:bg>
      <p:bgPr>
        <a:solidFill>
          <a:srgbClr val="321C24"/>
        </a:solidFill>
        <a:effectLst/>
      </p:bgPr>
    </p:bg>
    <p:spTree>
      <p:nvGrpSpPr>
        <p:cNvPr id="1" name="Shape 708"/>
        <p:cNvGrpSpPr/>
        <p:nvPr/>
      </p:nvGrpSpPr>
      <p:grpSpPr>
        <a:xfrm>
          <a:off x="0" y="0"/>
          <a:ext cx="0" cy="0"/>
          <a:chOff x="0" y="0"/>
          <a:chExt cx="0" cy="0"/>
        </a:xfrm>
      </p:grpSpPr>
      <p:sp>
        <p:nvSpPr>
          <p:cNvPr id="709" name="Google Shape;709;p88"/>
          <p:cNvSpPr txBox="1">
            <a:spLocks noGrp="1"/>
          </p:cNvSpPr>
          <p:nvPr>
            <p:ph type="title"/>
          </p:nvPr>
        </p:nvSpPr>
        <p:spPr>
          <a:xfrm>
            <a:off x="374073" y="561108"/>
            <a:ext cx="4221833" cy="4951061"/>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5000"/>
              <a:buFont typeface="Century Schoolbook"/>
              <a:buNone/>
            </a:pPr>
            <a:r>
              <a:rPr lang="en-US" b="1">
                <a:solidFill>
                  <a:srgbClr val="FFC000"/>
                </a:solidFill>
              </a:rPr>
              <a:t>Cartas de la tercera gira</a:t>
            </a:r>
            <a:br>
              <a:rPr lang="en-US" b="1">
                <a:solidFill>
                  <a:srgbClr val="FFC000"/>
                </a:solidFill>
              </a:rPr>
            </a:br>
            <a:br>
              <a:rPr lang="en-US" sz="3200" b="1">
                <a:solidFill>
                  <a:srgbClr val="FFC000"/>
                </a:solidFill>
              </a:rPr>
            </a:br>
            <a:r>
              <a:rPr lang="en-US" sz="3200" b="1">
                <a:solidFill>
                  <a:srgbClr val="FFC000"/>
                </a:solidFill>
              </a:rPr>
              <a:t>1 Corintios</a:t>
            </a:r>
            <a:br>
              <a:rPr lang="en-US" sz="3200" b="1">
                <a:solidFill>
                  <a:srgbClr val="FFC000"/>
                </a:solidFill>
              </a:rPr>
            </a:br>
            <a:r>
              <a:rPr lang="en-US" sz="3200" b="1">
                <a:solidFill>
                  <a:srgbClr val="FFC000"/>
                </a:solidFill>
              </a:rPr>
              <a:t>2 Corintios</a:t>
            </a:r>
            <a:br>
              <a:rPr lang="en-US" sz="3200" b="1">
                <a:solidFill>
                  <a:srgbClr val="FFC000"/>
                </a:solidFill>
              </a:rPr>
            </a:br>
            <a:r>
              <a:rPr lang="en-US" sz="3200" b="1">
                <a:solidFill>
                  <a:srgbClr val="FFC000"/>
                </a:solidFill>
              </a:rPr>
              <a:t>Romanos</a:t>
            </a:r>
            <a:endParaRPr b="1">
              <a:solidFill>
                <a:srgbClr val="FFC000"/>
              </a:solidFill>
            </a:endParaRPr>
          </a:p>
        </p:txBody>
      </p:sp>
    </p:spTree>
  </p:cSld>
  <p:clrMapOvr>
    <a:masterClrMapping/>
  </p:clrMapOvr>
  <p:transition>
    <p:split orient="vert"/>
  </p:transition>
</p:sld>
</file>

<file path=ppt/slides/slide89.xml><?xml version="1.0" encoding="utf-8"?>
<p:sld xmlns:a="http://schemas.openxmlformats.org/drawingml/2006/main" xmlns:r="http://schemas.openxmlformats.org/officeDocument/2006/relationships" xmlns:p="http://schemas.openxmlformats.org/presentationml/2006/main" showMasterSp="0">
  <p:cSld>
    <p:bg>
      <p:bgPr>
        <a:solidFill>
          <a:srgbClr val="5E3845"/>
        </a:solidFill>
        <a:effectLst/>
      </p:bgPr>
    </p:bg>
    <p:spTree>
      <p:nvGrpSpPr>
        <p:cNvPr id="1" name="Shape 713"/>
        <p:cNvGrpSpPr/>
        <p:nvPr/>
      </p:nvGrpSpPr>
      <p:grpSpPr>
        <a:xfrm>
          <a:off x="0" y="0"/>
          <a:ext cx="0" cy="0"/>
          <a:chOff x="0" y="0"/>
          <a:chExt cx="0" cy="0"/>
        </a:xfrm>
      </p:grpSpPr>
      <p:sp>
        <p:nvSpPr>
          <p:cNvPr id="714" name="Google Shape;714;p89"/>
          <p:cNvSpPr txBox="1">
            <a:spLocks noGrp="1"/>
          </p:cNvSpPr>
          <p:nvPr>
            <p:ph type="title"/>
          </p:nvPr>
        </p:nvSpPr>
        <p:spPr>
          <a:xfrm>
            <a:off x="374073" y="540328"/>
            <a:ext cx="4655127" cy="4971842"/>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4800"/>
              <a:buFont typeface="Century Schoolbook"/>
              <a:buNone/>
            </a:pPr>
            <a:r>
              <a:rPr lang="en-US" sz="4800" b="1">
                <a:solidFill>
                  <a:srgbClr val="FFC000"/>
                </a:solidFill>
              </a:rPr>
              <a:t>1 Corintios</a:t>
            </a:r>
            <a:endParaRPr/>
          </a:p>
        </p:txBody>
      </p:sp>
    </p:spTree>
  </p:cSld>
  <p:clrMapOvr>
    <a:masterClrMapping/>
  </p:clrMapOvr>
  <p:transition>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9"/>
          <p:cNvSpPr txBox="1">
            <a:spLocks noGrp="1"/>
          </p:cNvSpPr>
          <p:nvPr>
            <p:ph type="title"/>
          </p:nvPr>
        </p:nvSpPr>
        <p:spPr>
          <a:xfrm>
            <a:off x="15240" y="529198"/>
            <a:ext cx="3833906" cy="4952492"/>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5000"/>
              <a:buFont typeface="Century Schoolbook"/>
              <a:buNone/>
            </a:pPr>
            <a:r>
              <a:rPr lang="en-US" b="1">
                <a:solidFill>
                  <a:srgbClr val="FFC000"/>
                </a:solidFill>
              </a:rPr>
              <a:t>Saulo en Arabia y Jerusalén</a:t>
            </a:r>
            <a:endParaRPr/>
          </a:p>
        </p:txBody>
      </p:sp>
      <p:sp>
        <p:nvSpPr>
          <p:cNvPr id="187" name="Google Shape;187;p9"/>
          <p:cNvSpPr txBox="1">
            <a:spLocks noGrp="1"/>
          </p:cNvSpPr>
          <p:nvPr>
            <p:ph type="body" idx="1"/>
          </p:nvPr>
        </p:nvSpPr>
        <p:spPr>
          <a:xfrm>
            <a:off x="4587240" y="300598"/>
            <a:ext cx="7272900" cy="6328800"/>
          </a:xfrm>
          <a:prstGeom prst="rect">
            <a:avLst/>
          </a:prstGeom>
          <a:noFill/>
          <a:ln>
            <a:noFill/>
          </a:ln>
        </p:spPr>
        <p:txBody>
          <a:bodyPr spcFirstLastPara="1" wrap="square" lIns="91425" tIns="45700" rIns="91425" bIns="45700" anchor="t" anchorCtr="0">
            <a:normAutofit fontScale="85000"/>
          </a:bodyPr>
          <a:lstStyle/>
          <a:p>
            <a:pPr marL="0" lvl="0" indent="0" algn="l" rtl="0">
              <a:lnSpc>
                <a:spcPct val="112000"/>
              </a:lnSpc>
              <a:spcBef>
                <a:spcPts val="0"/>
              </a:spcBef>
              <a:spcAft>
                <a:spcPts val="0"/>
              </a:spcAft>
              <a:buNone/>
            </a:pPr>
            <a:r>
              <a:rPr lang="en-US" sz="3000" b="1">
                <a:solidFill>
                  <a:srgbClr val="FF0000"/>
                </a:solidFill>
                <a:latin typeface="Calibri"/>
                <a:ea typeface="Calibri"/>
                <a:cs typeface="Calibri"/>
                <a:sym typeface="Calibri"/>
              </a:rPr>
              <a:t>En su carta a los gálatas, Saulo (Pablo) añade detalles que Lucas omite.</a:t>
            </a:r>
            <a:endParaRPr sz="3000" b="1">
              <a:solidFill>
                <a:srgbClr val="FF0000"/>
              </a:solidFill>
              <a:latin typeface="Calibri"/>
              <a:ea typeface="Calibri"/>
              <a:cs typeface="Calibri"/>
              <a:sym typeface="Calibri"/>
            </a:endParaRPr>
          </a:p>
          <a:p>
            <a:pPr marL="283464" lvl="0" indent="-271081" algn="l" rtl="0">
              <a:lnSpc>
                <a:spcPct val="112000"/>
              </a:lnSpc>
              <a:spcBef>
                <a:spcPts val="900"/>
              </a:spcBef>
              <a:spcAft>
                <a:spcPts val="0"/>
              </a:spcAft>
              <a:buClr>
                <a:srgbClr val="262626"/>
              </a:buClr>
              <a:buSzPct val="100000"/>
              <a:buChar char="•"/>
            </a:pPr>
            <a:r>
              <a:rPr lang="en-US" sz="2600" i="1"/>
              <a:t>Tras su conversión, se dirigió inmediatamente a Arabia, al reino de Nabataen gobernado por Aretas IV (9 a.C. - 40 d.C.). Es de suponer que este paréntesis duró unos tres años (Gálatas 1:18a).</a:t>
            </a:r>
            <a:endParaRPr sz="2600" i="1"/>
          </a:p>
          <a:p>
            <a:pPr marL="283464" lvl="0" indent="-271081" algn="l" rtl="0">
              <a:lnSpc>
                <a:spcPct val="112000"/>
              </a:lnSpc>
              <a:spcBef>
                <a:spcPts val="900"/>
              </a:spcBef>
              <a:spcAft>
                <a:spcPts val="0"/>
              </a:spcAft>
              <a:buClr>
                <a:srgbClr val="262626"/>
              </a:buClr>
              <a:buSzPct val="100000"/>
              <a:buChar char="•"/>
            </a:pPr>
            <a:r>
              <a:rPr lang="en-US" sz="2600" i="1"/>
              <a:t>El viaje a Jerusalén que describe Lucas en Hechos 9 habría sido posterior al tiempo en Arabia. En Jerusalén, Bernabé le presentó a Pedro y a Santiago (Gálatas 1:18b-19).</a:t>
            </a:r>
            <a:endParaRPr sz="2600" i="1"/>
          </a:p>
          <a:p>
            <a:pPr marL="283464" lvl="0" indent="-271081" algn="l" rtl="0">
              <a:lnSpc>
                <a:spcPct val="112000"/>
              </a:lnSpc>
              <a:spcBef>
                <a:spcPts val="900"/>
              </a:spcBef>
              <a:spcAft>
                <a:spcPts val="0"/>
              </a:spcAft>
              <a:buClr>
                <a:srgbClr val="262626"/>
              </a:buClr>
              <a:buSzPct val="100000"/>
              <a:buChar char="•"/>
            </a:pPr>
            <a:r>
              <a:rPr lang="en-US" sz="2600" i="1"/>
              <a:t>En Jerusalén, no vio a ninguno de los otros apóstoles (Gálatas 1:19). Los otros cristianos eran reacios a aceptarlo.</a:t>
            </a:r>
            <a:endParaRPr sz="2600" i="1"/>
          </a:p>
          <a:p>
            <a:pPr marL="283464" lvl="0" indent="-271081" algn="l" rtl="0">
              <a:lnSpc>
                <a:spcPct val="112000"/>
              </a:lnSpc>
              <a:spcBef>
                <a:spcPts val="900"/>
              </a:spcBef>
              <a:spcAft>
                <a:spcPts val="0"/>
              </a:spcAft>
              <a:buClr>
                <a:srgbClr val="262626"/>
              </a:buClr>
              <a:buSzPct val="100000"/>
              <a:buChar char="•"/>
            </a:pPr>
            <a:r>
              <a:rPr lang="en-US" sz="2600" i="1"/>
              <a:t>Durante esta estancia, Saulo debatió con los judíos helenistas, que ahora estaban tan enfadados que intentaron matarlo, pero de nuevo los cristianos lo sacaron de la ciudad y lo enviaron a casa, a Tarso.</a:t>
            </a:r>
            <a:endParaRPr sz="2600" i="1"/>
          </a:p>
        </p:txBody>
      </p:sp>
      <p:sp>
        <p:nvSpPr>
          <p:cNvPr id="188" name="Google Shape;188;p9"/>
          <p:cNvSpPr txBox="1">
            <a:spLocks noGrp="1"/>
          </p:cNvSpPr>
          <p:nvPr>
            <p:ph type="sldNum" idx="12"/>
          </p:nvPr>
        </p:nvSpPr>
        <p:spPr>
          <a:xfrm>
            <a:off x="11784011" y="5607592"/>
            <a:ext cx="40798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 </a:t>
            </a:r>
            <a:fld id="{00000000-1234-1234-1234-123412341234}" type="slidenum">
              <a:rPr lang="en-US"/>
              <a:t>9</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87">
                                            <p:txEl>
                                              <p:pRg st="0" end="0"/>
                                            </p:txEl>
                                          </p:spTgt>
                                        </p:tgtEl>
                                        <p:attrNameLst>
                                          <p:attrName>style.visibility</p:attrName>
                                        </p:attrNameLst>
                                      </p:cBhvr>
                                      <p:to>
                                        <p:strVal val="visible"/>
                                      </p:to>
                                    </p:set>
                                    <p:anim calcmode="lin" valueType="num">
                                      <p:cBhvr additive="base">
                                        <p:cTn id="7" dur="500"/>
                                        <p:tgtEl>
                                          <p:spTgt spid="187">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187">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87">
                                            <p:txEl>
                                              <p:pRg st="1" end="1"/>
                                            </p:txEl>
                                          </p:spTgt>
                                        </p:tgtEl>
                                        <p:attrNameLst>
                                          <p:attrName>style.visibility</p:attrName>
                                        </p:attrNameLst>
                                      </p:cBhvr>
                                      <p:to>
                                        <p:strVal val="visible"/>
                                      </p:to>
                                    </p:set>
                                    <p:anim calcmode="lin" valueType="num">
                                      <p:cBhvr additive="base">
                                        <p:cTn id="11" dur="500"/>
                                        <p:tgtEl>
                                          <p:spTgt spid="187">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187">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87">
                                            <p:txEl>
                                              <p:pRg st="2" end="2"/>
                                            </p:txEl>
                                          </p:spTgt>
                                        </p:tgtEl>
                                        <p:attrNameLst>
                                          <p:attrName>style.visibility</p:attrName>
                                        </p:attrNameLst>
                                      </p:cBhvr>
                                      <p:to>
                                        <p:strVal val="visible"/>
                                      </p:to>
                                    </p:set>
                                    <p:anim calcmode="lin" valueType="num">
                                      <p:cBhvr additive="base">
                                        <p:cTn id="15" dur="500"/>
                                        <p:tgtEl>
                                          <p:spTgt spid="187">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187">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187">
                                            <p:txEl>
                                              <p:pRg st="3" end="3"/>
                                            </p:txEl>
                                          </p:spTgt>
                                        </p:tgtEl>
                                        <p:attrNameLst>
                                          <p:attrName>style.visibility</p:attrName>
                                        </p:attrNameLst>
                                      </p:cBhvr>
                                      <p:to>
                                        <p:strVal val="visible"/>
                                      </p:to>
                                    </p:set>
                                    <p:anim calcmode="lin" valueType="num">
                                      <p:cBhvr additive="base">
                                        <p:cTn id="19" dur="500"/>
                                        <p:tgtEl>
                                          <p:spTgt spid="187">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187">
                                            <p:txEl>
                                              <p:pRg st="3" end="3"/>
                                            </p:txEl>
                                          </p:spTgt>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187">
                                            <p:txEl>
                                              <p:pRg st="4" end="4"/>
                                            </p:txEl>
                                          </p:spTgt>
                                        </p:tgtEl>
                                        <p:attrNameLst>
                                          <p:attrName>style.visibility</p:attrName>
                                        </p:attrNameLst>
                                      </p:cBhvr>
                                      <p:to>
                                        <p:strVal val="visible"/>
                                      </p:to>
                                    </p:set>
                                    <p:anim calcmode="lin" valueType="num">
                                      <p:cBhvr additive="base">
                                        <p:cTn id="23" dur="500"/>
                                        <p:tgtEl>
                                          <p:spTgt spid="187">
                                            <p:txEl>
                                              <p:pRg st="4" end="4"/>
                                            </p:txEl>
                                          </p:spTgt>
                                        </p:tgtEl>
                                        <p:attrNameLst>
                                          <p:attrName>ppt_w</p:attrName>
                                        </p:attrNameLst>
                                      </p:cBhvr>
                                      <p:tavLst>
                                        <p:tav tm="0">
                                          <p:val>
                                            <p:strVal val="0"/>
                                          </p:val>
                                        </p:tav>
                                        <p:tav tm="100000">
                                          <p:val>
                                            <p:strVal val="#ppt_w"/>
                                          </p:val>
                                        </p:tav>
                                      </p:tavLst>
                                    </p:anim>
                                    <p:anim calcmode="lin" valueType="num">
                                      <p:cBhvr additive="base">
                                        <p:cTn id="24" dur="500"/>
                                        <p:tgtEl>
                                          <p:spTgt spid="187">
                                            <p:txEl>
                                              <p:pRg st="4" end="4"/>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showMasterSp="0">
  <p:cSld>
    <p:bg>
      <p:bgPr>
        <a:solidFill>
          <a:srgbClr val="5E3845"/>
        </a:solidFill>
        <a:effectLst/>
      </p:bgPr>
    </p:bg>
    <p:spTree>
      <p:nvGrpSpPr>
        <p:cNvPr id="1" name="Shape 718"/>
        <p:cNvGrpSpPr/>
        <p:nvPr/>
      </p:nvGrpSpPr>
      <p:grpSpPr>
        <a:xfrm>
          <a:off x="0" y="0"/>
          <a:ext cx="0" cy="0"/>
          <a:chOff x="0" y="0"/>
          <a:chExt cx="0" cy="0"/>
        </a:xfrm>
      </p:grpSpPr>
      <p:sp>
        <p:nvSpPr>
          <p:cNvPr id="719" name="Google Shape;719;p90"/>
          <p:cNvSpPr txBox="1">
            <a:spLocks noGrp="1"/>
          </p:cNvSpPr>
          <p:nvPr>
            <p:ph type="title"/>
          </p:nvPr>
        </p:nvSpPr>
        <p:spPr>
          <a:xfrm>
            <a:off x="0" y="0"/>
            <a:ext cx="12192000" cy="149427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FFC000"/>
              </a:buClr>
              <a:buSzPts val="2800"/>
              <a:buFont typeface="Arial"/>
              <a:buNone/>
            </a:pPr>
            <a:r>
              <a:rPr lang="en-US" sz="2300" i="0">
                <a:solidFill>
                  <a:srgbClr val="FFC000"/>
                </a:solidFill>
                <a:latin typeface="Arial"/>
                <a:ea typeface="Arial"/>
                <a:cs typeface="Arial"/>
                <a:sym typeface="Arial"/>
              </a:rPr>
              <a:t>bh?ma (= asiento del juicio) en Corinto, donde Pablo fue procesado ante Galio, el procónsul de Corinto, en el año 51-52 d.C., según una inscripción de Delfos. (Hechos 18:12-17)</a:t>
            </a:r>
            <a:endParaRPr sz="2300">
              <a:solidFill>
                <a:srgbClr val="FFC000"/>
              </a:solidFill>
              <a:latin typeface="Arial"/>
              <a:ea typeface="Arial"/>
              <a:cs typeface="Arial"/>
              <a:sym typeface="Arial"/>
            </a:endParaRPr>
          </a:p>
        </p:txBody>
      </p:sp>
      <p:pic>
        <p:nvPicPr>
          <p:cNvPr id="720" name="Google Shape;720;p90" descr="NTA144"/>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1474360" y="860132"/>
            <a:ext cx="9120000" cy="5922900"/>
          </a:xfrm>
          <a:prstGeom prst="rect">
            <a:avLst/>
          </a:prstGeom>
          <a:noFill/>
          <a:ln>
            <a:noFill/>
          </a:ln>
        </p:spPr>
      </p:pic>
    </p:spTree>
  </p:cSld>
  <p:clrMapOvr>
    <a:masterClrMapping/>
  </p:clrMapOvr>
  <p:transition>
    <p:split orient="vert"/>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sp>
        <p:nvSpPr>
          <p:cNvPr id="725" name="Google Shape;725;p91"/>
          <p:cNvSpPr txBox="1">
            <a:spLocks noGrp="1"/>
          </p:cNvSpPr>
          <p:nvPr>
            <p:ph type="title"/>
          </p:nvPr>
        </p:nvSpPr>
        <p:spPr>
          <a:xfrm>
            <a:off x="0" y="569075"/>
            <a:ext cx="5315400" cy="4943100"/>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4800"/>
              <a:buFont typeface="Century Schoolbook"/>
              <a:buNone/>
            </a:pPr>
            <a:r>
              <a:rPr lang="en-US" sz="4800" b="1">
                <a:solidFill>
                  <a:srgbClr val="FFC000"/>
                </a:solidFill>
              </a:rPr>
              <a:t>Circunstancias</a:t>
            </a:r>
            <a:endParaRPr/>
          </a:p>
        </p:txBody>
      </p:sp>
      <p:sp>
        <p:nvSpPr>
          <p:cNvPr id="726" name="Google Shape;726;p91"/>
          <p:cNvSpPr txBox="1">
            <a:spLocks noGrp="1"/>
          </p:cNvSpPr>
          <p:nvPr>
            <p:ph type="body" idx="1"/>
          </p:nvPr>
        </p:nvSpPr>
        <p:spPr>
          <a:xfrm>
            <a:off x="5315499" y="569066"/>
            <a:ext cx="6294118" cy="6090814"/>
          </a:xfrm>
          <a:prstGeom prst="rect">
            <a:avLst/>
          </a:prstGeom>
          <a:noFill/>
          <a:ln>
            <a:noFill/>
          </a:ln>
        </p:spPr>
        <p:txBody>
          <a:bodyPr spcFirstLastPara="1" wrap="square" lIns="91425" tIns="45700" rIns="91425" bIns="45700" anchor="t" anchorCtr="0">
            <a:normAutofit fontScale="92500" lnSpcReduction="20000"/>
          </a:bodyPr>
          <a:lstStyle/>
          <a:p>
            <a:pPr marL="283464" lvl="0" indent="-283464" algn="l" rtl="0">
              <a:lnSpc>
                <a:spcPct val="112000"/>
              </a:lnSpc>
              <a:spcBef>
                <a:spcPts val="0"/>
              </a:spcBef>
              <a:spcAft>
                <a:spcPts val="0"/>
              </a:spcAft>
              <a:buClr>
                <a:srgbClr val="FF0000"/>
              </a:buClr>
              <a:buSzPct val="100000"/>
              <a:buFont typeface="Noto Sans Symbols"/>
              <a:buNone/>
            </a:pPr>
            <a:r>
              <a:rPr lang="en-US" sz="3000" b="1">
                <a:solidFill>
                  <a:srgbClr val="FF0000"/>
                </a:solidFill>
              </a:rPr>
              <a:t>Tras pasar un año y medio en Corinto (Hch. 18:11), Pablo se marchó con Prisca y Aquila (Hch. 18:18), tras lo cual escribió una carta que ya no existe (1 Cor. 5:9).</a:t>
            </a:r>
            <a:endParaRPr/>
          </a:p>
          <a:p>
            <a:pPr marL="283464" lvl="0" indent="-283464" algn="l" rtl="0">
              <a:lnSpc>
                <a:spcPct val="112000"/>
              </a:lnSpc>
              <a:spcBef>
                <a:spcPts val="900"/>
              </a:spcBef>
              <a:spcAft>
                <a:spcPts val="0"/>
              </a:spcAft>
              <a:buClr>
                <a:schemeClr val="dk1"/>
              </a:buClr>
              <a:buSzPct val="100000"/>
              <a:buChar char="•"/>
            </a:pPr>
            <a:r>
              <a:rPr lang="en-US" sz="2600" i="1">
                <a:solidFill>
                  <a:schemeClr val="dk1"/>
                </a:solidFill>
              </a:rPr>
              <a:t>Posteriormente, se enteró por la casa de Cloe de que los cristianos se habían dividido en facciones (1 Cor. 1:11-12).</a:t>
            </a:r>
            <a:endParaRPr sz="2600" i="1">
              <a:solidFill>
                <a:schemeClr val="dk1"/>
              </a:solidFill>
            </a:endParaRPr>
          </a:p>
          <a:p>
            <a:pPr marL="283464" lvl="0" indent="-283464" algn="l" rtl="0">
              <a:lnSpc>
                <a:spcPct val="112000"/>
              </a:lnSpc>
              <a:spcBef>
                <a:spcPts val="900"/>
              </a:spcBef>
              <a:spcAft>
                <a:spcPts val="0"/>
              </a:spcAft>
              <a:buClr>
                <a:schemeClr val="dk1"/>
              </a:buClr>
              <a:buSzPct val="100000"/>
              <a:buChar char="•"/>
            </a:pPr>
            <a:r>
              <a:rPr lang="en-US" sz="2600" i="1">
                <a:solidFill>
                  <a:schemeClr val="dk1"/>
                </a:solidFill>
              </a:rPr>
              <a:t>Casi al mismo tiempo, recibió una carta de los corintios en la que le pedían consejo sobre ciertas cuestiones (1 Cor. 7:1), presumiblemente llevada por Estéfanas, Fortunato y Acáico (1 Cor. 16:17).</a:t>
            </a:r>
            <a:endParaRPr sz="2600" i="1">
              <a:solidFill>
                <a:schemeClr val="dk1"/>
              </a:solidFill>
            </a:endParaRPr>
          </a:p>
          <a:p>
            <a:pPr marL="283464" lvl="0" indent="-283464" algn="l" rtl="0">
              <a:lnSpc>
                <a:spcPct val="112000"/>
              </a:lnSpc>
              <a:spcBef>
                <a:spcPts val="900"/>
              </a:spcBef>
              <a:spcAft>
                <a:spcPts val="0"/>
              </a:spcAft>
              <a:buClr>
                <a:schemeClr val="dk1"/>
              </a:buClr>
              <a:buSzPct val="100000"/>
              <a:buChar char="•"/>
            </a:pPr>
            <a:r>
              <a:rPr lang="en-US" sz="2600" i="1">
                <a:solidFill>
                  <a:schemeClr val="dk1"/>
                </a:solidFill>
              </a:rPr>
              <a:t>La redacción de 1 Corintios fue la respuesta de Pablo a estas circunstancias.</a:t>
            </a:r>
            <a:endParaRPr sz="2600" i="1">
              <a:solidFill>
                <a:schemeClr val="dk1"/>
              </a:solidFill>
            </a:endParaRPr>
          </a:p>
        </p:txBody>
      </p:sp>
      <p:sp>
        <p:nvSpPr>
          <p:cNvPr id="727" name="Google Shape;727;p91"/>
          <p:cNvSpPr txBox="1">
            <a:spLocks noGrp="1"/>
          </p:cNvSpPr>
          <p:nvPr>
            <p:ph type="sldNum" idx="12"/>
          </p:nvPr>
        </p:nvSpPr>
        <p:spPr>
          <a:xfrm>
            <a:off x="11784011" y="5607592"/>
            <a:ext cx="40798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91</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726">
                                            <p:txEl>
                                              <p:pRg st="0" end="0"/>
                                            </p:txEl>
                                          </p:spTgt>
                                        </p:tgtEl>
                                        <p:attrNameLst>
                                          <p:attrName>style.visibility</p:attrName>
                                        </p:attrNameLst>
                                      </p:cBhvr>
                                      <p:to>
                                        <p:strVal val="visible"/>
                                      </p:to>
                                    </p:set>
                                    <p:anim calcmode="lin" valueType="num">
                                      <p:cBhvr additive="base">
                                        <p:cTn id="7" dur="500"/>
                                        <p:tgtEl>
                                          <p:spTgt spid="726">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726">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726">
                                            <p:txEl>
                                              <p:pRg st="1" end="1"/>
                                            </p:txEl>
                                          </p:spTgt>
                                        </p:tgtEl>
                                        <p:attrNameLst>
                                          <p:attrName>style.visibility</p:attrName>
                                        </p:attrNameLst>
                                      </p:cBhvr>
                                      <p:to>
                                        <p:strVal val="visible"/>
                                      </p:to>
                                    </p:set>
                                    <p:anim calcmode="lin" valueType="num">
                                      <p:cBhvr additive="base">
                                        <p:cTn id="11" dur="500"/>
                                        <p:tgtEl>
                                          <p:spTgt spid="726">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726">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726">
                                            <p:txEl>
                                              <p:pRg st="2" end="2"/>
                                            </p:txEl>
                                          </p:spTgt>
                                        </p:tgtEl>
                                        <p:attrNameLst>
                                          <p:attrName>style.visibility</p:attrName>
                                        </p:attrNameLst>
                                      </p:cBhvr>
                                      <p:to>
                                        <p:strVal val="visible"/>
                                      </p:to>
                                    </p:set>
                                    <p:anim calcmode="lin" valueType="num">
                                      <p:cBhvr additive="base">
                                        <p:cTn id="15" dur="500"/>
                                        <p:tgtEl>
                                          <p:spTgt spid="726">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726">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726">
                                            <p:txEl>
                                              <p:pRg st="3" end="3"/>
                                            </p:txEl>
                                          </p:spTgt>
                                        </p:tgtEl>
                                        <p:attrNameLst>
                                          <p:attrName>style.visibility</p:attrName>
                                        </p:attrNameLst>
                                      </p:cBhvr>
                                      <p:to>
                                        <p:strVal val="visible"/>
                                      </p:to>
                                    </p:set>
                                    <p:anim calcmode="lin" valueType="num">
                                      <p:cBhvr additive="base">
                                        <p:cTn id="19" dur="500"/>
                                        <p:tgtEl>
                                          <p:spTgt spid="726">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726">
                                            <p:txEl>
                                              <p:pRg st="3" end="3"/>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731"/>
        <p:cNvGrpSpPr/>
        <p:nvPr/>
      </p:nvGrpSpPr>
      <p:grpSpPr>
        <a:xfrm>
          <a:off x="0" y="0"/>
          <a:ext cx="0" cy="0"/>
          <a:chOff x="0" y="0"/>
          <a:chExt cx="0" cy="0"/>
        </a:xfrm>
      </p:grpSpPr>
      <p:sp>
        <p:nvSpPr>
          <p:cNvPr id="732" name="Google Shape;732;p92"/>
          <p:cNvSpPr txBox="1">
            <a:spLocks noGrp="1"/>
          </p:cNvSpPr>
          <p:nvPr>
            <p:ph type="title"/>
          </p:nvPr>
        </p:nvSpPr>
        <p:spPr>
          <a:xfrm>
            <a:off x="762000" y="559678"/>
            <a:ext cx="3833906" cy="4952492"/>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5000"/>
              <a:buFont typeface="Century Schoolbook"/>
              <a:buNone/>
            </a:pPr>
            <a:r>
              <a:rPr lang="en-US" b="1">
                <a:solidFill>
                  <a:srgbClr val="FFC000"/>
                </a:solidFill>
              </a:rPr>
              <a:t>¿Dónde y cuándo se escribió?</a:t>
            </a:r>
            <a:endParaRPr/>
          </a:p>
        </p:txBody>
      </p:sp>
      <p:sp>
        <p:nvSpPr>
          <p:cNvPr id="733" name="Google Shape;733;p92"/>
          <p:cNvSpPr txBox="1">
            <a:spLocks noGrp="1"/>
          </p:cNvSpPr>
          <p:nvPr>
            <p:ph type="body" idx="1"/>
          </p:nvPr>
        </p:nvSpPr>
        <p:spPr>
          <a:xfrm>
            <a:off x="5181600" y="569066"/>
            <a:ext cx="6248398" cy="5655156"/>
          </a:xfrm>
          <a:prstGeom prst="rect">
            <a:avLst/>
          </a:prstGeom>
          <a:noFill/>
          <a:ln>
            <a:noFill/>
          </a:ln>
        </p:spPr>
        <p:txBody>
          <a:bodyPr spcFirstLastPara="1" wrap="square" lIns="91425" tIns="45700" rIns="91425" bIns="45700" anchor="t" anchorCtr="0">
            <a:normAutofit/>
          </a:bodyPr>
          <a:lstStyle/>
          <a:p>
            <a:pPr marL="283464" lvl="0" indent="-283464" algn="l" rtl="0">
              <a:lnSpc>
                <a:spcPct val="90000"/>
              </a:lnSpc>
              <a:spcBef>
                <a:spcPts val="0"/>
              </a:spcBef>
              <a:spcAft>
                <a:spcPts val="0"/>
              </a:spcAft>
              <a:buClr>
                <a:srgbClr val="FF0000"/>
              </a:buClr>
              <a:buSzPts val="2800"/>
              <a:buFont typeface="Noto Sans Symbols"/>
              <a:buNone/>
            </a:pPr>
            <a:r>
              <a:rPr lang="en-US" sz="2800" b="1">
                <a:solidFill>
                  <a:srgbClr val="FF0000"/>
                </a:solidFill>
              </a:rPr>
              <a:t>Pablo estaba en Éfeso cuando escribió 1 Corintios (16:8, 19).</a:t>
            </a:r>
            <a:endParaRPr/>
          </a:p>
          <a:p>
            <a:pPr marL="283464" lvl="0" indent="-283464" algn="l" rtl="0">
              <a:lnSpc>
                <a:spcPct val="90000"/>
              </a:lnSpc>
              <a:spcBef>
                <a:spcPts val="900"/>
              </a:spcBef>
              <a:spcAft>
                <a:spcPts val="0"/>
              </a:spcAft>
              <a:buSzPts val="2400"/>
              <a:buChar char="•"/>
            </a:pPr>
            <a:r>
              <a:rPr lang="en-US" sz="2400" i="1"/>
              <a:t>Suponiendo que saliera de Corinto en el año 52 d.C., hay que tener en cuenta el tiempo que tardó en viajar a Éfeso, luego a Palestina y finalmente de vuelta a las iglesias de Galacia y Frigia antes de llegar de nuevo a Éfeso (Hch. 18:20-23; 19:1).</a:t>
            </a:r>
            <a:endParaRPr sz="2400" i="1"/>
          </a:p>
          <a:p>
            <a:pPr marL="283464" lvl="0" indent="-283464" algn="l" rtl="0">
              <a:lnSpc>
                <a:spcPct val="90000"/>
              </a:lnSpc>
              <a:spcBef>
                <a:spcPts val="900"/>
              </a:spcBef>
              <a:spcAft>
                <a:spcPts val="0"/>
              </a:spcAft>
              <a:buSzPts val="2400"/>
              <a:buChar char="•"/>
            </a:pPr>
            <a:r>
              <a:rPr lang="en-US" sz="2400" i="1"/>
              <a:t>Su estancia en Éfeso duró más de tres años (Hch. 19:8, 10, 22).</a:t>
            </a:r>
            <a:endParaRPr sz="2400" i="1"/>
          </a:p>
          <a:p>
            <a:pPr marL="283464" lvl="0" indent="-283464" algn="l" rtl="0">
              <a:lnSpc>
                <a:spcPct val="90000"/>
              </a:lnSpc>
              <a:spcBef>
                <a:spcPts val="900"/>
              </a:spcBef>
              <a:spcAft>
                <a:spcPts val="0"/>
              </a:spcAft>
              <a:buSzPts val="2400"/>
              <a:buChar char="•"/>
            </a:pPr>
            <a:r>
              <a:rPr lang="en-US" sz="2400" i="1"/>
              <a:t>Por lo tanto, 1 Corintios debería datar de alrededor del año 55 o 56 d.C.</a:t>
            </a:r>
            <a:endParaRPr sz="2400" i="1"/>
          </a:p>
        </p:txBody>
      </p:sp>
      <p:sp>
        <p:nvSpPr>
          <p:cNvPr id="734" name="Google Shape;734;p92"/>
          <p:cNvSpPr txBox="1">
            <a:spLocks noGrp="1"/>
          </p:cNvSpPr>
          <p:nvPr>
            <p:ph type="sldNum" idx="12"/>
          </p:nvPr>
        </p:nvSpPr>
        <p:spPr>
          <a:xfrm>
            <a:off x="11784011" y="5607592"/>
            <a:ext cx="40798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92</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733">
                                            <p:txEl>
                                              <p:pRg st="0" end="0"/>
                                            </p:txEl>
                                          </p:spTgt>
                                        </p:tgtEl>
                                        <p:attrNameLst>
                                          <p:attrName>style.visibility</p:attrName>
                                        </p:attrNameLst>
                                      </p:cBhvr>
                                      <p:to>
                                        <p:strVal val="visible"/>
                                      </p:to>
                                    </p:set>
                                    <p:anim calcmode="lin" valueType="num">
                                      <p:cBhvr additive="base">
                                        <p:cTn id="7" dur="500"/>
                                        <p:tgtEl>
                                          <p:spTgt spid="733">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733">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733">
                                            <p:txEl>
                                              <p:pRg st="1" end="1"/>
                                            </p:txEl>
                                          </p:spTgt>
                                        </p:tgtEl>
                                        <p:attrNameLst>
                                          <p:attrName>style.visibility</p:attrName>
                                        </p:attrNameLst>
                                      </p:cBhvr>
                                      <p:to>
                                        <p:strVal val="visible"/>
                                      </p:to>
                                    </p:set>
                                    <p:anim calcmode="lin" valueType="num">
                                      <p:cBhvr additive="base">
                                        <p:cTn id="11" dur="500"/>
                                        <p:tgtEl>
                                          <p:spTgt spid="733">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733">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733">
                                            <p:txEl>
                                              <p:pRg st="2" end="2"/>
                                            </p:txEl>
                                          </p:spTgt>
                                        </p:tgtEl>
                                        <p:attrNameLst>
                                          <p:attrName>style.visibility</p:attrName>
                                        </p:attrNameLst>
                                      </p:cBhvr>
                                      <p:to>
                                        <p:strVal val="visible"/>
                                      </p:to>
                                    </p:set>
                                    <p:anim calcmode="lin" valueType="num">
                                      <p:cBhvr additive="base">
                                        <p:cTn id="15" dur="500"/>
                                        <p:tgtEl>
                                          <p:spTgt spid="733">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733">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733">
                                            <p:txEl>
                                              <p:pRg st="3" end="3"/>
                                            </p:txEl>
                                          </p:spTgt>
                                        </p:tgtEl>
                                        <p:attrNameLst>
                                          <p:attrName>style.visibility</p:attrName>
                                        </p:attrNameLst>
                                      </p:cBhvr>
                                      <p:to>
                                        <p:strVal val="visible"/>
                                      </p:to>
                                    </p:set>
                                    <p:anim calcmode="lin" valueType="num">
                                      <p:cBhvr additive="base">
                                        <p:cTn id="19" dur="500"/>
                                        <p:tgtEl>
                                          <p:spTgt spid="733">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733">
                                            <p:txEl>
                                              <p:pRg st="3" end="3"/>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showMasterSp="0">
  <p:cSld>
    <p:bg>
      <p:bgPr>
        <a:solidFill>
          <a:srgbClr val="AEBDC9"/>
        </a:solidFill>
        <a:effectLst/>
      </p:bgPr>
    </p:bg>
    <p:spTree>
      <p:nvGrpSpPr>
        <p:cNvPr id="1" name="Shape 738"/>
        <p:cNvGrpSpPr/>
        <p:nvPr/>
      </p:nvGrpSpPr>
      <p:grpSpPr>
        <a:xfrm>
          <a:off x="0" y="0"/>
          <a:ext cx="0" cy="0"/>
          <a:chOff x="0" y="0"/>
          <a:chExt cx="0" cy="0"/>
        </a:xfrm>
      </p:grpSpPr>
      <p:sp>
        <p:nvSpPr>
          <p:cNvPr id="739" name="Google Shape;739;p93"/>
          <p:cNvSpPr txBox="1">
            <a:spLocks noGrp="1"/>
          </p:cNvSpPr>
          <p:nvPr>
            <p:ph type="title"/>
          </p:nvPr>
        </p:nvSpPr>
        <p:spPr>
          <a:xfrm>
            <a:off x="0" y="645450"/>
            <a:ext cx="3616500" cy="4876200"/>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9900"/>
              </a:buClr>
              <a:buSzPts val="4800"/>
              <a:buFont typeface="Century Schoolbook"/>
              <a:buNone/>
            </a:pPr>
            <a:r>
              <a:rPr lang="en-US" sz="4800" b="1">
                <a:solidFill>
                  <a:srgbClr val="FF9900"/>
                </a:solidFill>
              </a:rPr>
              <a:t>El argumento </a:t>
            </a:r>
            <a:endParaRPr/>
          </a:p>
        </p:txBody>
      </p:sp>
      <p:sp>
        <p:nvSpPr>
          <p:cNvPr id="740" name="Google Shape;740;p93"/>
          <p:cNvSpPr txBox="1">
            <a:spLocks noGrp="1"/>
          </p:cNvSpPr>
          <p:nvPr>
            <p:ph type="body" idx="1"/>
          </p:nvPr>
        </p:nvSpPr>
        <p:spPr>
          <a:xfrm>
            <a:off x="4061100" y="35250"/>
            <a:ext cx="8130900" cy="6787500"/>
          </a:xfrm>
          <a:prstGeom prst="rect">
            <a:avLst/>
          </a:prstGeom>
          <a:no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rgbClr val="FF0000"/>
              </a:buClr>
              <a:buSzPts val="2800"/>
              <a:buNone/>
            </a:pPr>
            <a:r>
              <a:rPr lang="en-US" sz="2800" b="1">
                <a:solidFill>
                  <a:srgbClr val="FF0000"/>
                </a:solidFill>
              </a:rPr>
              <a:t>En la primera parte de la carta, Pablo aborda las divisiones en la iglesia que le describen los representantes de la casa-iglesia de Cloe (1:1-4:21):</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Al igual que los maestros seculares de Corinto, estaban divididos en cuanto a los líderes.</a:t>
            </a:r>
            <a:endParaRPr sz="2400" i="1">
              <a:solidFill>
                <a:schemeClr val="dk1"/>
              </a:solidFill>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Sin embargo, Pablo seguía un tipo diferente de sabiduría, no secular sino espiritual, y Cristo no estaba dividido.</a:t>
            </a:r>
            <a:endParaRPr sz="2400" i="1">
              <a:solidFill>
                <a:schemeClr val="dk1"/>
              </a:solidFill>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El único mensaje de Pablo era la cruz. De hecho, ¡dividir sobre los líderes era vivir de una manera mundana y secular!</a:t>
            </a:r>
            <a:endParaRPr sz="2400" i="1">
              <a:solidFill>
                <a:schemeClr val="dk1"/>
              </a:solidFill>
            </a:endParaRPr>
          </a:p>
          <a:p>
            <a:pPr marL="0" lvl="0" indent="0" algn="l" rtl="0">
              <a:lnSpc>
                <a:spcPct val="112000"/>
              </a:lnSpc>
              <a:spcBef>
                <a:spcPts val="900"/>
              </a:spcBef>
              <a:spcAft>
                <a:spcPts val="0"/>
              </a:spcAft>
              <a:buClr>
                <a:srgbClr val="FF0000"/>
              </a:buClr>
              <a:buSzPts val="2800"/>
              <a:buNone/>
            </a:pPr>
            <a:r>
              <a:rPr lang="en-US" sz="2800" b="1">
                <a:solidFill>
                  <a:srgbClr val="FF0000"/>
                </a:solidFill>
              </a:rPr>
              <a:t>Disciplina sobre el incesto (5:1-13):</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La ambivalencia moral de los corintios era evidente al permitir que un hombre funcionara en la iglesia aunque viviera en el incesto, ¡algo que era ilegal incluso bajo la ley romana!</a:t>
            </a:r>
            <a:endParaRPr sz="2400" i="1">
              <a:solidFill>
                <a:schemeClr val="dk1"/>
              </a:solidFill>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Por lo tanto, Pablo ordena una acción disciplinaria.</a:t>
            </a:r>
            <a:endParaRPr sz="2400" i="1">
              <a:solidFill>
                <a:schemeClr val="dk1"/>
              </a:solidFill>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740">
                                            <p:txEl>
                                              <p:pRg st="0" end="0"/>
                                            </p:txEl>
                                          </p:spTgt>
                                        </p:tgtEl>
                                        <p:attrNameLst>
                                          <p:attrName>style.visibility</p:attrName>
                                        </p:attrNameLst>
                                      </p:cBhvr>
                                      <p:to>
                                        <p:strVal val="visible"/>
                                      </p:to>
                                    </p:set>
                                    <p:anim calcmode="lin" valueType="num">
                                      <p:cBhvr additive="base">
                                        <p:cTn id="7" dur="500"/>
                                        <p:tgtEl>
                                          <p:spTgt spid="740">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740">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740">
                                            <p:txEl>
                                              <p:pRg st="1" end="1"/>
                                            </p:txEl>
                                          </p:spTgt>
                                        </p:tgtEl>
                                        <p:attrNameLst>
                                          <p:attrName>style.visibility</p:attrName>
                                        </p:attrNameLst>
                                      </p:cBhvr>
                                      <p:to>
                                        <p:strVal val="visible"/>
                                      </p:to>
                                    </p:set>
                                    <p:anim calcmode="lin" valueType="num">
                                      <p:cBhvr additive="base">
                                        <p:cTn id="11" dur="500"/>
                                        <p:tgtEl>
                                          <p:spTgt spid="740">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740">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740">
                                            <p:txEl>
                                              <p:pRg st="2" end="2"/>
                                            </p:txEl>
                                          </p:spTgt>
                                        </p:tgtEl>
                                        <p:attrNameLst>
                                          <p:attrName>style.visibility</p:attrName>
                                        </p:attrNameLst>
                                      </p:cBhvr>
                                      <p:to>
                                        <p:strVal val="visible"/>
                                      </p:to>
                                    </p:set>
                                    <p:anim calcmode="lin" valueType="num">
                                      <p:cBhvr additive="base">
                                        <p:cTn id="15" dur="500"/>
                                        <p:tgtEl>
                                          <p:spTgt spid="740">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740">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740">
                                            <p:txEl>
                                              <p:pRg st="3" end="3"/>
                                            </p:txEl>
                                          </p:spTgt>
                                        </p:tgtEl>
                                        <p:attrNameLst>
                                          <p:attrName>style.visibility</p:attrName>
                                        </p:attrNameLst>
                                      </p:cBhvr>
                                      <p:to>
                                        <p:strVal val="visible"/>
                                      </p:to>
                                    </p:set>
                                    <p:anim calcmode="lin" valueType="num">
                                      <p:cBhvr additive="base">
                                        <p:cTn id="19" dur="500"/>
                                        <p:tgtEl>
                                          <p:spTgt spid="740">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740">
                                            <p:txEl>
                                              <p:pRg st="3" end="3"/>
                                            </p:txEl>
                                          </p:spTgt>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740">
                                            <p:txEl>
                                              <p:pRg st="4" end="4"/>
                                            </p:txEl>
                                          </p:spTgt>
                                        </p:tgtEl>
                                        <p:attrNameLst>
                                          <p:attrName>style.visibility</p:attrName>
                                        </p:attrNameLst>
                                      </p:cBhvr>
                                      <p:to>
                                        <p:strVal val="visible"/>
                                      </p:to>
                                    </p:set>
                                    <p:anim calcmode="lin" valueType="num">
                                      <p:cBhvr additive="base">
                                        <p:cTn id="23" dur="500"/>
                                        <p:tgtEl>
                                          <p:spTgt spid="740">
                                            <p:txEl>
                                              <p:pRg st="4" end="4"/>
                                            </p:txEl>
                                          </p:spTgt>
                                        </p:tgtEl>
                                        <p:attrNameLst>
                                          <p:attrName>ppt_w</p:attrName>
                                        </p:attrNameLst>
                                      </p:cBhvr>
                                      <p:tavLst>
                                        <p:tav tm="0">
                                          <p:val>
                                            <p:strVal val="0"/>
                                          </p:val>
                                        </p:tav>
                                        <p:tav tm="100000">
                                          <p:val>
                                            <p:strVal val="#ppt_w"/>
                                          </p:val>
                                        </p:tav>
                                      </p:tavLst>
                                    </p:anim>
                                    <p:anim calcmode="lin" valueType="num">
                                      <p:cBhvr additive="base">
                                        <p:cTn id="24" dur="500"/>
                                        <p:tgtEl>
                                          <p:spTgt spid="740">
                                            <p:txEl>
                                              <p:pRg st="4" end="4"/>
                                            </p:txEl>
                                          </p:spTgt>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740">
                                            <p:txEl>
                                              <p:pRg st="5" end="5"/>
                                            </p:txEl>
                                          </p:spTgt>
                                        </p:tgtEl>
                                        <p:attrNameLst>
                                          <p:attrName>style.visibility</p:attrName>
                                        </p:attrNameLst>
                                      </p:cBhvr>
                                      <p:to>
                                        <p:strVal val="visible"/>
                                      </p:to>
                                    </p:set>
                                    <p:anim calcmode="lin" valueType="num">
                                      <p:cBhvr additive="base">
                                        <p:cTn id="27" dur="500"/>
                                        <p:tgtEl>
                                          <p:spTgt spid="740">
                                            <p:txEl>
                                              <p:pRg st="5" end="5"/>
                                            </p:txEl>
                                          </p:spTgt>
                                        </p:tgtEl>
                                        <p:attrNameLst>
                                          <p:attrName>ppt_w</p:attrName>
                                        </p:attrNameLst>
                                      </p:cBhvr>
                                      <p:tavLst>
                                        <p:tav tm="0">
                                          <p:val>
                                            <p:strVal val="0"/>
                                          </p:val>
                                        </p:tav>
                                        <p:tav tm="100000">
                                          <p:val>
                                            <p:strVal val="#ppt_w"/>
                                          </p:val>
                                        </p:tav>
                                      </p:tavLst>
                                    </p:anim>
                                    <p:anim calcmode="lin" valueType="num">
                                      <p:cBhvr additive="base">
                                        <p:cTn id="28" dur="500"/>
                                        <p:tgtEl>
                                          <p:spTgt spid="740">
                                            <p:txEl>
                                              <p:pRg st="5" end="5"/>
                                            </p:txEl>
                                          </p:spTgt>
                                        </p:tgtEl>
                                        <p:attrNameLst>
                                          <p:attrName>ppt_h</p:attrName>
                                        </p:attrNameLst>
                                      </p:cBhvr>
                                      <p:tavLst>
                                        <p:tav tm="0">
                                          <p:val>
                                            <p:str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740">
                                            <p:txEl>
                                              <p:pRg st="6" end="6"/>
                                            </p:txEl>
                                          </p:spTgt>
                                        </p:tgtEl>
                                        <p:attrNameLst>
                                          <p:attrName>style.visibility</p:attrName>
                                        </p:attrNameLst>
                                      </p:cBhvr>
                                      <p:to>
                                        <p:strVal val="visible"/>
                                      </p:to>
                                    </p:set>
                                    <p:anim calcmode="lin" valueType="num">
                                      <p:cBhvr additive="base">
                                        <p:cTn id="31" dur="500"/>
                                        <p:tgtEl>
                                          <p:spTgt spid="740">
                                            <p:txEl>
                                              <p:pRg st="6" end="6"/>
                                            </p:txEl>
                                          </p:spTgt>
                                        </p:tgtEl>
                                        <p:attrNameLst>
                                          <p:attrName>ppt_w</p:attrName>
                                        </p:attrNameLst>
                                      </p:cBhvr>
                                      <p:tavLst>
                                        <p:tav tm="0">
                                          <p:val>
                                            <p:strVal val="0"/>
                                          </p:val>
                                        </p:tav>
                                        <p:tav tm="100000">
                                          <p:val>
                                            <p:strVal val="#ppt_w"/>
                                          </p:val>
                                        </p:tav>
                                      </p:tavLst>
                                    </p:anim>
                                    <p:anim calcmode="lin" valueType="num">
                                      <p:cBhvr additive="base">
                                        <p:cTn id="32" dur="500"/>
                                        <p:tgtEl>
                                          <p:spTgt spid="740">
                                            <p:txEl>
                                              <p:pRg st="6" end="6"/>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showMasterSp="0">
  <p:cSld>
    <p:bg>
      <p:bgPr>
        <a:solidFill>
          <a:srgbClr val="AEBDC9"/>
        </a:solidFill>
        <a:effectLst/>
      </p:bgPr>
    </p:bg>
    <p:spTree>
      <p:nvGrpSpPr>
        <p:cNvPr id="1" name="Shape 744"/>
        <p:cNvGrpSpPr/>
        <p:nvPr/>
      </p:nvGrpSpPr>
      <p:grpSpPr>
        <a:xfrm>
          <a:off x="0" y="0"/>
          <a:ext cx="0" cy="0"/>
          <a:chOff x="0" y="0"/>
          <a:chExt cx="0" cy="0"/>
        </a:xfrm>
      </p:grpSpPr>
      <p:sp>
        <p:nvSpPr>
          <p:cNvPr id="745" name="Google Shape;745;p94"/>
          <p:cNvSpPr txBox="1">
            <a:spLocks noGrp="1"/>
          </p:cNvSpPr>
          <p:nvPr>
            <p:ph type="body" idx="1"/>
          </p:nvPr>
        </p:nvSpPr>
        <p:spPr>
          <a:xfrm>
            <a:off x="3211400" y="62350"/>
            <a:ext cx="8980500" cy="6712500"/>
          </a:xfrm>
          <a:prstGeom prst="rect">
            <a:avLst/>
          </a:prstGeom>
          <a:solidFill>
            <a:srgbClr val="AEBDC9"/>
          </a:soli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rgbClr val="FF0000"/>
              </a:buClr>
              <a:buSzPts val="2800"/>
              <a:buNone/>
            </a:pPr>
            <a:r>
              <a:rPr lang="en-US" sz="2600" b="1">
                <a:solidFill>
                  <a:srgbClr val="FF0000"/>
                </a:solidFill>
              </a:rPr>
              <a:t>Otra carencia era el litigio entre los miembros y su percepción de que la libertad significaba licencia (6:1-20).</a:t>
            </a:r>
            <a:endParaRPr sz="1800"/>
          </a:p>
          <a:p>
            <a:pPr marL="283464" lvl="0" indent="-270764" algn="l" rtl="0">
              <a:lnSpc>
                <a:spcPct val="112000"/>
              </a:lnSpc>
              <a:spcBef>
                <a:spcPts val="900"/>
              </a:spcBef>
              <a:spcAft>
                <a:spcPts val="0"/>
              </a:spcAft>
              <a:buClr>
                <a:schemeClr val="dk1"/>
              </a:buClr>
              <a:buSzPts val="2200"/>
              <a:buChar char="•"/>
            </a:pPr>
            <a:r>
              <a:rPr lang="en-US" sz="2200" i="1">
                <a:solidFill>
                  <a:schemeClr val="dk1"/>
                </a:solidFill>
              </a:rPr>
              <a:t>Los miembros de la iglesia estaban actuando más como corintios que como cristianos al demandarse unos a otros en los tribunales seculares. Hay que poner fin a esto.</a:t>
            </a:r>
            <a:endParaRPr sz="2200" i="1">
              <a:solidFill>
                <a:schemeClr val="dk1"/>
              </a:solidFill>
            </a:endParaRPr>
          </a:p>
          <a:p>
            <a:pPr marL="283464" lvl="0" indent="-270764" algn="l" rtl="0">
              <a:lnSpc>
                <a:spcPct val="112000"/>
              </a:lnSpc>
              <a:spcBef>
                <a:spcPts val="900"/>
              </a:spcBef>
              <a:spcAft>
                <a:spcPts val="0"/>
              </a:spcAft>
              <a:buClr>
                <a:schemeClr val="dk1"/>
              </a:buClr>
              <a:buSzPts val="2200"/>
              <a:buChar char="•"/>
            </a:pPr>
            <a:r>
              <a:rPr lang="en-US" sz="2200" i="1">
                <a:solidFill>
                  <a:schemeClr val="dk1"/>
                </a:solidFill>
              </a:rPr>
              <a:t>La pureza sexual era absolutamente obligatoria, ya que el pecado sexual contamina el propio cuerpo de Cristo.</a:t>
            </a:r>
            <a:endParaRPr sz="2200" i="1">
              <a:solidFill>
                <a:schemeClr val="dk1"/>
              </a:solidFill>
            </a:endParaRPr>
          </a:p>
          <a:p>
            <a:pPr marL="0" lvl="0" indent="0" algn="l" rtl="0">
              <a:lnSpc>
                <a:spcPct val="112000"/>
              </a:lnSpc>
              <a:spcBef>
                <a:spcPts val="900"/>
              </a:spcBef>
              <a:spcAft>
                <a:spcPts val="0"/>
              </a:spcAft>
              <a:buClr>
                <a:srgbClr val="FF0000"/>
              </a:buClr>
              <a:buSzPts val="2800"/>
              <a:buNone/>
            </a:pPr>
            <a:r>
              <a:rPr lang="en-US" sz="2600" b="1">
                <a:solidFill>
                  <a:srgbClr val="FF0000"/>
                </a:solidFill>
              </a:rPr>
              <a:t>El resto de la carta consiste en las respuestas de Pablo a las preguntas de los corintios. La frase "y ahora sobre" introduce sus respuestas (7:1, 25; 8:1; 12:1; 16:1).</a:t>
            </a:r>
            <a:endParaRPr sz="1800"/>
          </a:p>
          <a:p>
            <a:pPr marL="283464" lvl="0" indent="-270764" algn="l" rtl="0">
              <a:lnSpc>
                <a:spcPct val="112000"/>
              </a:lnSpc>
              <a:spcBef>
                <a:spcPts val="900"/>
              </a:spcBef>
              <a:spcAft>
                <a:spcPts val="0"/>
              </a:spcAft>
              <a:buClr>
                <a:schemeClr val="dk1"/>
              </a:buClr>
              <a:buSzPts val="2200"/>
              <a:buChar char="•"/>
            </a:pPr>
            <a:r>
              <a:rPr lang="en-US" sz="2200" i="1">
                <a:solidFill>
                  <a:schemeClr val="dk1"/>
                </a:solidFill>
              </a:rPr>
              <a:t>Una pregunta se refería al matrimonio durante una "crisis actual" (7), posiblemente una escasez de grano. Pablo aconsejó a los casados que siguieran casados y a los solteros que consideraran la vida de soltero.</a:t>
            </a:r>
            <a:endParaRPr sz="2200" i="1">
              <a:solidFill>
                <a:schemeClr val="dk1"/>
              </a:solidFill>
            </a:endParaRPr>
          </a:p>
          <a:p>
            <a:pPr marL="283464" lvl="0" indent="-270764" algn="l" rtl="0">
              <a:lnSpc>
                <a:spcPct val="112000"/>
              </a:lnSpc>
              <a:spcBef>
                <a:spcPts val="900"/>
              </a:spcBef>
              <a:spcAft>
                <a:spcPts val="0"/>
              </a:spcAft>
              <a:buClr>
                <a:schemeClr val="dk1"/>
              </a:buClr>
              <a:buSzPts val="2200"/>
              <a:buChar char="•"/>
            </a:pPr>
            <a:r>
              <a:rPr lang="en-US" sz="2200" i="1">
                <a:solidFill>
                  <a:schemeClr val="dk1"/>
                </a:solidFill>
              </a:rPr>
              <a:t>Otra pregunta se refería a los alimentos dedicados a deidades paganas (8-10). Pablo instó a la vez a la libertad y a la sensibilidad de los cristianos.</a:t>
            </a:r>
            <a:endParaRPr sz="2200" i="1">
              <a:solidFill>
                <a:schemeClr val="dk1"/>
              </a:solidFill>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745">
                                            <p:txEl>
                                              <p:pRg st="0" end="0"/>
                                            </p:txEl>
                                          </p:spTgt>
                                        </p:tgtEl>
                                        <p:attrNameLst>
                                          <p:attrName>style.visibility</p:attrName>
                                        </p:attrNameLst>
                                      </p:cBhvr>
                                      <p:to>
                                        <p:strVal val="visible"/>
                                      </p:to>
                                    </p:set>
                                    <p:anim calcmode="lin" valueType="num">
                                      <p:cBhvr additive="base">
                                        <p:cTn id="7" dur="500"/>
                                        <p:tgtEl>
                                          <p:spTgt spid="745">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745">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745">
                                            <p:txEl>
                                              <p:pRg st="1" end="1"/>
                                            </p:txEl>
                                          </p:spTgt>
                                        </p:tgtEl>
                                        <p:attrNameLst>
                                          <p:attrName>style.visibility</p:attrName>
                                        </p:attrNameLst>
                                      </p:cBhvr>
                                      <p:to>
                                        <p:strVal val="visible"/>
                                      </p:to>
                                    </p:set>
                                    <p:anim calcmode="lin" valueType="num">
                                      <p:cBhvr additive="base">
                                        <p:cTn id="11" dur="500"/>
                                        <p:tgtEl>
                                          <p:spTgt spid="745">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745">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745">
                                            <p:txEl>
                                              <p:pRg st="2" end="2"/>
                                            </p:txEl>
                                          </p:spTgt>
                                        </p:tgtEl>
                                        <p:attrNameLst>
                                          <p:attrName>style.visibility</p:attrName>
                                        </p:attrNameLst>
                                      </p:cBhvr>
                                      <p:to>
                                        <p:strVal val="visible"/>
                                      </p:to>
                                    </p:set>
                                    <p:anim calcmode="lin" valueType="num">
                                      <p:cBhvr additive="base">
                                        <p:cTn id="15" dur="500"/>
                                        <p:tgtEl>
                                          <p:spTgt spid="745">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745">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745">
                                            <p:txEl>
                                              <p:pRg st="3" end="3"/>
                                            </p:txEl>
                                          </p:spTgt>
                                        </p:tgtEl>
                                        <p:attrNameLst>
                                          <p:attrName>style.visibility</p:attrName>
                                        </p:attrNameLst>
                                      </p:cBhvr>
                                      <p:to>
                                        <p:strVal val="visible"/>
                                      </p:to>
                                    </p:set>
                                    <p:anim calcmode="lin" valueType="num">
                                      <p:cBhvr additive="base">
                                        <p:cTn id="19" dur="500"/>
                                        <p:tgtEl>
                                          <p:spTgt spid="745">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745">
                                            <p:txEl>
                                              <p:pRg st="3" end="3"/>
                                            </p:txEl>
                                          </p:spTgt>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745">
                                            <p:txEl>
                                              <p:pRg st="4" end="4"/>
                                            </p:txEl>
                                          </p:spTgt>
                                        </p:tgtEl>
                                        <p:attrNameLst>
                                          <p:attrName>style.visibility</p:attrName>
                                        </p:attrNameLst>
                                      </p:cBhvr>
                                      <p:to>
                                        <p:strVal val="visible"/>
                                      </p:to>
                                    </p:set>
                                    <p:anim calcmode="lin" valueType="num">
                                      <p:cBhvr additive="base">
                                        <p:cTn id="23" dur="500"/>
                                        <p:tgtEl>
                                          <p:spTgt spid="745">
                                            <p:txEl>
                                              <p:pRg st="4" end="4"/>
                                            </p:txEl>
                                          </p:spTgt>
                                        </p:tgtEl>
                                        <p:attrNameLst>
                                          <p:attrName>ppt_w</p:attrName>
                                        </p:attrNameLst>
                                      </p:cBhvr>
                                      <p:tavLst>
                                        <p:tav tm="0">
                                          <p:val>
                                            <p:strVal val="0"/>
                                          </p:val>
                                        </p:tav>
                                        <p:tav tm="100000">
                                          <p:val>
                                            <p:strVal val="#ppt_w"/>
                                          </p:val>
                                        </p:tav>
                                      </p:tavLst>
                                    </p:anim>
                                    <p:anim calcmode="lin" valueType="num">
                                      <p:cBhvr additive="base">
                                        <p:cTn id="24" dur="500"/>
                                        <p:tgtEl>
                                          <p:spTgt spid="745">
                                            <p:txEl>
                                              <p:pRg st="4" end="4"/>
                                            </p:txEl>
                                          </p:spTgt>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745">
                                            <p:txEl>
                                              <p:pRg st="5" end="5"/>
                                            </p:txEl>
                                          </p:spTgt>
                                        </p:tgtEl>
                                        <p:attrNameLst>
                                          <p:attrName>style.visibility</p:attrName>
                                        </p:attrNameLst>
                                      </p:cBhvr>
                                      <p:to>
                                        <p:strVal val="visible"/>
                                      </p:to>
                                    </p:set>
                                    <p:anim calcmode="lin" valueType="num">
                                      <p:cBhvr additive="base">
                                        <p:cTn id="27" dur="500"/>
                                        <p:tgtEl>
                                          <p:spTgt spid="745">
                                            <p:txEl>
                                              <p:pRg st="5" end="5"/>
                                            </p:txEl>
                                          </p:spTgt>
                                        </p:tgtEl>
                                        <p:attrNameLst>
                                          <p:attrName>ppt_w</p:attrName>
                                        </p:attrNameLst>
                                      </p:cBhvr>
                                      <p:tavLst>
                                        <p:tav tm="0">
                                          <p:val>
                                            <p:strVal val="0"/>
                                          </p:val>
                                        </p:tav>
                                        <p:tav tm="100000">
                                          <p:val>
                                            <p:strVal val="#ppt_w"/>
                                          </p:val>
                                        </p:tav>
                                      </p:tavLst>
                                    </p:anim>
                                    <p:anim calcmode="lin" valueType="num">
                                      <p:cBhvr additive="base">
                                        <p:cTn id="28" dur="500"/>
                                        <p:tgtEl>
                                          <p:spTgt spid="745">
                                            <p:txEl>
                                              <p:pRg st="5" end="5"/>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showMasterSp="0">
  <p:cSld>
    <p:bg>
      <p:bgPr>
        <a:solidFill>
          <a:srgbClr val="AEBDC9"/>
        </a:solidFill>
        <a:effectLst/>
      </p:bgPr>
    </p:bg>
    <p:spTree>
      <p:nvGrpSpPr>
        <p:cNvPr id="1" name="Shape 749"/>
        <p:cNvGrpSpPr/>
        <p:nvPr/>
      </p:nvGrpSpPr>
      <p:grpSpPr>
        <a:xfrm>
          <a:off x="0" y="0"/>
          <a:ext cx="0" cy="0"/>
          <a:chOff x="0" y="0"/>
          <a:chExt cx="0" cy="0"/>
        </a:xfrm>
      </p:grpSpPr>
      <p:sp>
        <p:nvSpPr>
          <p:cNvPr id="750" name="Google Shape;750;p95"/>
          <p:cNvSpPr txBox="1">
            <a:spLocks noGrp="1"/>
          </p:cNvSpPr>
          <p:nvPr>
            <p:ph type="body" idx="1"/>
          </p:nvPr>
        </p:nvSpPr>
        <p:spPr>
          <a:xfrm>
            <a:off x="3429000" y="62344"/>
            <a:ext cx="8541327" cy="6712528"/>
          </a:xfrm>
          <a:prstGeom prst="rect">
            <a:avLst/>
          </a:prstGeom>
          <a:solidFill>
            <a:srgbClr val="AEBDC9"/>
          </a:solidFill>
          <a:ln>
            <a:noFill/>
          </a:ln>
        </p:spPr>
        <p:txBody>
          <a:bodyPr spcFirstLastPara="1" wrap="square" lIns="91425" tIns="45700" rIns="91425" bIns="45700" anchor="t" anchorCtr="0">
            <a:noAutofit/>
          </a:bodyPr>
          <a:lstStyle/>
          <a:p>
            <a:pPr marL="283464" lvl="0" indent="-270764" algn="l" rtl="0">
              <a:lnSpc>
                <a:spcPct val="112000"/>
              </a:lnSpc>
              <a:spcBef>
                <a:spcPts val="900"/>
              </a:spcBef>
              <a:spcAft>
                <a:spcPts val="0"/>
              </a:spcAft>
              <a:buClr>
                <a:schemeClr val="dk1"/>
              </a:buClr>
              <a:buSzPts val="2200"/>
              <a:buChar char="•"/>
            </a:pPr>
            <a:r>
              <a:rPr lang="en-US" sz="2200" i="1">
                <a:solidFill>
                  <a:schemeClr val="dk1"/>
                </a:solidFill>
              </a:rPr>
              <a:t>También se plantea la cuestión del decoro público en el culto (11:1-16). Pablo da orientaciones sobre cómo cubrirse la cabeza en la cultura romana.</a:t>
            </a:r>
            <a:endParaRPr sz="2200" i="1">
              <a:solidFill>
                <a:schemeClr val="dk1"/>
              </a:solidFill>
            </a:endParaRPr>
          </a:p>
          <a:p>
            <a:pPr marL="283464" lvl="0" indent="-270764" algn="l" rtl="0">
              <a:lnSpc>
                <a:spcPct val="112000"/>
              </a:lnSpc>
              <a:spcBef>
                <a:spcPts val="900"/>
              </a:spcBef>
              <a:spcAft>
                <a:spcPts val="0"/>
              </a:spcAft>
              <a:buClr>
                <a:schemeClr val="dk1"/>
              </a:buClr>
              <a:buSzPts val="2200"/>
              <a:buChar char="•"/>
            </a:pPr>
            <a:r>
              <a:rPr lang="en-US" sz="2200" i="1">
                <a:solidFill>
                  <a:schemeClr val="dk1"/>
                </a:solidFill>
              </a:rPr>
              <a:t>Los abusos en la mesa del Señor eran un problema adicional (11:17-34).</a:t>
            </a:r>
            <a:endParaRPr sz="2200" i="1">
              <a:solidFill>
                <a:schemeClr val="dk1"/>
              </a:solidFill>
            </a:endParaRPr>
          </a:p>
          <a:p>
            <a:pPr marL="283464" lvl="0" indent="-270764" algn="l" rtl="0">
              <a:lnSpc>
                <a:spcPct val="112000"/>
              </a:lnSpc>
              <a:spcBef>
                <a:spcPts val="900"/>
              </a:spcBef>
              <a:spcAft>
                <a:spcPts val="0"/>
              </a:spcAft>
              <a:buClr>
                <a:schemeClr val="dk1"/>
              </a:buClr>
              <a:buSzPts val="2200"/>
              <a:buChar char="•"/>
            </a:pPr>
            <a:r>
              <a:rPr lang="en-US" sz="2200" i="1">
                <a:solidFill>
                  <a:schemeClr val="dk1"/>
                </a:solidFill>
              </a:rPr>
              <a:t>Pablo trata ampliamente la naturaleza de los dones espirituales, especialmente utilizando la metáfora de la iglesia como cuerpo de Cristo. Su preocupación se centra en dos dones en particular, el de hablar en lenguas y el de profecía. Pablo aborda el uso de estos dones basándose en el principio de que si algo no es comprensible, no puede ser edificante (12-14).</a:t>
            </a:r>
            <a:endParaRPr sz="2200" i="1">
              <a:solidFill>
                <a:schemeClr val="dk1"/>
              </a:solidFill>
            </a:endParaRPr>
          </a:p>
          <a:p>
            <a:pPr marL="283464" lvl="0" indent="-270764" algn="l" rtl="0">
              <a:lnSpc>
                <a:spcPct val="112000"/>
              </a:lnSpc>
              <a:spcBef>
                <a:spcPts val="900"/>
              </a:spcBef>
              <a:spcAft>
                <a:spcPts val="0"/>
              </a:spcAft>
              <a:buClr>
                <a:schemeClr val="dk1"/>
              </a:buClr>
              <a:buSzPts val="2200"/>
              <a:buChar char="•"/>
            </a:pPr>
            <a:r>
              <a:rPr lang="en-US" sz="2200" i="1">
                <a:solidFill>
                  <a:schemeClr val="dk1"/>
                </a:solidFill>
              </a:rPr>
              <a:t>Otra cuestión se refiere a la naturaleza de la resurrección en el contexto del dualismo metafísico griego (15).</a:t>
            </a:r>
            <a:endParaRPr sz="2200" i="1">
              <a:solidFill>
                <a:schemeClr val="dk1"/>
              </a:solidFill>
            </a:endParaRPr>
          </a:p>
          <a:p>
            <a:pPr marL="283464" lvl="0" indent="-270764" algn="l" rtl="0">
              <a:lnSpc>
                <a:spcPct val="112000"/>
              </a:lnSpc>
              <a:spcBef>
                <a:spcPts val="900"/>
              </a:spcBef>
              <a:spcAft>
                <a:spcPts val="0"/>
              </a:spcAft>
              <a:buClr>
                <a:schemeClr val="dk1"/>
              </a:buClr>
              <a:buSzPts val="2200"/>
              <a:buChar char="•"/>
            </a:pPr>
            <a:r>
              <a:rPr lang="en-US" sz="2200" i="1">
                <a:solidFill>
                  <a:schemeClr val="dk1"/>
                </a:solidFill>
              </a:rPr>
              <a:t>Pablo deja para el final la cuestión de la colecta de fondos para los cristianos judíos empobrecidos de Jerusalén (16).</a:t>
            </a:r>
            <a:endParaRPr sz="2200" i="1">
              <a:solidFill>
                <a:schemeClr val="dk1"/>
              </a:solidFill>
            </a:endParaRPr>
          </a:p>
          <a:p>
            <a:pPr marL="0" lvl="0" indent="0" algn="l" rtl="0">
              <a:lnSpc>
                <a:spcPct val="112000"/>
              </a:lnSpc>
              <a:spcBef>
                <a:spcPts val="900"/>
              </a:spcBef>
              <a:spcAft>
                <a:spcPts val="0"/>
              </a:spcAft>
              <a:buClr>
                <a:srgbClr val="FF0000"/>
              </a:buClr>
              <a:buSzPts val="2800"/>
              <a:buNone/>
            </a:pPr>
            <a:r>
              <a:rPr lang="en-US" sz="2700" b="1">
                <a:solidFill>
                  <a:srgbClr val="FF0000"/>
                </a:solidFill>
              </a:rPr>
              <a:t>Termina la carta hablando de sus futuros planes de viaje.</a:t>
            </a:r>
            <a:endParaRPr sz="1900"/>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50">
                                            <p:txEl>
                                              <p:pRg st="0" end="0"/>
                                            </p:txEl>
                                          </p:spTgt>
                                        </p:tgtEl>
                                        <p:attrNameLst>
                                          <p:attrName>style.visibility</p:attrName>
                                        </p:attrNameLst>
                                      </p:cBhvr>
                                      <p:to>
                                        <p:strVal val="visible"/>
                                      </p:to>
                                    </p:set>
                                    <p:anim calcmode="lin" valueType="num">
                                      <p:cBhvr additive="base">
                                        <p:cTn id="7" dur="500"/>
                                        <p:tgtEl>
                                          <p:spTgt spid="750">
                                            <p:txEl>
                                              <p:pRg st="0" end="0"/>
                                            </p:txEl>
                                          </p:spTgt>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750">
                                            <p:txEl>
                                              <p:pRg st="1" end="1"/>
                                            </p:txEl>
                                          </p:spTgt>
                                        </p:tgtEl>
                                        <p:attrNameLst>
                                          <p:attrName>style.visibility</p:attrName>
                                        </p:attrNameLst>
                                      </p:cBhvr>
                                      <p:to>
                                        <p:strVal val="visible"/>
                                      </p:to>
                                    </p:set>
                                    <p:anim calcmode="lin" valueType="num">
                                      <p:cBhvr additive="base">
                                        <p:cTn id="10" dur="500"/>
                                        <p:tgtEl>
                                          <p:spTgt spid="750">
                                            <p:txEl>
                                              <p:pRg st="1" end="1"/>
                                            </p:txEl>
                                          </p:spTgt>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750">
                                            <p:txEl>
                                              <p:pRg st="2" end="2"/>
                                            </p:txEl>
                                          </p:spTgt>
                                        </p:tgtEl>
                                        <p:attrNameLst>
                                          <p:attrName>style.visibility</p:attrName>
                                        </p:attrNameLst>
                                      </p:cBhvr>
                                      <p:to>
                                        <p:strVal val="visible"/>
                                      </p:to>
                                    </p:set>
                                    <p:anim calcmode="lin" valueType="num">
                                      <p:cBhvr additive="base">
                                        <p:cTn id="13" dur="500"/>
                                        <p:tgtEl>
                                          <p:spTgt spid="750">
                                            <p:txEl>
                                              <p:pRg st="2" end="2"/>
                                            </p:txEl>
                                          </p:spTgt>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750">
                                            <p:txEl>
                                              <p:pRg st="3" end="3"/>
                                            </p:txEl>
                                          </p:spTgt>
                                        </p:tgtEl>
                                        <p:attrNameLst>
                                          <p:attrName>style.visibility</p:attrName>
                                        </p:attrNameLst>
                                      </p:cBhvr>
                                      <p:to>
                                        <p:strVal val="visible"/>
                                      </p:to>
                                    </p:set>
                                    <p:anim calcmode="lin" valueType="num">
                                      <p:cBhvr additive="base">
                                        <p:cTn id="16" dur="500"/>
                                        <p:tgtEl>
                                          <p:spTgt spid="750">
                                            <p:txEl>
                                              <p:pRg st="3" end="3"/>
                                            </p:txEl>
                                          </p:spTgt>
                                        </p:tgtEl>
                                        <p:attrNameLst>
                                          <p:attrName>ppt_y</p:attrName>
                                        </p:attrNameLst>
                                      </p:cBhvr>
                                      <p:tavLst>
                                        <p:tav tm="0">
                                          <p:val>
                                            <p:strVal val="#ppt_y+1"/>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50">
                                            <p:txEl>
                                              <p:pRg st="4" end="4"/>
                                            </p:txEl>
                                          </p:spTgt>
                                        </p:tgtEl>
                                        <p:attrNameLst>
                                          <p:attrName>style.visibility</p:attrName>
                                        </p:attrNameLst>
                                      </p:cBhvr>
                                      <p:to>
                                        <p:strVal val="visible"/>
                                      </p:to>
                                    </p:set>
                                    <p:anim calcmode="lin" valueType="num">
                                      <p:cBhvr additive="base">
                                        <p:cTn id="19" dur="500"/>
                                        <p:tgtEl>
                                          <p:spTgt spid="750">
                                            <p:txEl>
                                              <p:pRg st="4" end="4"/>
                                            </p:txEl>
                                          </p:spTgt>
                                        </p:tgtEl>
                                        <p:attrNameLst>
                                          <p:attrName>ppt_y</p:attrName>
                                        </p:attrNameLst>
                                      </p:cBhvr>
                                      <p:tavLst>
                                        <p:tav tm="0">
                                          <p:val>
                                            <p:strVal val="#ppt_y+1"/>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750">
                                            <p:txEl>
                                              <p:pRg st="5" end="5"/>
                                            </p:txEl>
                                          </p:spTgt>
                                        </p:tgtEl>
                                        <p:attrNameLst>
                                          <p:attrName>style.visibility</p:attrName>
                                        </p:attrNameLst>
                                      </p:cBhvr>
                                      <p:to>
                                        <p:strVal val="visible"/>
                                      </p:to>
                                    </p:set>
                                    <p:anim calcmode="lin" valueType="num">
                                      <p:cBhvr additive="base">
                                        <p:cTn id="22" dur="500"/>
                                        <p:tgtEl>
                                          <p:spTgt spid="750">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showMasterSp="0">
  <p:cSld>
    <p:bg>
      <p:bgPr>
        <a:solidFill>
          <a:srgbClr val="5E3845"/>
        </a:solidFill>
        <a:effectLst/>
      </p:bgPr>
    </p:bg>
    <p:spTree>
      <p:nvGrpSpPr>
        <p:cNvPr id="1" name="Shape 754"/>
        <p:cNvGrpSpPr/>
        <p:nvPr/>
      </p:nvGrpSpPr>
      <p:grpSpPr>
        <a:xfrm>
          <a:off x="0" y="0"/>
          <a:ext cx="0" cy="0"/>
          <a:chOff x="0" y="0"/>
          <a:chExt cx="0" cy="0"/>
        </a:xfrm>
      </p:grpSpPr>
      <p:sp>
        <p:nvSpPr>
          <p:cNvPr id="755" name="Google Shape;755;p96"/>
          <p:cNvSpPr txBox="1">
            <a:spLocks noGrp="1"/>
          </p:cNvSpPr>
          <p:nvPr>
            <p:ph type="title"/>
          </p:nvPr>
        </p:nvSpPr>
        <p:spPr>
          <a:xfrm>
            <a:off x="374073" y="540328"/>
            <a:ext cx="4655127" cy="4971842"/>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4800"/>
              <a:buFont typeface="Century Schoolbook"/>
              <a:buNone/>
            </a:pPr>
            <a:r>
              <a:rPr lang="en-US" sz="4800" b="1">
                <a:solidFill>
                  <a:srgbClr val="FFC000"/>
                </a:solidFill>
              </a:rPr>
              <a:t>2 Corintios</a:t>
            </a:r>
            <a:endParaRPr/>
          </a:p>
        </p:txBody>
      </p:sp>
    </p:spTree>
  </p:cSld>
  <p:clrMapOvr>
    <a:masterClrMapping/>
  </p:clrMapOvr>
  <p:transition>
    <p:split orient="vert"/>
  </p:transition>
</p:sld>
</file>

<file path=ppt/slides/slide97.xml><?xml version="1.0" encoding="utf-8"?>
<p:sld xmlns:a="http://schemas.openxmlformats.org/drawingml/2006/main" xmlns:r="http://schemas.openxmlformats.org/officeDocument/2006/relationships" xmlns:p="http://schemas.openxmlformats.org/presentationml/2006/main" showMasterSp="0">
  <p:cSld>
    <p:bg>
      <p:bgPr>
        <a:solidFill>
          <a:srgbClr val="5E3845"/>
        </a:solidFill>
        <a:effectLst/>
      </p:bgPr>
    </p:bg>
    <p:spTree>
      <p:nvGrpSpPr>
        <p:cNvPr id="1" name="Shape 759"/>
        <p:cNvGrpSpPr/>
        <p:nvPr/>
      </p:nvGrpSpPr>
      <p:grpSpPr>
        <a:xfrm>
          <a:off x="0" y="0"/>
          <a:ext cx="0" cy="0"/>
          <a:chOff x="0" y="0"/>
          <a:chExt cx="0" cy="0"/>
        </a:xfrm>
      </p:grpSpPr>
      <p:sp>
        <p:nvSpPr>
          <p:cNvPr id="760" name="Google Shape;760;p97"/>
          <p:cNvSpPr txBox="1">
            <a:spLocks noGrp="1"/>
          </p:cNvSpPr>
          <p:nvPr>
            <p:ph type="title"/>
          </p:nvPr>
        </p:nvSpPr>
        <p:spPr>
          <a:xfrm>
            <a:off x="332508" y="124692"/>
            <a:ext cx="11471564" cy="2597727"/>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90000"/>
              </a:lnSpc>
              <a:spcBef>
                <a:spcPts val="0"/>
              </a:spcBef>
              <a:spcAft>
                <a:spcPts val="0"/>
              </a:spcAft>
              <a:buClr>
                <a:schemeClr val="dk1"/>
              </a:buClr>
              <a:buSzPct val="41596"/>
              <a:buFont typeface="Arial"/>
              <a:buNone/>
            </a:pPr>
            <a:r>
              <a:rPr lang="en-US" sz="2644">
                <a:solidFill>
                  <a:srgbClr val="FFC000"/>
                </a:solidFill>
              </a:rPr>
              <a:t>Inscripción de Erastus</a:t>
            </a:r>
            <a:endParaRPr sz="2644">
              <a:solidFill>
                <a:srgbClr val="FFC000"/>
              </a:solidFill>
            </a:endParaRPr>
          </a:p>
          <a:p>
            <a:pPr marL="0" lvl="0" indent="0" algn="ctr" rtl="0">
              <a:lnSpc>
                <a:spcPct val="90000"/>
              </a:lnSpc>
              <a:spcBef>
                <a:spcPts val="0"/>
              </a:spcBef>
              <a:spcAft>
                <a:spcPts val="0"/>
              </a:spcAft>
              <a:buClr>
                <a:schemeClr val="dk1"/>
              </a:buClr>
              <a:buSzPct val="41596"/>
              <a:buFont typeface="Arial"/>
              <a:buNone/>
            </a:pPr>
            <a:r>
              <a:rPr lang="en-US" sz="2644">
                <a:solidFill>
                  <a:srgbClr val="FFC000"/>
                </a:solidFill>
              </a:rPr>
              <a:t>[. . .] ERASTVS PRO AEDILIT[AT]E</a:t>
            </a:r>
            <a:endParaRPr sz="2644">
              <a:solidFill>
                <a:srgbClr val="FFC000"/>
              </a:solidFill>
            </a:endParaRPr>
          </a:p>
          <a:p>
            <a:pPr marL="0" lvl="0" indent="0" algn="ctr" rtl="0">
              <a:lnSpc>
                <a:spcPct val="90000"/>
              </a:lnSpc>
              <a:spcBef>
                <a:spcPts val="0"/>
              </a:spcBef>
              <a:spcAft>
                <a:spcPts val="0"/>
              </a:spcAft>
              <a:buClr>
                <a:schemeClr val="dk1"/>
              </a:buClr>
              <a:buSzPct val="41596"/>
              <a:buFont typeface="Arial"/>
              <a:buNone/>
            </a:pPr>
            <a:r>
              <a:rPr lang="en-US" sz="2644">
                <a:solidFill>
                  <a:srgbClr val="FFC000"/>
                </a:solidFill>
              </a:rPr>
              <a:t>S P STRAVIT</a:t>
            </a:r>
            <a:endParaRPr sz="2644">
              <a:solidFill>
                <a:srgbClr val="FFC000"/>
              </a:solidFill>
            </a:endParaRPr>
          </a:p>
          <a:p>
            <a:pPr marL="0" lvl="0" indent="0" algn="ctr" rtl="0">
              <a:lnSpc>
                <a:spcPct val="90000"/>
              </a:lnSpc>
              <a:spcBef>
                <a:spcPts val="0"/>
              </a:spcBef>
              <a:spcAft>
                <a:spcPts val="0"/>
              </a:spcAft>
              <a:buClr>
                <a:schemeClr val="dk1"/>
              </a:buClr>
              <a:buSzPct val="41596"/>
              <a:buFont typeface="Arial"/>
              <a:buNone/>
            </a:pPr>
            <a:r>
              <a:rPr lang="en-US" sz="2644">
                <a:solidFill>
                  <a:srgbClr val="FFC000"/>
                </a:solidFill>
              </a:rPr>
              <a:t>"Erasto, a cambio de su condición de edil, colocó [el pavimento] a su costa".</a:t>
            </a:r>
            <a:endParaRPr sz="2644">
              <a:solidFill>
                <a:srgbClr val="FFC000"/>
              </a:solidFill>
            </a:endParaRPr>
          </a:p>
          <a:p>
            <a:pPr marL="0" lvl="0" indent="0" algn="ctr" rtl="0">
              <a:lnSpc>
                <a:spcPct val="90000"/>
              </a:lnSpc>
              <a:spcBef>
                <a:spcPts val="0"/>
              </a:spcBef>
              <a:spcAft>
                <a:spcPts val="0"/>
              </a:spcAft>
              <a:buClr>
                <a:srgbClr val="FFC000"/>
              </a:buClr>
              <a:buSzPts val="2880"/>
              <a:buFont typeface="Century Schoolbook"/>
              <a:buNone/>
            </a:pPr>
            <a:br>
              <a:rPr lang="en-US" sz="800">
                <a:latin typeface="Arial Narrow"/>
                <a:ea typeface="Arial Narrow"/>
                <a:cs typeface="Arial Narrow"/>
                <a:sym typeface="Arial Narrow"/>
              </a:rPr>
            </a:br>
            <a:br>
              <a:rPr lang="en-US" sz="2400">
                <a:latin typeface="Arial Narrow"/>
                <a:ea typeface="Arial Narrow"/>
                <a:cs typeface="Arial Narrow"/>
                <a:sym typeface="Arial Narrow"/>
              </a:rPr>
            </a:br>
            <a:r>
              <a:rPr lang="en-US" sz="2400">
                <a:solidFill>
                  <a:schemeClr val="lt1"/>
                </a:solidFill>
                <a:latin typeface="Arial"/>
                <a:ea typeface="Arial"/>
                <a:cs typeface="Arial"/>
                <a:sym typeface="Arial"/>
              </a:rPr>
              <a:t>Esta inscripción de Corinto se refiere casi con seguridad al Erasto mencionado por Pablo en Romanos 16:23, al que llama "Erasto, director de obras públicas de la ciudad..."</a:t>
            </a:r>
            <a:endParaRPr sz="2400">
              <a:solidFill>
                <a:schemeClr val="lt1"/>
              </a:solidFill>
            </a:endParaRPr>
          </a:p>
        </p:txBody>
      </p:sp>
      <p:pic>
        <p:nvPicPr>
          <p:cNvPr id="761" name="Google Shape;761;p97" descr="NTA143"/>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r="-62"/>
          <a:stretch/>
        </p:blipFill>
        <p:spPr>
          <a:xfrm>
            <a:off x="0" y="2847109"/>
            <a:ext cx="12191999" cy="3991841"/>
          </a:xfrm>
          <a:prstGeom prst="rect">
            <a:avLst/>
          </a:prstGeom>
          <a:noFill/>
          <a:ln>
            <a:noFill/>
          </a:ln>
        </p:spPr>
      </p:pic>
    </p:spTree>
  </p:cSld>
  <p:clrMapOvr>
    <a:masterClrMapping/>
  </p:clrMapOvr>
  <p:transition>
    <p:split orient="vert"/>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sp>
        <p:nvSpPr>
          <p:cNvPr id="766" name="Google Shape;766;p98"/>
          <p:cNvSpPr txBox="1">
            <a:spLocks noGrp="1"/>
          </p:cNvSpPr>
          <p:nvPr>
            <p:ph type="title"/>
          </p:nvPr>
        </p:nvSpPr>
        <p:spPr>
          <a:xfrm>
            <a:off x="0" y="569066"/>
            <a:ext cx="5074024" cy="4943104"/>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4800"/>
              <a:buFont typeface="Century Schoolbook"/>
              <a:buNone/>
            </a:pPr>
            <a:r>
              <a:rPr lang="en-US" sz="4800" b="1">
                <a:solidFill>
                  <a:srgbClr val="FFC000"/>
                </a:solidFill>
              </a:rPr>
              <a:t>Reconstrucción del contacto de Pablo con los corintios</a:t>
            </a:r>
            <a:endParaRPr/>
          </a:p>
        </p:txBody>
      </p:sp>
      <p:sp>
        <p:nvSpPr>
          <p:cNvPr id="767" name="Google Shape;767;p98"/>
          <p:cNvSpPr txBox="1">
            <a:spLocks noGrp="1"/>
          </p:cNvSpPr>
          <p:nvPr>
            <p:ph type="body" idx="1"/>
          </p:nvPr>
        </p:nvSpPr>
        <p:spPr>
          <a:xfrm>
            <a:off x="5540188" y="161365"/>
            <a:ext cx="6151074" cy="6530380"/>
          </a:xfrm>
          <a:prstGeom prst="rect">
            <a:avLst/>
          </a:prstGeom>
          <a:noFill/>
          <a:ln>
            <a:noFill/>
          </a:ln>
        </p:spPr>
        <p:txBody>
          <a:bodyPr spcFirstLastPara="1" wrap="square" lIns="91425" tIns="45700" rIns="91425" bIns="45700" anchor="t" anchorCtr="0">
            <a:normAutofit lnSpcReduction="20000"/>
          </a:bodyPr>
          <a:lstStyle/>
          <a:p>
            <a:pPr marL="283464" lvl="0" indent="-283464" algn="l" rtl="0">
              <a:lnSpc>
                <a:spcPct val="90000"/>
              </a:lnSpc>
              <a:spcBef>
                <a:spcPts val="0"/>
              </a:spcBef>
              <a:spcAft>
                <a:spcPts val="0"/>
              </a:spcAft>
              <a:buClr>
                <a:srgbClr val="FF0000"/>
              </a:buClr>
              <a:buSzPts val="3000"/>
              <a:buFont typeface="Noto Sans Symbols"/>
              <a:buNone/>
            </a:pPr>
            <a:r>
              <a:rPr lang="en-US" sz="3000" b="1">
                <a:solidFill>
                  <a:srgbClr val="FF0000"/>
                </a:solidFill>
                <a:latin typeface="Open Sans"/>
                <a:ea typeface="Open Sans"/>
                <a:cs typeface="Open Sans"/>
                <a:sym typeface="Open Sans"/>
              </a:rPr>
              <a:t>PLANES DE PABLO</a:t>
            </a:r>
            <a:endParaRPr/>
          </a:p>
          <a:p>
            <a:pPr marL="283464" lvl="0" indent="-295846" algn="l" rtl="0">
              <a:lnSpc>
                <a:spcPct val="90000"/>
              </a:lnSpc>
              <a:spcBef>
                <a:spcPts val="900"/>
              </a:spcBef>
              <a:spcAft>
                <a:spcPts val="0"/>
              </a:spcAft>
              <a:buClr>
                <a:schemeClr val="dk1"/>
              </a:buClr>
              <a:buSzPts val="2600"/>
              <a:buChar char="•"/>
            </a:pPr>
            <a:r>
              <a:rPr lang="en-US" sz="2600" i="1">
                <a:solidFill>
                  <a:schemeClr val="dk1"/>
                </a:solidFill>
                <a:latin typeface="Arial Narrow"/>
                <a:ea typeface="Arial Narrow"/>
                <a:cs typeface="Arial Narrow"/>
                <a:sym typeface="Arial Narrow"/>
              </a:rPr>
              <a:t>La intención de Pablo era pasar un invierno en Corinto (1 Cor. 16:5-7), pero debido a las oportunidades que se presentaban en Éfeso, se sintió obligado a enviar a Timoteo por el momento (1 Cor. 16:8-11; 1 Cor. 4:17). </a:t>
            </a:r>
            <a:endParaRPr sz="2600" i="1">
              <a:solidFill>
                <a:schemeClr val="dk1"/>
              </a:solidFill>
              <a:latin typeface="Arial Narrow"/>
              <a:ea typeface="Arial Narrow"/>
              <a:cs typeface="Arial Narrow"/>
              <a:sym typeface="Arial Narrow"/>
            </a:endParaRPr>
          </a:p>
          <a:p>
            <a:pPr marL="283464" lvl="0" indent="-295846" algn="l" rtl="0">
              <a:lnSpc>
                <a:spcPct val="90000"/>
              </a:lnSpc>
              <a:spcBef>
                <a:spcPts val="900"/>
              </a:spcBef>
              <a:spcAft>
                <a:spcPts val="0"/>
              </a:spcAft>
              <a:buClr>
                <a:schemeClr val="dk1"/>
              </a:buClr>
              <a:buSzPts val="2600"/>
              <a:buChar char="•"/>
            </a:pPr>
            <a:r>
              <a:rPr lang="en-US" sz="2600" i="1">
                <a:solidFill>
                  <a:schemeClr val="dk1"/>
                </a:solidFill>
                <a:latin typeface="Arial Narrow"/>
                <a:ea typeface="Arial Narrow"/>
                <a:cs typeface="Arial Narrow"/>
                <a:sym typeface="Arial Narrow"/>
              </a:rPr>
              <a:t>Más tarde modificó sus planes e indicó que haría dos visitas más cortas en su camino hacia y desde Macedonia (2 Cor. 1:15-16).</a:t>
            </a:r>
            <a:endParaRPr sz="2600" i="1">
              <a:solidFill>
                <a:schemeClr val="dk1"/>
              </a:solidFill>
              <a:latin typeface="Arial Narrow"/>
              <a:ea typeface="Arial Narrow"/>
              <a:cs typeface="Arial Narrow"/>
              <a:sym typeface="Arial Narrow"/>
            </a:endParaRPr>
          </a:p>
          <a:p>
            <a:pPr marL="283464" lvl="0" indent="-295846" algn="l" rtl="0">
              <a:lnSpc>
                <a:spcPct val="90000"/>
              </a:lnSpc>
              <a:spcBef>
                <a:spcPts val="900"/>
              </a:spcBef>
              <a:spcAft>
                <a:spcPts val="0"/>
              </a:spcAft>
              <a:buClr>
                <a:schemeClr val="dk1"/>
              </a:buClr>
              <a:buSzPts val="2600"/>
              <a:buChar char="•"/>
            </a:pPr>
            <a:r>
              <a:rPr lang="en-US" sz="2600" i="1">
                <a:solidFill>
                  <a:schemeClr val="dk1"/>
                </a:solidFill>
                <a:latin typeface="Arial Narrow"/>
                <a:ea typeface="Arial Narrow"/>
                <a:cs typeface="Arial Narrow"/>
                <a:sym typeface="Arial Narrow"/>
              </a:rPr>
              <a:t>Al final, Pablo no pudo llevar a cabo ninguna de estas intenciones.</a:t>
            </a:r>
            <a:endParaRPr sz="2600" i="1">
              <a:solidFill>
                <a:schemeClr val="dk1"/>
              </a:solidFill>
              <a:latin typeface="Arial Narrow"/>
              <a:ea typeface="Arial Narrow"/>
              <a:cs typeface="Arial Narrow"/>
              <a:sym typeface="Arial Narrow"/>
            </a:endParaRPr>
          </a:p>
          <a:p>
            <a:pPr marL="283464" lvl="0" indent="-295846" algn="l" rtl="0">
              <a:lnSpc>
                <a:spcPct val="90000"/>
              </a:lnSpc>
              <a:spcBef>
                <a:spcPts val="900"/>
              </a:spcBef>
              <a:spcAft>
                <a:spcPts val="0"/>
              </a:spcAft>
              <a:buClr>
                <a:schemeClr val="dk1"/>
              </a:buClr>
              <a:buSzPts val="2600"/>
              <a:buChar char="•"/>
            </a:pPr>
            <a:r>
              <a:rPr lang="en-US" sz="2600" i="1">
                <a:solidFill>
                  <a:schemeClr val="dk1"/>
                </a:solidFill>
                <a:latin typeface="Arial Narrow"/>
                <a:ea typeface="Arial Narrow"/>
                <a:cs typeface="Arial Narrow"/>
                <a:sym typeface="Arial Narrow"/>
              </a:rPr>
              <a:t>La situación en Corinto se deterioró tanto que se sintió obligado a realizar una visita de emergencia (2 Cor. 12:14; 13:1). Su "tercera visita" requiere una "segunda visita" posterior a su fundación de la iglesia (2 Cor. 13:2a). Lucas no describe esta visita en los Hechos.</a:t>
            </a:r>
            <a:endParaRPr sz="2600" i="1">
              <a:solidFill>
                <a:schemeClr val="dk1"/>
              </a:solidFill>
              <a:latin typeface="Arial Narrow"/>
              <a:ea typeface="Arial Narrow"/>
              <a:cs typeface="Arial Narrow"/>
              <a:sym typeface="Arial Narrow"/>
            </a:endParaRPr>
          </a:p>
          <a:p>
            <a:pPr marL="283464" lvl="0" indent="-295846" algn="l" rtl="0">
              <a:lnSpc>
                <a:spcPct val="90000"/>
              </a:lnSpc>
              <a:spcBef>
                <a:spcPts val="900"/>
              </a:spcBef>
              <a:spcAft>
                <a:spcPts val="0"/>
              </a:spcAft>
              <a:buClr>
                <a:schemeClr val="dk1"/>
              </a:buClr>
              <a:buSzPts val="2600"/>
              <a:buChar char="•"/>
            </a:pPr>
            <a:r>
              <a:rPr lang="en-US" sz="2600" i="1">
                <a:solidFill>
                  <a:schemeClr val="dk1"/>
                </a:solidFill>
                <a:latin typeface="Arial Narrow"/>
                <a:ea typeface="Arial Narrow"/>
                <a:cs typeface="Arial Narrow"/>
                <a:sym typeface="Arial Narrow"/>
              </a:rPr>
              <a:t>La segunda visita, la "dolorosa" (2 Cor. 2:1), parece haber terminado con la humillación pública de Pablo (2 Cor. 12:21; 2:5; cf. 7:12; 10:1, 10).</a:t>
            </a:r>
            <a:endParaRPr sz="2600" i="1">
              <a:solidFill>
                <a:schemeClr val="dk1"/>
              </a:solidFill>
              <a:latin typeface="Arial Narrow"/>
              <a:ea typeface="Arial Narrow"/>
              <a:cs typeface="Arial Narrow"/>
              <a:sym typeface="Arial Narrow"/>
            </a:endParaRPr>
          </a:p>
        </p:txBody>
      </p:sp>
      <p:sp>
        <p:nvSpPr>
          <p:cNvPr id="768" name="Google Shape;768;p98"/>
          <p:cNvSpPr txBox="1">
            <a:spLocks noGrp="1"/>
          </p:cNvSpPr>
          <p:nvPr>
            <p:ph type="sldNum" idx="12"/>
          </p:nvPr>
        </p:nvSpPr>
        <p:spPr>
          <a:xfrm>
            <a:off x="11784011" y="5607592"/>
            <a:ext cx="40798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98</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767">
                                            <p:txEl>
                                              <p:pRg st="0" end="0"/>
                                            </p:txEl>
                                          </p:spTgt>
                                        </p:tgtEl>
                                        <p:attrNameLst>
                                          <p:attrName>style.visibility</p:attrName>
                                        </p:attrNameLst>
                                      </p:cBhvr>
                                      <p:to>
                                        <p:strVal val="visible"/>
                                      </p:to>
                                    </p:set>
                                    <p:anim calcmode="lin" valueType="num">
                                      <p:cBhvr additive="base">
                                        <p:cTn id="7" dur="500"/>
                                        <p:tgtEl>
                                          <p:spTgt spid="767">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767">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767">
                                            <p:txEl>
                                              <p:pRg st="1" end="1"/>
                                            </p:txEl>
                                          </p:spTgt>
                                        </p:tgtEl>
                                        <p:attrNameLst>
                                          <p:attrName>style.visibility</p:attrName>
                                        </p:attrNameLst>
                                      </p:cBhvr>
                                      <p:to>
                                        <p:strVal val="visible"/>
                                      </p:to>
                                    </p:set>
                                    <p:anim calcmode="lin" valueType="num">
                                      <p:cBhvr additive="base">
                                        <p:cTn id="11" dur="500"/>
                                        <p:tgtEl>
                                          <p:spTgt spid="767">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767">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767">
                                            <p:txEl>
                                              <p:pRg st="2" end="2"/>
                                            </p:txEl>
                                          </p:spTgt>
                                        </p:tgtEl>
                                        <p:attrNameLst>
                                          <p:attrName>style.visibility</p:attrName>
                                        </p:attrNameLst>
                                      </p:cBhvr>
                                      <p:to>
                                        <p:strVal val="visible"/>
                                      </p:to>
                                    </p:set>
                                    <p:anim calcmode="lin" valueType="num">
                                      <p:cBhvr additive="base">
                                        <p:cTn id="15" dur="500"/>
                                        <p:tgtEl>
                                          <p:spTgt spid="767">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767">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767">
                                            <p:txEl>
                                              <p:pRg st="3" end="3"/>
                                            </p:txEl>
                                          </p:spTgt>
                                        </p:tgtEl>
                                        <p:attrNameLst>
                                          <p:attrName>style.visibility</p:attrName>
                                        </p:attrNameLst>
                                      </p:cBhvr>
                                      <p:to>
                                        <p:strVal val="visible"/>
                                      </p:to>
                                    </p:set>
                                    <p:anim calcmode="lin" valueType="num">
                                      <p:cBhvr additive="base">
                                        <p:cTn id="19" dur="500"/>
                                        <p:tgtEl>
                                          <p:spTgt spid="767">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767">
                                            <p:txEl>
                                              <p:pRg st="3" end="3"/>
                                            </p:txEl>
                                          </p:spTgt>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767">
                                            <p:txEl>
                                              <p:pRg st="4" end="4"/>
                                            </p:txEl>
                                          </p:spTgt>
                                        </p:tgtEl>
                                        <p:attrNameLst>
                                          <p:attrName>style.visibility</p:attrName>
                                        </p:attrNameLst>
                                      </p:cBhvr>
                                      <p:to>
                                        <p:strVal val="visible"/>
                                      </p:to>
                                    </p:set>
                                    <p:anim calcmode="lin" valueType="num">
                                      <p:cBhvr additive="base">
                                        <p:cTn id="23" dur="500"/>
                                        <p:tgtEl>
                                          <p:spTgt spid="767">
                                            <p:txEl>
                                              <p:pRg st="4" end="4"/>
                                            </p:txEl>
                                          </p:spTgt>
                                        </p:tgtEl>
                                        <p:attrNameLst>
                                          <p:attrName>ppt_w</p:attrName>
                                        </p:attrNameLst>
                                      </p:cBhvr>
                                      <p:tavLst>
                                        <p:tav tm="0">
                                          <p:val>
                                            <p:strVal val="0"/>
                                          </p:val>
                                        </p:tav>
                                        <p:tav tm="100000">
                                          <p:val>
                                            <p:strVal val="#ppt_w"/>
                                          </p:val>
                                        </p:tav>
                                      </p:tavLst>
                                    </p:anim>
                                    <p:anim calcmode="lin" valueType="num">
                                      <p:cBhvr additive="base">
                                        <p:cTn id="24" dur="500"/>
                                        <p:tgtEl>
                                          <p:spTgt spid="767">
                                            <p:txEl>
                                              <p:pRg st="4" end="4"/>
                                            </p:txEl>
                                          </p:spTgt>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767">
                                            <p:txEl>
                                              <p:pRg st="5" end="5"/>
                                            </p:txEl>
                                          </p:spTgt>
                                        </p:tgtEl>
                                        <p:attrNameLst>
                                          <p:attrName>style.visibility</p:attrName>
                                        </p:attrNameLst>
                                      </p:cBhvr>
                                      <p:to>
                                        <p:strVal val="visible"/>
                                      </p:to>
                                    </p:set>
                                    <p:anim calcmode="lin" valueType="num">
                                      <p:cBhvr additive="base">
                                        <p:cTn id="27" dur="500"/>
                                        <p:tgtEl>
                                          <p:spTgt spid="767">
                                            <p:txEl>
                                              <p:pRg st="5" end="5"/>
                                            </p:txEl>
                                          </p:spTgt>
                                        </p:tgtEl>
                                        <p:attrNameLst>
                                          <p:attrName>ppt_w</p:attrName>
                                        </p:attrNameLst>
                                      </p:cBhvr>
                                      <p:tavLst>
                                        <p:tav tm="0">
                                          <p:val>
                                            <p:strVal val="0"/>
                                          </p:val>
                                        </p:tav>
                                        <p:tav tm="100000">
                                          <p:val>
                                            <p:strVal val="#ppt_w"/>
                                          </p:val>
                                        </p:tav>
                                      </p:tavLst>
                                    </p:anim>
                                    <p:anim calcmode="lin" valueType="num">
                                      <p:cBhvr additive="base">
                                        <p:cTn id="28" dur="500"/>
                                        <p:tgtEl>
                                          <p:spTgt spid="767">
                                            <p:txEl>
                                              <p:pRg st="5" end="5"/>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sp>
        <p:nvSpPr>
          <p:cNvPr id="773" name="Google Shape;773;p99"/>
          <p:cNvSpPr txBox="1">
            <a:spLocks noGrp="1"/>
          </p:cNvSpPr>
          <p:nvPr>
            <p:ph type="title"/>
          </p:nvPr>
        </p:nvSpPr>
        <p:spPr>
          <a:xfrm>
            <a:off x="0" y="569066"/>
            <a:ext cx="5151120" cy="4943104"/>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4800"/>
              <a:buFont typeface="Century Schoolbook"/>
              <a:buNone/>
            </a:pPr>
            <a:r>
              <a:rPr lang="en-US" sz="4800" b="1">
                <a:solidFill>
                  <a:srgbClr val="FFC000"/>
                </a:solidFill>
              </a:rPr>
              <a:t>Reconstrucción cont.--</a:t>
            </a:r>
            <a:endParaRPr/>
          </a:p>
        </p:txBody>
      </p:sp>
      <p:sp>
        <p:nvSpPr>
          <p:cNvPr id="774" name="Google Shape;774;p99"/>
          <p:cNvSpPr txBox="1">
            <a:spLocks noGrp="1"/>
          </p:cNvSpPr>
          <p:nvPr>
            <p:ph type="body" idx="1"/>
          </p:nvPr>
        </p:nvSpPr>
        <p:spPr>
          <a:xfrm>
            <a:off x="5445042" y="569066"/>
            <a:ext cx="6278878" cy="6106054"/>
          </a:xfrm>
          <a:prstGeom prst="rect">
            <a:avLst/>
          </a:prstGeom>
          <a:noFill/>
          <a:ln>
            <a:noFill/>
          </a:ln>
        </p:spPr>
        <p:txBody>
          <a:bodyPr spcFirstLastPara="1" wrap="square" lIns="91425" tIns="45700" rIns="91425" bIns="45700" anchor="t" anchorCtr="0">
            <a:normAutofit fontScale="92500" lnSpcReduction="10000"/>
          </a:bodyPr>
          <a:lstStyle/>
          <a:p>
            <a:pPr marL="283464" lvl="0" indent="-283464" algn="l" rtl="0">
              <a:lnSpc>
                <a:spcPct val="90000"/>
              </a:lnSpc>
              <a:spcBef>
                <a:spcPts val="0"/>
              </a:spcBef>
              <a:spcAft>
                <a:spcPts val="0"/>
              </a:spcAft>
              <a:buClr>
                <a:srgbClr val="FF0000"/>
              </a:buClr>
              <a:buSzPct val="100000"/>
              <a:buFont typeface="Noto Sans Symbols"/>
              <a:buNone/>
            </a:pPr>
            <a:r>
              <a:rPr lang="en-US" sz="2800" b="1">
                <a:solidFill>
                  <a:srgbClr val="FF0000"/>
                </a:solidFill>
                <a:latin typeface="Open Sans"/>
                <a:ea typeface="Open Sans"/>
                <a:cs typeface="Open Sans"/>
                <a:sym typeface="Open Sans"/>
              </a:rPr>
              <a:t>SECUELAS DE LA DOLOROSA VISITA</a:t>
            </a:r>
            <a:endParaRPr/>
          </a:p>
          <a:p>
            <a:pPr marL="283464" lvl="0" indent="-283464" algn="l" rtl="0">
              <a:lnSpc>
                <a:spcPct val="90000"/>
              </a:lnSpc>
              <a:spcBef>
                <a:spcPts val="900"/>
              </a:spcBef>
              <a:spcAft>
                <a:spcPts val="0"/>
              </a:spcAft>
              <a:buClr>
                <a:schemeClr val="dk1"/>
              </a:buClr>
              <a:buSzPct val="100000"/>
              <a:buChar char="•"/>
            </a:pPr>
            <a:r>
              <a:rPr lang="en-US" sz="2400" i="1">
                <a:solidFill>
                  <a:schemeClr val="dk1"/>
                </a:solidFill>
                <a:latin typeface="Arial Narrow"/>
                <a:ea typeface="Arial Narrow"/>
                <a:cs typeface="Arial Narrow"/>
                <a:sym typeface="Arial Narrow"/>
              </a:rPr>
              <a:t>La segunda visita terminó en tal irresolución que Pablo compuso una carta mordaz para poner las cosas en su sitio (2 Cor. 2:3-4).</a:t>
            </a:r>
            <a:endParaRPr sz="2400" i="1">
              <a:solidFill>
                <a:schemeClr val="dk1"/>
              </a:solidFill>
              <a:latin typeface="Arial Narrow"/>
              <a:ea typeface="Arial Narrow"/>
              <a:cs typeface="Arial Narrow"/>
              <a:sym typeface="Arial Narrow"/>
            </a:endParaRPr>
          </a:p>
          <a:p>
            <a:pPr marL="283464" lvl="0" indent="-283464" algn="l" rtl="0">
              <a:lnSpc>
                <a:spcPct val="90000"/>
              </a:lnSpc>
              <a:spcBef>
                <a:spcPts val="900"/>
              </a:spcBef>
              <a:spcAft>
                <a:spcPts val="0"/>
              </a:spcAft>
              <a:buClr>
                <a:schemeClr val="dk1"/>
              </a:buClr>
              <a:buSzPct val="100000"/>
              <a:buChar char="•"/>
            </a:pPr>
            <a:r>
              <a:rPr lang="en-US" sz="2400" i="1">
                <a:solidFill>
                  <a:schemeClr val="dk1"/>
                </a:solidFill>
                <a:latin typeface="Arial Narrow"/>
                <a:ea typeface="Arial Narrow"/>
                <a:cs typeface="Arial Narrow"/>
                <a:sym typeface="Arial Narrow"/>
              </a:rPr>
              <a:t>Según admitió, compuso esta carta con "gran aflicción y angustia de corazón". Es de suponer que fue llevada por Tito (2 Cor. 12:18; cf. 7:6-7, 13, 15). También esta carta punzante se ha perdido para nosotros.</a:t>
            </a:r>
            <a:endParaRPr sz="2400" i="1">
              <a:solidFill>
                <a:schemeClr val="dk1"/>
              </a:solidFill>
              <a:latin typeface="Arial Narrow"/>
              <a:ea typeface="Arial Narrow"/>
              <a:cs typeface="Arial Narrow"/>
              <a:sym typeface="Arial Narrow"/>
            </a:endParaRPr>
          </a:p>
          <a:p>
            <a:pPr marL="283464" lvl="0" indent="-283464" algn="l" rtl="0">
              <a:lnSpc>
                <a:spcPct val="90000"/>
              </a:lnSpc>
              <a:spcBef>
                <a:spcPts val="900"/>
              </a:spcBef>
              <a:spcAft>
                <a:spcPts val="0"/>
              </a:spcAft>
              <a:buClr>
                <a:schemeClr val="dk1"/>
              </a:buClr>
              <a:buSzPct val="100000"/>
              <a:buChar char="•"/>
            </a:pPr>
            <a:r>
              <a:rPr lang="en-US" sz="2400" i="1">
                <a:solidFill>
                  <a:schemeClr val="dk1"/>
                </a:solidFill>
                <a:latin typeface="Arial Narrow"/>
                <a:ea typeface="Arial Narrow"/>
                <a:cs typeface="Arial Narrow"/>
                <a:sym typeface="Arial Narrow"/>
              </a:rPr>
              <a:t>Mientras Tito visitaba Corinto como representante personal de Pablo y llevaba la carta mordaz, Pablo se quedó en Éfeso bajo gran presión, esperando noticias (2 Cor. 1:8-9a).</a:t>
            </a:r>
            <a:endParaRPr sz="2400" i="1">
              <a:solidFill>
                <a:schemeClr val="dk1"/>
              </a:solidFill>
              <a:latin typeface="Arial Narrow"/>
              <a:ea typeface="Arial Narrow"/>
              <a:cs typeface="Arial Narrow"/>
              <a:sym typeface="Arial Narrow"/>
            </a:endParaRPr>
          </a:p>
          <a:p>
            <a:pPr marL="283464" lvl="0" indent="-283464" algn="l" rtl="0">
              <a:lnSpc>
                <a:spcPct val="90000"/>
              </a:lnSpc>
              <a:spcBef>
                <a:spcPts val="900"/>
              </a:spcBef>
              <a:spcAft>
                <a:spcPts val="0"/>
              </a:spcAft>
              <a:buClr>
                <a:schemeClr val="dk1"/>
              </a:buClr>
              <a:buSzPct val="100000"/>
              <a:buChar char="•"/>
            </a:pPr>
            <a:r>
              <a:rPr lang="en-US" sz="2400" i="1">
                <a:solidFill>
                  <a:schemeClr val="dk1"/>
                </a:solidFill>
                <a:latin typeface="Arial Narrow"/>
                <a:ea typeface="Arial Narrow"/>
                <a:cs typeface="Arial Narrow"/>
                <a:sym typeface="Arial Narrow"/>
              </a:rPr>
              <a:t>Finalmente, tan ansioso estaba que abandonó Éfeso para dirigirse al puerto de Troas, probablemente con la esperanza de interceptar a Tito en su regreso por mar (2 Cor. 2:12-13).</a:t>
            </a:r>
            <a:endParaRPr sz="2400" i="1">
              <a:solidFill>
                <a:schemeClr val="dk1"/>
              </a:solidFill>
              <a:latin typeface="Arial Narrow"/>
              <a:ea typeface="Arial Narrow"/>
              <a:cs typeface="Arial Narrow"/>
              <a:sym typeface="Arial Narrow"/>
            </a:endParaRPr>
          </a:p>
          <a:p>
            <a:pPr marL="283464" lvl="0" indent="-283464" algn="l" rtl="0">
              <a:lnSpc>
                <a:spcPct val="90000"/>
              </a:lnSpc>
              <a:spcBef>
                <a:spcPts val="900"/>
              </a:spcBef>
              <a:spcAft>
                <a:spcPts val="0"/>
              </a:spcAft>
              <a:buClr>
                <a:schemeClr val="dk1"/>
              </a:buClr>
              <a:buSzPct val="100000"/>
              <a:buChar char="•"/>
            </a:pPr>
            <a:r>
              <a:rPr lang="en-US" sz="2400" i="1">
                <a:solidFill>
                  <a:schemeClr val="dk1"/>
                </a:solidFill>
                <a:latin typeface="Arial Narrow"/>
                <a:ea typeface="Arial Narrow"/>
                <a:cs typeface="Arial Narrow"/>
                <a:sym typeface="Arial Narrow"/>
              </a:rPr>
              <a:t>Como Tito no llegaba, cruzó el Egeo con la esperanza de interceptar a Tito por tierra (2 Cor. 2:13b; 7:5).</a:t>
            </a:r>
            <a:endParaRPr sz="2400" i="1">
              <a:solidFill>
                <a:schemeClr val="dk1"/>
              </a:solidFill>
              <a:latin typeface="Arial Narrow"/>
              <a:ea typeface="Arial Narrow"/>
              <a:cs typeface="Arial Narrow"/>
              <a:sym typeface="Arial Narrow"/>
            </a:endParaRPr>
          </a:p>
          <a:p>
            <a:pPr marL="283464" lvl="0" indent="-142493" algn="l" rtl="0">
              <a:lnSpc>
                <a:spcPct val="90000"/>
              </a:lnSpc>
              <a:spcBef>
                <a:spcPts val="900"/>
              </a:spcBef>
              <a:spcAft>
                <a:spcPts val="0"/>
              </a:spcAft>
              <a:buClr>
                <a:srgbClr val="262626"/>
              </a:buClr>
              <a:buSzPct val="100000"/>
              <a:buNone/>
            </a:pPr>
            <a:endParaRPr sz="2400" i="1">
              <a:latin typeface="Arial Narrow"/>
              <a:ea typeface="Arial Narrow"/>
              <a:cs typeface="Arial Narrow"/>
              <a:sym typeface="Arial Narrow"/>
            </a:endParaRPr>
          </a:p>
        </p:txBody>
      </p:sp>
      <p:sp>
        <p:nvSpPr>
          <p:cNvPr id="775" name="Google Shape;775;p99"/>
          <p:cNvSpPr txBox="1">
            <a:spLocks noGrp="1"/>
          </p:cNvSpPr>
          <p:nvPr>
            <p:ph type="sldNum" idx="12"/>
          </p:nvPr>
        </p:nvSpPr>
        <p:spPr>
          <a:xfrm>
            <a:off x="11784011" y="5607592"/>
            <a:ext cx="40798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99</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774">
                                            <p:txEl>
                                              <p:pRg st="0" end="0"/>
                                            </p:txEl>
                                          </p:spTgt>
                                        </p:tgtEl>
                                        <p:attrNameLst>
                                          <p:attrName>style.visibility</p:attrName>
                                        </p:attrNameLst>
                                      </p:cBhvr>
                                      <p:to>
                                        <p:strVal val="visible"/>
                                      </p:to>
                                    </p:set>
                                    <p:anim calcmode="lin" valueType="num">
                                      <p:cBhvr additive="base">
                                        <p:cTn id="7" dur="500"/>
                                        <p:tgtEl>
                                          <p:spTgt spid="774">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774">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774">
                                            <p:txEl>
                                              <p:pRg st="1" end="1"/>
                                            </p:txEl>
                                          </p:spTgt>
                                        </p:tgtEl>
                                        <p:attrNameLst>
                                          <p:attrName>style.visibility</p:attrName>
                                        </p:attrNameLst>
                                      </p:cBhvr>
                                      <p:to>
                                        <p:strVal val="visible"/>
                                      </p:to>
                                    </p:set>
                                    <p:anim calcmode="lin" valueType="num">
                                      <p:cBhvr additive="base">
                                        <p:cTn id="11" dur="500"/>
                                        <p:tgtEl>
                                          <p:spTgt spid="774">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774">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774">
                                            <p:txEl>
                                              <p:pRg st="2" end="2"/>
                                            </p:txEl>
                                          </p:spTgt>
                                        </p:tgtEl>
                                        <p:attrNameLst>
                                          <p:attrName>style.visibility</p:attrName>
                                        </p:attrNameLst>
                                      </p:cBhvr>
                                      <p:to>
                                        <p:strVal val="visible"/>
                                      </p:to>
                                    </p:set>
                                    <p:anim calcmode="lin" valueType="num">
                                      <p:cBhvr additive="base">
                                        <p:cTn id="15" dur="500"/>
                                        <p:tgtEl>
                                          <p:spTgt spid="774">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774">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774">
                                            <p:txEl>
                                              <p:pRg st="3" end="3"/>
                                            </p:txEl>
                                          </p:spTgt>
                                        </p:tgtEl>
                                        <p:attrNameLst>
                                          <p:attrName>style.visibility</p:attrName>
                                        </p:attrNameLst>
                                      </p:cBhvr>
                                      <p:to>
                                        <p:strVal val="visible"/>
                                      </p:to>
                                    </p:set>
                                    <p:anim calcmode="lin" valueType="num">
                                      <p:cBhvr additive="base">
                                        <p:cTn id="19" dur="500"/>
                                        <p:tgtEl>
                                          <p:spTgt spid="774">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774">
                                            <p:txEl>
                                              <p:pRg st="3" end="3"/>
                                            </p:txEl>
                                          </p:spTgt>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774">
                                            <p:txEl>
                                              <p:pRg st="4" end="4"/>
                                            </p:txEl>
                                          </p:spTgt>
                                        </p:tgtEl>
                                        <p:attrNameLst>
                                          <p:attrName>style.visibility</p:attrName>
                                        </p:attrNameLst>
                                      </p:cBhvr>
                                      <p:to>
                                        <p:strVal val="visible"/>
                                      </p:to>
                                    </p:set>
                                    <p:anim calcmode="lin" valueType="num">
                                      <p:cBhvr additive="base">
                                        <p:cTn id="23" dur="500"/>
                                        <p:tgtEl>
                                          <p:spTgt spid="774">
                                            <p:txEl>
                                              <p:pRg st="4" end="4"/>
                                            </p:txEl>
                                          </p:spTgt>
                                        </p:tgtEl>
                                        <p:attrNameLst>
                                          <p:attrName>ppt_w</p:attrName>
                                        </p:attrNameLst>
                                      </p:cBhvr>
                                      <p:tavLst>
                                        <p:tav tm="0">
                                          <p:val>
                                            <p:strVal val="0"/>
                                          </p:val>
                                        </p:tav>
                                        <p:tav tm="100000">
                                          <p:val>
                                            <p:strVal val="#ppt_w"/>
                                          </p:val>
                                        </p:tav>
                                      </p:tavLst>
                                    </p:anim>
                                    <p:anim calcmode="lin" valueType="num">
                                      <p:cBhvr additive="base">
                                        <p:cTn id="24" dur="500"/>
                                        <p:tgtEl>
                                          <p:spTgt spid="774">
                                            <p:txEl>
                                              <p:pRg st="4" end="4"/>
                                            </p:txEl>
                                          </p:spTgt>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774">
                                            <p:txEl>
                                              <p:pRg st="5" end="5"/>
                                            </p:txEl>
                                          </p:spTgt>
                                        </p:tgtEl>
                                        <p:attrNameLst>
                                          <p:attrName>style.visibility</p:attrName>
                                        </p:attrNameLst>
                                      </p:cBhvr>
                                      <p:to>
                                        <p:strVal val="visible"/>
                                      </p:to>
                                    </p:set>
                                    <p:anim calcmode="lin" valueType="num">
                                      <p:cBhvr additive="base">
                                        <p:cTn id="27" dur="500"/>
                                        <p:tgtEl>
                                          <p:spTgt spid="774">
                                            <p:txEl>
                                              <p:pRg st="5" end="5"/>
                                            </p:txEl>
                                          </p:spTgt>
                                        </p:tgtEl>
                                        <p:attrNameLst>
                                          <p:attrName>ppt_w</p:attrName>
                                        </p:attrNameLst>
                                      </p:cBhvr>
                                      <p:tavLst>
                                        <p:tav tm="0">
                                          <p:val>
                                            <p:strVal val="0"/>
                                          </p:val>
                                        </p:tav>
                                        <p:tav tm="100000">
                                          <p:val>
                                            <p:strVal val="#ppt_w"/>
                                          </p:val>
                                        </p:tav>
                                      </p:tavLst>
                                    </p:anim>
                                    <p:anim calcmode="lin" valueType="num">
                                      <p:cBhvr additive="base">
                                        <p:cTn id="28" dur="500"/>
                                        <p:tgtEl>
                                          <p:spTgt spid="774">
                                            <p:txEl>
                                              <p:pRg st="5" end="5"/>
                                            </p:txEl>
                                          </p:spTgt>
                                        </p:tgtEl>
                                        <p:attrNameLst>
                                          <p:attrName>ppt_h</p:attrName>
                                        </p:attrNameLst>
                                      </p:cBhvr>
                                      <p:tavLst>
                                        <p:tav tm="0">
                                          <p:val>
                                            <p:str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774">
                                            <p:txEl>
                                              <p:pRg st="6" end="6"/>
                                            </p:txEl>
                                          </p:spTgt>
                                        </p:tgtEl>
                                        <p:attrNameLst>
                                          <p:attrName>style.visibility</p:attrName>
                                        </p:attrNameLst>
                                      </p:cBhvr>
                                      <p:to>
                                        <p:strVal val="visible"/>
                                      </p:to>
                                    </p:set>
                                    <p:anim calcmode="lin" valueType="num">
                                      <p:cBhvr additive="base">
                                        <p:cTn id="31" dur="500"/>
                                        <p:tgtEl>
                                          <p:spTgt spid="774">
                                            <p:txEl>
                                              <p:pRg st="6" end="6"/>
                                            </p:txEl>
                                          </p:spTgt>
                                        </p:tgtEl>
                                        <p:attrNameLst>
                                          <p:attrName>ppt_w</p:attrName>
                                        </p:attrNameLst>
                                      </p:cBhvr>
                                      <p:tavLst>
                                        <p:tav tm="0">
                                          <p:val>
                                            <p:strVal val="0"/>
                                          </p:val>
                                        </p:tav>
                                        <p:tav tm="100000">
                                          <p:val>
                                            <p:strVal val="#ppt_w"/>
                                          </p:val>
                                        </p:tav>
                                      </p:tavLst>
                                    </p:anim>
                                    <p:anim calcmode="lin" valueType="num">
                                      <p:cBhvr additive="base">
                                        <p:cTn id="32" dur="500"/>
                                        <p:tgtEl>
                                          <p:spTgt spid="774">
                                            <p:txEl>
                                              <p:pRg st="6" end="6"/>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Headlines">
  <a:themeElements>
    <a:clrScheme name="Headlines">
      <a:dk1>
        <a:srgbClr val="000000"/>
      </a:dk1>
      <a:lt1>
        <a:srgbClr val="FFFFFF"/>
      </a:lt1>
      <a:dk2>
        <a:srgbClr val="140C0F"/>
      </a:dk2>
      <a:lt2>
        <a:srgbClr val="F2F0EF"/>
      </a:lt2>
      <a:accent1>
        <a:srgbClr val="51303B"/>
      </a:accent1>
      <a:accent2>
        <a:srgbClr val="ABA299"/>
      </a:accent2>
      <a:accent3>
        <a:srgbClr val="475A6B"/>
      </a:accent3>
      <a:accent4>
        <a:srgbClr val="9A5853"/>
      </a:accent4>
      <a:accent5>
        <a:srgbClr val="A98E58"/>
      </a:accent5>
      <a:accent6>
        <a:srgbClr val="754C66"/>
      </a:accent6>
      <a:hlink>
        <a:srgbClr val="448593"/>
      </a:hlink>
      <a:folHlink>
        <a:srgbClr val="935E7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Headlines">
  <a:themeElements>
    <a:clrScheme name="Headlines">
      <a:dk1>
        <a:srgbClr val="000000"/>
      </a:dk1>
      <a:lt1>
        <a:srgbClr val="FFFFFF"/>
      </a:lt1>
      <a:dk2>
        <a:srgbClr val="140C0F"/>
      </a:dk2>
      <a:lt2>
        <a:srgbClr val="F2F0EF"/>
      </a:lt2>
      <a:accent1>
        <a:srgbClr val="51303B"/>
      </a:accent1>
      <a:accent2>
        <a:srgbClr val="ABA299"/>
      </a:accent2>
      <a:accent3>
        <a:srgbClr val="475A6B"/>
      </a:accent3>
      <a:accent4>
        <a:srgbClr val="9A5853"/>
      </a:accent4>
      <a:accent5>
        <a:srgbClr val="A98E58"/>
      </a:accent5>
      <a:accent6>
        <a:srgbClr val="754C66"/>
      </a:accent6>
      <a:hlink>
        <a:srgbClr val="448593"/>
      </a:hlink>
      <a:folHlink>
        <a:srgbClr val="935E7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19569</Words>
  <Application>Microsoft Office PowerPoint</Application>
  <PresentationFormat>Widescreen</PresentationFormat>
  <Paragraphs>1168</Paragraphs>
  <Slides>212</Slides>
  <Notes>212</Notes>
  <HiddenSlides>0</HiddenSlides>
  <MMClips>0</MMClips>
  <ScaleCrop>false</ScaleCrop>
  <HeadingPairs>
    <vt:vector size="6" baseType="variant">
      <vt:variant>
        <vt:lpstr>Fonts Used</vt:lpstr>
      </vt:variant>
      <vt:variant>
        <vt:i4>20</vt:i4>
      </vt:variant>
      <vt:variant>
        <vt:lpstr>Theme</vt:lpstr>
      </vt:variant>
      <vt:variant>
        <vt:i4>2</vt:i4>
      </vt:variant>
      <vt:variant>
        <vt:lpstr>Slide Titles</vt:lpstr>
      </vt:variant>
      <vt:variant>
        <vt:i4>212</vt:i4>
      </vt:variant>
    </vt:vector>
  </HeadingPairs>
  <TitlesOfParts>
    <vt:vector size="234" baseType="lpstr">
      <vt:lpstr>Impact</vt:lpstr>
      <vt:lpstr>Comic Sans MS</vt:lpstr>
      <vt:lpstr>Verdana</vt:lpstr>
      <vt:lpstr>Century Schoolbook</vt:lpstr>
      <vt:lpstr>Arial Black</vt:lpstr>
      <vt:lpstr>Libre Franklin Medium</vt:lpstr>
      <vt:lpstr>Calibri</vt:lpstr>
      <vt:lpstr>Arial</vt:lpstr>
      <vt:lpstr>Noto Sans Symbols</vt:lpstr>
      <vt:lpstr>Play</vt:lpstr>
      <vt:lpstr>Bad Script</vt:lpstr>
      <vt:lpstr>Arial Narrow</vt:lpstr>
      <vt:lpstr>Corbel</vt:lpstr>
      <vt:lpstr>Courgette</vt:lpstr>
      <vt:lpstr>Jim Nightshade</vt:lpstr>
      <vt:lpstr>Pacifico</vt:lpstr>
      <vt:lpstr>Rockwell</vt:lpstr>
      <vt:lpstr>Teko</vt:lpstr>
      <vt:lpstr>Lucida Sans</vt:lpstr>
      <vt:lpstr>Open Sans</vt:lpstr>
      <vt:lpstr>Headlines</vt:lpstr>
      <vt:lpstr>Headlines</vt:lpstr>
      <vt:lpstr>PABLO</vt:lpstr>
      <vt:lpstr>Pablo, el hombre </vt:lpstr>
      <vt:lpstr>San Pablo </vt:lpstr>
      <vt:lpstr>El mundo romano </vt:lpstr>
      <vt:lpstr>Pablo, el hombre</vt:lpstr>
      <vt:lpstr>Saulo se bautiza como cristiano</vt:lpstr>
      <vt:lpstr>El inquisidor convertido en evangelista </vt:lpstr>
      <vt:lpstr>Corona de la pared La corona mural era un adorno habitual de Fortuna, diosa de las ciudades.  El emperador concedía una corona de este tipo al primer soldado que lograra atravesar el muro de una ciudad enemiga.  Es posible que Pablo aluda a esto en una ironía, cuando afirmó que él también pasó una vez "por encima del muro", en una cesta, para escapar de las garras de Aretas de Damasco (2 Co. 11:32-33).</vt:lpstr>
      <vt:lpstr>Saulo en Arabia y Jerusalén</vt:lpstr>
      <vt:lpstr>Bernabé lleva a Saulo a Antioquía  </vt:lpstr>
      <vt:lpstr>La puerta de Cleopatra en Tarso es la única de las tres puertas romanas que han sobrevivido a los siglos en la ciudad natal de Saulo.</vt:lpstr>
      <vt:lpstr>Sólo la descripción física de la Antigüedad</vt:lpstr>
      <vt:lpstr>Discusión:</vt:lpstr>
      <vt:lpstr>Pablo, el misionero y mártir</vt:lpstr>
      <vt:lpstr> La primera gira misionera  </vt:lpstr>
      <vt:lpstr> Los cristianos en el mundo gentil  </vt:lpstr>
      <vt:lpstr>  Antioquía, la Iglesia misionera </vt:lpstr>
      <vt:lpstr>PowerPoint Presentation</vt:lpstr>
      <vt:lpstr>El Consejo de Jerusalén  </vt:lpstr>
      <vt:lpstr>La pregunta de los gentiles  </vt:lpstr>
      <vt:lpstr>Presentación de casos  </vt:lpstr>
      <vt:lpstr>El resumen de Santiago  </vt:lpstr>
      <vt:lpstr>La Carta Encíclica</vt:lpstr>
      <vt:lpstr>El envío de cartas en la Roma imperial</vt:lpstr>
      <vt:lpstr>Discusión:</vt:lpstr>
      <vt:lpstr>La segunda gira misionera  </vt:lpstr>
      <vt:lpstr>Un desacuerdo cristiano (15:36-41)  </vt:lpstr>
      <vt:lpstr>La calzada romana que sale de Tarso                  Las puertas de Cilicia desde arriba  </vt:lpstr>
      <vt:lpstr>Cinco nuevas iglesias importantes  Filipos Tesalónica Berea Atenas Corinto  Pablo escribiría cartas a tres de ellos</vt:lpstr>
      <vt:lpstr>Los viajes del 1er siglo por tierra y mar La ruta de la 2da gira misionera de Pablo (2 Co. 11:23-27)  </vt:lpstr>
      <vt:lpstr>PowerPoint Presentation</vt:lpstr>
      <vt:lpstr>LAS TRECE CARTAS DE PABLO Aunque Lucas no describe la redacción de las cartas de Pablo, se puede establecer una cronología razonable a partir de las referencias internas de las propias cartas.  </vt:lpstr>
      <vt:lpstr>La tercera gira misionera</vt:lpstr>
      <vt:lpstr>De vuelta a Galacia, Grecia, Asia Menor y Jerusalén  </vt:lpstr>
      <vt:lpstr>PowerPoint Presentation</vt:lpstr>
      <vt:lpstr>PowerPoint Presentation</vt:lpstr>
      <vt:lpstr>En Jerusalen</vt:lpstr>
      <vt:lpstr>El motín del templo</vt:lpstr>
      <vt:lpstr>PowerPoint Presentation</vt:lpstr>
      <vt:lpstr>El arresto de Paul  </vt:lpstr>
      <vt:lpstr>  Las cinco defensas de Pablo Tras su arresto, Pablo ofreció cinco defensas de sí mismo y de su ministerio.</vt:lpstr>
      <vt:lpstr>Trasladado a Cesárea  </vt:lpstr>
      <vt:lpstr>Cesárea Marítima</vt:lpstr>
      <vt:lpstr>El viaje a Roma  </vt:lpstr>
      <vt:lpstr>Un largo encarcelamiento  </vt:lpstr>
      <vt:lpstr>PowerPoint Presentation</vt:lpstr>
      <vt:lpstr>PowerPoint Presentation</vt:lpstr>
      <vt:lpstr>Erigido sobre el lugar tradicional de la tumba de Pablo, Iglesia de San Pablo Extramuros, Roma.  </vt:lpstr>
      <vt:lpstr>Debate:</vt:lpstr>
      <vt:lpstr>Pablo y sus cartas</vt:lpstr>
      <vt:lpstr>Envío de cartas  </vt:lpstr>
      <vt:lpstr>Producción de las Cartas de Pablo  </vt:lpstr>
      <vt:lpstr>Cómo podían ser las cartas de Pablo p46 (Chester Beatty Papyri Collection, Dublín):  Romanos 11: 13-22 y Colosenses 1: 5-12, c. dC 200  </vt:lpstr>
      <vt:lpstr>Estilo de las Epístolas  de Pablo</vt:lpstr>
      <vt:lpstr>Leer el correo de otros  </vt:lpstr>
      <vt:lpstr>Cómo discernir los objetivos de un autor  </vt:lpstr>
      <vt:lpstr>Autoridad espiritual  </vt:lpstr>
      <vt:lpstr>La autoridad de las cartas de Pablo  </vt:lpstr>
      <vt:lpstr>Las tradiciones cristianas  </vt:lpstr>
      <vt:lpstr>Dichos dominicales  </vt:lpstr>
      <vt:lpstr>La Septuaginta  </vt:lpstr>
      <vt:lpstr>Discussion:</vt:lpstr>
      <vt:lpstr>Cartas de la segunda gira  Gálatas 1 Tesalonicenses 2 Tesalonicenses</vt:lpstr>
      <vt:lpstr>Gálatas</vt:lpstr>
      <vt:lpstr>El debate sobre las citas</vt:lpstr>
      <vt:lpstr>Galacia étnica ca. 278-25 D.C</vt:lpstr>
      <vt:lpstr>Galacia provincial ca. 25 A.C. - 137 D.C. </vt:lpstr>
      <vt:lpstr>Los judaizantes</vt:lpstr>
      <vt:lpstr>La justificación, la cuestión central  </vt:lpstr>
      <vt:lpstr>El argumento</vt:lpstr>
      <vt:lpstr>PowerPoint Presentation</vt:lpstr>
      <vt:lpstr>PowerPoint Presentation</vt:lpstr>
      <vt:lpstr>1 Tesalonicenses</vt:lpstr>
      <vt:lpstr>Ocasión para escribir</vt:lpstr>
      <vt:lpstr>PowerPoint Presentation</vt:lpstr>
      <vt:lpstr>Los tres temas principales</vt:lpstr>
      <vt:lpstr>Fecha</vt:lpstr>
      <vt:lpstr>El argumento</vt:lpstr>
      <vt:lpstr>PowerPoint Presentation</vt:lpstr>
      <vt:lpstr>PowerPoint Presentation</vt:lpstr>
      <vt:lpstr>2 Tesalonicenses</vt:lpstr>
      <vt:lpstr>PowerPoint Presentation</vt:lpstr>
      <vt:lpstr>El seguimiento Carta </vt:lpstr>
      <vt:lpstr>El argumento </vt:lpstr>
      <vt:lpstr>PowerPoint Presentation</vt:lpstr>
      <vt:lpstr>LA PROPIA FIRMA DE PAUL</vt:lpstr>
      <vt:lpstr>Discusión:</vt:lpstr>
      <vt:lpstr>Cartas de la tercera gira  1 Corintios 2 Corintios Romanos</vt:lpstr>
      <vt:lpstr>1 Corintios</vt:lpstr>
      <vt:lpstr>bh?ma (= asiento del juicio) en Corinto, donde Pablo fue procesado ante Galio, el procónsul de Corinto, en el año 51-52 d.C., según una inscripción de Delfos. (Hechos 18:12-17)</vt:lpstr>
      <vt:lpstr>Circunstancias</vt:lpstr>
      <vt:lpstr>¿Dónde y cuándo se escribió?</vt:lpstr>
      <vt:lpstr>El argumento </vt:lpstr>
      <vt:lpstr>PowerPoint Presentation</vt:lpstr>
      <vt:lpstr>PowerPoint Presentation</vt:lpstr>
      <vt:lpstr>2 Corintios</vt:lpstr>
      <vt:lpstr>Inscripción de Erastus [. . .] ERASTVS PRO AEDILIT[AT]E S P STRAVIT "Erasto, a cambio de su condición de edil, colocó [el pavimento] a su costa".   Esta inscripción de Corinto se refiere casi con seguridad al Erasto mencionado por Pablo en Romanos 16:23, al que llama "Erasto, director de obras públicas de la ciudad..."</vt:lpstr>
      <vt:lpstr>Reconstrucción del contacto de Pablo con los corintios</vt:lpstr>
      <vt:lpstr>Reconstrucción cont.--</vt:lpstr>
      <vt:lpstr>Reconstrucción cont.--</vt:lpstr>
      <vt:lpstr>El cambio brusco de tono</vt:lpstr>
      <vt:lpstr>Reconstrucción cont.--</vt:lpstr>
      <vt:lpstr>El argumento </vt:lpstr>
      <vt:lpstr>PowerPoint Presentation</vt:lpstr>
      <vt:lpstr>PowerPoint Presentation</vt:lpstr>
      <vt:lpstr>Discusión:</vt:lpstr>
      <vt:lpstr>Romanos</vt:lpstr>
      <vt:lpstr>La iglesia romana</vt:lpstr>
      <vt:lpstr>Cuándo y por qué Pablo escribió Romanos</vt:lpstr>
      <vt:lpstr>Romanos 11:36-12:8</vt:lpstr>
      <vt:lpstr>El argumento </vt:lpstr>
      <vt:lpstr>PowerPoint Presentation</vt:lpstr>
      <vt:lpstr>PowerPoint Presentation</vt:lpstr>
      <vt:lpstr>PowerPoint Presentation</vt:lpstr>
      <vt:lpstr>Discusión:</vt:lpstr>
      <vt:lpstr>Cartas de la cárcel  Colosenses Filemón Efesios Filipenses</vt:lpstr>
      <vt:lpstr>Pablo, el prisionero</vt:lpstr>
      <vt:lpstr>Cerca del Foro, en la base de la Colina Capitolina, se encuentra el calabozo de la Cárcel Mamertina. Esta era la prisión estatal de Roma, y es posible que Pablo fuera encarcelado aquí al final de su vida. Originalmente, sólo se podía acceder a esta sala de nueve metros de diámetro a través del agujero visible en su techo. </vt:lpstr>
      <vt:lpstr>Colosenses</vt:lpstr>
      <vt:lpstr>Aunque las antiguas ruinas de Colosas han sido claramente identificadas, todavía no se ha realizado ninguna excavación importante por parte de arqueólogos profesionales. Sin embargo, las ruinas de la antigua ciudad siguen en pie.</vt:lpstr>
      <vt:lpstr>Fecha y circunstancias</vt:lpstr>
      <vt:lpstr>La herejía de los colosenses</vt:lpstr>
      <vt:lpstr>El argumento </vt:lpstr>
      <vt:lpstr>PowerPoint Presentation</vt:lpstr>
      <vt:lpstr>PowerPoint Presentation</vt:lpstr>
      <vt:lpstr>Filemón</vt:lpstr>
      <vt:lpstr>Ocasión para escribir</vt:lpstr>
      <vt:lpstr>La situación</vt:lpstr>
      <vt:lpstr>El argumento </vt:lpstr>
      <vt:lpstr>Efesios</vt:lpstr>
      <vt:lpstr>Tema</vt:lpstr>
      <vt:lpstr>Audiencia</vt:lpstr>
      <vt:lpstr>Efesios 1:1 p46 Papiros de Chester Beatty ca. 200 D.C. primera copia de la carta de Éfeso (Universidad de Michigan, Biblioteca Hatcher)</vt:lpstr>
      <vt:lpstr>PowerPoint Presentation</vt:lpstr>
      <vt:lpstr>El argumento </vt:lpstr>
      <vt:lpstr>PowerPoint Presentation</vt:lpstr>
      <vt:lpstr>PowerPoint Presentation</vt:lpstr>
      <vt:lpstr>Filipenses</vt:lpstr>
      <vt:lpstr>PowerPoint Presentation</vt:lpstr>
      <vt:lpstr>Ocasión de la carta</vt:lpstr>
      <vt:lpstr>Carácter personal de la carta</vt:lpstr>
      <vt:lpstr>El argumento</vt:lpstr>
      <vt:lpstr>PowerPoint Presentation</vt:lpstr>
      <vt:lpstr>PowerPoint Presentation</vt:lpstr>
      <vt:lpstr>Discusión:</vt:lpstr>
      <vt:lpstr>Cartas pastorales  1 Timoteo Tito  2 Timoteo</vt:lpstr>
      <vt:lpstr>El contexto</vt:lpstr>
      <vt:lpstr>Autoría</vt:lpstr>
      <vt:lpstr>1 Timoteo</vt:lpstr>
      <vt:lpstr>Situación</vt:lpstr>
      <vt:lpstr>El argumento</vt:lpstr>
      <vt:lpstr>PowerPoint Presentation</vt:lpstr>
      <vt:lpstr>Tito</vt:lpstr>
      <vt:lpstr>Situación</vt:lpstr>
      <vt:lpstr>El argumento</vt:lpstr>
      <vt:lpstr>PowerPoint Presentation</vt:lpstr>
      <vt:lpstr>2 Timoteo</vt:lpstr>
      <vt:lpstr>Los últimos años de la vida de Pablo Hay tres hipótesis posibles sobre los últimos años de la vida de Pablo.</vt:lpstr>
      <vt:lpstr>Circunstancias</vt:lpstr>
      <vt:lpstr>Propósito</vt:lpstr>
      <vt:lpstr>El argumento</vt:lpstr>
      <vt:lpstr>PowerPoint Presentation</vt:lpstr>
      <vt:lpstr>Discusión:</vt:lpstr>
      <vt:lpstr>Teología de Pablo</vt:lpstr>
      <vt:lpstr>Pablo y Jesús</vt:lpstr>
      <vt:lpstr>Pablo y el Jesús histórico</vt:lpstr>
      <vt:lpstr>PowerPoint Presentation</vt:lpstr>
      <vt:lpstr>PowerPoint Presentation</vt:lpstr>
      <vt:lpstr>Revelación &amp; Tradición</vt:lpstr>
      <vt:lpstr>La concepción de Pablo de la salvación</vt:lpstr>
      <vt:lpstr>Evangelio de Pablo</vt:lpstr>
      <vt:lpstr>PowerPoint Presentation</vt:lpstr>
      <vt:lpstr>PowerPoint Presentation</vt:lpstr>
      <vt:lpstr>PowerPoint Presentation</vt:lpstr>
      <vt:lpstr>Salvación</vt:lpstr>
      <vt:lpstr>Salvación en dos direcciones (Romanos 6:13-14)</vt:lpstr>
      <vt:lpstr>PowerPoint Presentation</vt:lpstr>
      <vt:lpstr>LA SALVACIÓN EN TRES TIEMPOS Romanos 5:1, 9</vt:lpstr>
      <vt:lpstr>PowerPoint Presentation</vt:lpstr>
      <vt:lpstr>PowerPoint Presentation</vt:lpstr>
      <vt:lpstr>PowerPoint Presentation</vt:lpstr>
      <vt:lpstr>PowerPoint Presentation</vt:lpstr>
      <vt:lpstr>Las metáforas de Pablo sobre la salvación </vt:lpstr>
      <vt:lpstr>Discusión:</vt:lpstr>
      <vt:lpstr>Estructuras fundamentales</vt:lpstr>
      <vt:lpstr>Cosmovisión</vt:lpstr>
      <vt:lpstr>Antropología</vt:lpstr>
      <vt:lpstr>Creación &amp; Re-creación</vt:lpstr>
      <vt:lpstr>PowerPoint Presentation</vt:lpstr>
      <vt:lpstr>El pueblo de Dios</vt:lpstr>
      <vt:lpstr>PowerPoint Presentation</vt:lpstr>
      <vt:lpstr>Esferas de Poder</vt:lpstr>
      <vt:lpstr>Carne &amp; Espíritu</vt:lpstr>
      <vt:lpstr>Esferas de poder  (Ro. 8:5-8)</vt:lpstr>
      <vt:lpstr>PowerPoint Presentation</vt:lpstr>
      <vt:lpstr>Pecado &amp; Justicia</vt:lpstr>
      <vt:lpstr>PowerPoint Presentation</vt:lpstr>
      <vt:lpstr>Dos estados de ánimo verbales en las cartas de Pablo describen tanto el proceso como el resultado</vt:lpstr>
      <vt:lpstr>Ley &amp; Gracia / Fe</vt:lpstr>
      <vt:lpstr>PowerPoint Presentation</vt:lpstr>
      <vt:lpstr>Discusión:</vt:lpstr>
      <vt:lpstr>Escatología</vt:lpstr>
      <vt:lpstr>Resurrección</vt:lpstr>
      <vt:lpstr>El Cristo vivo</vt:lpstr>
      <vt:lpstr>La bendita esperanza</vt:lpstr>
      <vt:lpstr>La tensión del "ya" y el "todavía El cristiano vive dentro de una escatología inaugurada, es decir, participa tanto en el presente como en el futuro. </vt:lpstr>
      <vt:lpstr>Resurrección y juicio</vt:lpstr>
      <vt:lpstr>El Día del Señor</vt:lpstr>
      <vt:lpstr>El vocabulario del regreso de Cristo</vt:lpstr>
      <vt:lpstr>Los precursores</vt:lpstr>
      <vt:lpstr>El fin</vt:lpstr>
      <vt:lpstr>Discusión: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Daniel Lewis</dc:creator>
  <cp:lastModifiedBy>Daniel Lewis</cp:lastModifiedBy>
  <cp:revision>1</cp:revision>
  <dcterms:created xsi:type="dcterms:W3CDTF">2016-12-03T20:00:24Z</dcterms:created>
  <dcterms:modified xsi:type="dcterms:W3CDTF">2025-02-19T12:49:43Z</dcterms:modified>
</cp:coreProperties>
</file>