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5" r:id="rId5"/>
    <p:sldMasterId id="2147483694" r:id="rId6"/>
    <p:sldMasterId id="2147483747" r:id="rId7"/>
    <p:sldMasterId id="2147483769" r:id="rId8"/>
  </p:sldMasterIdLst>
  <p:notesMasterIdLst>
    <p:notesMasterId r:id="rId92"/>
  </p:notesMasterIdLst>
  <p:sldIdLst>
    <p:sldId id="549" r:id="rId9"/>
    <p:sldId id="557" r:id="rId10"/>
    <p:sldId id="552" r:id="rId11"/>
    <p:sldId id="553" r:id="rId12"/>
    <p:sldId id="558" r:id="rId13"/>
    <p:sldId id="554" r:id="rId14"/>
    <p:sldId id="555" r:id="rId15"/>
    <p:sldId id="556" r:id="rId16"/>
    <p:sldId id="559" r:id="rId17"/>
    <p:sldId id="560" r:id="rId18"/>
    <p:sldId id="561" r:id="rId19"/>
    <p:sldId id="550" r:id="rId20"/>
    <p:sldId id="563" r:id="rId21"/>
    <p:sldId id="564" r:id="rId22"/>
    <p:sldId id="565" r:id="rId23"/>
    <p:sldId id="562" r:id="rId24"/>
    <p:sldId id="567" r:id="rId25"/>
    <p:sldId id="568" r:id="rId26"/>
    <p:sldId id="566" r:id="rId27"/>
    <p:sldId id="551" r:id="rId28"/>
    <p:sldId id="522" r:id="rId29"/>
    <p:sldId id="510" r:id="rId30"/>
    <p:sldId id="525" r:id="rId31"/>
    <p:sldId id="526" r:id="rId32"/>
    <p:sldId id="527" r:id="rId33"/>
    <p:sldId id="528" r:id="rId34"/>
    <p:sldId id="534" r:id="rId35"/>
    <p:sldId id="529" r:id="rId36"/>
    <p:sldId id="535" r:id="rId37"/>
    <p:sldId id="536" r:id="rId38"/>
    <p:sldId id="530" r:id="rId39"/>
    <p:sldId id="531" r:id="rId40"/>
    <p:sldId id="537" r:id="rId41"/>
    <p:sldId id="532" r:id="rId42"/>
    <p:sldId id="539" r:id="rId43"/>
    <p:sldId id="538" r:id="rId44"/>
    <p:sldId id="540" r:id="rId45"/>
    <p:sldId id="533" r:id="rId46"/>
    <p:sldId id="541" r:id="rId47"/>
    <p:sldId id="542" r:id="rId48"/>
    <p:sldId id="543" r:id="rId49"/>
    <p:sldId id="544" r:id="rId50"/>
    <p:sldId id="512" r:id="rId51"/>
    <p:sldId id="546" r:id="rId52"/>
    <p:sldId id="574" r:id="rId53"/>
    <p:sldId id="572" r:id="rId54"/>
    <p:sldId id="573" r:id="rId55"/>
    <p:sldId id="511" r:id="rId56"/>
    <p:sldId id="576" r:id="rId57"/>
    <p:sldId id="575" r:id="rId58"/>
    <p:sldId id="578" r:id="rId59"/>
    <p:sldId id="577" r:id="rId60"/>
    <p:sldId id="579" r:id="rId61"/>
    <p:sldId id="580" r:id="rId62"/>
    <p:sldId id="582" r:id="rId63"/>
    <p:sldId id="584" r:id="rId64"/>
    <p:sldId id="581" r:id="rId65"/>
    <p:sldId id="583" r:id="rId66"/>
    <p:sldId id="586" r:id="rId67"/>
    <p:sldId id="585" r:id="rId68"/>
    <p:sldId id="587" r:id="rId69"/>
    <p:sldId id="590" r:id="rId70"/>
    <p:sldId id="591" r:id="rId71"/>
    <p:sldId id="589" r:id="rId72"/>
    <p:sldId id="592" r:id="rId73"/>
    <p:sldId id="594" r:id="rId74"/>
    <p:sldId id="588" r:id="rId75"/>
    <p:sldId id="593" r:id="rId76"/>
    <p:sldId id="595" r:id="rId77"/>
    <p:sldId id="596" r:id="rId78"/>
    <p:sldId id="597" r:id="rId79"/>
    <p:sldId id="604" r:id="rId80"/>
    <p:sldId id="598" r:id="rId81"/>
    <p:sldId id="600" r:id="rId82"/>
    <p:sldId id="601" r:id="rId83"/>
    <p:sldId id="602" r:id="rId84"/>
    <p:sldId id="603" r:id="rId85"/>
    <p:sldId id="606" r:id="rId86"/>
    <p:sldId id="607" r:id="rId87"/>
    <p:sldId id="608" r:id="rId88"/>
    <p:sldId id="605" r:id="rId89"/>
    <p:sldId id="609" r:id="rId90"/>
    <p:sldId id="545" r:id="rId9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590000"/>
    <a:srgbClr val="FFFF99"/>
    <a:srgbClr val="FFCC99"/>
    <a:srgbClr val="FFCC66"/>
    <a:srgbClr val="870000"/>
    <a:srgbClr val="666699"/>
    <a:srgbClr val="00204F"/>
    <a:srgbClr val="485333"/>
    <a:srgbClr val="2B2B00"/>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6" autoAdjust="0"/>
    <p:restoredTop sz="95214" autoAdjust="0"/>
  </p:normalViewPr>
  <p:slideViewPr>
    <p:cSldViewPr snapToGrid="0">
      <p:cViewPr varScale="1">
        <p:scale>
          <a:sx n="107" d="100"/>
          <a:sy n="107" d="100"/>
        </p:scale>
        <p:origin x="702" y="11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7129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slide" Target="slides/slide76.xml"/><Relationship Id="rId89" Type="http://schemas.openxmlformats.org/officeDocument/2006/relationships/slide" Target="slides/slide81.xml"/><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5" Type="http://schemas.openxmlformats.org/officeDocument/2006/relationships/slideMaster" Target="slideMasters/slideMaster2.xml"/><Relationship Id="rId90" Type="http://schemas.openxmlformats.org/officeDocument/2006/relationships/slide" Target="slides/slide82.xml"/><Relationship Id="rId95" Type="http://schemas.openxmlformats.org/officeDocument/2006/relationships/theme" Target="theme/theme1.xml"/><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slide" Target="slides/slide64.xml"/><Relationship Id="rId80" Type="http://schemas.openxmlformats.org/officeDocument/2006/relationships/slide" Target="slides/slide72.xml"/><Relationship Id="rId85" Type="http://schemas.openxmlformats.org/officeDocument/2006/relationships/slide" Target="slides/slide77.xml"/><Relationship Id="rId93"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slide" Target="slides/slide75.xml"/><Relationship Id="rId88" Type="http://schemas.openxmlformats.org/officeDocument/2006/relationships/slide" Target="slides/slide80.xml"/><Relationship Id="rId91" Type="http://schemas.openxmlformats.org/officeDocument/2006/relationships/slide" Target="slides/slide83.xml"/><Relationship Id="rId9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slide" Target="slides/slide78.xml"/><Relationship Id="rId9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7" Type="http://schemas.openxmlformats.org/officeDocument/2006/relationships/slideMaster" Target="slideMasters/slideMaster4.xml"/><Relationship Id="rId71" Type="http://schemas.openxmlformats.org/officeDocument/2006/relationships/slide" Target="slides/slide63.xml"/><Relationship Id="rId92"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59B595-0E7F-4B01-9AA9-E1B6ED03F7E7}" type="datetimeFigureOut">
              <a:rPr lang="en-US" smtClean="0"/>
              <a:t>8/10/2026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A0C27B-56B0-4373-94C9-A2BB145B1EAB}" type="slidenum">
              <a:rPr lang="en-US" smtClean="0"/>
              <a:t>‹#›</a:t>
            </a:fld>
            <a:endParaRPr lang="en-US" dirty="0"/>
          </a:p>
        </p:txBody>
      </p:sp>
    </p:spTree>
    <p:extLst>
      <p:ext uri="{BB962C8B-B14F-4D97-AF65-F5344CB8AC3E}">
        <p14:creationId xmlns:p14="http://schemas.microsoft.com/office/powerpoint/2010/main" val="1621142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3" name="Title 6">
            <a:extLst>
              <a:ext uri="{FF2B5EF4-FFF2-40B4-BE49-F238E27FC236}">
                <a16:creationId xmlns:a16="http://schemas.microsoft.com/office/drawing/2014/main" id="{28487DA5-DCB7-4474-BDCE-999DB4109260}"/>
              </a:ext>
            </a:extLst>
          </p:cNvPr>
          <p:cNvSpPr>
            <a:spLocks noGrp="1"/>
          </p:cNvSpPr>
          <p:nvPr>
            <p:ph type="ctrTitle"/>
          </p:nvPr>
        </p:nvSpPr>
        <p:spPr>
          <a:xfrm>
            <a:off x="6311900" y="448056"/>
            <a:ext cx="5428996" cy="3401568"/>
          </a:xfrm>
        </p:spPr>
        <p:txBody>
          <a:bodyPr>
            <a:normAutofit/>
          </a:bodyPr>
          <a:lstStyle>
            <a:lvl1pPr>
              <a:defRPr sz="5400"/>
            </a:lvl1pPr>
          </a:lstStyle>
          <a:p>
            <a:r>
              <a:rPr lang="en-US"/>
              <a:t>Click to edit Master title style</a:t>
            </a:r>
            <a:endParaRPr lang="en-US" dirty="0"/>
          </a:p>
        </p:txBody>
      </p:sp>
      <p:sp>
        <p:nvSpPr>
          <p:cNvPr id="14" name="Subtitle 7">
            <a:extLst>
              <a:ext uri="{FF2B5EF4-FFF2-40B4-BE49-F238E27FC236}">
                <a16:creationId xmlns:a16="http://schemas.microsoft.com/office/drawing/2014/main" id="{1DA2E4DD-C8F6-49E6-BFFE-999B25D2FCF9}"/>
              </a:ext>
            </a:extLst>
          </p:cNvPr>
          <p:cNvSpPr>
            <a:spLocks noGrp="1"/>
          </p:cNvSpPr>
          <p:nvPr>
            <p:ph type="subTitle" idx="1"/>
          </p:nvPr>
        </p:nvSpPr>
        <p:spPr>
          <a:xfrm>
            <a:off x="6311900" y="4471416"/>
            <a:ext cx="5428996" cy="1481328"/>
          </a:xfrm>
        </p:spPr>
        <p:txBody>
          <a:bodyPr>
            <a:normAutofit/>
          </a:bodyPr>
          <a:lstStyle>
            <a:lvl1pPr marL="1944" indent="0">
              <a:buNone/>
              <a:defRPr sz="2400"/>
            </a:lvl1pPr>
          </a:lstStyle>
          <a:p>
            <a:r>
              <a:rPr lang="en-US"/>
              <a:t>Click to edit Master subtitle style</a:t>
            </a:r>
            <a:endParaRPr lang="en-US" dirty="0"/>
          </a:p>
        </p:txBody>
      </p:sp>
      <p:cxnSp>
        <p:nvCxnSpPr>
          <p:cNvPr id="16" name="Straight Connector 15">
            <a:extLst>
              <a:ext uri="{FF2B5EF4-FFF2-40B4-BE49-F238E27FC236}">
                <a16:creationId xmlns:a16="http://schemas.microsoft.com/office/drawing/2014/main" id="{13BBFE51-2F86-4B2A-8F7F-78DCD52EB59E}"/>
              </a:ext>
              <a:ext uri="{C183D7F6-B498-43B3-948B-1728B52AA6E4}">
                <adec:decorative xmlns:adec="http://schemas.microsoft.com/office/drawing/2017/decorative" val="1"/>
              </a:ext>
            </a:extLst>
          </p:cNvPr>
          <p:cNvCxnSpPr>
            <a:cxnSpLocks/>
          </p:cNvCxnSpPr>
          <p:nvPr userDrawn="1"/>
        </p:nvCxnSpPr>
        <p:spPr>
          <a:xfrm>
            <a:off x="6318321" y="4122000"/>
            <a:ext cx="5447091"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20" name="Picture Placeholder 4">
            <a:extLst>
              <a:ext uri="{FF2B5EF4-FFF2-40B4-BE49-F238E27FC236}">
                <a16:creationId xmlns:a16="http://schemas.microsoft.com/office/drawing/2014/main" id="{B27F6338-E81A-4E7B-8135-E97EE9502CCD}"/>
              </a:ext>
            </a:extLst>
          </p:cNvPr>
          <p:cNvSpPr>
            <a:spLocks noGrp="1"/>
          </p:cNvSpPr>
          <p:nvPr>
            <p:ph type="pic" sz="quarter" idx="10" hasCustomPrompt="1"/>
          </p:nvPr>
        </p:nvSpPr>
        <p:spPr>
          <a:xfrm>
            <a:off x="450850" y="447675"/>
            <a:ext cx="5429250" cy="5545138"/>
          </a:xfrm>
        </p:spPr>
        <p:txBody>
          <a:bodyPr/>
          <a:lstStyle>
            <a:lvl1pPr marL="1944" indent="0" algn="ctr">
              <a:buNone/>
              <a:defRPr/>
            </a:lvl1pPr>
          </a:lstStyle>
          <a:p>
            <a:r>
              <a:rPr lang="en-US" dirty="0"/>
              <a:t>Insert photo here</a:t>
            </a:r>
          </a:p>
        </p:txBody>
      </p:sp>
    </p:spTree>
    <p:extLst>
      <p:ext uri="{BB962C8B-B14F-4D97-AF65-F5344CB8AC3E}">
        <p14:creationId xmlns:p14="http://schemas.microsoft.com/office/powerpoint/2010/main" val="1664390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2 Column">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1B910F38-F46F-4019-9892-577986F9591C}"/>
              </a:ext>
              <a:ext uri="{C183D7F6-B498-43B3-948B-1728B52AA6E4}">
                <adec:decorative xmlns:adec="http://schemas.microsoft.com/office/drawing/2017/decorative" val="1"/>
              </a:ext>
            </a:extLst>
          </p:cNvPr>
          <p:cNvCxnSpPr>
            <a:cxnSpLocks/>
          </p:cNvCxnSpPr>
          <p:nvPr userDrawn="1"/>
        </p:nvCxnSpPr>
        <p:spPr>
          <a:xfrm>
            <a:off x="450000" y="1609200"/>
            <a:ext cx="11300400"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3A88BA19-45C7-493D-8685-D06EBEFD2DBC}"/>
              </a:ext>
            </a:extLst>
          </p:cNvPr>
          <p:cNvSpPr>
            <a:spLocks noGrp="1"/>
          </p:cNvSpPr>
          <p:nvPr>
            <p:ph type="title" hasCustomPrompt="1"/>
          </p:nvPr>
        </p:nvSpPr>
        <p:spPr>
          <a:xfrm>
            <a:off x="448798" y="380872"/>
            <a:ext cx="11300290" cy="1026572"/>
          </a:xfrm>
        </p:spPr>
        <p:txBody>
          <a:bodyPr anchor="ctr">
            <a:normAutofit/>
          </a:bodyPr>
          <a:lstStyle>
            <a:lvl1pPr>
              <a:spcBef>
                <a:spcPts val="1000"/>
              </a:spcBef>
              <a:defRPr sz="4400">
                <a:solidFill>
                  <a:schemeClr val="tx1"/>
                </a:solidFill>
              </a:defRPr>
            </a:lvl1pPr>
          </a:lstStyle>
          <a:p>
            <a:r>
              <a:rPr lang="en-US" dirty="0"/>
              <a:t>Click to add title</a:t>
            </a:r>
          </a:p>
        </p:txBody>
      </p:sp>
      <p:sp>
        <p:nvSpPr>
          <p:cNvPr id="11" name="Text Placeholder 10">
            <a:extLst>
              <a:ext uri="{FF2B5EF4-FFF2-40B4-BE49-F238E27FC236}">
                <a16:creationId xmlns:a16="http://schemas.microsoft.com/office/drawing/2014/main" id="{D0F824DF-992F-4E18-9BC2-56F1D60AF53B}"/>
              </a:ext>
            </a:extLst>
          </p:cNvPr>
          <p:cNvSpPr>
            <a:spLocks noGrp="1"/>
          </p:cNvSpPr>
          <p:nvPr>
            <p:ph type="body" sz="quarter" idx="10" hasCustomPrompt="1"/>
          </p:nvPr>
        </p:nvSpPr>
        <p:spPr>
          <a:xfrm>
            <a:off x="1289837" y="1941031"/>
            <a:ext cx="4632053" cy="869888"/>
          </a:xfrm>
        </p:spPr>
        <p:txBody>
          <a:bodyPr>
            <a:normAutofit/>
          </a:bodyPr>
          <a:lstStyle>
            <a:lvl1pPr marL="1944" indent="0">
              <a:buNone/>
              <a:defRPr sz="2400">
                <a:solidFill>
                  <a:schemeClr val="accent1"/>
                </a:solidFill>
                <a:latin typeface="+mj-lt"/>
              </a:defRPr>
            </a:lvl1pPr>
          </a:lstStyle>
          <a:p>
            <a:pPr lvl="0"/>
            <a:r>
              <a:rPr lang="en-US" dirty="0"/>
              <a:t>Click to insert subtitle</a:t>
            </a:r>
          </a:p>
        </p:txBody>
      </p:sp>
      <p:sp>
        <p:nvSpPr>
          <p:cNvPr id="13" name="Text Placeholder 12">
            <a:extLst>
              <a:ext uri="{FF2B5EF4-FFF2-40B4-BE49-F238E27FC236}">
                <a16:creationId xmlns:a16="http://schemas.microsoft.com/office/drawing/2014/main" id="{CA14A543-CB0B-4FE3-82CE-0C8B0F6F6DD6}"/>
              </a:ext>
            </a:extLst>
          </p:cNvPr>
          <p:cNvSpPr>
            <a:spLocks noGrp="1"/>
          </p:cNvSpPr>
          <p:nvPr>
            <p:ph type="body" sz="quarter" idx="11" hasCustomPrompt="1"/>
          </p:nvPr>
        </p:nvSpPr>
        <p:spPr>
          <a:xfrm>
            <a:off x="1287987" y="2837529"/>
            <a:ext cx="4633419" cy="2547938"/>
          </a:xfrm>
        </p:spPr>
        <p:txBody>
          <a:bodyPr/>
          <a:lstStyle>
            <a:lvl1pPr>
              <a:lnSpc>
                <a:spcPct val="100000"/>
              </a:lnSpc>
              <a:buClr>
                <a:schemeClr val="tx2"/>
              </a:buClr>
              <a:defRPr>
                <a:solidFill>
                  <a:schemeClr val="tx2">
                    <a:alpha val="46000"/>
                  </a:schemeClr>
                </a:solidFill>
              </a:defRPr>
            </a:lvl1pPr>
          </a:lstStyle>
          <a:p>
            <a:pPr lvl="0"/>
            <a:r>
              <a:rPr lang="en-US" dirty="0"/>
              <a:t>Click to add text here</a:t>
            </a:r>
          </a:p>
        </p:txBody>
      </p:sp>
      <p:sp>
        <p:nvSpPr>
          <p:cNvPr id="18" name="Text Placeholder 10">
            <a:extLst>
              <a:ext uri="{FF2B5EF4-FFF2-40B4-BE49-F238E27FC236}">
                <a16:creationId xmlns:a16="http://schemas.microsoft.com/office/drawing/2014/main" id="{B6B6DB95-B3AD-4954-8725-DCAA8F716A99}"/>
              </a:ext>
            </a:extLst>
          </p:cNvPr>
          <p:cNvSpPr>
            <a:spLocks noGrp="1"/>
          </p:cNvSpPr>
          <p:nvPr>
            <p:ph type="body" sz="quarter" idx="12" hasCustomPrompt="1"/>
          </p:nvPr>
        </p:nvSpPr>
        <p:spPr>
          <a:xfrm>
            <a:off x="6262812" y="1941031"/>
            <a:ext cx="4632053" cy="869888"/>
          </a:xfrm>
        </p:spPr>
        <p:txBody>
          <a:bodyPr>
            <a:normAutofit/>
          </a:bodyPr>
          <a:lstStyle>
            <a:lvl1pPr marL="1944" indent="0">
              <a:buNone/>
              <a:defRPr sz="2400">
                <a:solidFill>
                  <a:schemeClr val="accent1"/>
                </a:solidFill>
                <a:latin typeface="+mj-lt"/>
              </a:defRPr>
            </a:lvl1pPr>
          </a:lstStyle>
          <a:p>
            <a:pPr lvl="0"/>
            <a:r>
              <a:rPr lang="en-US" dirty="0"/>
              <a:t>Click to insert subtitle</a:t>
            </a:r>
          </a:p>
        </p:txBody>
      </p:sp>
      <p:sp>
        <p:nvSpPr>
          <p:cNvPr id="19" name="Text Placeholder 12">
            <a:extLst>
              <a:ext uri="{FF2B5EF4-FFF2-40B4-BE49-F238E27FC236}">
                <a16:creationId xmlns:a16="http://schemas.microsoft.com/office/drawing/2014/main" id="{EBF18AD6-49AE-45E3-AFDB-53684AB6EC28}"/>
              </a:ext>
            </a:extLst>
          </p:cNvPr>
          <p:cNvSpPr>
            <a:spLocks noGrp="1"/>
          </p:cNvSpPr>
          <p:nvPr>
            <p:ph type="body" sz="quarter" idx="13" hasCustomPrompt="1"/>
          </p:nvPr>
        </p:nvSpPr>
        <p:spPr>
          <a:xfrm>
            <a:off x="6260962" y="2837529"/>
            <a:ext cx="4633419" cy="2547938"/>
          </a:xfrm>
        </p:spPr>
        <p:txBody>
          <a:bodyPr/>
          <a:lstStyle>
            <a:lvl1pPr>
              <a:lnSpc>
                <a:spcPct val="100000"/>
              </a:lnSpc>
              <a:buClr>
                <a:schemeClr val="tx2"/>
              </a:buClr>
              <a:defRPr>
                <a:solidFill>
                  <a:schemeClr val="tx2">
                    <a:alpha val="46000"/>
                  </a:schemeClr>
                </a:solidFill>
              </a:defRPr>
            </a:lvl1pPr>
          </a:lstStyle>
          <a:p>
            <a:pPr lvl="0"/>
            <a:r>
              <a:rPr lang="en-US" dirty="0"/>
              <a:t>Click to add text here</a:t>
            </a:r>
          </a:p>
        </p:txBody>
      </p:sp>
      <p:sp>
        <p:nvSpPr>
          <p:cNvPr id="7" name="Date Placeholder 5">
            <a:extLst>
              <a:ext uri="{FF2B5EF4-FFF2-40B4-BE49-F238E27FC236}">
                <a16:creationId xmlns:a16="http://schemas.microsoft.com/office/drawing/2014/main" id="{AD8C32FD-06A2-49E2-A54A-FB7C7AFFE2F2}"/>
              </a:ext>
            </a:extLst>
          </p:cNvPr>
          <p:cNvSpPr>
            <a:spLocks noGrp="1"/>
          </p:cNvSpPr>
          <p:nvPr>
            <p:ph type="dt" sz="half" idx="2"/>
          </p:nvPr>
        </p:nvSpPr>
        <p:spPr>
          <a:xfrm>
            <a:off x="442912" y="6152968"/>
            <a:ext cx="3457576" cy="502920"/>
          </a:xfrm>
        </p:spPr>
        <p:txBody>
          <a:bodyPr/>
          <a:lstStyle>
            <a:lvl1pPr>
              <a:defRPr/>
            </a:lvl1pPr>
          </a:lstStyle>
          <a:p>
            <a:r>
              <a:rPr lang="en-US"/>
              <a:t>2/2/20XX</a:t>
            </a:r>
            <a:endParaRPr lang="en-US" dirty="0"/>
          </a:p>
        </p:txBody>
      </p:sp>
      <p:sp>
        <p:nvSpPr>
          <p:cNvPr id="8" name="Footer Placeholder 3">
            <a:extLst>
              <a:ext uri="{FF2B5EF4-FFF2-40B4-BE49-F238E27FC236}">
                <a16:creationId xmlns:a16="http://schemas.microsoft.com/office/drawing/2014/main" id="{7D13BE1A-DE3C-489C-A627-116679A00B86}"/>
              </a:ext>
            </a:extLst>
          </p:cNvPr>
          <p:cNvSpPr>
            <a:spLocks noGrp="1"/>
          </p:cNvSpPr>
          <p:nvPr>
            <p:ph type="ftr" sz="quarter" idx="3"/>
          </p:nvPr>
        </p:nvSpPr>
        <p:spPr>
          <a:xfrm>
            <a:off x="4370832" y="6153912"/>
            <a:ext cx="5397056" cy="502920"/>
          </a:xfrm>
        </p:spPr>
        <p:txBody>
          <a:bodyPr/>
          <a:lstStyle/>
          <a:p>
            <a:r>
              <a:rPr lang="en-US" spc="200" dirty="0"/>
              <a:t>PRESENTATION TITLE</a:t>
            </a:r>
          </a:p>
        </p:txBody>
      </p:sp>
      <p:sp>
        <p:nvSpPr>
          <p:cNvPr id="14" name="Slide Number Placeholder 11">
            <a:extLst>
              <a:ext uri="{FF2B5EF4-FFF2-40B4-BE49-F238E27FC236}">
                <a16:creationId xmlns:a16="http://schemas.microsoft.com/office/drawing/2014/main" id="{CE15B7AC-26DD-48DA-88A0-A231BF5D1E44}"/>
              </a:ext>
            </a:extLst>
          </p:cNvPr>
          <p:cNvSpPr>
            <a:spLocks noGrp="1"/>
          </p:cNvSpPr>
          <p:nvPr>
            <p:ph type="sldNum" sz="quarter" idx="4"/>
          </p:nvPr>
        </p:nvSpPr>
        <p:spPr>
          <a:xfrm>
            <a:off x="11241025" y="6153912"/>
            <a:ext cx="502920" cy="502920"/>
          </a:xfrm>
        </p:spPr>
        <p:txBody>
          <a:bodyPr tIns="180000" bIns="180000"/>
          <a:lstStyle>
            <a:lvl1pPr algn="r">
              <a:defRPr/>
            </a:lvl1pPr>
          </a:lstStyle>
          <a:p>
            <a:fld id="{0D309695-DEC3-40DA-9DF5-330280C9D0E8}" type="slidenum">
              <a:rPr lang="en-US" smtClean="0"/>
              <a:pPr/>
              <a:t>‹#›</a:t>
            </a:fld>
            <a:endParaRPr lang="en-US" dirty="0"/>
          </a:p>
        </p:txBody>
      </p:sp>
    </p:spTree>
    <p:extLst>
      <p:ext uri="{BB962C8B-B14F-4D97-AF65-F5344CB8AC3E}">
        <p14:creationId xmlns:p14="http://schemas.microsoft.com/office/powerpoint/2010/main" val="2803286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3 Column">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AE78D948-F2B9-4EE0-B830-36F103C218D5}"/>
              </a:ext>
              <a:ext uri="{C183D7F6-B498-43B3-948B-1728B52AA6E4}">
                <adec:decorative xmlns:adec="http://schemas.microsoft.com/office/drawing/2017/decorative" val="1"/>
              </a:ext>
            </a:extLst>
          </p:cNvPr>
          <p:cNvCxnSpPr>
            <a:cxnSpLocks/>
          </p:cNvCxnSpPr>
          <p:nvPr userDrawn="1"/>
        </p:nvCxnSpPr>
        <p:spPr>
          <a:xfrm>
            <a:off x="450000" y="1609200"/>
            <a:ext cx="11300400"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66B9A2D2-0473-4F46-BFCE-D626532960A5}"/>
              </a:ext>
            </a:extLst>
          </p:cNvPr>
          <p:cNvSpPr>
            <a:spLocks noGrp="1"/>
          </p:cNvSpPr>
          <p:nvPr>
            <p:ph type="title" hasCustomPrompt="1"/>
          </p:nvPr>
        </p:nvSpPr>
        <p:spPr>
          <a:xfrm>
            <a:off x="456170" y="368717"/>
            <a:ext cx="11300400" cy="1026572"/>
          </a:xfrm>
        </p:spPr>
        <p:txBody>
          <a:bodyPr anchor="ctr">
            <a:normAutofit/>
          </a:bodyPr>
          <a:lstStyle>
            <a:lvl1pPr>
              <a:spcBef>
                <a:spcPts val="1000"/>
              </a:spcBef>
              <a:defRPr sz="4400">
                <a:solidFill>
                  <a:schemeClr val="tx1"/>
                </a:solidFill>
              </a:defRPr>
            </a:lvl1pPr>
          </a:lstStyle>
          <a:p>
            <a:r>
              <a:rPr lang="en-US" dirty="0"/>
              <a:t>Click to add title</a:t>
            </a:r>
          </a:p>
        </p:txBody>
      </p:sp>
      <p:sp>
        <p:nvSpPr>
          <p:cNvPr id="6" name="Text Placeholder 10">
            <a:extLst>
              <a:ext uri="{FF2B5EF4-FFF2-40B4-BE49-F238E27FC236}">
                <a16:creationId xmlns:a16="http://schemas.microsoft.com/office/drawing/2014/main" id="{C7203DC6-5779-4D18-8EDA-B417CE1CC346}"/>
              </a:ext>
            </a:extLst>
          </p:cNvPr>
          <p:cNvSpPr>
            <a:spLocks noGrp="1"/>
          </p:cNvSpPr>
          <p:nvPr>
            <p:ph type="body" sz="quarter" idx="10" hasCustomPrompt="1"/>
          </p:nvPr>
        </p:nvSpPr>
        <p:spPr>
          <a:xfrm>
            <a:off x="451850" y="1941031"/>
            <a:ext cx="3456556" cy="869888"/>
          </a:xfrm>
        </p:spPr>
        <p:txBody>
          <a:bodyPr>
            <a:normAutofit/>
          </a:bodyPr>
          <a:lstStyle>
            <a:lvl1pPr marL="1944" indent="0">
              <a:buNone/>
              <a:defRPr sz="2400">
                <a:solidFill>
                  <a:schemeClr val="accent1"/>
                </a:solidFill>
                <a:latin typeface="+mj-lt"/>
              </a:defRPr>
            </a:lvl1pPr>
          </a:lstStyle>
          <a:p>
            <a:pPr lvl="0"/>
            <a:r>
              <a:rPr lang="en-US" dirty="0"/>
              <a:t>Click to insert subtitle</a:t>
            </a:r>
          </a:p>
        </p:txBody>
      </p:sp>
      <p:sp>
        <p:nvSpPr>
          <p:cNvPr id="7" name="Text Placeholder 12">
            <a:extLst>
              <a:ext uri="{FF2B5EF4-FFF2-40B4-BE49-F238E27FC236}">
                <a16:creationId xmlns:a16="http://schemas.microsoft.com/office/drawing/2014/main" id="{65286B5D-8C3D-49BC-A56B-54C3D0FBC782}"/>
              </a:ext>
            </a:extLst>
          </p:cNvPr>
          <p:cNvSpPr>
            <a:spLocks noGrp="1"/>
          </p:cNvSpPr>
          <p:nvPr>
            <p:ph type="body" sz="quarter" idx="11" hasCustomPrompt="1"/>
          </p:nvPr>
        </p:nvSpPr>
        <p:spPr>
          <a:xfrm>
            <a:off x="450000" y="2837528"/>
            <a:ext cx="3457576" cy="2986221"/>
          </a:xfrm>
        </p:spPr>
        <p:txBody>
          <a:bodyPr/>
          <a:lstStyle>
            <a:lvl1pPr marL="457200" indent="-457200">
              <a:lnSpc>
                <a:spcPct val="110000"/>
              </a:lnSpc>
              <a:buClr>
                <a:schemeClr val="tx2"/>
              </a:buClr>
              <a:defRPr>
                <a:solidFill>
                  <a:schemeClr val="tx2">
                    <a:alpha val="46000"/>
                  </a:schemeClr>
                </a:solidFill>
              </a:defRPr>
            </a:lvl1pPr>
          </a:lstStyle>
          <a:p>
            <a:pPr lvl="0"/>
            <a:r>
              <a:rPr lang="en-US" dirty="0"/>
              <a:t>Click to add text here</a:t>
            </a:r>
          </a:p>
        </p:txBody>
      </p:sp>
      <p:sp>
        <p:nvSpPr>
          <p:cNvPr id="15" name="Text Placeholder 10">
            <a:extLst>
              <a:ext uri="{FF2B5EF4-FFF2-40B4-BE49-F238E27FC236}">
                <a16:creationId xmlns:a16="http://schemas.microsoft.com/office/drawing/2014/main" id="{9C8FA9F2-E665-4A1C-AB30-847F4A2000E9}"/>
              </a:ext>
            </a:extLst>
          </p:cNvPr>
          <p:cNvSpPr>
            <a:spLocks noGrp="1"/>
          </p:cNvSpPr>
          <p:nvPr>
            <p:ph type="body" sz="quarter" idx="15" hasCustomPrompt="1"/>
          </p:nvPr>
        </p:nvSpPr>
        <p:spPr>
          <a:xfrm>
            <a:off x="4364947" y="1941031"/>
            <a:ext cx="3456556" cy="869888"/>
          </a:xfrm>
        </p:spPr>
        <p:txBody>
          <a:bodyPr>
            <a:normAutofit/>
          </a:bodyPr>
          <a:lstStyle>
            <a:lvl1pPr marL="1944" indent="0">
              <a:buNone/>
              <a:defRPr sz="2400">
                <a:solidFill>
                  <a:schemeClr val="accent1"/>
                </a:solidFill>
                <a:latin typeface="+mj-lt"/>
              </a:defRPr>
            </a:lvl1pPr>
          </a:lstStyle>
          <a:p>
            <a:pPr lvl="0"/>
            <a:r>
              <a:rPr lang="en-US" dirty="0"/>
              <a:t>Click to insert subtitle</a:t>
            </a:r>
          </a:p>
        </p:txBody>
      </p:sp>
      <p:sp>
        <p:nvSpPr>
          <p:cNvPr id="16" name="Text Placeholder 12">
            <a:extLst>
              <a:ext uri="{FF2B5EF4-FFF2-40B4-BE49-F238E27FC236}">
                <a16:creationId xmlns:a16="http://schemas.microsoft.com/office/drawing/2014/main" id="{3C54263D-50A7-43A8-A3BC-BE063187A830}"/>
              </a:ext>
            </a:extLst>
          </p:cNvPr>
          <p:cNvSpPr>
            <a:spLocks noGrp="1"/>
          </p:cNvSpPr>
          <p:nvPr>
            <p:ph type="body" sz="quarter" idx="16" hasCustomPrompt="1"/>
          </p:nvPr>
        </p:nvSpPr>
        <p:spPr>
          <a:xfrm>
            <a:off x="4363097" y="2837528"/>
            <a:ext cx="3457576" cy="2986221"/>
          </a:xfrm>
        </p:spPr>
        <p:txBody>
          <a:bodyPr/>
          <a:lstStyle>
            <a:lvl1pPr marL="457200" indent="-457200">
              <a:lnSpc>
                <a:spcPct val="110000"/>
              </a:lnSpc>
              <a:buClr>
                <a:schemeClr val="tx2"/>
              </a:buClr>
              <a:defRPr>
                <a:solidFill>
                  <a:schemeClr val="tx2">
                    <a:alpha val="46000"/>
                  </a:schemeClr>
                </a:solidFill>
              </a:defRPr>
            </a:lvl1pPr>
          </a:lstStyle>
          <a:p>
            <a:pPr lvl="0"/>
            <a:r>
              <a:rPr lang="en-US" dirty="0"/>
              <a:t>Click to add text here</a:t>
            </a:r>
          </a:p>
        </p:txBody>
      </p:sp>
      <p:sp>
        <p:nvSpPr>
          <p:cNvPr id="17" name="Text Placeholder 10">
            <a:extLst>
              <a:ext uri="{FF2B5EF4-FFF2-40B4-BE49-F238E27FC236}">
                <a16:creationId xmlns:a16="http://schemas.microsoft.com/office/drawing/2014/main" id="{6DD25081-6CEB-4E5B-A7E5-8100DE67323D}"/>
              </a:ext>
            </a:extLst>
          </p:cNvPr>
          <p:cNvSpPr>
            <a:spLocks noGrp="1"/>
          </p:cNvSpPr>
          <p:nvPr>
            <p:ph type="body" sz="quarter" idx="17" hasCustomPrompt="1"/>
          </p:nvPr>
        </p:nvSpPr>
        <p:spPr>
          <a:xfrm>
            <a:off x="8283594" y="1939364"/>
            <a:ext cx="3456556" cy="869888"/>
          </a:xfrm>
        </p:spPr>
        <p:txBody>
          <a:bodyPr>
            <a:normAutofit/>
          </a:bodyPr>
          <a:lstStyle>
            <a:lvl1pPr marL="1944" indent="0">
              <a:buNone/>
              <a:defRPr sz="2400">
                <a:solidFill>
                  <a:schemeClr val="accent1"/>
                </a:solidFill>
                <a:latin typeface="+mj-lt"/>
              </a:defRPr>
            </a:lvl1pPr>
          </a:lstStyle>
          <a:p>
            <a:pPr lvl="0"/>
            <a:r>
              <a:rPr lang="en-US" dirty="0"/>
              <a:t>Click to insert subtitle</a:t>
            </a:r>
          </a:p>
        </p:txBody>
      </p:sp>
      <p:sp>
        <p:nvSpPr>
          <p:cNvPr id="18" name="Text Placeholder 12">
            <a:extLst>
              <a:ext uri="{FF2B5EF4-FFF2-40B4-BE49-F238E27FC236}">
                <a16:creationId xmlns:a16="http://schemas.microsoft.com/office/drawing/2014/main" id="{B40E43BE-19E7-4C92-A02A-A747188A1130}"/>
              </a:ext>
            </a:extLst>
          </p:cNvPr>
          <p:cNvSpPr>
            <a:spLocks noGrp="1"/>
          </p:cNvSpPr>
          <p:nvPr>
            <p:ph type="body" sz="quarter" idx="18" hasCustomPrompt="1"/>
          </p:nvPr>
        </p:nvSpPr>
        <p:spPr>
          <a:xfrm>
            <a:off x="8282764" y="2835861"/>
            <a:ext cx="3456556" cy="2986221"/>
          </a:xfrm>
        </p:spPr>
        <p:txBody>
          <a:bodyPr/>
          <a:lstStyle>
            <a:lvl1pPr marL="457200" indent="-457200">
              <a:lnSpc>
                <a:spcPct val="110000"/>
              </a:lnSpc>
              <a:buClr>
                <a:schemeClr val="tx2"/>
              </a:buClr>
              <a:defRPr>
                <a:solidFill>
                  <a:schemeClr val="tx2">
                    <a:alpha val="46000"/>
                  </a:schemeClr>
                </a:solidFill>
              </a:defRPr>
            </a:lvl1pPr>
          </a:lstStyle>
          <a:p>
            <a:pPr lvl="0"/>
            <a:r>
              <a:rPr lang="en-US" dirty="0"/>
              <a:t>Click to add text here</a:t>
            </a:r>
          </a:p>
        </p:txBody>
      </p:sp>
      <p:sp>
        <p:nvSpPr>
          <p:cNvPr id="3" name="Date Placeholder 5">
            <a:extLst>
              <a:ext uri="{FF2B5EF4-FFF2-40B4-BE49-F238E27FC236}">
                <a16:creationId xmlns:a16="http://schemas.microsoft.com/office/drawing/2014/main" id="{0364CC8C-A596-4C30-BE97-FF78E042451D}"/>
              </a:ext>
            </a:extLst>
          </p:cNvPr>
          <p:cNvSpPr>
            <a:spLocks noGrp="1"/>
          </p:cNvSpPr>
          <p:nvPr>
            <p:ph type="dt" sz="half" idx="2"/>
          </p:nvPr>
        </p:nvSpPr>
        <p:spPr>
          <a:xfrm>
            <a:off x="442912" y="6152968"/>
            <a:ext cx="3457576" cy="502920"/>
          </a:xfrm>
        </p:spPr>
        <p:txBody>
          <a:bodyPr/>
          <a:lstStyle>
            <a:lvl1pPr>
              <a:defRPr/>
            </a:lvl1pPr>
          </a:lstStyle>
          <a:p>
            <a:r>
              <a:rPr lang="en-US"/>
              <a:t>2/2/20XX</a:t>
            </a:r>
            <a:endParaRPr lang="en-US" dirty="0"/>
          </a:p>
        </p:txBody>
      </p:sp>
      <p:sp>
        <p:nvSpPr>
          <p:cNvPr id="4" name="Footer Placeholder 3">
            <a:extLst>
              <a:ext uri="{FF2B5EF4-FFF2-40B4-BE49-F238E27FC236}">
                <a16:creationId xmlns:a16="http://schemas.microsoft.com/office/drawing/2014/main" id="{716E94F2-5327-4ECE-B9D6-26CA834459B1}"/>
              </a:ext>
            </a:extLst>
          </p:cNvPr>
          <p:cNvSpPr>
            <a:spLocks noGrp="1"/>
          </p:cNvSpPr>
          <p:nvPr>
            <p:ph type="ftr" sz="quarter" idx="3"/>
          </p:nvPr>
        </p:nvSpPr>
        <p:spPr>
          <a:xfrm>
            <a:off x="4370832" y="6153912"/>
            <a:ext cx="5397056" cy="502920"/>
          </a:xfrm>
        </p:spPr>
        <p:txBody>
          <a:bodyPr/>
          <a:lstStyle/>
          <a:p>
            <a:r>
              <a:rPr lang="en-US" spc="200" dirty="0"/>
              <a:t>PRESENTATION TITLE</a:t>
            </a:r>
          </a:p>
        </p:txBody>
      </p:sp>
      <p:sp>
        <p:nvSpPr>
          <p:cNvPr id="14" name="Slide Number Placeholder 11">
            <a:extLst>
              <a:ext uri="{FF2B5EF4-FFF2-40B4-BE49-F238E27FC236}">
                <a16:creationId xmlns:a16="http://schemas.microsoft.com/office/drawing/2014/main" id="{F9BB08CB-1C70-40D7-A67C-2EF5BFFEF9C3}"/>
              </a:ext>
            </a:extLst>
          </p:cNvPr>
          <p:cNvSpPr>
            <a:spLocks noGrp="1"/>
          </p:cNvSpPr>
          <p:nvPr>
            <p:ph type="sldNum" sz="quarter" idx="4"/>
          </p:nvPr>
        </p:nvSpPr>
        <p:spPr>
          <a:xfrm>
            <a:off x="11241025" y="6153912"/>
            <a:ext cx="502920" cy="502920"/>
          </a:xfrm>
        </p:spPr>
        <p:txBody>
          <a:bodyPr tIns="180000" bIns="180000"/>
          <a:lstStyle>
            <a:lvl1pPr algn="r">
              <a:defRPr/>
            </a:lvl1pPr>
          </a:lstStyle>
          <a:p>
            <a:fld id="{0D309695-DEC3-40DA-9DF5-330280C9D0E8}" type="slidenum">
              <a:rPr lang="en-US" smtClean="0"/>
              <a:pPr/>
              <a:t>‹#›</a:t>
            </a:fld>
            <a:endParaRPr lang="en-US" dirty="0"/>
          </a:p>
        </p:txBody>
      </p:sp>
    </p:spTree>
    <p:extLst>
      <p:ext uri="{BB962C8B-B14F-4D97-AF65-F5344CB8AC3E}">
        <p14:creationId xmlns:p14="http://schemas.microsoft.com/office/powerpoint/2010/main" val="2783826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1787F79D-9EFD-4F24-B92B-3DEF507C6FC1}"/>
              </a:ext>
              <a:ext uri="{C183D7F6-B498-43B3-948B-1728B52AA6E4}">
                <adec:decorative xmlns:adec="http://schemas.microsoft.com/office/drawing/2017/decorative" val="1"/>
              </a:ext>
            </a:extLst>
          </p:cNvPr>
          <p:cNvCxnSpPr>
            <a:cxnSpLocks/>
          </p:cNvCxnSpPr>
          <p:nvPr userDrawn="1"/>
        </p:nvCxnSpPr>
        <p:spPr>
          <a:xfrm>
            <a:off x="450000" y="450000"/>
            <a:ext cx="11293200"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12758C89-0197-4B72-BA43-2CC4DE73F747}"/>
              </a:ext>
            </a:extLst>
          </p:cNvPr>
          <p:cNvSpPr>
            <a:spLocks noGrp="1"/>
          </p:cNvSpPr>
          <p:nvPr>
            <p:ph type="title" hasCustomPrompt="1"/>
          </p:nvPr>
        </p:nvSpPr>
        <p:spPr>
          <a:xfrm>
            <a:off x="440969" y="647377"/>
            <a:ext cx="11316056" cy="1026572"/>
          </a:xfrm>
        </p:spPr>
        <p:txBody>
          <a:bodyPr anchor="ctr">
            <a:normAutofit/>
          </a:bodyPr>
          <a:lstStyle>
            <a:lvl1pPr>
              <a:spcBef>
                <a:spcPts val="1000"/>
              </a:spcBef>
              <a:defRPr sz="4400">
                <a:solidFill>
                  <a:schemeClr val="tx1"/>
                </a:solidFill>
              </a:defRPr>
            </a:lvl1pPr>
          </a:lstStyle>
          <a:p>
            <a:r>
              <a:rPr lang="en-US" dirty="0"/>
              <a:t>Click to add title</a:t>
            </a:r>
          </a:p>
        </p:txBody>
      </p:sp>
      <p:sp>
        <p:nvSpPr>
          <p:cNvPr id="16" name="Text Placeholder 13">
            <a:extLst>
              <a:ext uri="{FF2B5EF4-FFF2-40B4-BE49-F238E27FC236}">
                <a16:creationId xmlns:a16="http://schemas.microsoft.com/office/drawing/2014/main" id="{37D2E7B5-A506-45AA-881E-1EF6A0EB07CC}"/>
              </a:ext>
            </a:extLst>
          </p:cNvPr>
          <p:cNvSpPr>
            <a:spLocks noGrp="1"/>
          </p:cNvSpPr>
          <p:nvPr>
            <p:ph type="body" sz="quarter" idx="11" hasCustomPrompt="1"/>
          </p:nvPr>
        </p:nvSpPr>
        <p:spPr>
          <a:xfrm>
            <a:off x="440968" y="1692923"/>
            <a:ext cx="11300287" cy="1001712"/>
          </a:xfrm>
        </p:spPr>
        <p:txBody>
          <a:bodyPr>
            <a:normAutofit/>
          </a:bodyPr>
          <a:lstStyle>
            <a:lvl1pPr marL="1944" indent="0">
              <a:buNone/>
              <a:defRPr sz="2400" i="0">
                <a:solidFill>
                  <a:schemeClr val="tx1">
                    <a:alpha val="55000"/>
                  </a:schemeClr>
                </a:solidFill>
                <a:latin typeface="+mn-lt"/>
              </a:defRPr>
            </a:lvl1pPr>
          </a:lstStyle>
          <a:p>
            <a:pPr lvl="0"/>
            <a:r>
              <a:rPr lang="en-US" dirty="0"/>
              <a:t>Click to add text</a:t>
            </a:r>
          </a:p>
        </p:txBody>
      </p:sp>
      <p:sp>
        <p:nvSpPr>
          <p:cNvPr id="25" name="Picture Placeholder 17">
            <a:extLst>
              <a:ext uri="{FF2B5EF4-FFF2-40B4-BE49-F238E27FC236}">
                <a16:creationId xmlns:a16="http://schemas.microsoft.com/office/drawing/2014/main" id="{751E77E5-BC2E-4851-A46B-1081DBFEE180}"/>
              </a:ext>
            </a:extLst>
          </p:cNvPr>
          <p:cNvSpPr>
            <a:spLocks noGrp="1"/>
          </p:cNvSpPr>
          <p:nvPr>
            <p:ph type="pic" sz="quarter" idx="12" hasCustomPrompt="1"/>
          </p:nvPr>
        </p:nvSpPr>
        <p:spPr>
          <a:xfrm>
            <a:off x="441325" y="2959100"/>
            <a:ext cx="2698750" cy="2987675"/>
          </a:xfrm>
        </p:spPr>
        <p:txBody>
          <a:bodyPr/>
          <a:lstStyle>
            <a:lvl1pPr marL="1944" indent="0" algn="ctr">
              <a:buNone/>
              <a:defRPr/>
            </a:lvl1pPr>
          </a:lstStyle>
          <a:p>
            <a:r>
              <a:rPr lang="en-US" dirty="0"/>
              <a:t>Insert photo here</a:t>
            </a:r>
          </a:p>
        </p:txBody>
      </p:sp>
      <p:sp>
        <p:nvSpPr>
          <p:cNvPr id="26" name="Picture Placeholder 19">
            <a:extLst>
              <a:ext uri="{FF2B5EF4-FFF2-40B4-BE49-F238E27FC236}">
                <a16:creationId xmlns:a16="http://schemas.microsoft.com/office/drawing/2014/main" id="{5ADD8D61-5FF6-4FF8-A853-94978CE2BF08}"/>
              </a:ext>
            </a:extLst>
          </p:cNvPr>
          <p:cNvSpPr>
            <a:spLocks noGrp="1"/>
          </p:cNvSpPr>
          <p:nvPr>
            <p:ph type="pic" sz="quarter" idx="13" hasCustomPrompt="1"/>
          </p:nvPr>
        </p:nvSpPr>
        <p:spPr>
          <a:xfrm>
            <a:off x="3319463" y="2959100"/>
            <a:ext cx="2690812" cy="2987675"/>
          </a:xfrm>
        </p:spPr>
        <p:txBody>
          <a:bodyPr/>
          <a:lstStyle>
            <a:lvl1pPr marL="1944" indent="0" algn="ctr">
              <a:buNone/>
              <a:defRPr/>
            </a:lvl1pPr>
          </a:lstStyle>
          <a:p>
            <a:r>
              <a:rPr lang="en-US" dirty="0"/>
              <a:t>Insert photo here</a:t>
            </a:r>
          </a:p>
        </p:txBody>
      </p:sp>
      <p:sp>
        <p:nvSpPr>
          <p:cNvPr id="27" name="Picture Placeholder 21">
            <a:extLst>
              <a:ext uri="{FF2B5EF4-FFF2-40B4-BE49-F238E27FC236}">
                <a16:creationId xmlns:a16="http://schemas.microsoft.com/office/drawing/2014/main" id="{7217B0CF-D153-4F21-B2F3-3736BFEE8B20}"/>
              </a:ext>
            </a:extLst>
          </p:cNvPr>
          <p:cNvSpPr>
            <a:spLocks noGrp="1"/>
          </p:cNvSpPr>
          <p:nvPr>
            <p:ph type="pic" sz="quarter" idx="14" hasCustomPrompt="1"/>
          </p:nvPr>
        </p:nvSpPr>
        <p:spPr>
          <a:xfrm>
            <a:off x="6189663" y="2959100"/>
            <a:ext cx="2689225" cy="2987675"/>
          </a:xfrm>
        </p:spPr>
        <p:txBody>
          <a:bodyPr/>
          <a:lstStyle>
            <a:lvl1pPr marL="1944" indent="0" algn="ctr">
              <a:buNone/>
              <a:defRPr/>
            </a:lvl1pPr>
          </a:lstStyle>
          <a:p>
            <a:r>
              <a:rPr lang="en-US" dirty="0"/>
              <a:t>Insert photo here</a:t>
            </a:r>
          </a:p>
        </p:txBody>
      </p:sp>
      <p:sp>
        <p:nvSpPr>
          <p:cNvPr id="28" name="Picture Placeholder 23">
            <a:extLst>
              <a:ext uri="{FF2B5EF4-FFF2-40B4-BE49-F238E27FC236}">
                <a16:creationId xmlns:a16="http://schemas.microsoft.com/office/drawing/2014/main" id="{46C9A6A5-13C0-4A42-B695-F3511DCA96A4}"/>
              </a:ext>
            </a:extLst>
          </p:cNvPr>
          <p:cNvSpPr>
            <a:spLocks noGrp="1"/>
          </p:cNvSpPr>
          <p:nvPr>
            <p:ph type="pic" sz="quarter" idx="15" hasCustomPrompt="1"/>
          </p:nvPr>
        </p:nvSpPr>
        <p:spPr>
          <a:xfrm>
            <a:off x="9058275" y="2959100"/>
            <a:ext cx="2698750" cy="2987675"/>
          </a:xfrm>
        </p:spPr>
        <p:txBody>
          <a:bodyPr/>
          <a:lstStyle>
            <a:lvl1pPr marL="1944" indent="0" algn="ctr">
              <a:buNone/>
              <a:defRPr/>
            </a:lvl1pPr>
          </a:lstStyle>
          <a:p>
            <a:r>
              <a:rPr lang="en-US" dirty="0"/>
              <a:t>Insert photo here</a:t>
            </a:r>
          </a:p>
        </p:txBody>
      </p:sp>
      <p:sp>
        <p:nvSpPr>
          <p:cNvPr id="10" name="Date Placeholder 5">
            <a:extLst>
              <a:ext uri="{FF2B5EF4-FFF2-40B4-BE49-F238E27FC236}">
                <a16:creationId xmlns:a16="http://schemas.microsoft.com/office/drawing/2014/main" id="{DD1D6B44-0E3B-4C46-B068-14568BF01DF7}"/>
              </a:ext>
            </a:extLst>
          </p:cNvPr>
          <p:cNvSpPr>
            <a:spLocks noGrp="1"/>
          </p:cNvSpPr>
          <p:nvPr>
            <p:ph type="dt" sz="half" idx="2"/>
          </p:nvPr>
        </p:nvSpPr>
        <p:spPr>
          <a:xfrm>
            <a:off x="442912" y="6152968"/>
            <a:ext cx="3457576" cy="502920"/>
          </a:xfrm>
        </p:spPr>
        <p:txBody>
          <a:bodyPr/>
          <a:lstStyle>
            <a:lvl1pPr>
              <a:defRPr/>
            </a:lvl1pPr>
          </a:lstStyle>
          <a:p>
            <a:r>
              <a:rPr lang="en-US"/>
              <a:t>2/2/20XX</a:t>
            </a:r>
            <a:endParaRPr lang="en-US" dirty="0"/>
          </a:p>
        </p:txBody>
      </p:sp>
      <p:sp>
        <p:nvSpPr>
          <p:cNvPr id="11" name="Footer Placeholder 3">
            <a:extLst>
              <a:ext uri="{FF2B5EF4-FFF2-40B4-BE49-F238E27FC236}">
                <a16:creationId xmlns:a16="http://schemas.microsoft.com/office/drawing/2014/main" id="{FB72C5E2-290F-4D02-842B-932296C10DF0}"/>
              </a:ext>
            </a:extLst>
          </p:cNvPr>
          <p:cNvSpPr>
            <a:spLocks noGrp="1"/>
          </p:cNvSpPr>
          <p:nvPr>
            <p:ph type="ftr" sz="quarter" idx="3"/>
          </p:nvPr>
        </p:nvSpPr>
        <p:spPr>
          <a:xfrm>
            <a:off x="4370832" y="6153912"/>
            <a:ext cx="5397056" cy="502920"/>
          </a:xfrm>
        </p:spPr>
        <p:txBody>
          <a:bodyPr/>
          <a:lstStyle/>
          <a:p>
            <a:r>
              <a:rPr lang="en-US" spc="200" dirty="0"/>
              <a:t>PRESENTATION TITLE</a:t>
            </a:r>
          </a:p>
        </p:txBody>
      </p:sp>
      <p:sp>
        <p:nvSpPr>
          <p:cNvPr id="14" name="Slide Number Placeholder 11">
            <a:extLst>
              <a:ext uri="{FF2B5EF4-FFF2-40B4-BE49-F238E27FC236}">
                <a16:creationId xmlns:a16="http://schemas.microsoft.com/office/drawing/2014/main" id="{E3152744-4FDB-4426-90C5-B204EE645EFA}"/>
              </a:ext>
            </a:extLst>
          </p:cNvPr>
          <p:cNvSpPr>
            <a:spLocks noGrp="1"/>
          </p:cNvSpPr>
          <p:nvPr>
            <p:ph type="sldNum" sz="quarter" idx="4"/>
          </p:nvPr>
        </p:nvSpPr>
        <p:spPr>
          <a:xfrm>
            <a:off x="11241025" y="6153912"/>
            <a:ext cx="502920" cy="502920"/>
          </a:xfrm>
        </p:spPr>
        <p:txBody>
          <a:bodyPr tIns="180000" bIns="180000"/>
          <a:lstStyle>
            <a:lvl1pPr algn="r">
              <a:defRPr/>
            </a:lvl1pPr>
          </a:lstStyle>
          <a:p>
            <a:fld id="{0D309695-DEC3-40DA-9DF5-330280C9D0E8}" type="slidenum">
              <a:rPr lang="en-US" smtClean="0"/>
              <a:pPr/>
              <a:t>‹#›</a:t>
            </a:fld>
            <a:endParaRPr lang="en-US" dirty="0"/>
          </a:p>
        </p:txBody>
      </p:sp>
    </p:spTree>
    <p:extLst>
      <p:ext uri="{BB962C8B-B14F-4D97-AF65-F5344CB8AC3E}">
        <p14:creationId xmlns:p14="http://schemas.microsoft.com/office/powerpoint/2010/main" val="23863230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21818-E75A-458F-AC5B-0E9A2C76B835}"/>
              </a:ext>
            </a:extLst>
          </p:cNvPr>
          <p:cNvSpPr>
            <a:spLocks noGrp="1"/>
          </p:cNvSpPr>
          <p:nvPr>
            <p:ph type="ctrTitle"/>
          </p:nvPr>
        </p:nvSpPr>
        <p:spPr>
          <a:xfrm>
            <a:off x="448056" y="448056"/>
            <a:ext cx="11292840" cy="3401568"/>
          </a:xfrm>
        </p:spPr>
        <p:txBody>
          <a:bodyPr anchor="b">
            <a:normAutofit/>
          </a:bodyPr>
          <a:lstStyle>
            <a:lvl1pPr algn="l">
              <a:defRPr sz="6400">
                <a:solidFill>
                  <a:schemeClr val="tx2"/>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C6EE64DE-978B-4F95-BB3C-D027D8008748}"/>
              </a:ext>
            </a:extLst>
          </p:cNvPr>
          <p:cNvSpPr>
            <a:spLocks noGrp="1"/>
          </p:cNvSpPr>
          <p:nvPr>
            <p:ph type="subTitle" idx="1"/>
          </p:nvPr>
        </p:nvSpPr>
        <p:spPr>
          <a:xfrm>
            <a:off x="448056" y="4471416"/>
            <a:ext cx="11292840" cy="1481328"/>
          </a:xfrm>
        </p:spPr>
        <p:txBody>
          <a:bodyPr/>
          <a:lstStyle>
            <a:lvl1pPr marL="0" indent="0" algn="l">
              <a:lnSpc>
                <a:spcPct val="120000"/>
              </a:lnSpc>
              <a:buNone/>
              <a:defRPr sz="2400">
                <a:solidFill>
                  <a:schemeClr val="tx2">
                    <a:alpha val="5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Date Placeholder 3">
            <a:extLst>
              <a:ext uri="{FF2B5EF4-FFF2-40B4-BE49-F238E27FC236}">
                <a16:creationId xmlns:a16="http://schemas.microsoft.com/office/drawing/2014/main" id="{16BC76EC-3453-4CE0-A71D-BD21940757B4}"/>
              </a:ext>
            </a:extLst>
          </p:cNvPr>
          <p:cNvSpPr>
            <a:spLocks noGrp="1"/>
          </p:cNvSpPr>
          <p:nvPr>
            <p:ph type="dt" sz="half" idx="2"/>
          </p:nvPr>
        </p:nvSpPr>
        <p:spPr>
          <a:xfrm>
            <a:off x="442912" y="6152968"/>
            <a:ext cx="3457576" cy="502920"/>
          </a:xfrm>
          <a:prstGeom prst="rect">
            <a:avLst/>
          </a:prstGeom>
        </p:spPr>
        <p:txBody>
          <a:bodyPr wrap="square" lIns="0" tIns="0" rIns="0" bIns="0" anchor="ctr" anchorCtr="0">
            <a:normAutofit/>
          </a:bodyPr>
          <a:lstStyle>
            <a:lvl1pPr>
              <a:defRPr sz="900" cap="all" spc="200" baseline="0">
                <a:solidFill>
                  <a:schemeClr val="tx1">
                    <a:alpha val="55000"/>
                  </a:schemeClr>
                </a:solidFill>
              </a:defRPr>
            </a:lvl1pPr>
          </a:lstStyle>
          <a:p>
            <a:r>
              <a:rPr lang="en-US"/>
              <a:t>2/2/20XX</a:t>
            </a:r>
            <a:endParaRPr lang="en-US" dirty="0"/>
          </a:p>
        </p:txBody>
      </p:sp>
      <p:sp>
        <p:nvSpPr>
          <p:cNvPr id="9" name="Footer Placeholder 4">
            <a:extLst>
              <a:ext uri="{FF2B5EF4-FFF2-40B4-BE49-F238E27FC236}">
                <a16:creationId xmlns:a16="http://schemas.microsoft.com/office/drawing/2014/main" id="{896B5700-AA45-4E20-8BE5-27620411303F}"/>
              </a:ext>
            </a:extLst>
          </p:cNvPr>
          <p:cNvSpPr>
            <a:spLocks noGrp="1"/>
          </p:cNvSpPr>
          <p:nvPr>
            <p:ph type="ftr" sz="quarter" idx="3"/>
          </p:nvPr>
        </p:nvSpPr>
        <p:spPr>
          <a:xfrm>
            <a:off x="4370832" y="6153912"/>
            <a:ext cx="5397056" cy="502920"/>
          </a:xfrm>
          <a:prstGeom prst="rect">
            <a:avLst/>
          </a:prstGeom>
        </p:spPr>
        <p:txBody>
          <a:bodyPr vert="horz" lIns="0" tIns="0" rIns="91440" bIns="0" rtlCol="0" anchor="ctr"/>
          <a:lstStyle>
            <a:lvl1pPr algn="l">
              <a:defRPr sz="900" cap="all" spc="200" baseline="0">
                <a:solidFill>
                  <a:schemeClr val="tx2">
                    <a:alpha val="55000"/>
                  </a:schemeClr>
                </a:solidFill>
              </a:defRPr>
            </a:lvl1pPr>
          </a:lstStyle>
          <a:p>
            <a:r>
              <a:rPr lang="en-US" spc="200" dirty="0"/>
              <a:t>PRESENTATION TITLE</a:t>
            </a:r>
          </a:p>
        </p:txBody>
      </p:sp>
      <p:sp>
        <p:nvSpPr>
          <p:cNvPr id="7" name="Slide Number Placeholder 11">
            <a:extLst>
              <a:ext uri="{FF2B5EF4-FFF2-40B4-BE49-F238E27FC236}">
                <a16:creationId xmlns:a16="http://schemas.microsoft.com/office/drawing/2014/main" id="{A7C3E5E6-3D65-419E-9CE7-1BEC4CB37EA2}"/>
              </a:ext>
            </a:extLst>
          </p:cNvPr>
          <p:cNvSpPr>
            <a:spLocks noGrp="1"/>
          </p:cNvSpPr>
          <p:nvPr>
            <p:ph type="sldNum" sz="quarter" idx="4"/>
          </p:nvPr>
        </p:nvSpPr>
        <p:spPr>
          <a:xfrm>
            <a:off x="11241025" y="6153912"/>
            <a:ext cx="502920" cy="502920"/>
          </a:xfrm>
        </p:spPr>
        <p:txBody>
          <a:bodyPr tIns="180000" bIns="180000"/>
          <a:lstStyle>
            <a:lvl1pPr algn="r">
              <a:defRPr/>
            </a:lvl1pPr>
          </a:lstStyle>
          <a:p>
            <a:fld id="{0D309695-DEC3-40DA-9DF5-330280C9D0E8}" type="slidenum">
              <a:rPr lang="en-US" smtClean="0"/>
              <a:pPr/>
              <a:t>‹#›</a:t>
            </a:fld>
            <a:endParaRPr lang="en-US" dirty="0"/>
          </a:p>
        </p:txBody>
      </p:sp>
    </p:spTree>
    <p:extLst>
      <p:ext uri="{BB962C8B-B14F-4D97-AF65-F5344CB8AC3E}">
        <p14:creationId xmlns:p14="http://schemas.microsoft.com/office/powerpoint/2010/main" val="38144412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77393D83-F86E-01F3-4F9C-30DE8ED88211}"/>
              </a:ext>
            </a:extLst>
          </p:cNvPr>
          <p:cNvGrpSpPr>
            <a:grpSpLocks/>
          </p:cNvGrpSpPr>
          <p:nvPr/>
        </p:nvGrpSpPr>
        <p:grpSpPr bwMode="auto">
          <a:xfrm>
            <a:off x="1" y="2438401"/>
            <a:ext cx="12012084" cy="1052513"/>
            <a:chOff x="0" y="1536"/>
            <a:chExt cx="5675" cy="663"/>
          </a:xfrm>
        </p:grpSpPr>
        <p:grpSp>
          <p:nvGrpSpPr>
            <p:cNvPr id="3" name="Group 3">
              <a:extLst>
                <a:ext uri="{FF2B5EF4-FFF2-40B4-BE49-F238E27FC236}">
                  <a16:creationId xmlns:a16="http://schemas.microsoft.com/office/drawing/2014/main" id="{3EA16F83-EA4F-79DF-CD92-8C5D099D344D}"/>
                </a:ext>
              </a:extLst>
            </p:cNvPr>
            <p:cNvGrpSpPr>
              <a:grpSpLocks/>
            </p:cNvGrpSpPr>
            <p:nvPr/>
          </p:nvGrpSpPr>
          <p:grpSpPr bwMode="auto">
            <a:xfrm>
              <a:off x="183" y="1604"/>
              <a:ext cx="448" cy="299"/>
              <a:chOff x="720" y="336"/>
              <a:chExt cx="624" cy="432"/>
            </a:xfrm>
          </p:grpSpPr>
          <p:sp>
            <p:nvSpPr>
              <p:cNvPr id="10" name="Rectangle 4">
                <a:extLst>
                  <a:ext uri="{FF2B5EF4-FFF2-40B4-BE49-F238E27FC236}">
                    <a16:creationId xmlns:a16="http://schemas.microsoft.com/office/drawing/2014/main" id="{C084D937-A2F9-3126-2F2B-3D6578547A89}"/>
                  </a:ext>
                </a:extLst>
              </p:cNvPr>
              <p:cNvSpPr>
                <a:spLocks noChangeArrowheads="1"/>
              </p:cNvSpPr>
              <p:nvPr/>
            </p:nvSpPr>
            <p:spPr bwMode="auto">
              <a:xfrm>
                <a:off x="720" y="336"/>
                <a:ext cx="384" cy="432"/>
              </a:xfrm>
              <a:prstGeom prst="rect">
                <a:avLst/>
              </a:prstGeom>
              <a:solidFill>
                <a:schemeClr val="folHlink"/>
              </a:solidFill>
              <a:ln>
                <a:noFill/>
              </a:ln>
              <a:effec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z="1800"/>
              </a:p>
            </p:txBody>
          </p:sp>
          <p:sp>
            <p:nvSpPr>
              <p:cNvPr id="11" name="Rectangle 5">
                <a:extLst>
                  <a:ext uri="{FF2B5EF4-FFF2-40B4-BE49-F238E27FC236}">
                    <a16:creationId xmlns:a16="http://schemas.microsoft.com/office/drawing/2014/main" id="{735973DF-73D0-9507-01AA-54EFE224D3CF}"/>
                  </a:ext>
                </a:extLst>
              </p:cNvPr>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z="1800"/>
              </a:p>
            </p:txBody>
          </p:sp>
        </p:grpSp>
        <p:grpSp>
          <p:nvGrpSpPr>
            <p:cNvPr id="4" name="Group 6">
              <a:extLst>
                <a:ext uri="{FF2B5EF4-FFF2-40B4-BE49-F238E27FC236}">
                  <a16:creationId xmlns:a16="http://schemas.microsoft.com/office/drawing/2014/main" id="{5BAF4B6B-7F31-1FB3-725B-D84EB9F86FE3}"/>
                </a:ext>
              </a:extLst>
            </p:cNvPr>
            <p:cNvGrpSpPr>
              <a:grpSpLocks/>
            </p:cNvGrpSpPr>
            <p:nvPr/>
          </p:nvGrpSpPr>
          <p:grpSpPr bwMode="auto">
            <a:xfrm>
              <a:off x="261" y="1870"/>
              <a:ext cx="465" cy="299"/>
              <a:chOff x="912" y="2640"/>
              <a:chExt cx="672" cy="432"/>
            </a:xfrm>
          </p:grpSpPr>
          <p:sp>
            <p:nvSpPr>
              <p:cNvPr id="8" name="Rectangle 7">
                <a:extLst>
                  <a:ext uri="{FF2B5EF4-FFF2-40B4-BE49-F238E27FC236}">
                    <a16:creationId xmlns:a16="http://schemas.microsoft.com/office/drawing/2014/main" id="{202A589D-0D7E-3546-12C8-970EFC67DD93}"/>
                  </a:ext>
                </a:extLst>
              </p:cNvPr>
              <p:cNvSpPr>
                <a:spLocks noChangeArrowheads="1"/>
              </p:cNvSpPr>
              <p:nvPr/>
            </p:nvSpPr>
            <p:spPr bwMode="auto">
              <a:xfrm>
                <a:off x="912" y="2640"/>
                <a:ext cx="384" cy="432"/>
              </a:xfrm>
              <a:prstGeom prst="rect">
                <a:avLst/>
              </a:prstGeom>
              <a:solidFill>
                <a:schemeClr val="accent2"/>
              </a:solidFill>
              <a:ln>
                <a:noFill/>
              </a:ln>
              <a:effec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z="1800"/>
              </a:p>
            </p:txBody>
          </p:sp>
          <p:sp>
            <p:nvSpPr>
              <p:cNvPr id="9" name="Rectangle 8">
                <a:extLst>
                  <a:ext uri="{FF2B5EF4-FFF2-40B4-BE49-F238E27FC236}">
                    <a16:creationId xmlns:a16="http://schemas.microsoft.com/office/drawing/2014/main" id="{DE894F8B-CBCC-94C0-2986-EB4BF50A0559}"/>
                  </a:ext>
                </a:extLst>
              </p:cNvPr>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z="1800"/>
              </a:p>
            </p:txBody>
          </p:sp>
        </p:grpSp>
        <p:sp>
          <p:nvSpPr>
            <p:cNvPr id="5" name="Rectangle 9">
              <a:extLst>
                <a:ext uri="{FF2B5EF4-FFF2-40B4-BE49-F238E27FC236}">
                  <a16:creationId xmlns:a16="http://schemas.microsoft.com/office/drawing/2014/main" id="{2304353A-C447-386A-EF95-1C5D57557A0A}"/>
                </a:ext>
              </a:extLst>
            </p:cNvPr>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z="1800"/>
            </a:p>
          </p:txBody>
        </p:sp>
        <p:sp>
          <p:nvSpPr>
            <p:cNvPr id="6" name="Rectangle 10">
              <a:extLst>
                <a:ext uri="{FF2B5EF4-FFF2-40B4-BE49-F238E27FC236}">
                  <a16:creationId xmlns:a16="http://schemas.microsoft.com/office/drawing/2014/main" id="{0E7B5C79-16DE-C1BA-C8B0-463AAABDCAE3}"/>
                </a:ext>
              </a:extLst>
            </p:cNvPr>
            <p:cNvSpPr>
              <a:spLocks noChangeArrowheads="1"/>
            </p:cNvSpPr>
            <p:nvPr/>
          </p:nvSpPr>
          <p:spPr bwMode="auto">
            <a:xfrm>
              <a:off x="400" y="1536"/>
              <a:ext cx="20" cy="663"/>
            </a:xfrm>
            <a:prstGeom prst="rect">
              <a:avLst/>
            </a:prstGeom>
            <a:solidFill>
              <a:schemeClr val="bg2"/>
            </a:solidFill>
            <a:ln>
              <a:noFill/>
            </a:ln>
            <a:effec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z="1800"/>
            </a:p>
          </p:txBody>
        </p:sp>
        <p:sp>
          <p:nvSpPr>
            <p:cNvPr id="7" name="Rectangle 11">
              <a:extLst>
                <a:ext uri="{FF2B5EF4-FFF2-40B4-BE49-F238E27FC236}">
                  <a16:creationId xmlns:a16="http://schemas.microsoft.com/office/drawing/2014/main" id="{721561C8-FF7E-4D0E-9A06-14F7210B8919}"/>
                </a:ext>
              </a:extLst>
            </p:cNvPr>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z="1800"/>
            </a:p>
          </p:txBody>
        </p:sp>
      </p:grpSp>
      <p:sp>
        <p:nvSpPr>
          <p:cNvPr id="97292" name="Rectangle 12"/>
          <p:cNvSpPr>
            <a:spLocks noGrp="1" noChangeArrowheads="1"/>
          </p:cNvSpPr>
          <p:nvPr>
            <p:ph type="ctrTitle"/>
          </p:nvPr>
        </p:nvSpPr>
        <p:spPr>
          <a:xfrm>
            <a:off x="1320800" y="1676400"/>
            <a:ext cx="10363200" cy="1462088"/>
          </a:xfrm>
        </p:spPr>
        <p:txBody>
          <a:bodyPr/>
          <a:lstStyle>
            <a:lvl1pPr>
              <a:defRPr/>
            </a:lvl1pPr>
          </a:lstStyle>
          <a:p>
            <a:pPr lvl="0"/>
            <a:r>
              <a:rPr lang="en-US" altLang="en-US" noProof="0"/>
              <a:t>Click to edit Master title style</a:t>
            </a:r>
          </a:p>
        </p:txBody>
      </p:sp>
      <p:sp>
        <p:nvSpPr>
          <p:cNvPr id="97293" name="Rectangle 13"/>
          <p:cNvSpPr>
            <a:spLocks noGrp="1" noChangeArrowheads="1"/>
          </p:cNvSpPr>
          <p:nvPr>
            <p:ph type="subTitle" idx="1"/>
          </p:nvPr>
        </p:nvSpPr>
        <p:spPr>
          <a:xfrm>
            <a:off x="1828800" y="3886200"/>
            <a:ext cx="8534400" cy="1752600"/>
          </a:xfrm>
        </p:spPr>
        <p:txBody>
          <a:bodyPr/>
          <a:lstStyle>
            <a:lvl1pPr marL="0" indent="0" algn="ctr">
              <a:buFont typeface="Wingdings" panose="05000000000000000000" pitchFamily="2" charset="2"/>
              <a:buNone/>
              <a:defRPr/>
            </a:lvl1pPr>
          </a:lstStyle>
          <a:p>
            <a:pPr lvl="0"/>
            <a:r>
              <a:rPr lang="en-US" altLang="en-US" noProof="0"/>
              <a:t>Click to edit Master subtitle style</a:t>
            </a:r>
          </a:p>
        </p:txBody>
      </p:sp>
      <p:sp>
        <p:nvSpPr>
          <p:cNvPr id="12" name="Rectangle 14">
            <a:extLst>
              <a:ext uri="{FF2B5EF4-FFF2-40B4-BE49-F238E27FC236}">
                <a16:creationId xmlns:a16="http://schemas.microsoft.com/office/drawing/2014/main" id="{349EE6D4-168D-81A1-3486-BE6D72FE877B}"/>
              </a:ext>
            </a:extLst>
          </p:cNvPr>
          <p:cNvSpPr>
            <a:spLocks noGrp="1" noChangeArrowheads="1"/>
          </p:cNvSpPr>
          <p:nvPr>
            <p:ph type="dt" sz="half" idx="10"/>
          </p:nvPr>
        </p:nvSpPr>
        <p:spPr>
          <a:xfrm>
            <a:off x="1320800" y="6248400"/>
            <a:ext cx="2540000" cy="457200"/>
          </a:xfrm>
        </p:spPr>
        <p:txBody>
          <a:bodyPr/>
          <a:lstStyle>
            <a:lvl1pPr>
              <a:defRPr>
                <a:solidFill>
                  <a:schemeClr val="bg2"/>
                </a:solidFill>
              </a:defRPr>
            </a:lvl1pPr>
          </a:lstStyle>
          <a:p>
            <a:pPr>
              <a:defRPr/>
            </a:pPr>
            <a:endParaRPr lang="en-US" altLang="en-US"/>
          </a:p>
        </p:txBody>
      </p:sp>
      <p:sp>
        <p:nvSpPr>
          <p:cNvPr id="13" name="Rectangle 15">
            <a:extLst>
              <a:ext uri="{FF2B5EF4-FFF2-40B4-BE49-F238E27FC236}">
                <a16:creationId xmlns:a16="http://schemas.microsoft.com/office/drawing/2014/main" id="{28DC73E3-F721-302C-C9D3-AE12EC9A8084}"/>
              </a:ext>
            </a:extLst>
          </p:cNvPr>
          <p:cNvSpPr>
            <a:spLocks noGrp="1" noChangeArrowheads="1"/>
          </p:cNvSpPr>
          <p:nvPr>
            <p:ph type="ftr" sz="quarter" idx="11"/>
          </p:nvPr>
        </p:nvSpPr>
        <p:spPr>
          <a:xfrm>
            <a:off x="4572000" y="6248400"/>
            <a:ext cx="3860800" cy="457200"/>
          </a:xfrm>
        </p:spPr>
        <p:txBody>
          <a:bodyPr/>
          <a:lstStyle>
            <a:lvl1pPr>
              <a:defRPr>
                <a:solidFill>
                  <a:schemeClr val="bg2"/>
                </a:solidFill>
              </a:defRPr>
            </a:lvl1pPr>
          </a:lstStyle>
          <a:p>
            <a:pPr>
              <a:defRPr/>
            </a:pPr>
            <a:endParaRPr lang="en-US" altLang="en-US"/>
          </a:p>
        </p:txBody>
      </p:sp>
      <p:sp>
        <p:nvSpPr>
          <p:cNvPr id="14" name="Rectangle 16">
            <a:extLst>
              <a:ext uri="{FF2B5EF4-FFF2-40B4-BE49-F238E27FC236}">
                <a16:creationId xmlns:a16="http://schemas.microsoft.com/office/drawing/2014/main" id="{4D9E85F7-11DC-E7C4-2F16-10FEE7C4A06D}"/>
              </a:ext>
            </a:extLst>
          </p:cNvPr>
          <p:cNvSpPr>
            <a:spLocks noGrp="1" noChangeArrowheads="1"/>
          </p:cNvSpPr>
          <p:nvPr>
            <p:ph type="sldNum" sz="quarter" idx="12"/>
          </p:nvPr>
        </p:nvSpPr>
        <p:spPr>
          <a:xfrm>
            <a:off x="9144000" y="6248400"/>
            <a:ext cx="2540000" cy="457200"/>
          </a:xfrm>
        </p:spPr>
        <p:txBody>
          <a:bodyPr/>
          <a:lstStyle>
            <a:lvl1pPr>
              <a:defRPr>
                <a:solidFill>
                  <a:schemeClr val="bg2"/>
                </a:solidFill>
              </a:defRPr>
            </a:lvl1pPr>
          </a:lstStyle>
          <a:p>
            <a:fld id="{F44D3F4A-11D7-4643-B956-7006565BC554}" type="slidenum">
              <a:rPr lang="en-US" altLang="en-US"/>
              <a:pPr/>
              <a:t>‹#›</a:t>
            </a:fld>
            <a:endParaRPr lang="en-US" altLang="en-US"/>
          </a:p>
        </p:txBody>
      </p:sp>
    </p:spTree>
    <p:extLst>
      <p:ext uri="{BB962C8B-B14F-4D97-AF65-F5344CB8AC3E}">
        <p14:creationId xmlns:p14="http://schemas.microsoft.com/office/powerpoint/2010/main" val="1573269459"/>
      </p:ext>
    </p:extLst>
  </p:cSld>
  <p:clrMapOvr>
    <a:masterClrMapping/>
  </p:clrMapOvr>
  <p:transition>
    <p:blinds/>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a:extLst>
              <a:ext uri="{FF2B5EF4-FFF2-40B4-BE49-F238E27FC236}">
                <a16:creationId xmlns:a16="http://schemas.microsoft.com/office/drawing/2014/main" id="{24BF7FA2-4794-2600-FC16-272C2E0BD51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2">
            <a:extLst>
              <a:ext uri="{FF2B5EF4-FFF2-40B4-BE49-F238E27FC236}">
                <a16:creationId xmlns:a16="http://schemas.microsoft.com/office/drawing/2014/main" id="{44D0867F-AB78-7315-E99F-81E870BDE36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3">
            <a:extLst>
              <a:ext uri="{FF2B5EF4-FFF2-40B4-BE49-F238E27FC236}">
                <a16:creationId xmlns:a16="http://schemas.microsoft.com/office/drawing/2014/main" id="{56288D2A-72C7-CD80-F8AE-EF36879FE6EF}"/>
              </a:ext>
            </a:extLst>
          </p:cNvPr>
          <p:cNvSpPr>
            <a:spLocks noGrp="1" noChangeArrowheads="1"/>
          </p:cNvSpPr>
          <p:nvPr>
            <p:ph type="sldNum" sz="quarter" idx="12"/>
          </p:nvPr>
        </p:nvSpPr>
        <p:spPr>
          <a:ln/>
        </p:spPr>
        <p:txBody>
          <a:bodyPr/>
          <a:lstStyle>
            <a:lvl1pPr>
              <a:defRPr/>
            </a:lvl1pPr>
          </a:lstStyle>
          <a:p>
            <a:fld id="{F809CF4C-9BAA-4571-A0ED-E7994CE0369C}" type="slidenum">
              <a:rPr lang="en-US" altLang="en-US"/>
              <a:pPr/>
              <a:t>‹#›</a:t>
            </a:fld>
            <a:endParaRPr lang="en-US" altLang="en-US"/>
          </a:p>
        </p:txBody>
      </p:sp>
    </p:spTree>
    <p:extLst>
      <p:ext uri="{BB962C8B-B14F-4D97-AF65-F5344CB8AC3E}">
        <p14:creationId xmlns:p14="http://schemas.microsoft.com/office/powerpoint/2010/main" val="1464705667"/>
      </p:ext>
    </p:extLst>
  </p:cSld>
  <p:clrMapOvr>
    <a:masterClrMapping/>
  </p:clrMapOvr>
  <p:transition>
    <p:blinds/>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11">
            <a:extLst>
              <a:ext uri="{FF2B5EF4-FFF2-40B4-BE49-F238E27FC236}">
                <a16:creationId xmlns:a16="http://schemas.microsoft.com/office/drawing/2014/main" id="{1A632B9F-515F-2ECC-8442-675D0737774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2">
            <a:extLst>
              <a:ext uri="{FF2B5EF4-FFF2-40B4-BE49-F238E27FC236}">
                <a16:creationId xmlns:a16="http://schemas.microsoft.com/office/drawing/2014/main" id="{17726375-9290-1AAB-4A2F-3C4DBAB6547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3">
            <a:extLst>
              <a:ext uri="{FF2B5EF4-FFF2-40B4-BE49-F238E27FC236}">
                <a16:creationId xmlns:a16="http://schemas.microsoft.com/office/drawing/2014/main" id="{433F4809-D4BF-1D55-5A64-ED034D4ACAE7}"/>
              </a:ext>
            </a:extLst>
          </p:cNvPr>
          <p:cNvSpPr>
            <a:spLocks noGrp="1" noChangeArrowheads="1"/>
          </p:cNvSpPr>
          <p:nvPr>
            <p:ph type="sldNum" sz="quarter" idx="12"/>
          </p:nvPr>
        </p:nvSpPr>
        <p:spPr>
          <a:ln/>
        </p:spPr>
        <p:txBody>
          <a:bodyPr/>
          <a:lstStyle>
            <a:lvl1pPr>
              <a:defRPr/>
            </a:lvl1pPr>
          </a:lstStyle>
          <a:p>
            <a:fld id="{86C0C3A5-10C2-4E04-9930-0CC36C2958FC}" type="slidenum">
              <a:rPr lang="en-US" altLang="en-US"/>
              <a:pPr/>
              <a:t>‹#›</a:t>
            </a:fld>
            <a:endParaRPr lang="en-US" altLang="en-US"/>
          </a:p>
        </p:txBody>
      </p:sp>
    </p:spTree>
    <p:extLst>
      <p:ext uri="{BB962C8B-B14F-4D97-AF65-F5344CB8AC3E}">
        <p14:creationId xmlns:p14="http://schemas.microsoft.com/office/powerpoint/2010/main" val="2490217669"/>
      </p:ext>
    </p:extLst>
  </p:cSld>
  <p:clrMapOvr>
    <a:masterClrMapping/>
  </p:clrMapOvr>
  <p:transition>
    <p:blinds/>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76917" y="2017713"/>
            <a:ext cx="508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60117" y="2017713"/>
            <a:ext cx="508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a:extLst>
              <a:ext uri="{FF2B5EF4-FFF2-40B4-BE49-F238E27FC236}">
                <a16:creationId xmlns:a16="http://schemas.microsoft.com/office/drawing/2014/main" id="{6CBA041F-5E9D-4551-2E32-6680F278D4C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2">
            <a:extLst>
              <a:ext uri="{FF2B5EF4-FFF2-40B4-BE49-F238E27FC236}">
                <a16:creationId xmlns:a16="http://schemas.microsoft.com/office/drawing/2014/main" id="{F19B168C-85BA-94DF-58D4-AACA2C62B38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3">
            <a:extLst>
              <a:ext uri="{FF2B5EF4-FFF2-40B4-BE49-F238E27FC236}">
                <a16:creationId xmlns:a16="http://schemas.microsoft.com/office/drawing/2014/main" id="{415CB5C2-F1DF-C6E0-C641-BC26128D11DE}"/>
              </a:ext>
            </a:extLst>
          </p:cNvPr>
          <p:cNvSpPr>
            <a:spLocks noGrp="1" noChangeArrowheads="1"/>
          </p:cNvSpPr>
          <p:nvPr>
            <p:ph type="sldNum" sz="quarter" idx="12"/>
          </p:nvPr>
        </p:nvSpPr>
        <p:spPr>
          <a:ln/>
        </p:spPr>
        <p:txBody>
          <a:bodyPr/>
          <a:lstStyle>
            <a:lvl1pPr>
              <a:defRPr/>
            </a:lvl1pPr>
          </a:lstStyle>
          <a:p>
            <a:fld id="{BC238499-51D8-4787-ACE4-71CB4E278E4B}" type="slidenum">
              <a:rPr lang="en-US" altLang="en-US"/>
              <a:pPr/>
              <a:t>‹#›</a:t>
            </a:fld>
            <a:endParaRPr lang="en-US" altLang="en-US"/>
          </a:p>
        </p:txBody>
      </p:sp>
    </p:spTree>
    <p:extLst>
      <p:ext uri="{BB962C8B-B14F-4D97-AF65-F5344CB8AC3E}">
        <p14:creationId xmlns:p14="http://schemas.microsoft.com/office/powerpoint/2010/main" val="1139647579"/>
      </p:ext>
    </p:extLst>
  </p:cSld>
  <p:clrMapOvr>
    <a:masterClrMapping/>
  </p:clrMapOvr>
  <p:transition>
    <p:blinds/>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1">
            <a:extLst>
              <a:ext uri="{FF2B5EF4-FFF2-40B4-BE49-F238E27FC236}">
                <a16:creationId xmlns:a16="http://schemas.microsoft.com/office/drawing/2014/main" id="{D783EDE2-5760-B42B-A6F5-3ABA926096F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12">
            <a:extLst>
              <a:ext uri="{FF2B5EF4-FFF2-40B4-BE49-F238E27FC236}">
                <a16:creationId xmlns:a16="http://schemas.microsoft.com/office/drawing/2014/main" id="{C48E5800-6D69-67C3-341B-6B4950BD688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13">
            <a:extLst>
              <a:ext uri="{FF2B5EF4-FFF2-40B4-BE49-F238E27FC236}">
                <a16:creationId xmlns:a16="http://schemas.microsoft.com/office/drawing/2014/main" id="{CBE5703D-65FF-CF60-873F-90AFCF84F917}"/>
              </a:ext>
            </a:extLst>
          </p:cNvPr>
          <p:cNvSpPr>
            <a:spLocks noGrp="1" noChangeArrowheads="1"/>
          </p:cNvSpPr>
          <p:nvPr>
            <p:ph type="sldNum" sz="quarter" idx="12"/>
          </p:nvPr>
        </p:nvSpPr>
        <p:spPr>
          <a:ln/>
        </p:spPr>
        <p:txBody>
          <a:bodyPr/>
          <a:lstStyle>
            <a:lvl1pPr>
              <a:defRPr/>
            </a:lvl1pPr>
          </a:lstStyle>
          <a:p>
            <a:fld id="{6C0FEBA1-6B31-45DD-8E90-C1B0638DB18A}" type="slidenum">
              <a:rPr lang="en-US" altLang="en-US"/>
              <a:pPr/>
              <a:t>‹#›</a:t>
            </a:fld>
            <a:endParaRPr lang="en-US" altLang="en-US"/>
          </a:p>
        </p:txBody>
      </p:sp>
    </p:spTree>
    <p:extLst>
      <p:ext uri="{BB962C8B-B14F-4D97-AF65-F5344CB8AC3E}">
        <p14:creationId xmlns:p14="http://schemas.microsoft.com/office/powerpoint/2010/main" val="1899087977"/>
      </p:ext>
    </p:extLst>
  </p:cSld>
  <p:clrMapOvr>
    <a:masterClrMapping/>
  </p:clrMapOvr>
  <p:transition>
    <p:blinds/>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1">
            <a:extLst>
              <a:ext uri="{FF2B5EF4-FFF2-40B4-BE49-F238E27FC236}">
                <a16:creationId xmlns:a16="http://schemas.microsoft.com/office/drawing/2014/main" id="{257BD07A-0303-A760-8AF7-3F73797E936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12">
            <a:extLst>
              <a:ext uri="{FF2B5EF4-FFF2-40B4-BE49-F238E27FC236}">
                <a16:creationId xmlns:a16="http://schemas.microsoft.com/office/drawing/2014/main" id="{09891A3C-698F-CC57-386A-50DFB59A6B7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13">
            <a:extLst>
              <a:ext uri="{FF2B5EF4-FFF2-40B4-BE49-F238E27FC236}">
                <a16:creationId xmlns:a16="http://schemas.microsoft.com/office/drawing/2014/main" id="{3A309D02-7252-ABE8-BC31-3F8A499DCFD6}"/>
              </a:ext>
            </a:extLst>
          </p:cNvPr>
          <p:cNvSpPr>
            <a:spLocks noGrp="1" noChangeArrowheads="1"/>
          </p:cNvSpPr>
          <p:nvPr>
            <p:ph type="sldNum" sz="quarter" idx="12"/>
          </p:nvPr>
        </p:nvSpPr>
        <p:spPr>
          <a:ln/>
        </p:spPr>
        <p:txBody>
          <a:bodyPr/>
          <a:lstStyle>
            <a:lvl1pPr>
              <a:defRPr/>
            </a:lvl1pPr>
          </a:lstStyle>
          <a:p>
            <a:fld id="{B675D506-1B5A-4541-AA14-E6D910841107}" type="slidenum">
              <a:rPr lang="en-US" altLang="en-US"/>
              <a:pPr/>
              <a:t>‹#›</a:t>
            </a:fld>
            <a:endParaRPr lang="en-US" altLang="en-US"/>
          </a:p>
        </p:txBody>
      </p:sp>
    </p:spTree>
    <p:extLst>
      <p:ext uri="{BB962C8B-B14F-4D97-AF65-F5344CB8AC3E}">
        <p14:creationId xmlns:p14="http://schemas.microsoft.com/office/powerpoint/2010/main" val="3225585429"/>
      </p:ext>
    </p:extLst>
  </p:cSld>
  <p:clrMapOvr>
    <a:masterClrMapping/>
  </p:clrMapOvr>
  <p:transition>
    <p:blinds/>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80307A1A-4AC6-459C-9531-704CF376725C}"/>
              </a:ext>
              <a:ext uri="{C183D7F6-B498-43B3-948B-1728B52AA6E4}">
                <adec:decorative xmlns:adec="http://schemas.microsoft.com/office/drawing/2017/decorative" val="1"/>
              </a:ext>
            </a:extLst>
          </p:cNvPr>
          <p:cNvCxnSpPr/>
          <p:nvPr userDrawn="1"/>
        </p:nvCxnSpPr>
        <p:spPr>
          <a:xfrm>
            <a:off x="7527600" y="450000"/>
            <a:ext cx="0" cy="596520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4D2BF6B-AD6F-4BC9-B5A6-BC7741CD0374}"/>
              </a:ext>
            </a:extLst>
          </p:cNvPr>
          <p:cNvSpPr>
            <a:spLocks noGrp="1"/>
          </p:cNvSpPr>
          <p:nvPr>
            <p:ph type="title" hasCustomPrompt="1"/>
          </p:nvPr>
        </p:nvSpPr>
        <p:spPr>
          <a:xfrm>
            <a:off x="447675" y="227011"/>
            <a:ext cx="6860946" cy="2954337"/>
          </a:xfrm>
        </p:spPr>
        <p:txBody>
          <a:bodyPr>
            <a:normAutofit/>
          </a:bodyPr>
          <a:lstStyle>
            <a:lvl1pPr>
              <a:spcBef>
                <a:spcPts val="1000"/>
              </a:spcBef>
              <a:defRPr sz="4400">
                <a:solidFill>
                  <a:schemeClr val="tx1"/>
                </a:solidFill>
              </a:defRPr>
            </a:lvl1pPr>
          </a:lstStyle>
          <a:p>
            <a:r>
              <a:rPr lang="en-US" dirty="0"/>
              <a:t>Click to add title</a:t>
            </a:r>
          </a:p>
        </p:txBody>
      </p:sp>
      <p:sp>
        <p:nvSpPr>
          <p:cNvPr id="15" name="Picture Placeholder 11">
            <a:extLst>
              <a:ext uri="{FF2B5EF4-FFF2-40B4-BE49-F238E27FC236}">
                <a16:creationId xmlns:a16="http://schemas.microsoft.com/office/drawing/2014/main" id="{8FB06AF1-CFEB-40E6-A617-E9CA5CF8B66D}"/>
              </a:ext>
            </a:extLst>
          </p:cNvPr>
          <p:cNvSpPr>
            <a:spLocks noGrp="1"/>
          </p:cNvSpPr>
          <p:nvPr>
            <p:ph type="pic" sz="quarter" idx="10" hasCustomPrompt="1"/>
          </p:nvPr>
        </p:nvSpPr>
        <p:spPr>
          <a:xfrm>
            <a:off x="447675" y="3643313"/>
            <a:ext cx="3227388" cy="2771775"/>
          </a:xfrm>
        </p:spPr>
        <p:txBody>
          <a:bodyPr/>
          <a:lstStyle>
            <a:lvl1pPr marL="1944" indent="0" algn="ctr">
              <a:buNone/>
              <a:defRPr/>
            </a:lvl1pPr>
          </a:lstStyle>
          <a:p>
            <a:r>
              <a:rPr lang="en-US" dirty="0"/>
              <a:t>Insert photo here</a:t>
            </a:r>
          </a:p>
        </p:txBody>
      </p:sp>
      <p:sp>
        <p:nvSpPr>
          <p:cNvPr id="16" name="Picture Placeholder 13">
            <a:extLst>
              <a:ext uri="{FF2B5EF4-FFF2-40B4-BE49-F238E27FC236}">
                <a16:creationId xmlns:a16="http://schemas.microsoft.com/office/drawing/2014/main" id="{62D71E4C-2705-4622-887B-1F1262DB9127}"/>
              </a:ext>
            </a:extLst>
          </p:cNvPr>
          <p:cNvSpPr>
            <a:spLocks noGrp="1"/>
          </p:cNvSpPr>
          <p:nvPr>
            <p:ph type="pic" sz="quarter" idx="11" hasCustomPrompt="1"/>
          </p:nvPr>
        </p:nvSpPr>
        <p:spPr>
          <a:xfrm>
            <a:off x="3849688" y="3643313"/>
            <a:ext cx="3233737" cy="2771775"/>
          </a:xfrm>
        </p:spPr>
        <p:txBody>
          <a:bodyPr/>
          <a:lstStyle>
            <a:lvl1pPr marL="1944" indent="0" algn="ctr">
              <a:buNone/>
              <a:defRPr/>
            </a:lvl1pPr>
          </a:lstStyle>
          <a:p>
            <a:r>
              <a:rPr lang="en-US" dirty="0"/>
              <a:t>Insert photo here</a:t>
            </a:r>
          </a:p>
        </p:txBody>
      </p:sp>
      <p:sp>
        <p:nvSpPr>
          <p:cNvPr id="7" name="Content Placeholder 2">
            <a:extLst>
              <a:ext uri="{FF2B5EF4-FFF2-40B4-BE49-F238E27FC236}">
                <a16:creationId xmlns:a16="http://schemas.microsoft.com/office/drawing/2014/main" id="{5431B6C7-1096-4AD3-9D48-AA45F0B2185D}"/>
              </a:ext>
            </a:extLst>
          </p:cNvPr>
          <p:cNvSpPr>
            <a:spLocks noGrp="1"/>
          </p:cNvSpPr>
          <p:nvPr>
            <p:ph idx="1"/>
          </p:nvPr>
        </p:nvSpPr>
        <p:spPr>
          <a:xfrm>
            <a:off x="7966800" y="383764"/>
            <a:ext cx="3312000" cy="6031435"/>
          </a:xfrm>
        </p:spPr>
        <p:txBody>
          <a:bodyPr>
            <a:normAutofit/>
          </a:bodyPr>
          <a:lstStyle>
            <a:lvl1pPr>
              <a:lnSpc>
                <a:spcPct val="100000"/>
              </a:lnSpc>
              <a:defRPr sz="2400"/>
            </a:lvl1pPr>
          </a:lstStyle>
          <a:p>
            <a:pPr lvl="0"/>
            <a:r>
              <a:rPr lang="en-US"/>
              <a:t>Click to edit Master text styles</a:t>
            </a:r>
          </a:p>
        </p:txBody>
      </p:sp>
      <p:sp>
        <p:nvSpPr>
          <p:cNvPr id="9" name="Date Placeholder 9">
            <a:extLst>
              <a:ext uri="{FF2B5EF4-FFF2-40B4-BE49-F238E27FC236}">
                <a16:creationId xmlns:a16="http://schemas.microsoft.com/office/drawing/2014/main" id="{3C3DC7A9-2932-431E-8EC0-CFA4B2CF6493}"/>
              </a:ext>
            </a:extLst>
          </p:cNvPr>
          <p:cNvSpPr>
            <a:spLocks noGrp="1"/>
          </p:cNvSpPr>
          <p:nvPr>
            <p:ph type="dt" sz="half" idx="2"/>
          </p:nvPr>
        </p:nvSpPr>
        <p:spPr>
          <a:xfrm rot="5400000">
            <a:off x="10299675" y="1584976"/>
            <a:ext cx="2772000" cy="502920"/>
          </a:xfrm>
        </p:spPr>
        <p:txBody>
          <a:bodyPr tIns="180000" rIns="180000" bIns="180000"/>
          <a:lstStyle>
            <a:lvl1pPr>
              <a:defRPr/>
            </a:lvl1pPr>
          </a:lstStyle>
          <a:p>
            <a:r>
              <a:rPr lang="en-US"/>
              <a:t>2/2/20XX</a:t>
            </a:r>
            <a:endParaRPr lang="en-US" dirty="0"/>
          </a:p>
        </p:txBody>
      </p:sp>
      <p:sp>
        <p:nvSpPr>
          <p:cNvPr id="8" name="Footer Placeholder 10">
            <a:extLst>
              <a:ext uri="{FF2B5EF4-FFF2-40B4-BE49-F238E27FC236}">
                <a16:creationId xmlns:a16="http://schemas.microsoft.com/office/drawing/2014/main" id="{A97579B5-432F-4A2F-A65A-D2FACF71A351}"/>
              </a:ext>
            </a:extLst>
          </p:cNvPr>
          <p:cNvSpPr>
            <a:spLocks noGrp="1"/>
          </p:cNvSpPr>
          <p:nvPr>
            <p:ph type="ftr" sz="quarter" idx="3"/>
          </p:nvPr>
        </p:nvSpPr>
        <p:spPr>
          <a:xfrm rot="5400000">
            <a:off x="10216875" y="4439775"/>
            <a:ext cx="2937600" cy="502920"/>
          </a:xfrm>
        </p:spPr>
        <p:txBody>
          <a:bodyPr tIns="180000" rIns="180000" bIns="180000"/>
          <a:lstStyle/>
          <a:p>
            <a:r>
              <a:rPr lang="en-US" spc="200" dirty="0"/>
              <a:t>PRESENTATION TITLE</a:t>
            </a:r>
          </a:p>
        </p:txBody>
      </p:sp>
      <p:sp>
        <p:nvSpPr>
          <p:cNvPr id="14" name="Slide Number Placeholder 11">
            <a:extLst>
              <a:ext uri="{FF2B5EF4-FFF2-40B4-BE49-F238E27FC236}">
                <a16:creationId xmlns:a16="http://schemas.microsoft.com/office/drawing/2014/main" id="{F320B19E-E872-42A8-AA5D-7F84287BD009}"/>
              </a:ext>
            </a:extLst>
          </p:cNvPr>
          <p:cNvSpPr>
            <a:spLocks noGrp="1"/>
          </p:cNvSpPr>
          <p:nvPr>
            <p:ph type="sldNum" sz="quarter" idx="4"/>
          </p:nvPr>
        </p:nvSpPr>
        <p:spPr>
          <a:xfrm>
            <a:off x="11241025" y="6153912"/>
            <a:ext cx="502920" cy="502920"/>
          </a:xfrm>
        </p:spPr>
        <p:txBody>
          <a:bodyPr tIns="180000" bIns="180000"/>
          <a:lstStyle>
            <a:lvl1pPr algn="r">
              <a:defRPr/>
            </a:lvl1pPr>
          </a:lstStyle>
          <a:p>
            <a:fld id="{0D309695-DEC3-40DA-9DF5-330280C9D0E8}" type="slidenum">
              <a:rPr lang="en-US" smtClean="0"/>
              <a:pPr/>
              <a:t>‹#›</a:t>
            </a:fld>
            <a:endParaRPr lang="en-US" dirty="0"/>
          </a:p>
        </p:txBody>
      </p:sp>
    </p:spTree>
    <p:extLst>
      <p:ext uri="{BB962C8B-B14F-4D97-AF65-F5344CB8AC3E}">
        <p14:creationId xmlns:p14="http://schemas.microsoft.com/office/powerpoint/2010/main" val="13029746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81E86268-4AA5-6AC4-AC33-0BE7F92D6A4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12">
            <a:extLst>
              <a:ext uri="{FF2B5EF4-FFF2-40B4-BE49-F238E27FC236}">
                <a16:creationId xmlns:a16="http://schemas.microsoft.com/office/drawing/2014/main" id="{B5600D82-7DA0-CAE7-154C-AA970049096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13">
            <a:extLst>
              <a:ext uri="{FF2B5EF4-FFF2-40B4-BE49-F238E27FC236}">
                <a16:creationId xmlns:a16="http://schemas.microsoft.com/office/drawing/2014/main" id="{F11D9194-3AD7-08DF-93B0-39ACBF266175}"/>
              </a:ext>
            </a:extLst>
          </p:cNvPr>
          <p:cNvSpPr>
            <a:spLocks noGrp="1" noChangeArrowheads="1"/>
          </p:cNvSpPr>
          <p:nvPr>
            <p:ph type="sldNum" sz="quarter" idx="12"/>
          </p:nvPr>
        </p:nvSpPr>
        <p:spPr>
          <a:ln/>
        </p:spPr>
        <p:txBody>
          <a:bodyPr/>
          <a:lstStyle>
            <a:lvl1pPr>
              <a:defRPr/>
            </a:lvl1pPr>
          </a:lstStyle>
          <a:p>
            <a:fld id="{A7A48EA0-8952-49CA-B31B-BDC47DA93039}" type="slidenum">
              <a:rPr lang="en-US" altLang="en-US"/>
              <a:pPr/>
              <a:t>‹#›</a:t>
            </a:fld>
            <a:endParaRPr lang="en-US" altLang="en-US"/>
          </a:p>
        </p:txBody>
      </p:sp>
    </p:spTree>
    <p:extLst>
      <p:ext uri="{BB962C8B-B14F-4D97-AF65-F5344CB8AC3E}">
        <p14:creationId xmlns:p14="http://schemas.microsoft.com/office/powerpoint/2010/main" val="2076184503"/>
      </p:ext>
    </p:extLst>
  </p:cSld>
  <p:clrMapOvr>
    <a:masterClrMapping/>
  </p:clrMapOvr>
  <p:transition>
    <p:blinds/>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11">
            <a:extLst>
              <a:ext uri="{FF2B5EF4-FFF2-40B4-BE49-F238E27FC236}">
                <a16:creationId xmlns:a16="http://schemas.microsoft.com/office/drawing/2014/main" id="{8A1B0EBB-24E7-C190-A97F-810BFB88173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2">
            <a:extLst>
              <a:ext uri="{FF2B5EF4-FFF2-40B4-BE49-F238E27FC236}">
                <a16:creationId xmlns:a16="http://schemas.microsoft.com/office/drawing/2014/main" id="{9B94D111-F6FC-0C47-4B49-5C90C9633A0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3">
            <a:extLst>
              <a:ext uri="{FF2B5EF4-FFF2-40B4-BE49-F238E27FC236}">
                <a16:creationId xmlns:a16="http://schemas.microsoft.com/office/drawing/2014/main" id="{6D54E9B9-85E5-75E8-29D5-E0EC7679590B}"/>
              </a:ext>
            </a:extLst>
          </p:cNvPr>
          <p:cNvSpPr>
            <a:spLocks noGrp="1" noChangeArrowheads="1"/>
          </p:cNvSpPr>
          <p:nvPr>
            <p:ph type="sldNum" sz="quarter" idx="12"/>
          </p:nvPr>
        </p:nvSpPr>
        <p:spPr>
          <a:ln/>
        </p:spPr>
        <p:txBody>
          <a:bodyPr/>
          <a:lstStyle>
            <a:lvl1pPr>
              <a:defRPr/>
            </a:lvl1pPr>
          </a:lstStyle>
          <a:p>
            <a:fld id="{7B7B41DD-30EE-49B7-A780-7F3606038535}" type="slidenum">
              <a:rPr lang="en-US" altLang="en-US"/>
              <a:pPr/>
              <a:t>‹#›</a:t>
            </a:fld>
            <a:endParaRPr lang="en-US" altLang="en-US"/>
          </a:p>
        </p:txBody>
      </p:sp>
    </p:spTree>
    <p:extLst>
      <p:ext uri="{BB962C8B-B14F-4D97-AF65-F5344CB8AC3E}">
        <p14:creationId xmlns:p14="http://schemas.microsoft.com/office/powerpoint/2010/main" val="3919728291"/>
      </p:ext>
    </p:extLst>
  </p:cSld>
  <p:clrMapOvr>
    <a:masterClrMapping/>
  </p:clrMapOvr>
  <p:transition>
    <p:blinds/>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11">
            <a:extLst>
              <a:ext uri="{FF2B5EF4-FFF2-40B4-BE49-F238E27FC236}">
                <a16:creationId xmlns:a16="http://schemas.microsoft.com/office/drawing/2014/main" id="{EF406766-A141-85C4-F30F-12498422892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2">
            <a:extLst>
              <a:ext uri="{FF2B5EF4-FFF2-40B4-BE49-F238E27FC236}">
                <a16:creationId xmlns:a16="http://schemas.microsoft.com/office/drawing/2014/main" id="{C47C363E-2EF5-39AE-6E84-775B624BBFE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3">
            <a:extLst>
              <a:ext uri="{FF2B5EF4-FFF2-40B4-BE49-F238E27FC236}">
                <a16:creationId xmlns:a16="http://schemas.microsoft.com/office/drawing/2014/main" id="{284B0335-B6DB-5FDA-B339-7C43DAE561FD}"/>
              </a:ext>
            </a:extLst>
          </p:cNvPr>
          <p:cNvSpPr>
            <a:spLocks noGrp="1" noChangeArrowheads="1"/>
          </p:cNvSpPr>
          <p:nvPr>
            <p:ph type="sldNum" sz="quarter" idx="12"/>
          </p:nvPr>
        </p:nvSpPr>
        <p:spPr>
          <a:ln/>
        </p:spPr>
        <p:txBody>
          <a:bodyPr/>
          <a:lstStyle>
            <a:lvl1pPr>
              <a:defRPr/>
            </a:lvl1pPr>
          </a:lstStyle>
          <a:p>
            <a:fld id="{2F7394D2-7260-483E-BA24-3001B13F7CEA}" type="slidenum">
              <a:rPr lang="en-US" altLang="en-US"/>
              <a:pPr/>
              <a:t>‹#›</a:t>
            </a:fld>
            <a:endParaRPr lang="en-US" altLang="en-US"/>
          </a:p>
        </p:txBody>
      </p:sp>
    </p:spTree>
    <p:extLst>
      <p:ext uri="{BB962C8B-B14F-4D97-AF65-F5344CB8AC3E}">
        <p14:creationId xmlns:p14="http://schemas.microsoft.com/office/powerpoint/2010/main" val="2489340231"/>
      </p:ext>
    </p:extLst>
  </p:cSld>
  <p:clrMapOvr>
    <a:masterClrMapping/>
  </p:clrMapOvr>
  <p:transition>
    <p:blinds/>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a:extLst>
              <a:ext uri="{FF2B5EF4-FFF2-40B4-BE49-F238E27FC236}">
                <a16:creationId xmlns:a16="http://schemas.microsoft.com/office/drawing/2014/main" id="{629D49B1-3B42-EA12-E8CD-713E96F5EA1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2">
            <a:extLst>
              <a:ext uri="{FF2B5EF4-FFF2-40B4-BE49-F238E27FC236}">
                <a16:creationId xmlns:a16="http://schemas.microsoft.com/office/drawing/2014/main" id="{872DECF2-F3F2-8941-A08A-EE2B8CB813B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3">
            <a:extLst>
              <a:ext uri="{FF2B5EF4-FFF2-40B4-BE49-F238E27FC236}">
                <a16:creationId xmlns:a16="http://schemas.microsoft.com/office/drawing/2014/main" id="{4433FBEC-EBDF-742A-CDCB-F2A6B284C83F}"/>
              </a:ext>
            </a:extLst>
          </p:cNvPr>
          <p:cNvSpPr>
            <a:spLocks noGrp="1" noChangeArrowheads="1"/>
          </p:cNvSpPr>
          <p:nvPr>
            <p:ph type="sldNum" sz="quarter" idx="12"/>
          </p:nvPr>
        </p:nvSpPr>
        <p:spPr>
          <a:ln/>
        </p:spPr>
        <p:txBody>
          <a:bodyPr/>
          <a:lstStyle>
            <a:lvl1pPr>
              <a:defRPr/>
            </a:lvl1pPr>
          </a:lstStyle>
          <a:p>
            <a:fld id="{91464E06-735F-4B32-BAD2-82CB763021EE}" type="slidenum">
              <a:rPr lang="en-US" altLang="en-US"/>
              <a:pPr/>
              <a:t>‹#›</a:t>
            </a:fld>
            <a:endParaRPr lang="en-US" altLang="en-US"/>
          </a:p>
        </p:txBody>
      </p:sp>
    </p:spTree>
    <p:extLst>
      <p:ext uri="{BB962C8B-B14F-4D97-AF65-F5344CB8AC3E}">
        <p14:creationId xmlns:p14="http://schemas.microsoft.com/office/powerpoint/2010/main" val="1709581029"/>
      </p:ext>
    </p:extLst>
  </p:cSld>
  <p:clrMapOvr>
    <a:masterClrMapping/>
  </p:clrMapOvr>
  <p:transition>
    <p:blinds/>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38733" y="214313"/>
            <a:ext cx="2601384" cy="5918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534584" y="214313"/>
            <a:ext cx="7600949" cy="5918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a:extLst>
              <a:ext uri="{FF2B5EF4-FFF2-40B4-BE49-F238E27FC236}">
                <a16:creationId xmlns:a16="http://schemas.microsoft.com/office/drawing/2014/main" id="{93D6D3D7-4DAA-DD84-060C-593659AA7E9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2">
            <a:extLst>
              <a:ext uri="{FF2B5EF4-FFF2-40B4-BE49-F238E27FC236}">
                <a16:creationId xmlns:a16="http://schemas.microsoft.com/office/drawing/2014/main" id="{A483E873-8448-E8CE-7FB3-91EC22314D71}"/>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3">
            <a:extLst>
              <a:ext uri="{FF2B5EF4-FFF2-40B4-BE49-F238E27FC236}">
                <a16:creationId xmlns:a16="http://schemas.microsoft.com/office/drawing/2014/main" id="{11E08524-9C24-005C-93A4-FB9AE10C0641}"/>
              </a:ext>
            </a:extLst>
          </p:cNvPr>
          <p:cNvSpPr>
            <a:spLocks noGrp="1" noChangeArrowheads="1"/>
          </p:cNvSpPr>
          <p:nvPr>
            <p:ph type="sldNum" sz="quarter" idx="12"/>
          </p:nvPr>
        </p:nvSpPr>
        <p:spPr>
          <a:ln/>
        </p:spPr>
        <p:txBody>
          <a:bodyPr/>
          <a:lstStyle>
            <a:lvl1pPr>
              <a:defRPr/>
            </a:lvl1pPr>
          </a:lstStyle>
          <a:p>
            <a:fld id="{45FED8BC-A4AB-4C05-80F9-5DA97DA4302C}" type="slidenum">
              <a:rPr lang="en-US" altLang="en-US"/>
              <a:pPr/>
              <a:t>‹#›</a:t>
            </a:fld>
            <a:endParaRPr lang="en-US" altLang="en-US"/>
          </a:p>
        </p:txBody>
      </p:sp>
    </p:spTree>
    <p:extLst>
      <p:ext uri="{BB962C8B-B14F-4D97-AF65-F5344CB8AC3E}">
        <p14:creationId xmlns:p14="http://schemas.microsoft.com/office/powerpoint/2010/main" val="1442060670"/>
      </p:ext>
    </p:extLst>
  </p:cSld>
  <p:clrMapOvr>
    <a:masterClrMapping/>
  </p:clrMapOvr>
  <p:transition>
    <p:blinds/>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534584" y="214313"/>
            <a:ext cx="10405533" cy="591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11">
            <a:extLst>
              <a:ext uri="{FF2B5EF4-FFF2-40B4-BE49-F238E27FC236}">
                <a16:creationId xmlns:a16="http://schemas.microsoft.com/office/drawing/2014/main" id="{9C1B35C8-F22A-6670-4555-B8CAABAE9D6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12">
            <a:extLst>
              <a:ext uri="{FF2B5EF4-FFF2-40B4-BE49-F238E27FC236}">
                <a16:creationId xmlns:a16="http://schemas.microsoft.com/office/drawing/2014/main" id="{799AAD35-4CF3-EDA8-28E1-308EA92BA6A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13">
            <a:extLst>
              <a:ext uri="{FF2B5EF4-FFF2-40B4-BE49-F238E27FC236}">
                <a16:creationId xmlns:a16="http://schemas.microsoft.com/office/drawing/2014/main" id="{15961A6C-04B8-CFDA-2488-2BC94ED96AEF}"/>
              </a:ext>
            </a:extLst>
          </p:cNvPr>
          <p:cNvSpPr>
            <a:spLocks noGrp="1" noChangeArrowheads="1"/>
          </p:cNvSpPr>
          <p:nvPr>
            <p:ph type="sldNum" sz="quarter" idx="12"/>
          </p:nvPr>
        </p:nvSpPr>
        <p:spPr>
          <a:ln/>
        </p:spPr>
        <p:txBody>
          <a:bodyPr/>
          <a:lstStyle>
            <a:lvl1pPr>
              <a:defRPr/>
            </a:lvl1pPr>
          </a:lstStyle>
          <a:p>
            <a:fld id="{D664F20C-2887-4373-808D-83C3D6751FEB}" type="slidenum">
              <a:rPr lang="en-US" altLang="en-US"/>
              <a:pPr/>
              <a:t>‹#›</a:t>
            </a:fld>
            <a:endParaRPr lang="en-US" altLang="en-US"/>
          </a:p>
        </p:txBody>
      </p:sp>
    </p:spTree>
    <p:extLst>
      <p:ext uri="{BB962C8B-B14F-4D97-AF65-F5344CB8AC3E}">
        <p14:creationId xmlns:p14="http://schemas.microsoft.com/office/powerpoint/2010/main" val="2556265250"/>
      </p:ext>
    </p:extLst>
  </p:cSld>
  <p:clrMapOvr>
    <a:masterClrMapping/>
  </p:clrMapOvr>
  <p:transition>
    <p:blinds/>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534585" y="214314"/>
            <a:ext cx="10390716" cy="1462087"/>
          </a:xfrm>
        </p:spPr>
        <p:txBody>
          <a:bodyPr/>
          <a:lstStyle/>
          <a:p>
            <a:r>
              <a:rPr lang="en-US"/>
              <a:t>Click to edit Master title style</a:t>
            </a:r>
          </a:p>
        </p:txBody>
      </p:sp>
      <p:sp>
        <p:nvSpPr>
          <p:cNvPr id="3" name="Content Placeholder 2"/>
          <p:cNvSpPr>
            <a:spLocks noGrp="1"/>
          </p:cNvSpPr>
          <p:nvPr>
            <p:ph sz="half" idx="1"/>
          </p:nvPr>
        </p:nvSpPr>
        <p:spPr>
          <a:xfrm>
            <a:off x="1576917" y="2017713"/>
            <a:ext cx="508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60117" y="2017713"/>
            <a:ext cx="508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a:extLst>
              <a:ext uri="{FF2B5EF4-FFF2-40B4-BE49-F238E27FC236}">
                <a16:creationId xmlns:a16="http://schemas.microsoft.com/office/drawing/2014/main" id="{DBE8C125-8CDB-6D9D-B4EF-D080D8DB3A8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2">
            <a:extLst>
              <a:ext uri="{FF2B5EF4-FFF2-40B4-BE49-F238E27FC236}">
                <a16:creationId xmlns:a16="http://schemas.microsoft.com/office/drawing/2014/main" id="{3930CEE2-B57C-5968-C295-91D557882BA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3">
            <a:extLst>
              <a:ext uri="{FF2B5EF4-FFF2-40B4-BE49-F238E27FC236}">
                <a16:creationId xmlns:a16="http://schemas.microsoft.com/office/drawing/2014/main" id="{0DB9EF56-4270-C728-E460-BE6B39F52575}"/>
              </a:ext>
            </a:extLst>
          </p:cNvPr>
          <p:cNvSpPr>
            <a:spLocks noGrp="1" noChangeArrowheads="1"/>
          </p:cNvSpPr>
          <p:nvPr>
            <p:ph type="sldNum" sz="quarter" idx="12"/>
          </p:nvPr>
        </p:nvSpPr>
        <p:spPr>
          <a:ln/>
        </p:spPr>
        <p:txBody>
          <a:bodyPr/>
          <a:lstStyle>
            <a:lvl1pPr>
              <a:defRPr/>
            </a:lvl1pPr>
          </a:lstStyle>
          <a:p>
            <a:fld id="{C22D0E6F-9B89-4AD4-97AC-715AF7DB4294}" type="slidenum">
              <a:rPr lang="en-US" altLang="en-US"/>
              <a:pPr/>
              <a:t>‹#›</a:t>
            </a:fld>
            <a:endParaRPr lang="en-US" altLang="en-US"/>
          </a:p>
        </p:txBody>
      </p:sp>
    </p:spTree>
    <p:extLst>
      <p:ext uri="{BB962C8B-B14F-4D97-AF65-F5344CB8AC3E}">
        <p14:creationId xmlns:p14="http://schemas.microsoft.com/office/powerpoint/2010/main" val="4080512793"/>
      </p:ext>
    </p:extLst>
  </p:cSld>
  <p:clrMapOvr>
    <a:masterClrMapping/>
  </p:clrMapOvr>
  <p:transition>
    <p:blinds/>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585" y="214314"/>
            <a:ext cx="10390716" cy="1462087"/>
          </a:xfrm>
        </p:spPr>
        <p:txBody>
          <a:bodyPr/>
          <a:lstStyle/>
          <a:p>
            <a:r>
              <a:rPr lang="en-US"/>
              <a:t>Click to edit Master title style</a:t>
            </a:r>
          </a:p>
        </p:txBody>
      </p:sp>
      <p:sp>
        <p:nvSpPr>
          <p:cNvPr id="3" name="Text Placeholder 2"/>
          <p:cNvSpPr>
            <a:spLocks noGrp="1"/>
          </p:cNvSpPr>
          <p:nvPr>
            <p:ph type="body" sz="half" idx="1"/>
          </p:nvPr>
        </p:nvSpPr>
        <p:spPr>
          <a:xfrm>
            <a:off x="1576917" y="2017713"/>
            <a:ext cx="508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60117" y="2017713"/>
            <a:ext cx="508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a:extLst>
              <a:ext uri="{FF2B5EF4-FFF2-40B4-BE49-F238E27FC236}">
                <a16:creationId xmlns:a16="http://schemas.microsoft.com/office/drawing/2014/main" id="{EE094A62-CF00-4F78-88E4-02C17F81EA1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2">
            <a:extLst>
              <a:ext uri="{FF2B5EF4-FFF2-40B4-BE49-F238E27FC236}">
                <a16:creationId xmlns:a16="http://schemas.microsoft.com/office/drawing/2014/main" id="{7E73D244-B27B-B137-1B71-B7867005DDB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3">
            <a:extLst>
              <a:ext uri="{FF2B5EF4-FFF2-40B4-BE49-F238E27FC236}">
                <a16:creationId xmlns:a16="http://schemas.microsoft.com/office/drawing/2014/main" id="{79833AC8-01D5-C31D-B68C-5B3237BA5010}"/>
              </a:ext>
            </a:extLst>
          </p:cNvPr>
          <p:cNvSpPr>
            <a:spLocks noGrp="1" noChangeArrowheads="1"/>
          </p:cNvSpPr>
          <p:nvPr>
            <p:ph type="sldNum" sz="quarter" idx="12"/>
          </p:nvPr>
        </p:nvSpPr>
        <p:spPr>
          <a:ln/>
        </p:spPr>
        <p:txBody>
          <a:bodyPr/>
          <a:lstStyle>
            <a:lvl1pPr>
              <a:defRPr/>
            </a:lvl1pPr>
          </a:lstStyle>
          <a:p>
            <a:fld id="{084C9E4E-CD93-4E6C-89E4-7908BC0C3980}" type="slidenum">
              <a:rPr lang="en-US" altLang="en-US"/>
              <a:pPr/>
              <a:t>‹#›</a:t>
            </a:fld>
            <a:endParaRPr lang="en-US" altLang="en-US"/>
          </a:p>
        </p:txBody>
      </p:sp>
    </p:spTree>
    <p:extLst>
      <p:ext uri="{BB962C8B-B14F-4D97-AF65-F5344CB8AC3E}">
        <p14:creationId xmlns:p14="http://schemas.microsoft.com/office/powerpoint/2010/main" val="3780152492"/>
      </p:ext>
    </p:extLst>
  </p:cSld>
  <p:clrMapOvr>
    <a:masterClrMapping/>
  </p:clrMapOvr>
  <p:transition>
    <p:blinds/>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585" y="214314"/>
            <a:ext cx="10390716" cy="1462087"/>
          </a:xfrm>
        </p:spPr>
        <p:txBody>
          <a:bodyPr/>
          <a:lstStyle/>
          <a:p>
            <a:r>
              <a:rPr lang="en-US"/>
              <a:t>Click to edit Master title style</a:t>
            </a:r>
          </a:p>
        </p:txBody>
      </p:sp>
      <p:sp>
        <p:nvSpPr>
          <p:cNvPr id="3" name="Content Placeholder 2"/>
          <p:cNvSpPr>
            <a:spLocks noGrp="1"/>
          </p:cNvSpPr>
          <p:nvPr>
            <p:ph sz="quarter" idx="1"/>
          </p:nvPr>
        </p:nvSpPr>
        <p:spPr>
          <a:xfrm>
            <a:off x="1576917" y="2017713"/>
            <a:ext cx="50800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576917" y="4151313"/>
            <a:ext cx="50800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half" idx="3"/>
          </p:nvPr>
        </p:nvSpPr>
        <p:spPr>
          <a:xfrm>
            <a:off x="6860117" y="2017713"/>
            <a:ext cx="508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1">
            <a:extLst>
              <a:ext uri="{FF2B5EF4-FFF2-40B4-BE49-F238E27FC236}">
                <a16:creationId xmlns:a16="http://schemas.microsoft.com/office/drawing/2014/main" id="{A599CB2B-8BC4-9213-D179-7CA14546DAF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12">
            <a:extLst>
              <a:ext uri="{FF2B5EF4-FFF2-40B4-BE49-F238E27FC236}">
                <a16:creationId xmlns:a16="http://schemas.microsoft.com/office/drawing/2014/main" id="{716A5B88-5BB6-13D0-A8BA-667B6E27EA91}"/>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13">
            <a:extLst>
              <a:ext uri="{FF2B5EF4-FFF2-40B4-BE49-F238E27FC236}">
                <a16:creationId xmlns:a16="http://schemas.microsoft.com/office/drawing/2014/main" id="{B0F038D5-ED7E-CFA8-4D3F-AEFC067AAE2C}"/>
              </a:ext>
            </a:extLst>
          </p:cNvPr>
          <p:cNvSpPr>
            <a:spLocks noGrp="1" noChangeArrowheads="1"/>
          </p:cNvSpPr>
          <p:nvPr>
            <p:ph type="sldNum" sz="quarter" idx="12"/>
          </p:nvPr>
        </p:nvSpPr>
        <p:spPr>
          <a:ln/>
        </p:spPr>
        <p:txBody>
          <a:bodyPr/>
          <a:lstStyle>
            <a:lvl1pPr>
              <a:defRPr/>
            </a:lvl1pPr>
          </a:lstStyle>
          <a:p>
            <a:fld id="{28BE1361-D02C-422F-86DD-5EEFC403E385}" type="slidenum">
              <a:rPr lang="en-US" altLang="en-US"/>
              <a:pPr/>
              <a:t>‹#›</a:t>
            </a:fld>
            <a:endParaRPr lang="en-US" altLang="en-US"/>
          </a:p>
        </p:txBody>
      </p:sp>
    </p:spTree>
    <p:extLst>
      <p:ext uri="{BB962C8B-B14F-4D97-AF65-F5344CB8AC3E}">
        <p14:creationId xmlns:p14="http://schemas.microsoft.com/office/powerpoint/2010/main" val="1644844043"/>
      </p:ext>
    </p:extLst>
  </p:cSld>
  <p:clrMapOvr>
    <a:masterClrMapping/>
  </p:clrMapOvr>
  <p:transition>
    <p:blinds/>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534585" y="214314"/>
            <a:ext cx="10390716" cy="1462087"/>
          </a:xfrm>
        </p:spPr>
        <p:txBody>
          <a:bodyPr/>
          <a:lstStyle/>
          <a:p>
            <a:r>
              <a:rPr lang="en-US"/>
              <a:t>Click to edit Master title style</a:t>
            </a:r>
          </a:p>
        </p:txBody>
      </p:sp>
      <p:sp>
        <p:nvSpPr>
          <p:cNvPr id="3" name="Content Placeholder 2"/>
          <p:cNvSpPr>
            <a:spLocks noGrp="1"/>
          </p:cNvSpPr>
          <p:nvPr>
            <p:ph sz="quarter" idx="1"/>
          </p:nvPr>
        </p:nvSpPr>
        <p:spPr>
          <a:xfrm>
            <a:off x="1576917" y="2017713"/>
            <a:ext cx="50800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576917" y="4151313"/>
            <a:ext cx="50800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6860117" y="2017713"/>
            <a:ext cx="508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1">
            <a:extLst>
              <a:ext uri="{FF2B5EF4-FFF2-40B4-BE49-F238E27FC236}">
                <a16:creationId xmlns:a16="http://schemas.microsoft.com/office/drawing/2014/main" id="{34143162-B2E1-37FA-E60C-E59534C5F8B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12">
            <a:extLst>
              <a:ext uri="{FF2B5EF4-FFF2-40B4-BE49-F238E27FC236}">
                <a16:creationId xmlns:a16="http://schemas.microsoft.com/office/drawing/2014/main" id="{54711F0E-C679-4294-B5D1-3A23238A213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13">
            <a:extLst>
              <a:ext uri="{FF2B5EF4-FFF2-40B4-BE49-F238E27FC236}">
                <a16:creationId xmlns:a16="http://schemas.microsoft.com/office/drawing/2014/main" id="{22465260-14EE-4A31-8D1D-5B94EE16B610}"/>
              </a:ext>
            </a:extLst>
          </p:cNvPr>
          <p:cNvSpPr>
            <a:spLocks noGrp="1" noChangeArrowheads="1"/>
          </p:cNvSpPr>
          <p:nvPr>
            <p:ph type="sldNum" sz="quarter" idx="12"/>
          </p:nvPr>
        </p:nvSpPr>
        <p:spPr>
          <a:ln/>
        </p:spPr>
        <p:txBody>
          <a:bodyPr/>
          <a:lstStyle>
            <a:lvl1pPr>
              <a:defRPr/>
            </a:lvl1pPr>
          </a:lstStyle>
          <a:p>
            <a:fld id="{1E6AA880-88E7-499C-AD1D-B37188302F7D}" type="slidenum">
              <a:rPr lang="en-US" altLang="en-US"/>
              <a:pPr/>
              <a:t>‹#›</a:t>
            </a:fld>
            <a:endParaRPr lang="en-US" altLang="en-US"/>
          </a:p>
        </p:txBody>
      </p:sp>
    </p:spTree>
    <p:extLst>
      <p:ext uri="{BB962C8B-B14F-4D97-AF65-F5344CB8AC3E}">
        <p14:creationId xmlns:p14="http://schemas.microsoft.com/office/powerpoint/2010/main" val="2995040831"/>
      </p:ext>
    </p:extLst>
  </p:cSld>
  <p:clrMapOvr>
    <a:masterClrMapping/>
  </p:clrMapOvr>
  <p:transition>
    <p:blinds/>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51A3404-D5A9-4BC5-A2B8-5BC25368212D}"/>
              </a:ext>
            </a:extLst>
          </p:cNvPr>
          <p:cNvSpPr>
            <a:spLocks noGrp="1"/>
          </p:cNvSpPr>
          <p:nvPr>
            <p:ph type="title"/>
          </p:nvPr>
        </p:nvSpPr>
        <p:spPr>
          <a:xfrm>
            <a:off x="448056" y="388800"/>
            <a:ext cx="5432044" cy="860400"/>
          </a:xfrm>
        </p:spPr>
        <p:txBody>
          <a:bodyPr anchor="b" anchorCtr="0">
            <a:normAutofit/>
          </a:bodyPr>
          <a:lstStyle>
            <a:lvl1pPr>
              <a:defRPr sz="4400"/>
            </a:lvl1pPr>
          </a:lstStyle>
          <a:p>
            <a:r>
              <a:rPr lang="en-US"/>
              <a:t>Click to edit Master title style</a:t>
            </a:r>
            <a:endParaRPr lang="en-US" dirty="0"/>
          </a:p>
        </p:txBody>
      </p:sp>
      <p:cxnSp>
        <p:nvCxnSpPr>
          <p:cNvPr id="4" name="Straight Connector 3">
            <a:extLst>
              <a:ext uri="{FF2B5EF4-FFF2-40B4-BE49-F238E27FC236}">
                <a16:creationId xmlns:a16="http://schemas.microsoft.com/office/drawing/2014/main" id="{B4BD8583-3FBE-444A-9F7E-DF7C6578E8D4}"/>
              </a:ext>
              <a:ext uri="{C183D7F6-B498-43B3-948B-1728B52AA6E4}">
                <adec:decorative xmlns:adec="http://schemas.microsoft.com/office/drawing/2017/decorative" val="1"/>
              </a:ext>
            </a:extLst>
          </p:cNvPr>
          <p:cNvCxnSpPr>
            <a:cxnSpLocks/>
          </p:cNvCxnSpPr>
          <p:nvPr userDrawn="1"/>
        </p:nvCxnSpPr>
        <p:spPr>
          <a:xfrm>
            <a:off x="450000" y="1609200"/>
            <a:ext cx="5434694"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74F115DF-54F8-4335-86CC-1875CD745008}"/>
              </a:ext>
            </a:extLst>
          </p:cNvPr>
          <p:cNvSpPr>
            <a:spLocks noGrp="1"/>
          </p:cNvSpPr>
          <p:nvPr>
            <p:ph idx="1"/>
          </p:nvPr>
        </p:nvSpPr>
        <p:spPr>
          <a:xfrm>
            <a:off x="448056" y="1944000"/>
            <a:ext cx="5432044" cy="4006800"/>
          </a:xfrm>
        </p:spPr>
        <p:txBody>
          <a:bodyPr>
            <a:normAutofit/>
          </a:bodyPr>
          <a:lstStyle>
            <a:lvl1pPr marL="1944" indent="0">
              <a:lnSpc>
                <a:spcPct val="100000"/>
              </a:lnSpc>
              <a:buNone/>
              <a:defRPr/>
            </a:lvl1pPr>
          </a:lstStyle>
          <a:p>
            <a:pPr lvl="0"/>
            <a:r>
              <a:rPr lang="en-US"/>
              <a:t>Click to edit Master text styles</a:t>
            </a:r>
          </a:p>
        </p:txBody>
      </p:sp>
      <p:sp>
        <p:nvSpPr>
          <p:cNvPr id="12" name="Picture Placeholder 10">
            <a:extLst>
              <a:ext uri="{FF2B5EF4-FFF2-40B4-BE49-F238E27FC236}">
                <a16:creationId xmlns:a16="http://schemas.microsoft.com/office/drawing/2014/main" id="{45F81656-BF34-4B85-ACD5-BFAE781919DA}"/>
              </a:ext>
            </a:extLst>
          </p:cNvPr>
          <p:cNvSpPr>
            <a:spLocks noGrp="1"/>
          </p:cNvSpPr>
          <p:nvPr>
            <p:ph type="pic" sz="quarter" idx="10" hasCustomPrompt="1"/>
          </p:nvPr>
        </p:nvSpPr>
        <p:spPr>
          <a:xfrm>
            <a:off x="6307138" y="449263"/>
            <a:ext cx="5432425" cy="5502275"/>
          </a:xfrm>
        </p:spPr>
        <p:txBody>
          <a:bodyPr/>
          <a:lstStyle>
            <a:lvl1pPr marL="1944" indent="0" algn="ctr">
              <a:buNone/>
              <a:defRPr/>
            </a:lvl1pPr>
          </a:lstStyle>
          <a:p>
            <a:r>
              <a:rPr lang="en-US" dirty="0"/>
              <a:t>Insert photo here</a:t>
            </a:r>
          </a:p>
        </p:txBody>
      </p:sp>
      <p:sp>
        <p:nvSpPr>
          <p:cNvPr id="7" name="Date Placeholder 5">
            <a:extLst>
              <a:ext uri="{FF2B5EF4-FFF2-40B4-BE49-F238E27FC236}">
                <a16:creationId xmlns:a16="http://schemas.microsoft.com/office/drawing/2014/main" id="{C54CC99A-1CCA-4711-9007-627C736BDDAB}"/>
              </a:ext>
            </a:extLst>
          </p:cNvPr>
          <p:cNvSpPr>
            <a:spLocks noGrp="1"/>
          </p:cNvSpPr>
          <p:nvPr>
            <p:ph type="dt" sz="half" idx="2"/>
          </p:nvPr>
        </p:nvSpPr>
        <p:spPr>
          <a:xfrm>
            <a:off x="442912" y="6152968"/>
            <a:ext cx="3457576" cy="502920"/>
          </a:xfrm>
        </p:spPr>
        <p:txBody>
          <a:bodyPr/>
          <a:lstStyle>
            <a:lvl1pPr>
              <a:defRPr/>
            </a:lvl1pPr>
          </a:lstStyle>
          <a:p>
            <a:r>
              <a:rPr lang="en-US"/>
              <a:t>2/2/20XX</a:t>
            </a:r>
            <a:endParaRPr lang="en-US" dirty="0"/>
          </a:p>
        </p:txBody>
      </p:sp>
      <p:sp>
        <p:nvSpPr>
          <p:cNvPr id="8" name="Footer Placeholder 3">
            <a:extLst>
              <a:ext uri="{FF2B5EF4-FFF2-40B4-BE49-F238E27FC236}">
                <a16:creationId xmlns:a16="http://schemas.microsoft.com/office/drawing/2014/main" id="{E513F610-B150-40E5-A881-4F4F842123BF}"/>
              </a:ext>
            </a:extLst>
          </p:cNvPr>
          <p:cNvSpPr>
            <a:spLocks noGrp="1"/>
          </p:cNvSpPr>
          <p:nvPr>
            <p:ph type="ftr" sz="quarter" idx="3"/>
          </p:nvPr>
        </p:nvSpPr>
        <p:spPr>
          <a:xfrm>
            <a:off x="4370832" y="6153912"/>
            <a:ext cx="5397056" cy="502920"/>
          </a:xfrm>
        </p:spPr>
        <p:txBody>
          <a:bodyPr/>
          <a:lstStyle>
            <a:lvl1pPr>
              <a:defRPr/>
            </a:lvl1pPr>
          </a:lstStyle>
          <a:p>
            <a:r>
              <a:rPr lang="en-US" dirty="0"/>
              <a:t>PRESENTATION TITLE</a:t>
            </a:r>
          </a:p>
        </p:txBody>
      </p:sp>
      <p:sp>
        <p:nvSpPr>
          <p:cNvPr id="13" name="Slide Number Placeholder 11">
            <a:extLst>
              <a:ext uri="{FF2B5EF4-FFF2-40B4-BE49-F238E27FC236}">
                <a16:creationId xmlns:a16="http://schemas.microsoft.com/office/drawing/2014/main" id="{9C7D98EF-127D-4092-9E0B-82F254B113F7}"/>
              </a:ext>
            </a:extLst>
          </p:cNvPr>
          <p:cNvSpPr>
            <a:spLocks noGrp="1"/>
          </p:cNvSpPr>
          <p:nvPr>
            <p:ph type="sldNum" sz="quarter" idx="4"/>
          </p:nvPr>
        </p:nvSpPr>
        <p:spPr>
          <a:xfrm>
            <a:off x="11241025" y="6153912"/>
            <a:ext cx="502920" cy="502920"/>
          </a:xfrm>
        </p:spPr>
        <p:txBody>
          <a:bodyPr tIns="180000" bIns="180000"/>
          <a:lstStyle>
            <a:lvl1pPr algn="r">
              <a:defRPr/>
            </a:lvl1pPr>
          </a:lstStyle>
          <a:p>
            <a:fld id="{0D309695-DEC3-40DA-9DF5-330280C9D0E8}" type="slidenum">
              <a:rPr lang="en-US" smtClean="0"/>
              <a:pPr/>
              <a:t>‹#›</a:t>
            </a:fld>
            <a:endParaRPr lang="en-US" dirty="0"/>
          </a:p>
        </p:txBody>
      </p:sp>
    </p:spTree>
    <p:extLst>
      <p:ext uri="{BB962C8B-B14F-4D97-AF65-F5344CB8AC3E}">
        <p14:creationId xmlns:p14="http://schemas.microsoft.com/office/powerpoint/2010/main" val="4083616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585" y="214314"/>
            <a:ext cx="10390716" cy="1462087"/>
          </a:xfrm>
        </p:spPr>
        <p:txBody>
          <a:bodyPr/>
          <a:lstStyle/>
          <a:p>
            <a:r>
              <a:rPr lang="en-US"/>
              <a:t>Click to edit Master title style</a:t>
            </a:r>
          </a:p>
        </p:txBody>
      </p:sp>
      <p:sp>
        <p:nvSpPr>
          <p:cNvPr id="3" name="Content Placeholder 2"/>
          <p:cNvSpPr>
            <a:spLocks noGrp="1"/>
          </p:cNvSpPr>
          <p:nvPr>
            <p:ph sz="half" idx="1"/>
          </p:nvPr>
        </p:nvSpPr>
        <p:spPr>
          <a:xfrm>
            <a:off x="1576917" y="2017713"/>
            <a:ext cx="508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860117" y="2017713"/>
            <a:ext cx="50800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60117" y="4151313"/>
            <a:ext cx="50800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1">
            <a:extLst>
              <a:ext uri="{FF2B5EF4-FFF2-40B4-BE49-F238E27FC236}">
                <a16:creationId xmlns:a16="http://schemas.microsoft.com/office/drawing/2014/main" id="{ECCCE82E-C5C6-CD1A-B5F4-94183682B68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12">
            <a:extLst>
              <a:ext uri="{FF2B5EF4-FFF2-40B4-BE49-F238E27FC236}">
                <a16:creationId xmlns:a16="http://schemas.microsoft.com/office/drawing/2014/main" id="{5D3F2161-140D-2AD5-FCB9-3586D5E42C1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13">
            <a:extLst>
              <a:ext uri="{FF2B5EF4-FFF2-40B4-BE49-F238E27FC236}">
                <a16:creationId xmlns:a16="http://schemas.microsoft.com/office/drawing/2014/main" id="{13CB3177-1643-B9AC-E341-180DC1552A2F}"/>
              </a:ext>
            </a:extLst>
          </p:cNvPr>
          <p:cNvSpPr>
            <a:spLocks noGrp="1" noChangeArrowheads="1"/>
          </p:cNvSpPr>
          <p:nvPr>
            <p:ph type="sldNum" sz="quarter" idx="12"/>
          </p:nvPr>
        </p:nvSpPr>
        <p:spPr>
          <a:ln/>
        </p:spPr>
        <p:txBody>
          <a:bodyPr/>
          <a:lstStyle>
            <a:lvl1pPr>
              <a:defRPr/>
            </a:lvl1pPr>
          </a:lstStyle>
          <a:p>
            <a:fld id="{3DF9593C-202F-47C7-AA28-B899FB1320A1}" type="slidenum">
              <a:rPr lang="en-US" altLang="en-US"/>
              <a:pPr/>
              <a:t>‹#›</a:t>
            </a:fld>
            <a:endParaRPr lang="en-US" altLang="en-US"/>
          </a:p>
        </p:txBody>
      </p:sp>
    </p:spTree>
    <p:extLst>
      <p:ext uri="{BB962C8B-B14F-4D97-AF65-F5344CB8AC3E}">
        <p14:creationId xmlns:p14="http://schemas.microsoft.com/office/powerpoint/2010/main" val="2827552066"/>
      </p:ext>
    </p:extLst>
  </p:cSld>
  <p:clrMapOvr>
    <a:masterClrMapping/>
  </p:clrMapOvr>
  <p:transition>
    <p:blinds/>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534585" y="214314"/>
            <a:ext cx="10390716" cy="1462087"/>
          </a:xfrm>
        </p:spPr>
        <p:txBody>
          <a:bodyPr/>
          <a:lstStyle/>
          <a:p>
            <a:r>
              <a:rPr lang="en-US"/>
              <a:t>Click to edit Master title style</a:t>
            </a:r>
          </a:p>
        </p:txBody>
      </p:sp>
      <p:sp>
        <p:nvSpPr>
          <p:cNvPr id="3" name="SmartArt Placeholder 2"/>
          <p:cNvSpPr>
            <a:spLocks noGrp="1"/>
          </p:cNvSpPr>
          <p:nvPr>
            <p:ph type="dgm" idx="1"/>
          </p:nvPr>
        </p:nvSpPr>
        <p:spPr>
          <a:xfrm>
            <a:off x="1576917" y="2017713"/>
            <a:ext cx="10363200" cy="4114800"/>
          </a:xfrm>
        </p:spPr>
        <p:txBody>
          <a:bodyPr/>
          <a:lstStyle/>
          <a:p>
            <a:pPr lvl="0"/>
            <a:endParaRPr lang="en-US" noProof="0"/>
          </a:p>
        </p:txBody>
      </p:sp>
      <p:sp>
        <p:nvSpPr>
          <p:cNvPr id="4" name="Rectangle 11">
            <a:extLst>
              <a:ext uri="{FF2B5EF4-FFF2-40B4-BE49-F238E27FC236}">
                <a16:creationId xmlns:a16="http://schemas.microsoft.com/office/drawing/2014/main" id="{C062BC20-085B-D1B4-E56C-765F4F86064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2">
            <a:extLst>
              <a:ext uri="{FF2B5EF4-FFF2-40B4-BE49-F238E27FC236}">
                <a16:creationId xmlns:a16="http://schemas.microsoft.com/office/drawing/2014/main" id="{84F7024F-B52C-1BCC-216A-8A81A86563B9}"/>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3">
            <a:extLst>
              <a:ext uri="{FF2B5EF4-FFF2-40B4-BE49-F238E27FC236}">
                <a16:creationId xmlns:a16="http://schemas.microsoft.com/office/drawing/2014/main" id="{5031C9F4-F9C0-8DEE-1BB3-46EF30963951}"/>
              </a:ext>
            </a:extLst>
          </p:cNvPr>
          <p:cNvSpPr>
            <a:spLocks noGrp="1" noChangeArrowheads="1"/>
          </p:cNvSpPr>
          <p:nvPr>
            <p:ph type="sldNum" sz="quarter" idx="12"/>
          </p:nvPr>
        </p:nvSpPr>
        <p:spPr>
          <a:ln/>
        </p:spPr>
        <p:txBody>
          <a:bodyPr/>
          <a:lstStyle>
            <a:lvl1pPr>
              <a:defRPr/>
            </a:lvl1pPr>
          </a:lstStyle>
          <a:p>
            <a:fld id="{3B6E551A-01E0-4A74-9EE8-3371FA611820}" type="slidenum">
              <a:rPr lang="en-US" altLang="en-US"/>
              <a:pPr/>
              <a:t>‹#›</a:t>
            </a:fld>
            <a:endParaRPr lang="en-US" altLang="en-US"/>
          </a:p>
        </p:txBody>
      </p:sp>
    </p:spTree>
    <p:extLst>
      <p:ext uri="{BB962C8B-B14F-4D97-AF65-F5344CB8AC3E}">
        <p14:creationId xmlns:p14="http://schemas.microsoft.com/office/powerpoint/2010/main" val="3529600162"/>
      </p:ext>
    </p:extLst>
  </p:cSld>
  <p:clrMapOvr>
    <a:masterClrMapping/>
  </p:clrMapOvr>
  <p:transition>
    <p:blinds/>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7410" name="Rectangle 2"/>
          <p:cNvSpPr>
            <a:spLocks noGrp="1" noChangeArrowheads="1"/>
          </p:cNvSpPr>
          <p:nvPr>
            <p:ph type="ctrTitle" sz="quarter"/>
          </p:nvPr>
        </p:nvSpPr>
        <p:spPr>
          <a:xfrm>
            <a:off x="914400" y="1676400"/>
            <a:ext cx="10363200" cy="1828800"/>
          </a:xfrm>
        </p:spPr>
        <p:txBody>
          <a:bodyPr/>
          <a:lstStyle>
            <a:lvl1pPr>
              <a:defRPr/>
            </a:lvl1pPr>
          </a:lstStyle>
          <a:p>
            <a:pPr lvl="0"/>
            <a:r>
              <a:rPr lang="en-US" altLang="en-US" noProof="0"/>
              <a:t>Click to edit Master title style</a:t>
            </a:r>
          </a:p>
        </p:txBody>
      </p:sp>
      <p:sp>
        <p:nvSpPr>
          <p:cNvPr id="17411" name="Rectangle 3"/>
          <p:cNvSpPr>
            <a:spLocks noGrp="1" noChangeArrowheads="1"/>
          </p:cNvSpPr>
          <p:nvPr>
            <p:ph type="subTitle" sz="quarter" idx="1"/>
          </p:nvPr>
        </p:nvSpPr>
        <p:spPr>
          <a:xfrm>
            <a:off x="1828800" y="3886200"/>
            <a:ext cx="8534400" cy="1752600"/>
          </a:xfrm>
        </p:spPr>
        <p:txBody>
          <a:bodyPr/>
          <a:lstStyle>
            <a:lvl1pPr marL="0" indent="0" algn="ctr">
              <a:buFont typeface="Wingdings" panose="05000000000000000000" pitchFamily="2" charset="2"/>
              <a:buNone/>
              <a:defRPr/>
            </a:lvl1pPr>
          </a:lstStyle>
          <a:p>
            <a:pPr lvl="0"/>
            <a:r>
              <a:rPr lang="en-US" altLang="en-US" noProof="0"/>
              <a:t>Click to edit Master subtitle style</a:t>
            </a:r>
          </a:p>
        </p:txBody>
      </p:sp>
      <p:sp>
        <p:nvSpPr>
          <p:cNvPr id="2" name="Rectangle 4">
            <a:extLst>
              <a:ext uri="{FF2B5EF4-FFF2-40B4-BE49-F238E27FC236}">
                <a16:creationId xmlns:a16="http://schemas.microsoft.com/office/drawing/2014/main" id="{4FD1DDFF-71BE-6E97-0F38-8E65B87B96A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id="{EE9E0F25-AAE2-FE1F-5EE2-9CA66026E48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B12B6E3F-BB51-FFCD-108D-794277034709}"/>
              </a:ext>
            </a:extLst>
          </p:cNvPr>
          <p:cNvSpPr>
            <a:spLocks noGrp="1" noChangeArrowheads="1"/>
          </p:cNvSpPr>
          <p:nvPr>
            <p:ph type="sldNum" sz="quarter" idx="12"/>
          </p:nvPr>
        </p:nvSpPr>
        <p:spPr>
          <a:ln/>
        </p:spPr>
        <p:txBody>
          <a:bodyPr/>
          <a:lstStyle>
            <a:lvl1pPr>
              <a:defRPr/>
            </a:lvl1pPr>
          </a:lstStyle>
          <a:p>
            <a:pPr>
              <a:defRPr/>
            </a:pPr>
            <a:fld id="{858B22B5-88AA-4B43-BD0C-D8D09F46788F}" type="slidenum">
              <a:rPr lang="en-US" altLang="en-US"/>
              <a:pPr>
                <a:defRPr/>
              </a:pPr>
              <a:t>‹#›</a:t>
            </a:fld>
            <a:endParaRPr lang="en-US" altLang="en-US"/>
          </a:p>
        </p:txBody>
      </p:sp>
    </p:spTree>
    <p:extLst>
      <p:ext uri="{BB962C8B-B14F-4D97-AF65-F5344CB8AC3E}">
        <p14:creationId xmlns:p14="http://schemas.microsoft.com/office/powerpoint/2010/main" val="2775346110"/>
      </p:ext>
    </p:extLst>
  </p:cSld>
  <p:clrMapOvr>
    <a:masterClrMapping/>
  </p:clrMapOvr>
  <p:transition>
    <p:pull dir="d"/>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F4417E5-6D97-4DEA-1E2A-0B08871EDABA}"/>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B4069190-9F62-F543-01B2-57188C55187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82F86D88-E3D9-675A-0891-D8A54A1927D9}"/>
              </a:ext>
            </a:extLst>
          </p:cNvPr>
          <p:cNvSpPr>
            <a:spLocks noGrp="1" noChangeArrowheads="1"/>
          </p:cNvSpPr>
          <p:nvPr>
            <p:ph type="sldNum" sz="quarter" idx="12"/>
          </p:nvPr>
        </p:nvSpPr>
        <p:spPr>
          <a:ln/>
        </p:spPr>
        <p:txBody>
          <a:bodyPr/>
          <a:lstStyle>
            <a:lvl1pPr>
              <a:defRPr/>
            </a:lvl1pPr>
          </a:lstStyle>
          <a:p>
            <a:pPr>
              <a:defRPr/>
            </a:pPr>
            <a:fld id="{EA0BB0A3-EED5-4FC2-BC48-7B32CECF0D6F}" type="slidenum">
              <a:rPr lang="en-US" altLang="en-US"/>
              <a:pPr>
                <a:defRPr/>
              </a:pPr>
              <a:t>‹#›</a:t>
            </a:fld>
            <a:endParaRPr lang="en-US" altLang="en-US"/>
          </a:p>
        </p:txBody>
      </p:sp>
    </p:spTree>
    <p:extLst>
      <p:ext uri="{BB962C8B-B14F-4D97-AF65-F5344CB8AC3E}">
        <p14:creationId xmlns:p14="http://schemas.microsoft.com/office/powerpoint/2010/main" val="4245131905"/>
      </p:ext>
    </p:extLst>
  </p:cSld>
  <p:clrMapOvr>
    <a:masterClrMapping/>
  </p:clrMapOvr>
  <p:transition>
    <p:pull dir="d"/>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4">
            <a:extLst>
              <a:ext uri="{FF2B5EF4-FFF2-40B4-BE49-F238E27FC236}">
                <a16:creationId xmlns:a16="http://schemas.microsoft.com/office/drawing/2014/main" id="{D661140E-7964-3F82-0908-A313B071908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7589EE2E-AD6C-084A-FFC5-6784F543FF1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8C8D3734-AEE8-4C84-A473-A2EA8470730A}"/>
              </a:ext>
            </a:extLst>
          </p:cNvPr>
          <p:cNvSpPr>
            <a:spLocks noGrp="1" noChangeArrowheads="1"/>
          </p:cNvSpPr>
          <p:nvPr>
            <p:ph type="sldNum" sz="quarter" idx="12"/>
          </p:nvPr>
        </p:nvSpPr>
        <p:spPr>
          <a:ln/>
        </p:spPr>
        <p:txBody>
          <a:bodyPr/>
          <a:lstStyle>
            <a:lvl1pPr>
              <a:defRPr/>
            </a:lvl1pPr>
          </a:lstStyle>
          <a:p>
            <a:pPr>
              <a:defRPr/>
            </a:pPr>
            <a:fld id="{AACDC502-2A55-4744-98C2-C49E049F11E9}" type="slidenum">
              <a:rPr lang="en-US" altLang="en-US"/>
              <a:pPr>
                <a:defRPr/>
              </a:pPr>
              <a:t>‹#›</a:t>
            </a:fld>
            <a:endParaRPr lang="en-US" altLang="en-US"/>
          </a:p>
        </p:txBody>
      </p:sp>
    </p:spTree>
    <p:extLst>
      <p:ext uri="{BB962C8B-B14F-4D97-AF65-F5344CB8AC3E}">
        <p14:creationId xmlns:p14="http://schemas.microsoft.com/office/powerpoint/2010/main" val="220287382"/>
      </p:ext>
    </p:extLst>
  </p:cSld>
  <p:clrMapOvr>
    <a:masterClrMapping/>
  </p:clrMapOvr>
  <p:transition>
    <p:pull dir="d"/>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981200"/>
            <a:ext cx="53848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3848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4906502-50C8-0F9E-3C4F-7505CED58F2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70CE0A6D-F7E1-C9B5-41FF-813AF3DBA5A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09EB4008-458D-8EAB-A2F2-E6424132A85B}"/>
              </a:ext>
            </a:extLst>
          </p:cNvPr>
          <p:cNvSpPr>
            <a:spLocks noGrp="1" noChangeArrowheads="1"/>
          </p:cNvSpPr>
          <p:nvPr>
            <p:ph type="sldNum" sz="quarter" idx="12"/>
          </p:nvPr>
        </p:nvSpPr>
        <p:spPr>
          <a:ln/>
        </p:spPr>
        <p:txBody>
          <a:bodyPr/>
          <a:lstStyle>
            <a:lvl1pPr>
              <a:defRPr/>
            </a:lvl1pPr>
          </a:lstStyle>
          <a:p>
            <a:pPr>
              <a:defRPr/>
            </a:pPr>
            <a:fld id="{18EA0F3E-4178-43EF-8D0B-6CF48C4CF215}" type="slidenum">
              <a:rPr lang="en-US" altLang="en-US"/>
              <a:pPr>
                <a:defRPr/>
              </a:pPr>
              <a:t>‹#›</a:t>
            </a:fld>
            <a:endParaRPr lang="en-US" altLang="en-US"/>
          </a:p>
        </p:txBody>
      </p:sp>
    </p:spTree>
    <p:extLst>
      <p:ext uri="{BB962C8B-B14F-4D97-AF65-F5344CB8AC3E}">
        <p14:creationId xmlns:p14="http://schemas.microsoft.com/office/powerpoint/2010/main" val="1669964433"/>
      </p:ext>
    </p:extLst>
  </p:cSld>
  <p:clrMapOvr>
    <a:masterClrMapping/>
  </p:clrMapOvr>
  <p:transition>
    <p:pull dir="d"/>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B552AF90-4063-DD0D-FB6E-1CB802578FE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id="{72F5FA00-122E-4825-60B1-BEDEC02E496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666AA902-7D95-239A-69E1-E1D27C4DF326}"/>
              </a:ext>
            </a:extLst>
          </p:cNvPr>
          <p:cNvSpPr>
            <a:spLocks noGrp="1" noChangeArrowheads="1"/>
          </p:cNvSpPr>
          <p:nvPr>
            <p:ph type="sldNum" sz="quarter" idx="12"/>
          </p:nvPr>
        </p:nvSpPr>
        <p:spPr>
          <a:ln/>
        </p:spPr>
        <p:txBody>
          <a:bodyPr/>
          <a:lstStyle>
            <a:lvl1pPr>
              <a:defRPr/>
            </a:lvl1pPr>
          </a:lstStyle>
          <a:p>
            <a:pPr>
              <a:defRPr/>
            </a:pPr>
            <a:fld id="{56525385-B350-4577-BB85-099C4ED337D7}" type="slidenum">
              <a:rPr lang="en-US" altLang="en-US"/>
              <a:pPr>
                <a:defRPr/>
              </a:pPr>
              <a:t>‹#›</a:t>
            </a:fld>
            <a:endParaRPr lang="en-US" altLang="en-US"/>
          </a:p>
        </p:txBody>
      </p:sp>
    </p:spTree>
    <p:extLst>
      <p:ext uri="{BB962C8B-B14F-4D97-AF65-F5344CB8AC3E}">
        <p14:creationId xmlns:p14="http://schemas.microsoft.com/office/powerpoint/2010/main" val="2766731805"/>
      </p:ext>
    </p:extLst>
  </p:cSld>
  <p:clrMapOvr>
    <a:masterClrMapping/>
  </p:clrMapOvr>
  <p:transition>
    <p:pull dir="d"/>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39BDD276-560C-A748-D635-0AA8ADEB55C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AB185369-9B7C-4F60-3E43-C3BD827B3D0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EE52AB2D-D58B-0DAA-67E8-2D1FB890D539}"/>
              </a:ext>
            </a:extLst>
          </p:cNvPr>
          <p:cNvSpPr>
            <a:spLocks noGrp="1" noChangeArrowheads="1"/>
          </p:cNvSpPr>
          <p:nvPr>
            <p:ph type="sldNum" sz="quarter" idx="12"/>
          </p:nvPr>
        </p:nvSpPr>
        <p:spPr>
          <a:ln/>
        </p:spPr>
        <p:txBody>
          <a:bodyPr/>
          <a:lstStyle>
            <a:lvl1pPr>
              <a:defRPr/>
            </a:lvl1pPr>
          </a:lstStyle>
          <a:p>
            <a:pPr>
              <a:defRPr/>
            </a:pPr>
            <a:fld id="{49246A90-A48B-4E51-944A-20C52AF65D65}" type="slidenum">
              <a:rPr lang="en-US" altLang="en-US"/>
              <a:pPr>
                <a:defRPr/>
              </a:pPr>
              <a:t>‹#›</a:t>
            </a:fld>
            <a:endParaRPr lang="en-US" altLang="en-US"/>
          </a:p>
        </p:txBody>
      </p:sp>
    </p:spTree>
    <p:extLst>
      <p:ext uri="{BB962C8B-B14F-4D97-AF65-F5344CB8AC3E}">
        <p14:creationId xmlns:p14="http://schemas.microsoft.com/office/powerpoint/2010/main" val="2813333943"/>
      </p:ext>
    </p:extLst>
  </p:cSld>
  <p:clrMapOvr>
    <a:masterClrMapping/>
  </p:clrMapOvr>
  <p:transition>
    <p:pull dir="d"/>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2EEA0BD-FD01-9F42-EDA3-8D00B95C194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id="{934856CB-A951-6FE5-365B-17D23F313B3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BF0A135F-DA3E-D42B-1153-C16C1579E987}"/>
              </a:ext>
            </a:extLst>
          </p:cNvPr>
          <p:cNvSpPr>
            <a:spLocks noGrp="1" noChangeArrowheads="1"/>
          </p:cNvSpPr>
          <p:nvPr>
            <p:ph type="sldNum" sz="quarter" idx="12"/>
          </p:nvPr>
        </p:nvSpPr>
        <p:spPr>
          <a:ln/>
        </p:spPr>
        <p:txBody>
          <a:bodyPr/>
          <a:lstStyle>
            <a:lvl1pPr>
              <a:defRPr/>
            </a:lvl1pPr>
          </a:lstStyle>
          <a:p>
            <a:pPr>
              <a:defRPr/>
            </a:pPr>
            <a:fld id="{3838F61F-ACB6-4777-9C05-4D77E549B9F8}" type="slidenum">
              <a:rPr lang="en-US" altLang="en-US"/>
              <a:pPr>
                <a:defRPr/>
              </a:pPr>
              <a:t>‹#›</a:t>
            </a:fld>
            <a:endParaRPr lang="en-US" altLang="en-US"/>
          </a:p>
        </p:txBody>
      </p:sp>
    </p:spTree>
    <p:extLst>
      <p:ext uri="{BB962C8B-B14F-4D97-AF65-F5344CB8AC3E}">
        <p14:creationId xmlns:p14="http://schemas.microsoft.com/office/powerpoint/2010/main" val="213411719"/>
      </p:ext>
    </p:extLst>
  </p:cSld>
  <p:clrMapOvr>
    <a:masterClrMapping/>
  </p:clrMapOvr>
  <p:transition>
    <p:pull dir="d"/>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a:extLst>
              <a:ext uri="{FF2B5EF4-FFF2-40B4-BE49-F238E27FC236}">
                <a16:creationId xmlns:a16="http://schemas.microsoft.com/office/drawing/2014/main" id="{F5F874D7-147F-9973-934B-EE73125F6B0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CBCF7946-CE2E-4194-9511-BC76B13AD4D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A800C6A1-FC8A-DCAB-2DCD-D7916694E03D}"/>
              </a:ext>
            </a:extLst>
          </p:cNvPr>
          <p:cNvSpPr>
            <a:spLocks noGrp="1" noChangeArrowheads="1"/>
          </p:cNvSpPr>
          <p:nvPr>
            <p:ph type="sldNum" sz="quarter" idx="12"/>
          </p:nvPr>
        </p:nvSpPr>
        <p:spPr>
          <a:ln/>
        </p:spPr>
        <p:txBody>
          <a:bodyPr/>
          <a:lstStyle>
            <a:lvl1pPr>
              <a:defRPr/>
            </a:lvl1pPr>
          </a:lstStyle>
          <a:p>
            <a:pPr>
              <a:defRPr/>
            </a:pPr>
            <a:fld id="{083ABC87-403B-42DF-87DE-24F05765D089}" type="slidenum">
              <a:rPr lang="en-US" altLang="en-US"/>
              <a:pPr>
                <a:defRPr/>
              </a:pPr>
              <a:t>‹#›</a:t>
            </a:fld>
            <a:endParaRPr lang="en-US" altLang="en-US"/>
          </a:p>
        </p:txBody>
      </p:sp>
    </p:spTree>
    <p:extLst>
      <p:ext uri="{BB962C8B-B14F-4D97-AF65-F5344CB8AC3E}">
        <p14:creationId xmlns:p14="http://schemas.microsoft.com/office/powerpoint/2010/main" val="1496131427"/>
      </p:ext>
    </p:extLst>
  </p:cSld>
  <p:clrMapOvr>
    <a:masterClrMapping/>
  </p:clrMapOvr>
  <p:transition>
    <p:pull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10" name="Title 6">
            <a:extLst>
              <a:ext uri="{FF2B5EF4-FFF2-40B4-BE49-F238E27FC236}">
                <a16:creationId xmlns:a16="http://schemas.microsoft.com/office/drawing/2014/main" id="{8F9B17DB-D85A-4B5F-A44F-4BAD5975CB0B}"/>
              </a:ext>
            </a:extLst>
          </p:cNvPr>
          <p:cNvSpPr>
            <a:spLocks noGrp="1"/>
          </p:cNvSpPr>
          <p:nvPr>
            <p:ph type="ctrTitle"/>
          </p:nvPr>
        </p:nvSpPr>
        <p:spPr>
          <a:xfrm>
            <a:off x="4385412" y="448056"/>
            <a:ext cx="7355484" cy="3401568"/>
          </a:xfrm>
        </p:spPr>
        <p:txBody>
          <a:bodyPr>
            <a:normAutofit/>
          </a:bodyPr>
          <a:lstStyle>
            <a:lvl1pPr>
              <a:defRPr sz="4400"/>
            </a:lvl1pPr>
          </a:lstStyle>
          <a:p>
            <a:r>
              <a:rPr lang="en-US"/>
              <a:t>Click to edit Master title style</a:t>
            </a:r>
            <a:endParaRPr lang="en-US" dirty="0"/>
          </a:p>
        </p:txBody>
      </p:sp>
      <p:sp>
        <p:nvSpPr>
          <p:cNvPr id="15" name="Subtitle 7">
            <a:extLst>
              <a:ext uri="{FF2B5EF4-FFF2-40B4-BE49-F238E27FC236}">
                <a16:creationId xmlns:a16="http://schemas.microsoft.com/office/drawing/2014/main" id="{4582DBBD-4E7B-4825-A55A-B28211141C4D}"/>
              </a:ext>
            </a:extLst>
          </p:cNvPr>
          <p:cNvSpPr>
            <a:spLocks noGrp="1"/>
          </p:cNvSpPr>
          <p:nvPr>
            <p:ph type="subTitle" idx="1"/>
          </p:nvPr>
        </p:nvSpPr>
        <p:spPr>
          <a:xfrm>
            <a:off x="4385412" y="4471416"/>
            <a:ext cx="7355484" cy="1481328"/>
          </a:xfrm>
        </p:spPr>
        <p:txBody>
          <a:bodyPr>
            <a:normAutofit/>
          </a:bodyPr>
          <a:lstStyle>
            <a:lvl1pPr marL="1944" indent="0">
              <a:buNone/>
              <a:defRPr sz="2400"/>
            </a:lvl1pPr>
          </a:lstStyle>
          <a:p>
            <a:r>
              <a:rPr lang="en-US"/>
              <a:t>Click to edit Master subtitle style</a:t>
            </a:r>
            <a:endParaRPr lang="en-US" dirty="0"/>
          </a:p>
        </p:txBody>
      </p:sp>
      <p:cxnSp>
        <p:nvCxnSpPr>
          <p:cNvPr id="18" name="Straight Connector 17">
            <a:extLst>
              <a:ext uri="{FF2B5EF4-FFF2-40B4-BE49-F238E27FC236}">
                <a16:creationId xmlns:a16="http://schemas.microsoft.com/office/drawing/2014/main" id="{2E7AB31A-4165-4478-8B2E-0C5398550476}"/>
              </a:ext>
              <a:ext uri="{C183D7F6-B498-43B3-948B-1728B52AA6E4}">
                <adec:decorative xmlns:adec="http://schemas.microsoft.com/office/drawing/2017/decorative" val="1"/>
              </a:ext>
            </a:extLst>
          </p:cNvPr>
          <p:cNvCxnSpPr>
            <a:cxnSpLocks/>
          </p:cNvCxnSpPr>
          <p:nvPr userDrawn="1"/>
        </p:nvCxnSpPr>
        <p:spPr>
          <a:xfrm>
            <a:off x="4385412" y="4122000"/>
            <a:ext cx="7380000"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25" name="Picture Placeholder 2">
            <a:extLst>
              <a:ext uri="{FF2B5EF4-FFF2-40B4-BE49-F238E27FC236}">
                <a16:creationId xmlns:a16="http://schemas.microsoft.com/office/drawing/2014/main" id="{E2291097-923C-4C79-A2E1-C0C1C5F94393}"/>
              </a:ext>
            </a:extLst>
          </p:cNvPr>
          <p:cNvSpPr>
            <a:spLocks noGrp="1"/>
          </p:cNvSpPr>
          <p:nvPr>
            <p:ph type="pic" sz="quarter" idx="10" hasCustomPrompt="1"/>
          </p:nvPr>
        </p:nvSpPr>
        <p:spPr>
          <a:xfrm>
            <a:off x="449263" y="447675"/>
            <a:ext cx="3449637" cy="1727200"/>
          </a:xfrm>
        </p:spPr>
        <p:txBody>
          <a:bodyPr/>
          <a:lstStyle>
            <a:lvl1pPr marL="1944" indent="0" algn="ctr">
              <a:buNone/>
              <a:defRPr/>
            </a:lvl1pPr>
          </a:lstStyle>
          <a:p>
            <a:r>
              <a:rPr lang="en-US" dirty="0"/>
              <a:t>Insert photo here</a:t>
            </a:r>
          </a:p>
        </p:txBody>
      </p:sp>
      <p:sp>
        <p:nvSpPr>
          <p:cNvPr id="26" name="Picture Placeholder 4">
            <a:extLst>
              <a:ext uri="{FF2B5EF4-FFF2-40B4-BE49-F238E27FC236}">
                <a16:creationId xmlns:a16="http://schemas.microsoft.com/office/drawing/2014/main" id="{BD63B57D-B7E5-4B5F-BA72-251478B503AA}"/>
              </a:ext>
            </a:extLst>
          </p:cNvPr>
          <p:cNvSpPr>
            <a:spLocks noGrp="1"/>
          </p:cNvSpPr>
          <p:nvPr>
            <p:ph type="pic" sz="quarter" idx="11" hasCustomPrompt="1"/>
          </p:nvPr>
        </p:nvSpPr>
        <p:spPr>
          <a:xfrm>
            <a:off x="449263" y="2354263"/>
            <a:ext cx="3449637" cy="1727200"/>
          </a:xfrm>
        </p:spPr>
        <p:txBody>
          <a:bodyPr/>
          <a:lstStyle>
            <a:lvl1pPr marL="1944" indent="0" algn="ctr">
              <a:buNone/>
              <a:defRPr/>
            </a:lvl1pPr>
          </a:lstStyle>
          <a:p>
            <a:r>
              <a:rPr lang="en-US" dirty="0"/>
              <a:t>Insert photo here</a:t>
            </a:r>
          </a:p>
        </p:txBody>
      </p:sp>
      <p:sp>
        <p:nvSpPr>
          <p:cNvPr id="27" name="Picture Placeholder 6">
            <a:extLst>
              <a:ext uri="{FF2B5EF4-FFF2-40B4-BE49-F238E27FC236}">
                <a16:creationId xmlns:a16="http://schemas.microsoft.com/office/drawing/2014/main" id="{5C8C147E-814C-4008-8C13-0216089EF54B}"/>
              </a:ext>
            </a:extLst>
          </p:cNvPr>
          <p:cNvSpPr>
            <a:spLocks noGrp="1"/>
          </p:cNvSpPr>
          <p:nvPr>
            <p:ph type="pic" sz="quarter" idx="12" hasCustomPrompt="1"/>
          </p:nvPr>
        </p:nvSpPr>
        <p:spPr>
          <a:xfrm>
            <a:off x="449263" y="4260850"/>
            <a:ext cx="3449637" cy="1727200"/>
          </a:xfrm>
        </p:spPr>
        <p:txBody>
          <a:bodyPr/>
          <a:lstStyle>
            <a:lvl1pPr marL="1944" indent="0" algn="ctr">
              <a:buNone/>
              <a:defRPr/>
            </a:lvl1pPr>
          </a:lstStyle>
          <a:p>
            <a:r>
              <a:rPr lang="en-US" dirty="0"/>
              <a:t>Insert photo here</a:t>
            </a:r>
          </a:p>
        </p:txBody>
      </p:sp>
    </p:spTree>
    <p:extLst>
      <p:ext uri="{BB962C8B-B14F-4D97-AF65-F5344CB8AC3E}">
        <p14:creationId xmlns:p14="http://schemas.microsoft.com/office/powerpoint/2010/main" val="136540903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a:extLst>
              <a:ext uri="{FF2B5EF4-FFF2-40B4-BE49-F238E27FC236}">
                <a16:creationId xmlns:a16="http://schemas.microsoft.com/office/drawing/2014/main" id="{2A73379A-3FB2-435C-1789-D0073EDA09E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216BB669-F1BE-D10E-FA11-7B0004C9C20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4AF02AD9-E82A-F7AD-F5C3-DD447BB51FA8}"/>
              </a:ext>
            </a:extLst>
          </p:cNvPr>
          <p:cNvSpPr>
            <a:spLocks noGrp="1" noChangeArrowheads="1"/>
          </p:cNvSpPr>
          <p:nvPr>
            <p:ph type="sldNum" sz="quarter" idx="12"/>
          </p:nvPr>
        </p:nvSpPr>
        <p:spPr>
          <a:ln/>
        </p:spPr>
        <p:txBody>
          <a:bodyPr/>
          <a:lstStyle>
            <a:lvl1pPr>
              <a:defRPr/>
            </a:lvl1pPr>
          </a:lstStyle>
          <a:p>
            <a:pPr>
              <a:defRPr/>
            </a:pPr>
            <a:fld id="{020574E2-2A10-4D32-9176-387BADB221E2}" type="slidenum">
              <a:rPr lang="en-US" altLang="en-US"/>
              <a:pPr>
                <a:defRPr/>
              </a:pPr>
              <a:t>‹#›</a:t>
            </a:fld>
            <a:endParaRPr lang="en-US" altLang="en-US"/>
          </a:p>
        </p:txBody>
      </p:sp>
    </p:spTree>
    <p:extLst>
      <p:ext uri="{BB962C8B-B14F-4D97-AF65-F5344CB8AC3E}">
        <p14:creationId xmlns:p14="http://schemas.microsoft.com/office/powerpoint/2010/main" val="4003704252"/>
      </p:ext>
    </p:extLst>
  </p:cSld>
  <p:clrMapOvr>
    <a:masterClrMapping/>
  </p:clrMapOvr>
  <p:transition>
    <p:pull dir="d"/>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F2518AB-0B3A-7C72-D488-8B0F0414EE8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8D580CFF-EA07-EBE7-709F-A0ABD2272F7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220F36CB-85EC-E4EF-15E3-95D0AB198888}"/>
              </a:ext>
            </a:extLst>
          </p:cNvPr>
          <p:cNvSpPr>
            <a:spLocks noGrp="1" noChangeArrowheads="1"/>
          </p:cNvSpPr>
          <p:nvPr>
            <p:ph type="sldNum" sz="quarter" idx="12"/>
          </p:nvPr>
        </p:nvSpPr>
        <p:spPr>
          <a:ln/>
        </p:spPr>
        <p:txBody>
          <a:bodyPr/>
          <a:lstStyle>
            <a:lvl1pPr>
              <a:defRPr/>
            </a:lvl1pPr>
          </a:lstStyle>
          <a:p>
            <a:pPr>
              <a:defRPr/>
            </a:pPr>
            <a:fld id="{93C2DBE8-3CE8-49FB-8038-2F6137ABBF44}" type="slidenum">
              <a:rPr lang="en-US" altLang="en-US"/>
              <a:pPr>
                <a:defRPr/>
              </a:pPr>
              <a:t>‹#›</a:t>
            </a:fld>
            <a:endParaRPr lang="en-US" altLang="en-US"/>
          </a:p>
        </p:txBody>
      </p:sp>
    </p:spTree>
    <p:extLst>
      <p:ext uri="{BB962C8B-B14F-4D97-AF65-F5344CB8AC3E}">
        <p14:creationId xmlns:p14="http://schemas.microsoft.com/office/powerpoint/2010/main" val="1068946151"/>
      </p:ext>
    </p:extLst>
  </p:cSld>
  <p:clrMapOvr>
    <a:masterClrMapping/>
  </p:clrMapOvr>
  <p:transition>
    <p:pull dir="d"/>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381000"/>
            <a:ext cx="2743200" cy="5715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381000"/>
            <a:ext cx="8026400" cy="57150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98DCE50-305D-76F6-F6C4-EF36032C23F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9FD5E981-1517-3781-1294-058A53D4CC4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02971213-5F72-33EA-08E0-FD3D16259F10}"/>
              </a:ext>
            </a:extLst>
          </p:cNvPr>
          <p:cNvSpPr>
            <a:spLocks noGrp="1" noChangeArrowheads="1"/>
          </p:cNvSpPr>
          <p:nvPr>
            <p:ph type="sldNum" sz="quarter" idx="12"/>
          </p:nvPr>
        </p:nvSpPr>
        <p:spPr>
          <a:ln/>
        </p:spPr>
        <p:txBody>
          <a:bodyPr/>
          <a:lstStyle>
            <a:lvl1pPr>
              <a:defRPr/>
            </a:lvl1pPr>
          </a:lstStyle>
          <a:p>
            <a:pPr>
              <a:defRPr/>
            </a:pPr>
            <a:fld id="{96E71005-31A8-4DD9-AE48-55488477304F}" type="slidenum">
              <a:rPr lang="en-US" altLang="en-US"/>
              <a:pPr>
                <a:defRPr/>
              </a:pPr>
              <a:t>‹#›</a:t>
            </a:fld>
            <a:endParaRPr lang="en-US" altLang="en-US"/>
          </a:p>
        </p:txBody>
      </p:sp>
    </p:spTree>
    <p:extLst>
      <p:ext uri="{BB962C8B-B14F-4D97-AF65-F5344CB8AC3E}">
        <p14:creationId xmlns:p14="http://schemas.microsoft.com/office/powerpoint/2010/main" val="1198686582"/>
      </p:ext>
    </p:extLst>
  </p:cSld>
  <p:clrMapOvr>
    <a:masterClrMapping/>
  </p:clrMapOvr>
  <p:transition>
    <p:pull dir="d"/>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10972800" cy="1371600"/>
          </a:xfrm>
        </p:spPr>
        <p:txBody>
          <a:bodyPr/>
          <a:lstStyle/>
          <a:p>
            <a:r>
              <a:rPr lang="en-US"/>
              <a:t>Click to edit Master title style</a:t>
            </a:r>
          </a:p>
        </p:txBody>
      </p:sp>
      <p:sp>
        <p:nvSpPr>
          <p:cNvPr id="3" name="Content Placeholder 2"/>
          <p:cNvSpPr>
            <a:spLocks noGrp="1"/>
          </p:cNvSpPr>
          <p:nvPr>
            <p:ph sz="half" idx="1"/>
          </p:nvPr>
        </p:nvSpPr>
        <p:spPr>
          <a:xfrm>
            <a:off x="609600" y="1981200"/>
            <a:ext cx="53848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981200"/>
            <a:ext cx="53848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F1B5808-B190-250F-F542-CD522647083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E08B7D06-C013-CB8A-93B0-172AC8195BA9}"/>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AEF288A0-48A3-529F-22B8-522666577C3D}"/>
              </a:ext>
            </a:extLst>
          </p:cNvPr>
          <p:cNvSpPr>
            <a:spLocks noGrp="1" noChangeArrowheads="1"/>
          </p:cNvSpPr>
          <p:nvPr>
            <p:ph type="sldNum" sz="quarter" idx="12"/>
          </p:nvPr>
        </p:nvSpPr>
        <p:spPr>
          <a:ln/>
        </p:spPr>
        <p:txBody>
          <a:bodyPr/>
          <a:lstStyle>
            <a:lvl1pPr>
              <a:defRPr/>
            </a:lvl1pPr>
          </a:lstStyle>
          <a:p>
            <a:pPr>
              <a:defRPr/>
            </a:pPr>
            <a:fld id="{A3C4A8BE-7E0E-45C5-8BD2-330E667E6EB6}" type="slidenum">
              <a:rPr lang="en-US" altLang="en-US"/>
              <a:pPr>
                <a:defRPr/>
              </a:pPr>
              <a:t>‹#›</a:t>
            </a:fld>
            <a:endParaRPr lang="en-US" altLang="en-US"/>
          </a:p>
        </p:txBody>
      </p:sp>
    </p:spTree>
    <p:extLst>
      <p:ext uri="{BB962C8B-B14F-4D97-AF65-F5344CB8AC3E}">
        <p14:creationId xmlns:p14="http://schemas.microsoft.com/office/powerpoint/2010/main" val="2127916042"/>
      </p:ext>
    </p:extLst>
  </p:cSld>
  <p:clrMapOvr>
    <a:masterClrMapping/>
  </p:clrMapOvr>
  <p:transition>
    <p:pull dir="d"/>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10972800" cy="1371600"/>
          </a:xfrm>
        </p:spPr>
        <p:txBody>
          <a:bodyPr/>
          <a:lstStyle/>
          <a:p>
            <a:r>
              <a:rPr lang="en-US"/>
              <a:t>Click to edit Master title style</a:t>
            </a:r>
          </a:p>
        </p:txBody>
      </p:sp>
      <p:sp>
        <p:nvSpPr>
          <p:cNvPr id="3" name="Content Placeholder 2"/>
          <p:cNvSpPr>
            <a:spLocks noGrp="1"/>
          </p:cNvSpPr>
          <p:nvPr>
            <p:ph sz="half" idx="1"/>
          </p:nvPr>
        </p:nvSpPr>
        <p:spPr>
          <a:xfrm>
            <a:off x="609600" y="1981200"/>
            <a:ext cx="109728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4114800"/>
            <a:ext cx="109728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B89F91D-432D-B706-284D-7E5DC9F1472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F8B42865-FCE9-8A4B-AF7C-5789727C4ED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63BFE922-1E32-B1B3-AC5C-F73F5A18D808}"/>
              </a:ext>
            </a:extLst>
          </p:cNvPr>
          <p:cNvSpPr>
            <a:spLocks noGrp="1" noChangeArrowheads="1"/>
          </p:cNvSpPr>
          <p:nvPr>
            <p:ph type="sldNum" sz="quarter" idx="12"/>
          </p:nvPr>
        </p:nvSpPr>
        <p:spPr>
          <a:ln/>
        </p:spPr>
        <p:txBody>
          <a:bodyPr/>
          <a:lstStyle>
            <a:lvl1pPr>
              <a:defRPr/>
            </a:lvl1pPr>
          </a:lstStyle>
          <a:p>
            <a:pPr>
              <a:defRPr/>
            </a:pPr>
            <a:fld id="{34B32BEC-5BB2-41EB-9165-C871A19D8745}" type="slidenum">
              <a:rPr lang="en-US" altLang="en-US"/>
              <a:pPr>
                <a:defRPr/>
              </a:pPr>
              <a:t>‹#›</a:t>
            </a:fld>
            <a:endParaRPr lang="en-US" altLang="en-US"/>
          </a:p>
        </p:txBody>
      </p:sp>
    </p:spTree>
    <p:extLst>
      <p:ext uri="{BB962C8B-B14F-4D97-AF65-F5344CB8AC3E}">
        <p14:creationId xmlns:p14="http://schemas.microsoft.com/office/powerpoint/2010/main" val="1213739410"/>
      </p:ext>
    </p:extLst>
  </p:cSld>
  <p:clrMapOvr>
    <a:masterClrMapping/>
  </p:clrMapOvr>
  <p:transition>
    <p:pull dir="d"/>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381000"/>
            <a:ext cx="10972800" cy="5715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8B4F50FC-A8C4-7D7A-810E-54C436BFB4D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AC4B0F86-1EF8-8630-F667-3A05B598132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4A19B5B2-7C0B-ECA0-FBD7-249E26B38C6D}"/>
              </a:ext>
            </a:extLst>
          </p:cNvPr>
          <p:cNvSpPr>
            <a:spLocks noGrp="1" noChangeArrowheads="1"/>
          </p:cNvSpPr>
          <p:nvPr>
            <p:ph type="sldNum" sz="quarter" idx="12"/>
          </p:nvPr>
        </p:nvSpPr>
        <p:spPr>
          <a:ln/>
        </p:spPr>
        <p:txBody>
          <a:bodyPr/>
          <a:lstStyle>
            <a:lvl1pPr>
              <a:defRPr/>
            </a:lvl1pPr>
          </a:lstStyle>
          <a:p>
            <a:pPr>
              <a:defRPr/>
            </a:pPr>
            <a:fld id="{159AD12B-7EF4-4520-AD8D-F80B4DD75B7F}" type="slidenum">
              <a:rPr lang="en-US" altLang="en-US"/>
              <a:pPr>
                <a:defRPr/>
              </a:pPr>
              <a:t>‹#›</a:t>
            </a:fld>
            <a:endParaRPr lang="en-US" altLang="en-US"/>
          </a:p>
        </p:txBody>
      </p:sp>
    </p:spTree>
    <p:extLst>
      <p:ext uri="{BB962C8B-B14F-4D97-AF65-F5344CB8AC3E}">
        <p14:creationId xmlns:p14="http://schemas.microsoft.com/office/powerpoint/2010/main" val="436172044"/>
      </p:ext>
    </p:extLst>
  </p:cSld>
  <p:clrMapOvr>
    <a:masterClrMapping/>
  </p:clrMapOvr>
  <p:transition>
    <p:pull dir="d"/>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10972800" cy="1371600"/>
          </a:xfrm>
        </p:spPr>
        <p:txBody>
          <a:bodyPr/>
          <a:lstStyle/>
          <a:p>
            <a:r>
              <a:rPr lang="en-US"/>
              <a:t>Click to edit Master title style</a:t>
            </a:r>
          </a:p>
        </p:txBody>
      </p:sp>
      <p:sp>
        <p:nvSpPr>
          <p:cNvPr id="3" name="Content Placeholder 2"/>
          <p:cNvSpPr>
            <a:spLocks noGrp="1"/>
          </p:cNvSpPr>
          <p:nvPr>
            <p:ph sz="quarter" idx="1"/>
          </p:nvPr>
        </p:nvSpPr>
        <p:spPr>
          <a:xfrm>
            <a:off x="609600" y="1981200"/>
            <a:ext cx="53848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09600" y="4114800"/>
            <a:ext cx="53848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6197600" y="1981200"/>
            <a:ext cx="53848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3A5C224C-6275-7031-DA6B-C4DD1FF55295}"/>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5">
            <a:extLst>
              <a:ext uri="{FF2B5EF4-FFF2-40B4-BE49-F238E27FC236}">
                <a16:creationId xmlns:a16="http://schemas.microsoft.com/office/drawing/2014/main" id="{FF2E46B8-7519-F259-205D-56A0F219A0A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6">
            <a:extLst>
              <a:ext uri="{FF2B5EF4-FFF2-40B4-BE49-F238E27FC236}">
                <a16:creationId xmlns:a16="http://schemas.microsoft.com/office/drawing/2014/main" id="{348AA0E1-CCB4-9946-430E-1E7536E4163E}"/>
              </a:ext>
            </a:extLst>
          </p:cNvPr>
          <p:cNvSpPr>
            <a:spLocks noGrp="1" noChangeArrowheads="1"/>
          </p:cNvSpPr>
          <p:nvPr>
            <p:ph type="sldNum" sz="quarter" idx="12"/>
          </p:nvPr>
        </p:nvSpPr>
        <p:spPr>
          <a:ln/>
        </p:spPr>
        <p:txBody>
          <a:bodyPr/>
          <a:lstStyle>
            <a:lvl1pPr>
              <a:defRPr/>
            </a:lvl1pPr>
          </a:lstStyle>
          <a:p>
            <a:pPr>
              <a:defRPr/>
            </a:pPr>
            <a:fld id="{E81047B2-C256-485E-9607-D215C2A5C9EE}" type="slidenum">
              <a:rPr lang="en-US" altLang="en-US"/>
              <a:pPr>
                <a:defRPr/>
              </a:pPr>
              <a:t>‹#›</a:t>
            </a:fld>
            <a:endParaRPr lang="en-US" altLang="en-US"/>
          </a:p>
        </p:txBody>
      </p:sp>
    </p:spTree>
    <p:extLst>
      <p:ext uri="{BB962C8B-B14F-4D97-AF65-F5344CB8AC3E}">
        <p14:creationId xmlns:p14="http://schemas.microsoft.com/office/powerpoint/2010/main" val="100524234"/>
      </p:ext>
    </p:extLst>
  </p:cSld>
  <p:clrMapOvr>
    <a:masterClrMapping/>
  </p:clrMapOvr>
  <p:transition>
    <p:pull dir="d"/>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10972800" cy="1371600"/>
          </a:xfrm>
        </p:spPr>
        <p:txBody>
          <a:bodyPr/>
          <a:lstStyle/>
          <a:p>
            <a:r>
              <a:rPr lang="en-US"/>
              <a:t>Click to edit Master title style</a:t>
            </a:r>
          </a:p>
        </p:txBody>
      </p:sp>
      <p:sp>
        <p:nvSpPr>
          <p:cNvPr id="3" name="Text Placeholder 2"/>
          <p:cNvSpPr>
            <a:spLocks noGrp="1"/>
          </p:cNvSpPr>
          <p:nvPr>
            <p:ph type="body" sz="half" idx="1"/>
          </p:nvPr>
        </p:nvSpPr>
        <p:spPr>
          <a:xfrm>
            <a:off x="609600" y="1981200"/>
            <a:ext cx="53848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3848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861925E5-7B21-8702-150B-4BA6B0893DE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0F635715-277D-D6C3-7EC9-C0F8AEBE3B4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8292EAB4-CD9C-D034-14CE-E67ECC189A70}"/>
              </a:ext>
            </a:extLst>
          </p:cNvPr>
          <p:cNvSpPr>
            <a:spLocks noGrp="1" noChangeArrowheads="1"/>
          </p:cNvSpPr>
          <p:nvPr>
            <p:ph type="sldNum" sz="quarter" idx="12"/>
          </p:nvPr>
        </p:nvSpPr>
        <p:spPr>
          <a:ln/>
        </p:spPr>
        <p:txBody>
          <a:bodyPr/>
          <a:lstStyle>
            <a:lvl1pPr>
              <a:defRPr/>
            </a:lvl1pPr>
          </a:lstStyle>
          <a:p>
            <a:pPr>
              <a:defRPr/>
            </a:pPr>
            <a:fld id="{B196584F-A575-480E-9039-B3D8A6E8FBF1}" type="slidenum">
              <a:rPr lang="en-US" altLang="en-US"/>
              <a:pPr>
                <a:defRPr/>
              </a:pPr>
              <a:t>‹#›</a:t>
            </a:fld>
            <a:endParaRPr lang="en-US" altLang="en-US"/>
          </a:p>
        </p:txBody>
      </p:sp>
    </p:spTree>
    <p:extLst>
      <p:ext uri="{BB962C8B-B14F-4D97-AF65-F5344CB8AC3E}">
        <p14:creationId xmlns:p14="http://schemas.microsoft.com/office/powerpoint/2010/main" val="3963346732"/>
      </p:ext>
    </p:extLst>
  </p:cSld>
  <p:clrMapOvr>
    <a:masterClrMapping/>
  </p:clrMapOvr>
  <p:transition>
    <p:pull dir="d"/>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738F2D8-D891-4360-9351-04A6486AE1CA}"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69996562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58E84B6-FA62-4B3A-85E4-33B5EDA373EA}"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540767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6C472BA8-C86A-4A3E-BDE2-5B103B418B09}"/>
              </a:ext>
              <a:ext uri="{C183D7F6-B498-43B3-948B-1728B52AA6E4}">
                <adec:decorative xmlns:adec="http://schemas.microsoft.com/office/drawing/2017/decorative" val="1"/>
              </a:ext>
            </a:extLst>
          </p:cNvPr>
          <p:cNvCxnSpPr>
            <a:cxnSpLocks/>
          </p:cNvCxnSpPr>
          <p:nvPr userDrawn="1"/>
        </p:nvCxnSpPr>
        <p:spPr>
          <a:xfrm>
            <a:off x="449400" y="1609200"/>
            <a:ext cx="11293200"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A4C7BB06-8210-4B65-AD12-157991E7E36A}"/>
              </a:ext>
            </a:extLst>
          </p:cNvPr>
          <p:cNvSpPr>
            <a:spLocks noGrp="1"/>
          </p:cNvSpPr>
          <p:nvPr>
            <p:ph type="title" hasCustomPrompt="1"/>
          </p:nvPr>
        </p:nvSpPr>
        <p:spPr>
          <a:xfrm>
            <a:off x="437626" y="206916"/>
            <a:ext cx="11293199" cy="1026572"/>
          </a:xfrm>
        </p:spPr>
        <p:txBody>
          <a:bodyPr anchor="ctr">
            <a:normAutofit/>
          </a:bodyPr>
          <a:lstStyle>
            <a:lvl1pPr>
              <a:spcBef>
                <a:spcPts val="1000"/>
              </a:spcBef>
              <a:defRPr sz="4400">
                <a:solidFill>
                  <a:schemeClr val="tx1"/>
                </a:solidFill>
              </a:defRPr>
            </a:lvl1pPr>
          </a:lstStyle>
          <a:p>
            <a:r>
              <a:rPr lang="en-US" dirty="0"/>
              <a:t>Click to add title</a:t>
            </a:r>
          </a:p>
        </p:txBody>
      </p:sp>
      <p:sp>
        <p:nvSpPr>
          <p:cNvPr id="3" name="Content Placeholder 2">
            <a:extLst>
              <a:ext uri="{FF2B5EF4-FFF2-40B4-BE49-F238E27FC236}">
                <a16:creationId xmlns:a16="http://schemas.microsoft.com/office/drawing/2014/main" id="{3703CE44-6F04-4B27-8C13-AD0131E9211D}"/>
              </a:ext>
            </a:extLst>
          </p:cNvPr>
          <p:cNvSpPr>
            <a:spLocks noGrp="1"/>
          </p:cNvSpPr>
          <p:nvPr>
            <p:ph sz="quarter" idx="11" hasCustomPrompt="1"/>
          </p:nvPr>
        </p:nvSpPr>
        <p:spPr>
          <a:xfrm>
            <a:off x="436563" y="2017713"/>
            <a:ext cx="11312525" cy="3906837"/>
          </a:xfrm>
        </p:spPr>
        <p:txBody>
          <a:bodyPr>
            <a:normAutofit/>
          </a:bodyPr>
          <a:lstStyle>
            <a:lvl1pPr marL="1944" indent="0">
              <a:buNone/>
              <a:defRPr sz="1600">
                <a:solidFill>
                  <a:schemeClr val="tx1">
                    <a:alpha val="55000"/>
                  </a:schemeClr>
                </a:solidFill>
              </a:defRPr>
            </a:lvl1pPr>
            <a:lvl2pPr marL="451944" indent="0">
              <a:buNone/>
              <a:defRPr sz="1600">
                <a:solidFill>
                  <a:schemeClr val="tx1">
                    <a:alpha val="55000"/>
                  </a:schemeClr>
                </a:solidFill>
              </a:defRPr>
            </a:lvl2pPr>
            <a:lvl3pPr marL="901944" indent="0">
              <a:buNone/>
              <a:defRPr sz="1600">
                <a:solidFill>
                  <a:schemeClr val="tx1">
                    <a:alpha val="55000"/>
                  </a:schemeClr>
                </a:solidFill>
              </a:defRPr>
            </a:lvl3pPr>
            <a:lvl4pPr marL="1351944" indent="0">
              <a:buNone/>
              <a:defRPr sz="1600">
                <a:solidFill>
                  <a:schemeClr val="tx1">
                    <a:alpha val="55000"/>
                  </a:schemeClr>
                </a:solidFill>
              </a:defRPr>
            </a:lvl4pPr>
            <a:lvl5pPr marL="1801944" indent="0">
              <a:buNone/>
              <a:defRPr sz="1600">
                <a:solidFill>
                  <a:schemeClr val="tx1">
                    <a:alpha val="55000"/>
                  </a:schemeClr>
                </a:solidFill>
              </a:defRPr>
            </a:lvl5pPr>
          </a:lstStyle>
          <a:p>
            <a:pPr lvl="0"/>
            <a:r>
              <a:rPr lang="en-US" dirty="0"/>
              <a:t>Click to add content</a:t>
            </a:r>
          </a:p>
        </p:txBody>
      </p:sp>
      <p:sp>
        <p:nvSpPr>
          <p:cNvPr id="5" name="Date Placeholder 6">
            <a:extLst>
              <a:ext uri="{FF2B5EF4-FFF2-40B4-BE49-F238E27FC236}">
                <a16:creationId xmlns:a16="http://schemas.microsoft.com/office/drawing/2014/main" id="{4D71227A-06F0-4EDB-9BA6-C5AA4D028CFD}"/>
              </a:ext>
            </a:extLst>
          </p:cNvPr>
          <p:cNvSpPr>
            <a:spLocks noGrp="1"/>
          </p:cNvSpPr>
          <p:nvPr>
            <p:ph type="dt" sz="half" idx="2"/>
          </p:nvPr>
        </p:nvSpPr>
        <p:spPr>
          <a:xfrm>
            <a:off x="442912" y="6152968"/>
            <a:ext cx="3457576" cy="502920"/>
          </a:xfrm>
        </p:spPr>
        <p:txBody>
          <a:bodyPr/>
          <a:lstStyle>
            <a:lvl1pPr>
              <a:defRPr/>
            </a:lvl1pPr>
          </a:lstStyle>
          <a:p>
            <a:r>
              <a:rPr lang="en-US"/>
              <a:t>2/2/20XX</a:t>
            </a:r>
            <a:endParaRPr lang="en-US" dirty="0"/>
          </a:p>
        </p:txBody>
      </p:sp>
      <p:sp>
        <p:nvSpPr>
          <p:cNvPr id="6" name="Footer Placeholder 7">
            <a:extLst>
              <a:ext uri="{FF2B5EF4-FFF2-40B4-BE49-F238E27FC236}">
                <a16:creationId xmlns:a16="http://schemas.microsoft.com/office/drawing/2014/main" id="{9F297A86-7B17-452A-9C74-D1F11ACBB1AE}"/>
              </a:ext>
            </a:extLst>
          </p:cNvPr>
          <p:cNvSpPr>
            <a:spLocks noGrp="1"/>
          </p:cNvSpPr>
          <p:nvPr>
            <p:ph type="ftr" sz="quarter" idx="3"/>
          </p:nvPr>
        </p:nvSpPr>
        <p:spPr>
          <a:xfrm>
            <a:off x="4370832" y="6153912"/>
            <a:ext cx="5397056" cy="502920"/>
          </a:xfrm>
        </p:spPr>
        <p:txBody>
          <a:bodyPr/>
          <a:lstStyle>
            <a:lvl1pPr>
              <a:defRPr/>
            </a:lvl1pPr>
          </a:lstStyle>
          <a:p>
            <a:r>
              <a:rPr lang="en-US" dirty="0"/>
              <a:t>PRESENTATION TITLE</a:t>
            </a:r>
          </a:p>
        </p:txBody>
      </p:sp>
      <p:sp>
        <p:nvSpPr>
          <p:cNvPr id="8" name="Slide Number Placeholder 11">
            <a:extLst>
              <a:ext uri="{FF2B5EF4-FFF2-40B4-BE49-F238E27FC236}">
                <a16:creationId xmlns:a16="http://schemas.microsoft.com/office/drawing/2014/main" id="{5A51317C-59B0-4A35-8F79-F4AE3B59E4E9}"/>
              </a:ext>
            </a:extLst>
          </p:cNvPr>
          <p:cNvSpPr>
            <a:spLocks noGrp="1"/>
          </p:cNvSpPr>
          <p:nvPr>
            <p:ph type="sldNum" sz="quarter" idx="4"/>
          </p:nvPr>
        </p:nvSpPr>
        <p:spPr>
          <a:xfrm>
            <a:off x="11241025" y="6153912"/>
            <a:ext cx="502920" cy="502920"/>
          </a:xfrm>
        </p:spPr>
        <p:txBody>
          <a:bodyPr tIns="180000" bIns="180000"/>
          <a:lstStyle>
            <a:lvl1pPr algn="r">
              <a:defRPr/>
            </a:lvl1pPr>
          </a:lstStyle>
          <a:p>
            <a:fld id="{0D309695-DEC3-40DA-9DF5-330280C9D0E8}" type="slidenum">
              <a:rPr lang="en-US" smtClean="0"/>
              <a:pPr/>
              <a:t>‹#›</a:t>
            </a:fld>
            <a:endParaRPr lang="en-US" dirty="0"/>
          </a:p>
        </p:txBody>
      </p:sp>
    </p:spTree>
    <p:extLst>
      <p:ext uri="{BB962C8B-B14F-4D97-AF65-F5344CB8AC3E}">
        <p14:creationId xmlns:p14="http://schemas.microsoft.com/office/powerpoint/2010/main" val="313429395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7DB4567-E485-4EB1-A31F-2C38AC1A433A}"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6399249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092DE32-18F9-4110-8DE3-D89C15A3260B}" type="datetime1">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1409543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255EC49-C0CD-4137-85B7-A1D48C0378C9}" type="datetime1">
              <a:rPr lang="en-US" smtClean="0"/>
              <a:t>8/10/2026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1565166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9446EDD-F5F0-49CF-830A-9C4C66885FF8}" type="datetime1">
              <a:rPr lang="en-US" smtClean="0"/>
              <a:t>8/10/2026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21267808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BD8581-A627-4843-B045-8849CE1333B4}" type="datetime1">
              <a:rPr lang="en-US" smtClean="0"/>
              <a:t>8/10/2026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74563109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882C498-D846-42E3-91F4-287E1B3C1624}" type="datetime1">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7125597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1F80802-1E5E-4F75-AD1B-3DFCC838B6BE}" type="datetime1">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13105852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D0D2E8-3DAC-4ED5-A811-9A3DC8DCC125}"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5040562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071A730-A0A7-4FAE-BC22-FF74CA62F174}"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2515712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54B7F822-8789-44CB-8541-D5FCC73DFBF5}" type="datetime1">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746153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32E1050-6C12-4B39-8715-4D547243926E}"/>
              </a:ext>
              <a:ext uri="{C183D7F6-B498-43B3-948B-1728B52AA6E4}">
                <adec:decorative xmlns:adec="http://schemas.microsoft.com/office/drawing/2017/decorative" val="1"/>
              </a:ext>
            </a:extLst>
          </p:cNvPr>
          <p:cNvCxnSpPr>
            <a:cxnSpLocks/>
          </p:cNvCxnSpPr>
          <p:nvPr userDrawn="1"/>
        </p:nvCxnSpPr>
        <p:spPr>
          <a:xfrm>
            <a:off x="449400" y="1609200"/>
            <a:ext cx="11293200"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4E513D97-B9A8-4710-A599-E88B1669A73C}"/>
              </a:ext>
            </a:extLst>
          </p:cNvPr>
          <p:cNvSpPr>
            <a:spLocks noGrp="1"/>
          </p:cNvSpPr>
          <p:nvPr>
            <p:ph type="title" hasCustomPrompt="1"/>
          </p:nvPr>
        </p:nvSpPr>
        <p:spPr>
          <a:xfrm>
            <a:off x="437626" y="206916"/>
            <a:ext cx="11311461" cy="1026572"/>
          </a:xfrm>
        </p:spPr>
        <p:txBody>
          <a:bodyPr anchor="ctr">
            <a:normAutofit/>
          </a:bodyPr>
          <a:lstStyle>
            <a:lvl1pPr>
              <a:spcBef>
                <a:spcPts val="1000"/>
              </a:spcBef>
              <a:defRPr sz="4400">
                <a:solidFill>
                  <a:schemeClr val="tx1"/>
                </a:solidFill>
              </a:defRPr>
            </a:lvl1pPr>
          </a:lstStyle>
          <a:p>
            <a:r>
              <a:rPr lang="en-US" dirty="0"/>
              <a:t>Click to add title</a:t>
            </a:r>
          </a:p>
        </p:txBody>
      </p:sp>
      <p:sp>
        <p:nvSpPr>
          <p:cNvPr id="10" name="Content Placeholder 2">
            <a:extLst>
              <a:ext uri="{FF2B5EF4-FFF2-40B4-BE49-F238E27FC236}">
                <a16:creationId xmlns:a16="http://schemas.microsoft.com/office/drawing/2014/main" id="{8E769319-28CA-4E68-8E19-68C73CD16478}"/>
              </a:ext>
            </a:extLst>
          </p:cNvPr>
          <p:cNvSpPr>
            <a:spLocks noGrp="1"/>
          </p:cNvSpPr>
          <p:nvPr>
            <p:ph sz="quarter" idx="11" hasCustomPrompt="1"/>
          </p:nvPr>
        </p:nvSpPr>
        <p:spPr>
          <a:xfrm>
            <a:off x="436563" y="2210546"/>
            <a:ext cx="11312525" cy="3522363"/>
          </a:xfrm>
        </p:spPr>
        <p:txBody>
          <a:bodyPr>
            <a:normAutofit/>
          </a:bodyPr>
          <a:lstStyle>
            <a:lvl1pPr marL="1944" indent="0">
              <a:buNone/>
              <a:defRPr sz="1600">
                <a:solidFill>
                  <a:schemeClr val="tx1">
                    <a:alpha val="55000"/>
                  </a:schemeClr>
                </a:solidFill>
              </a:defRPr>
            </a:lvl1pPr>
            <a:lvl2pPr marL="451944" indent="0">
              <a:buNone/>
              <a:defRPr sz="1600">
                <a:solidFill>
                  <a:schemeClr val="tx1">
                    <a:alpha val="55000"/>
                  </a:schemeClr>
                </a:solidFill>
              </a:defRPr>
            </a:lvl2pPr>
            <a:lvl3pPr marL="901944" indent="0">
              <a:buNone/>
              <a:defRPr sz="1600">
                <a:solidFill>
                  <a:schemeClr val="tx1">
                    <a:alpha val="55000"/>
                  </a:schemeClr>
                </a:solidFill>
              </a:defRPr>
            </a:lvl3pPr>
            <a:lvl4pPr marL="1351944" indent="0">
              <a:buNone/>
              <a:defRPr sz="1600">
                <a:solidFill>
                  <a:schemeClr val="tx1">
                    <a:alpha val="55000"/>
                  </a:schemeClr>
                </a:solidFill>
              </a:defRPr>
            </a:lvl4pPr>
            <a:lvl5pPr marL="1801944" indent="0">
              <a:buNone/>
              <a:defRPr sz="1600">
                <a:solidFill>
                  <a:schemeClr val="tx1">
                    <a:alpha val="55000"/>
                  </a:schemeClr>
                </a:solidFill>
              </a:defRPr>
            </a:lvl5pPr>
          </a:lstStyle>
          <a:p>
            <a:pPr lvl="0"/>
            <a:r>
              <a:rPr lang="en-US" dirty="0"/>
              <a:t>Click to add content</a:t>
            </a:r>
          </a:p>
        </p:txBody>
      </p:sp>
      <p:sp>
        <p:nvSpPr>
          <p:cNvPr id="3" name="Date Placeholder 6">
            <a:extLst>
              <a:ext uri="{FF2B5EF4-FFF2-40B4-BE49-F238E27FC236}">
                <a16:creationId xmlns:a16="http://schemas.microsoft.com/office/drawing/2014/main" id="{7EBC5E34-0C82-438C-B5D6-3C1B0209B2C0}"/>
              </a:ext>
            </a:extLst>
          </p:cNvPr>
          <p:cNvSpPr>
            <a:spLocks noGrp="1"/>
          </p:cNvSpPr>
          <p:nvPr>
            <p:ph type="dt" sz="half" idx="2"/>
          </p:nvPr>
        </p:nvSpPr>
        <p:spPr>
          <a:xfrm>
            <a:off x="442912" y="6152968"/>
            <a:ext cx="3457576" cy="502920"/>
          </a:xfrm>
        </p:spPr>
        <p:txBody>
          <a:bodyPr/>
          <a:lstStyle>
            <a:lvl1pPr>
              <a:defRPr/>
            </a:lvl1pPr>
          </a:lstStyle>
          <a:p>
            <a:r>
              <a:rPr lang="en-US"/>
              <a:t>2/2/20XX</a:t>
            </a:r>
            <a:endParaRPr lang="en-US" dirty="0"/>
          </a:p>
        </p:txBody>
      </p:sp>
      <p:sp>
        <p:nvSpPr>
          <p:cNvPr id="4" name="Footer Placeholder 7">
            <a:extLst>
              <a:ext uri="{FF2B5EF4-FFF2-40B4-BE49-F238E27FC236}">
                <a16:creationId xmlns:a16="http://schemas.microsoft.com/office/drawing/2014/main" id="{0BDEB4F1-6670-45BB-B9CB-C99C1EDB76C9}"/>
              </a:ext>
            </a:extLst>
          </p:cNvPr>
          <p:cNvSpPr>
            <a:spLocks noGrp="1"/>
          </p:cNvSpPr>
          <p:nvPr>
            <p:ph type="ftr" sz="quarter" idx="3"/>
          </p:nvPr>
        </p:nvSpPr>
        <p:spPr>
          <a:xfrm>
            <a:off x="4370832" y="6153912"/>
            <a:ext cx="5397056" cy="502920"/>
          </a:xfrm>
        </p:spPr>
        <p:txBody>
          <a:bodyPr/>
          <a:lstStyle>
            <a:lvl1pPr>
              <a:defRPr/>
            </a:lvl1pPr>
          </a:lstStyle>
          <a:p>
            <a:r>
              <a:rPr lang="en-US" dirty="0"/>
              <a:t>PRESENTATION TITLE</a:t>
            </a:r>
          </a:p>
        </p:txBody>
      </p:sp>
      <p:sp>
        <p:nvSpPr>
          <p:cNvPr id="8" name="Slide Number Placeholder 11">
            <a:extLst>
              <a:ext uri="{FF2B5EF4-FFF2-40B4-BE49-F238E27FC236}">
                <a16:creationId xmlns:a16="http://schemas.microsoft.com/office/drawing/2014/main" id="{1930349C-8BE0-47EA-B0BA-1F8A839CCB44}"/>
              </a:ext>
            </a:extLst>
          </p:cNvPr>
          <p:cNvSpPr>
            <a:spLocks noGrp="1"/>
          </p:cNvSpPr>
          <p:nvPr>
            <p:ph type="sldNum" sz="quarter" idx="4"/>
          </p:nvPr>
        </p:nvSpPr>
        <p:spPr>
          <a:xfrm>
            <a:off x="11241025" y="6153912"/>
            <a:ext cx="502920" cy="502920"/>
          </a:xfrm>
        </p:spPr>
        <p:txBody>
          <a:bodyPr tIns="180000" bIns="180000"/>
          <a:lstStyle>
            <a:lvl1pPr algn="r">
              <a:defRPr/>
            </a:lvl1pPr>
          </a:lstStyle>
          <a:p>
            <a:fld id="{0D309695-DEC3-40DA-9DF5-330280C9D0E8}" type="slidenum">
              <a:rPr lang="en-US" smtClean="0"/>
              <a:pPr/>
              <a:t>‹#›</a:t>
            </a:fld>
            <a:endParaRPr lang="en-US" dirty="0"/>
          </a:p>
        </p:txBody>
      </p:sp>
    </p:spTree>
    <p:extLst>
      <p:ext uri="{BB962C8B-B14F-4D97-AF65-F5344CB8AC3E}">
        <p14:creationId xmlns:p14="http://schemas.microsoft.com/office/powerpoint/2010/main" val="17977815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EFFED3C1-31E4-41C3-AD7E-00C73C6FD257}" type="datetime1">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405457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3463B326-77DF-4BC2-B090-2C4783911A67}" type="datetime1">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79556102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704581-A275-40C4-83E0-D84CDAFE1233}"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5393928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B297FC-7A2D-40F3-8683-32B577EB527B}"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48584479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243638"/>
            <a:ext cx="2844800" cy="457200"/>
          </a:xfrm>
        </p:spPr>
        <p:txBody>
          <a:bodyPr/>
          <a:lstStyle>
            <a:lvl1pPr>
              <a:defRPr/>
            </a:lvl1pPr>
          </a:lstStyle>
          <a:p>
            <a:fld id="{B48F0697-D822-4A0B-8478-A4926866BF32}" type="datetime1">
              <a:rPr lang="en-US" altLang="en-US" smtClean="0"/>
              <a:t>8/10/2026</a:t>
            </a:fld>
            <a:endParaRPr lang="en-US" altLang="en-US"/>
          </a:p>
        </p:txBody>
      </p:sp>
      <p:sp>
        <p:nvSpPr>
          <p:cNvPr id="6" name="Footer Placeholder 5"/>
          <p:cNvSpPr>
            <a:spLocks noGrp="1"/>
          </p:cNvSpPr>
          <p:nvPr>
            <p:ph type="ftr" sz="quarter" idx="11"/>
          </p:nvPr>
        </p:nvSpPr>
        <p:spPr>
          <a:xfrm>
            <a:off x="4165600" y="6248400"/>
            <a:ext cx="38608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8737600" y="6243638"/>
            <a:ext cx="2844800" cy="457200"/>
          </a:xfrm>
        </p:spPr>
        <p:txBody>
          <a:bodyPr/>
          <a:lstStyle>
            <a:lvl1pPr>
              <a:defRPr/>
            </a:lvl1pPr>
          </a:lstStyle>
          <a:p>
            <a:fld id="{30E87EE9-7E76-4E33-8772-9029F74C8BA8}" type="slidenum">
              <a:rPr lang="en-US" altLang="en-US"/>
              <a:pPr/>
              <a:t>‹#›</a:t>
            </a:fld>
            <a:endParaRPr lang="en-US" altLang="en-US"/>
          </a:p>
        </p:txBody>
      </p:sp>
    </p:spTree>
    <p:extLst>
      <p:ext uri="{BB962C8B-B14F-4D97-AF65-F5344CB8AC3E}">
        <p14:creationId xmlns:p14="http://schemas.microsoft.com/office/powerpoint/2010/main" val="102370030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7813"/>
            <a:ext cx="10972800" cy="58531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609600" y="6243638"/>
            <a:ext cx="2844800" cy="457200"/>
          </a:xfrm>
        </p:spPr>
        <p:txBody>
          <a:bodyPr/>
          <a:lstStyle>
            <a:lvl1pPr>
              <a:defRPr/>
            </a:lvl1pPr>
          </a:lstStyle>
          <a:p>
            <a:endParaRPr lang="en-US" altLang="en-US"/>
          </a:p>
        </p:txBody>
      </p:sp>
      <p:sp>
        <p:nvSpPr>
          <p:cNvPr id="4" name="Footer Placeholder 3"/>
          <p:cNvSpPr>
            <a:spLocks noGrp="1"/>
          </p:cNvSpPr>
          <p:nvPr>
            <p:ph type="ftr" sz="quarter" idx="11"/>
          </p:nvPr>
        </p:nvSpPr>
        <p:spPr>
          <a:xfrm>
            <a:off x="4165600" y="6248400"/>
            <a:ext cx="3860800" cy="457200"/>
          </a:xfrm>
        </p:spPr>
        <p:txBody>
          <a:bodyPr/>
          <a:lstStyle>
            <a:lvl1pPr>
              <a:defRPr/>
            </a:lvl1pPr>
          </a:lstStyle>
          <a:p>
            <a:endParaRPr lang="en-US" altLang="en-US"/>
          </a:p>
        </p:txBody>
      </p:sp>
      <p:sp>
        <p:nvSpPr>
          <p:cNvPr id="5" name="Slide Number Placeholder 4"/>
          <p:cNvSpPr>
            <a:spLocks noGrp="1"/>
          </p:cNvSpPr>
          <p:nvPr>
            <p:ph type="sldNum" sz="quarter" idx="12"/>
          </p:nvPr>
        </p:nvSpPr>
        <p:spPr>
          <a:xfrm>
            <a:off x="8737600" y="6243638"/>
            <a:ext cx="2844800" cy="457200"/>
          </a:xfrm>
        </p:spPr>
        <p:txBody>
          <a:bodyPr/>
          <a:lstStyle>
            <a:lvl1pPr>
              <a:defRPr/>
            </a:lvl1pPr>
          </a:lstStyle>
          <a:p>
            <a:fld id="{1BD79D8C-487A-4E59-848C-890AB694A678}" type="slidenum">
              <a:rPr lang="en-US" altLang="en-US"/>
              <a:pPr/>
              <a:t>‹#›</a:t>
            </a:fld>
            <a:endParaRPr lang="en-US" altLang="en-US"/>
          </a:p>
        </p:txBody>
      </p:sp>
    </p:spTree>
    <p:extLst>
      <p:ext uri="{BB962C8B-B14F-4D97-AF65-F5344CB8AC3E}">
        <p14:creationId xmlns:p14="http://schemas.microsoft.com/office/powerpoint/2010/main" val="383540299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243638"/>
            <a:ext cx="28448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4165600" y="6248400"/>
            <a:ext cx="38608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8737600" y="6243638"/>
            <a:ext cx="2844800" cy="457200"/>
          </a:xfrm>
        </p:spPr>
        <p:txBody>
          <a:bodyPr/>
          <a:lstStyle>
            <a:lvl1pPr>
              <a:defRPr/>
            </a:lvl1pPr>
          </a:lstStyle>
          <a:p>
            <a:fld id="{CE0EE932-E7B4-4E54-A77D-BED8DF3338A3}" type="slidenum">
              <a:rPr lang="en-US" altLang="en-US"/>
              <a:pPr/>
              <a:t>‹#›</a:t>
            </a:fld>
            <a:endParaRPr lang="en-US" altLang="en-US"/>
          </a:p>
        </p:txBody>
      </p:sp>
    </p:spTree>
    <p:extLst>
      <p:ext uri="{BB962C8B-B14F-4D97-AF65-F5344CB8AC3E}">
        <p14:creationId xmlns:p14="http://schemas.microsoft.com/office/powerpoint/2010/main" val="38821738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800" cy="21891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41763"/>
            <a:ext cx="5384800" cy="21891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609600" y="6243638"/>
            <a:ext cx="2844800" cy="457200"/>
          </a:xfrm>
        </p:spPr>
        <p:txBody>
          <a:bodyPr/>
          <a:lstStyle>
            <a:lvl1pPr>
              <a:defRPr/>
            </a:lvl1pPr>
          </a:lstStyle>
          <a:p>
            <a:endParaRPr lang="en-US" altLang="en-US"/>
          </a:p>
        </p:txBody>
      </p:sp>
      <p:sp>
        <p:nvSpPr>
          <p:cNvPr id="7" name="Footer Placeholder 6"/>
          <p:cNvSpPr>
            <a:spLocks noGrp="1"/>
          </p:cNvSpPr>
          <p:nvPr>
            <p:ph type="ftr" sz="quarter" idx="11"/>
          </p:nvPr>
        </p:nvSpPr>
        <p:spPr>
          <a:xfrm>
            <a:off x="4165600" y="6248400"/>
            <a:ext cx="3860800" cy="457200"/>
          </a:xfrm>
        </p:spPr>
        <p:txBody>
          <a:bodyPr/>
          <a:lstStyle>
            <a:lvl1pPr>
              <a:defRPr/>
            </a:lvl1pPr>
          </a:lstStyle>
          <a:p>
            <a:endParaRPr lang="en-US" altLang="en-US"/>
          </a:p>
        </p:txBody>
      </p:sp>
      <p:sp>
        <p:nvSpPr>
          <p:cNvPr id="8" name="Slide Number Placeholder 7"/>
          <p:cNvSpPr>
            <a:spLocks noGrp="1"/>
          </p:cNvSpPr>
          <p:nvPr>
            <p:ph type="sldNum" sz="quarter" idx="12"/>
          </p:nvPr>
        </p:nvSpPr>
        <p:spPr>
          <a:xfrm>
            <a:off x="8737600" y="6243638"/>
            <a:ext cx="2844800" cy="457200"/>
          </a:xfrm>
        </p:spPr>
        <p:txBody>
          <a:bodyPr/>
          <a:lstStyle>
            <a:lvl1pPr>
              <a:defRPr/>
            </a:lvl1pPr>
          </a:lstStyle>
          <a:p>
            <a:fld id="{17438CE6-0616-440C-95AE-B8BA074C6A9E}" type="slidenum">
              <a:rPr lang="en-US" altLang="en-US"/>
              <a:pPr/>
              <a:t>‹#›</a:t>
            </a:fld>
            <a:endParaRPr lang="en-US" altLang="en-US"/>
          </a:p>
        </p:txBody>
      </p:sp>
    </p:spTree>
    <p:extLst>
      <p:ext uri="{BB962C8B-B14F-4D97-AF65-F5344CB8AC3E}">
        <p14:creationId xmlns:p14="http://schemas.microsoft.com/office/powerpoint/2010/main" val="359698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AndTx">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1"/>
            <a:ext cx="5384800" cy="21891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09600" y="3941763"/>
            <a:ext cx="5384800" cy="21891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6197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609600" y="6243638"/>
            <a:ext cx="2844800" cy="457200"/>
          </a:xfrm>
        </p:spPr>
        <p:txBody>
          <a:bodyPr/>
          <a:lstStyle>
            <a:lvl1pPr>
              <a:defRPr/>
            </a:lvl1pPr>
          </a:lstStyle>
          <a:p>
            <a:endParaRPr lang="en-US" altLang="en-US"/>
          </a:p>
        </p:txBody>
      </p:sp>
      <p:sp>
        <p:nvSpPr>
          <p:cNvPr id="7" name="Footer Placeholder 6"/>
          <p:cNvSpPr>
            <a:spLocks noGrp="1"/>
          </p:cNvSpPr>
          <p:nvPr>
            <p:ph type="ftr" sz="quarter" idx="11"/>
          </p:nvPr>
        </p:nvSpPr>
        <p:spPr>
          <a:xfrm>
            <a:off x="4165600" y="6248400"/>
            <a:ext cx="3860800" cy="457200"/>
          </a:xfrm>
        </p:spPr>
        <p:txBody>
          <a:bodyPr/>
          <a:lstStyle>
            <a:lvl1pPr>
              <a:defRPr/>
            </a:lvl1pPr>
          </a:lstStyle>
          <a:p>
            <a:endParaRPr lang="en-US" altLang="en-US"/>
          </a:p>
        </p:txBody>
      </p:sp>
      <p:sp>
        <p:nvSpPr>
          <p:cNvPr id="8" name="Slide Number Placeholder 7"/>
          <p:cNvSpPr>
            <a:spLocks noGrp="1"/>
          </p:cNvSpPr>
          <p:nvPr>
            <p:ph type="sldNum" sz="quarter" idx="12"/>
          </p:nvPr>
        </p:nvSpPr>
        <p:spPr>
          <a:xfrm>
            <a:off x="8737600" y="6243638"/>
            <a:ext cx="2844800" cy="457200"/>
          </a:xfrm>
        </p:spPr>
        <p:txBody>
          <a:bodyPr/>
          <a:lstStyle>
            <a:lvl1pPr>
              <a:defRPr/>
            </a:lvl1pPr>
          </a:lstStyle>
          <a:p>
            <a:fld id="{F077C07F-8EC7-4E1E-BD95-F469FC437732}" type="slidenum">
              <a:rPr lang="en-US" altLang="en-US"/>
              <a:pPr/>
              <a:t>‹#›</a:t>
            </a:fld>
            <a:endParaRPr lang="en-US" altLang="en-US"/>
          </a:p>
        </p:txBody>
      </p:sp>
    </p:spTree>
    <p:extLst>
      <p:ext uri="{BB962C8B-B14F-4D97-AF65-F5344CB8AC3E}">
        <p14:creationId xmlns:p14="http://schemas.microsoft.com/office/powerpoint/2010/main" val="389089421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2" name="Freeform 6" title="Page Number Shape"/>
          <p:cNvSpPr/>
          <p:nvPr/>
        </p:nvSpPr>
        <p:spPr bwMode="auto">
          <a:xfrm>
            <a:off x="11784011" y="118920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2"/>
          </a:solidFill>
          <a:ln w="0">
            <a:noFill/>
            <a:prstDash val="solid"/>
            <a:round/>
            <a:headEnd/>
            <a:tailEnd/>
          </a:ln>
        </p:spPr>
      </p:sp>
      <p:sp>
        <p:nvSpPr>
          <p:cNvPr id="2" name="Title 1"/>
          <p:cNvSpPr>
            <a:spLocks noGrp="1"/>
          </p:cNvSpPr>
          <p:nvPr>
            <p:ph type="ctrTitle"/>
          </p:nvPr>
        </p:nvSpPr>
        <p:spPr>
          <a:xfrm>
            <a:off x="1088913" y="1143293"/>
            <a:ext cx="7034362" cy="4268965"/>
          </a:xfrm>
        </p:spPr>
        <p:txBody>
          <a:bodyPr anchor="t">
            <a:normAutofit/>
          </a:bodyPr>
          <a:lstStyle>
            <a:lvl1pPr algn="l">
              <a:lnSpc>
                <a:spcPct val="85000"/>
              </a:lnSpc>
              <a:defRPr sz="77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088914" y="5537925"/>
            <a:ext cx="7034362" cy="706355"/>
          </a:xfrm>
        </p:spPr>
        <p:txBody>
          <a:bodyPr>
            <a:normAutofit/>
          </a:bodyPr>
          <a:lstStyle>
            <a:lvl1pPr marL="0" indent="0" algn="l">
              <a:lnSpc>
                <a:spcPct val="114000"/>
              </a:lnSpc>
              <a:spcBef>
                <a:spcPts val="0"/>
              </a:spcBef>
              <a:buNone/>
              <a:defRPr sz="2000" b="0" i="1"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88913" y="6314440"/>
            <a:ext cx="1596622" cy="365125"/>
          </a:xfrm>
        </p:spPr>
        <p:txBody>
          <a:bodyPr/>
          <a:lstStyle>
            <a:lvl1pPr algn="l">
              <a:defRPr sz="1200">
                <a:solidFill>
                  <a:schemeClr val="tx2"/>
                </a:solidFill>
              </a:defRPr>
            </a:lvl1pPr>
          </a:lstStyle>
          <a:p>
            <a:fld id="{D851B79F-7913-49CA-B278-5BE7E2BD4ACF}" type="datetime1">
              <a:rPr lang="en-US" smtClean="0"/>
              <a:t>8/10/2026</a:t>
            </a:fld>
            <a:endParaRPr lang="en-US" dirty="0"/>
          </a:p>
        </p:txBody>
      </p:sp>
      <p:sp>
        <p:nvSpPr>
          <p:cNvPr id="5" name="Footer Placeholder 4"/>
          <p:cNvSpPr>
            <a:spLocks noGrp="1"/>
          </p:cNvSpPr>
          <p:nvPr>
            <p:ph type="ftr" sz="quarter" idx="11"/>
          </p:nvPr>
        </p:nvSpPr>
        <p:spPr>
          <a:xfrm>
            <a:off x="3000591" y="6314440"/>
            <a:ext cx="5122683" cy="365125"/>
          </a:xfrm>
        </p:spPr>
        <p:txBody>
          <a:bodyPr/>
          <a:lstStyle>
            <a:lvl1pPr algn="l">
              <a:defRPr b="0">
                <a:solidFill>
                  <a:schemeClr val="tx2"/>
                </a:solidFill>
              </a:defRPr>
            </a:lvl1pPr>
          </a:lstStyle>
          <a:p>
            <a:endParaRPr lang="en-US" dirty="0"/>
          </a:p>
        </p:txBody>
      </p:sp>
      <p:sp>
        <p:nvSpPr>
          <p:cNvPr id="6" name="Slide Number Placeholder 5"/>
          <p:cNvSpPr>
            <a:spLocks noGrp="1"/>
          </p:cNvSpPr>
          <p:nvPr>
            <p:ph type="sldNum" sz="quarter" idx="12"/>
          </p:nvPr>
        </p:nvSpPr>
        <p:spPr>
          <a:xfrm>
            <a:off x="11784011" y="1416216"/>
            <a:ext cx="407988" cy="365125"/>
          </a:xfrm>
        </p:spPr>
        <p:txBody>
          <a:bodyPr/>
          <a:lstStyle>
            <a:lvl1pPr algn="r">
              <a:defRPr>
                <a:solidFill>
                  <a:schemeClr val="accent1"/>
                </a:solidFill>
              </a:defRPr>
            </a:lvl1pPr>
          </a:lstStyle>
          <a:p>
            <a:fld id="{2AC27A5A-7290-4DE1-BA94-4BE8A8E57DCF}" type="slidenum">
              <a:rPr lang="en-US" smtClean="0"/>
              <a:pPr/>
              <a:t>‹#›</a:t>
            </a:fld>
            <a:endParaRPr lang="en-US" dirty="0"/>
          </a:p>
        </p:txBody>
      </p:sp>
      <p:cxnSp>
        <p:nvCxnSpPr>
          <p:cNvPr id="9" name="Straight Connector 8" title="Verticle Rule Line"/>
          <p:cNvCxnSpPr/>
          <p:nvPr/>
        </p:nvCxnSpPr>
        <p:spPr>
          <a:xfrm>
            <a:off x="773855" y="1257300"/>
            <a:ext cx="0" cy="560070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81740"/>
      </p:ext>
    </p:extLst>
  </p:cSld>
  <p:clrMapOvr>
    <a:overrideClrMapping bg1="dk1" tx1="lt1" bg2="dk2" tx2="lt2" accent1="accent1" accent2="accent2" accent3="accent3" accent4="accent4" accent5="accent5" accent6="accent6" hlink="hlink" folHlink="folHlink"/>
  </p:clrMapOvr>
  <p:transition>
    <p:split orient="vert"/>
  </p:transition>
  <p:extLst>
    <p:ext uri="{DCECCB84-F9BA-43D5-87BE-67443E8EF086}">
      <p15:sldGuideLst xmlns:p15="http://schemas.microsoft.com/office/powerpoint/2012/main">
        <p15:guide id="1" orient="horz" pos="79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Picture Placeholder 7">
            <a:extLst>
              <a:ext uri="{FF2B5EF4-FFF2-40B4-BE49-F238E27FC236}">
                <a16:creationId xmlns:a16="http://schemas.microsoft.com/office/drawing/2014/main" id="{5BE7201D-E29D-4C0F-8BDA-C31C7AD21FF9}"/>
              </a:ext>
            </a:extLst>
          </p:cNvPr>
          <p:cNvSpPr>
            <a:spLocks noGrp="1"/>
          </p:cNvSpPr>
          <p:nvPr>
            <p:ph type="pic" sz="quarter" idx="13" hasCustomPrompt="1"/>
          </p:nvPr>
        </p:nvSpPr>
        <p:spPr>
          <a:xfrm>
            <a:off x="0" y="0"/>
            <a:ext cx="12192000" cy="5949950"/>
          </a:xfrm>
          <a:solidFill>
            <a:schemeClr val="accent6">
              <a:lumMod val="40000"/>
              <a:lumOff val="60000"/>
            </a:schemeClr>
          </a:solidFill>
        </p:spPr>
        <p:txBody>
          <a:bodyPr anchor="ctr"/>
          <a:lstStyle>
            <a:lvl1pPr marL="1944" indent="0" algn="ctr">
              <a:buNone/>
              <a:defRPr/>
            </a:lvl1pPr>
          </a:lstStyle>
          <a:p>
            <a:r>
              <a:rPr lang="en-US" dirty="0"/>
              <a:t>Insert photo here</a:t>
            </a:r>
          </a:p>
        </p:txBody>
      </p:sp>
      <p:sp>
        <p:nvSpPr>
          <p:cNvPr id="6" name="Title 5">
            <a:extLst>
              <a:ext uri="{FF2B5EF4-FFF2-40B4-BE49-F238E27FC236}">
                <a16:creationId xmlns:a16="http://schemas.microsoft.com/office/drawing/2014/main" id="{5D76D068-9B81-43EB-8EF6-14A14B932F04}"/>
              </a:ext>
            </a:extLst>
          </p:cNvPr>
          <p:cNvSpPr>
            <a:spLocks noGrp="1"/>
          </p:cNvSpPr>
          <p:nvPr>
            <p:ph type="title"/>
          </p:nvPr>
        </p:nvSpPr>
        <p:spPr>
          <a:xfrm>
            <a:off x="6435830" y="388800"/>
            <a:ext cx="5314209" cy="4293732"/>
          </a:xfrm>
        </p:spPr>
        <p:txBody>
          <a:bodyPr anchor="t">
            <a:normAutofit/>
          </a:bodyPr>
          <a:lstStyle>
            <a:lvl1pPr algn="r">
              <a:lnSpc>
                <a:spcPct val="140000"/>
              </a:lnSpc>
              <a:spcBef>
                <a:spcPts val="1000"/>
              </a:spcBef>
              <a:defRPr sz="4800">
                <a:solidFill>
                  <a:schemeClr val="accent4"/>
                </a:solidFill>
              </a:defRPr>
            </a:lvl1pPr>
          </a:lstStyle>
          <a:p>
            <a:r>
              <a:rPr lang="en-US"/>
              <a:t>Click to edit Master title style</a:t>
            </a:r>
            <a:endParaRPr lang="en-US" dirty="0"/>
          </a:p>
        </p:txBody>
      </p:sp>
      <p:sp>
        <p:nvSpPr>
          <p:cNvPr id="13" name="Text Placeholder 9">
            <a:extLst>
              <a:ext uri="{FF2B5EF4-FFF2-40B4-BE49-F238E27FC236}">
                <a16:creationId xmlns:a16="http://schemas.microsoft.com/office/drawing/2014/main" id="{86ACD1FC-2042-4BBF-A15C-4CF09BE6FA72}"/>
              </a:ext>
            </a:extLst>
          </p:cNvPr>
          <p:cNvSpPr>
            <a:spLocks noGrp="1"/>
          </p:cNvSpPr>
          <p:nvPr>
            <p:ph type="body" sz="quarter" idx="17" hasCustomPrompt="1"/>
          </p:nvPr>
        </p:nvSpPr>
        <p:spPr>
          <a:xfrm>
            <a:off x="6435831" y="4787752"/>
            <a:ext cx="5313255" cy="882039"/>
          </a:xfrm>
        </p:spPr>
        <p:txBody>
          <a:bodyPr>
            <a:normAutofit/>
          </a:bodyPr>
          <a:lstStyle>
            <a:lvl1pPr marL="1944" indent="0" algn="r">
              <a:buNone/>
              <a:defRPr sz="2400" i="0">
                <a:solidFill>
                  <a:schemeClr val="accent4">
                    <a:alpha val="55000"/>
                  </a:schemeClr>
                </a:solidFill>
                <a:latin typeface="+mn-lt"/>
              </a:defRPr>
            </a:lvl1pPr>
          </a:lstStyle>
          <a:p>
            <a:pPr lvl="0"/>
            <a:r>
              <a:rPr lang="en-US" dirty="0"/>
              <a:t>Click to add subtitle</a:t>
            </a:r>
          </a:p>
        </p:txBody>
      </p:sp>
      <p:sp>
        <p:nvSpPr>
          <p:cNvPr id="2" name="Date Placeholder 3">
            <a:extLst>
              <a:ext uri="{FF2B5EF4-FFF2-40B4-BE49-F238E27FC236}">
                <a16:creationId xmlns:a16="http://schemas.microsoft.com/office/drawing/2014/main" id="{395F5207-FD4F-4EA3-B90A-38946525CC4C}"/>
              </a:ext>
            </a:extLst>
          </p:cNvPr>
          <p:cNvSpPr>
            <a:spLocks noGrp="1"/>
          </p:cNvSpPr>
          <p:nvPr>
            <p:ph type="dt" sz="half" idx="10"/>
          </p:nvPr>
        </p:nvSpPr>
        <p:spPr>
          <a:xfrm>
            <a:off x="438912" y="6153912"/>
            <a:ext cx="3456432" cy="502920"/>
          </a:xfrm>
        </p:spPr>
        <p:txBody>
          <a:bodyPr/>
          <a:lstStyle>
            <a:lvl1pPr>
              <a:defRPr/>
            </a:lvl1pPr>
          </a:lstStyle>
          <a:p>
            <a:r>
              <a:rPr lang="en-US"/>
              <a:t>2/2/20XX</a:t>
            </a:r>
            <a:endParaRPr lang="en-US" dirty="0"/>
          </a:p>
        </p:txBody>
      </p:sp>
      <p:sp>
        <p:nvSpPr>
          <p:cNvPr id="3" name="Footer Placeholder 4">
            <a:extLst>
              <a:ext uri="{FF2B5EF4-FFF2-40B4-BE49-F238E27FC236}">
                <a16:creationId xmlns:a16="http://schemas.microsoft.com/office/drawing/2014/main" id="{1B85A082-D2CF-4D9E-8B9A-4A4EC2FBF61D}"/>
              </a:ext>
            </a:extLst>
          </p:cNvPr>
          <p:cNvSpPr>
            <a:spLocks noGrp="1"/>
          </p:cNvSpPr>
          <p:nvPr>
            <p:ph type="ftr" sz="quarter" idx="11"/>
          </p:nvPr>
        </p:nvSpPr>
        <p:spPr>
          <a:xfrm>
            <a:off x="4370832" y="6153912"/>
            <a:ext cx="5397056" cy="502920"/>
          </a:xfrm>
        </p:spPr>
        <p:txBody>
          <a:bodyPr/>
          <a:lstStyle>
            <a:lvl1pPr>
              <a:defRPr/>
            </a:lvl1pPr>
          </a:lstStyle>
          <a:p>
            <a:r>
              <a:rPr lang="en-US" dirty="0"/>
              <a:t>PRESENTATION TITLE</a:t>
            </a:r>
          </a:p>
        </p:txBody>
      </p:sp>
      <p:sp>
        <p:nvSpPr>
          <p:cNvPr id="9" name="Slide Number Placeholder 11">
            <a:extLst>
              <a:ext uri="{FF2B5EF4-FFF2-40B4-BE49-F238E27FC236}">
                <a16:creationId xmlns:a16="http://schemas.microsoft.com/office/drawing/2014/main" id="{516C575C-EAC2-426D-8F27-9F19CCC0B951}"/>
              </a:ext>
            </a:extLst>
          </p:cNvPr>
          <p:cNvSpPr>
            <a:spLocks noGrp="1"/>
          </p:cNvSpPr>
          <p:nvPr>
            <p:ph type="sldNum" sz="quarter" idx="4"/>
          </p:nvPr>
        </p:nvSpPr>
        <p:spPr>
          <a:xfrm>
            <a:off x="11241025" y="6153912"/>
            <a:ext cx="502920" cy="502920"/>
          </a:xfrm>
        </p:spPr>
        <p:txBody>
          <a:bodyPr tIns="180000" bIns="180000"/>
          <a:lstStyle>
            <a:lvl1pPr algn="r">
              <a:defRPr/>
            </a:lvl1pPr>
          </a:lstStyle>
          <a:p>
            <a:fld id="{0D309695-DEC3-40DA-9DF5-330280C9D0E8}" type="slidenum">
              <a:rPr lang="en-US" smtClean="0"/>
              <a:pPr/>
              <a:t>‹#›</a:t>
            </a:fld>
            <a:endParaRPr lang="en-US" dirty="0"/>
          </a:p>
        </p:txBody>
      </p:sp>
    </p:spTree>
    <p:extLst>
      <p:ext uri="{BB962C8B-B14F-4D97-AF65-F5344CB8AC3E}">
        <p14:creationId xmlns:p14="http://schemas.microsoft.com/office/powerpoint/2010/main" val="360492963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CA39DB-45C8-4A48-A863-D363CF600450}"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AC27A5A-7290-4DE1-BA94-4BE8A8E57DCF}" type="slidenum">
              <a:rPr lang="en-US" smtClean="0"/>
              <a:t>‹#›</a:t>
            </a:fld>
            <a:endParaRPr lang="en-US" dirty="0"/>
          </a:p>
        </p:txBody>
      </p:sp>
    </p:spTree>
    <p:extLst>
      <p:ext uri="{BB962C8B-B14F-4D97-AF65-F5344CB8AC3E}">
        <p14:creationId xmlns:p14="http://schemas.microsoft.com/office/powerpoint/2010/main" val="3346506866"/>
      </p:ext>
    </p:extLst>
  </p:cSld>
  <p:clrMapOvr>
    <a:masterClrMapping/>
  </p:clrMapOvr>
  <p:transition>
    <p:split orient="vert"/>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7" name="Freeform 6" title="Page Number Shape"/>
          <p:cNvSpPr/>
          <p:nvPr/>
        </p:nvSpPr>
        <p:spPr bwMode="auto">
          <a:xfrm>
            <a:off x="11784011" y="1393748"/>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accent1"/>
          </a:solidFill>
          <a:ln w="0">
            <a:noFill/>
            <a:prstDash val="solid"/>
            <a:round/>
            <a:headEnd/>
            <a:tailEnd/>
          </a:ln>
        </p:spPr>
      </p:sp>
      <p:sp>
        <p:nvSpPr>
          <p:cNvPr id="2" name="Title 1"/>
          <p:cNvSpPr>
            <a:spLocks noGrp="1"/>
          </p:cNvSpPr>
          <p:nvPr>
            <p:ph type="title"/>
          </p:nvPr>
        </p:nvSpPr>
        <p:spPr>
          <a:xfrm>
            <a:off x="1947673" y="2571722"/>
            <a:ext cx="8296654" cy="3286153"/>
          </a:xfrm>
        </p:spPr>
        <p:txBody>
          <a:bodyPr anchor="t">
            <a:normAutofit/>
          </a:bodyPr>
          <a:lstStyle>
            <a:lvl1pPr>
              <a:lnSpc>
                <a:spcPct val="85000"/>
              </a:lnSpc>
              <a:defRPr sz="7700" cap="all"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1947673" y="1393748"/>
            <a:ext cx="8401429" cy="819150"/>
          </a:xfrm>
        </p:spPr>
        <p:txBody>
          <a:bodyPr anchor="ctr">
            <a:normAutofit/>
          </a:bodyPr>
          <a:lstStyle>
            <a:lvl1pPr marL="0" indent="0" algn="r">
              <a:lnSpc>
                <a:spcPct val="113000"/>
              </a:lnSpc>
              <a:spcBef>
                <a:spcPts val="0"/>
              </a:spcBef>
              <a:buNone/>
              <a:defRPr sz="2000" b="0" i="1"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742955" y="6314439"/>
            <a:ext cx="1596622" cy="365125"/>
          </a:xfrm>
        </p:spPr>
        <p:txBody>
          <a:bodyPr/>
          <a:lstStyle>
            <a:lvl1pPr>
              <a:defRPr sz="1200">
                <a:solidFill>
                  <a:schemeClr val="accent1"/>
                </a:solidFill>
              </a:defRPr>
            </a:lvl1pPr>
          </a:lstStyle>
          <a:p>
            <a:fld id="{FA482089-302B-43CC-8827-334E8906709A}" type="datetime1">
              <a:rPr lang="en-US" smtClean="0"/>
              <a:t>8/10/2026</a:t>
            </a:fld>
            <a:endParaRPr lang="en-US" dirty="0"/>
          </a:p>
        </p:txBody>
      </p:sp>
      <p:sp>
        <p:nvSpPr>
          <p:cNvPr id="5" name="Footer Placeholder 4"/>
          <p:cNvSpPr>
            <a:spLocks noGrp="1"/>
          </p:cNvSpPr>
          <p:nvPr>
            <p:ph type="ftr" sz="quarter" idx="11"/>
          </p:nvPr>
        </p:nvSpPr>
        <p:spPr>
          <a:xfrm>
            <a:off x="1947673" y="6314440"/>
            <a:ext cx="6480226" cy="365125"/>
          </a:xfrm>
        </p:spPr>
        <p:txBody>
          <a:bodyPr/>
          <a:lstStyle>
            <a:lvl1pPr>
              <a:defRPr b="0">
                <a:solidFill>
                  <a:schemeClr val="accent1"/>
                </a:solidFill>
              </a:defRPr>
            </a:lvl1pPr>
          </a:lstStyle>
          <a:p>
            <a:endParaRPr lang="en-US" dirty="0"/>
          </a:p>
        </p:txBody>
      </p:sp>
      <p:sp>
        <p:nvSpPr>
          <p:cNvPr id="6" name="Slide Number Placeholder 5"/>
          <p:cNvSpPr>
            <a:spLocks noGrp="1"/>
          </p:cNvSpPr>
          <p:nvPr>
            <p:ph type="sldNum" sz="quarter" idx="12"/>
          </p:nvPr>
        </p:nvSpPr>
        <p:spPr>
          <a:xfrm>
            <a:off x="11784011" y="1620760"/>
            <a:ext cx="407988" cy="365125"/>
          </a:xfrm>
        </p:spPr>
        <p:txBody>
          <a:bodyPr/>
          <a:lstStyle>
            <a:lvl1pPr>
              <a:defRPr>
                <a:solidFill>
                  <a:schemeClr val="bg2"/>
                </a:solidFill>
              </a:defRPr>
            </a:lvl1pPr>
          </a:lstStyle>
          <a:p>
            <a:fld id="{2AC27A5A-7290-4DE1-BA94-4BE8A8E57DCF}" type="slidenum">
              <a:rPr lang="en-US" smtClean="0"/>
              <a:pPr/>
              <a:t>‹#›</a:t>
            </a:fld>
            <a:endParaRPr lang="en-US" dirty="0"/>
          </a:p>
        </p:txBody>
      </p:sp>
      <p:cxnSp>
        <p:nvCxnSpPr>
          <p:cNvPr id="10" name="Straight Connector 9" title="Horizontal Rule Line"/>
          <p:cNvCxnSpPr/>
          <p:nvPr/>
        </p:nvCxnSpPr>
        <p:spPr>
          <a:xfrm flipH="1">
            <a:off x="1" y="6178167"/>
            <a:ext cx="1024432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2091678"/>
      </p:ext>
    </p:extLst>
  </p:cSld>
  <p:clrMapOvr>
    <a:masterClrMapping/>
  </p:clrMapOvr>
  <p:transition>
    <p:split orient="vert"/>
  </p:transition>
  <p:extLst>
    <p:ext uri="{DCECCB84-F9BA-43D5-87BE-67443E8EF086}">
      <p15:sldGuideLst xmlns:p15="http://schemas.microsoft.com/office/powerpoint/2012/main">
        <p15:guide id="1" pos="6456">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181600" y="540628"/>
            <a:ext cx="6248400" cy="248894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81600" y="3712467"/>
            <a:ext cx="6248400" cy="248222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086C682-00AF-44B8-815A-33879792FB1F}" type="datetime1">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AC27A5A-7290-4DE1-BA94-4BE8A8E57DCF}" type="slidenum">
              <a:rPr lang="en-US" smtClean="0"/>
              <a:t>‹#›</a:t>
            </a:fld>
            <a:endParaRPr lang="en-US" dirty="0"/>
          </a:p>
        </p:txBody>
      </p:sp>
    </p:spTree>
    <p:extLst>
      <p:ext uri="{BB962C8B-B14F-4D97-AF65-F5344CB8AC3E}">
        <p14:creationId xmlns:p14="http://schemas.microsoft.com/office/powerpoint/2010/main" val="3213417449"/>
      </p:ext>
    </p:extLst>
  </p:cSld>
  <p:clrMapOvr>
    <a:masterClrMapping/>
  </p:clrMapOvr>
  <p:transition>
    <p:split orient="vert"/>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62000" y="557784"/>
            <a:ext cx="3831336" cy="4956048"/>
          </a:xfrm>
        </p:spPr>
        <p:txBody>
          <a:bodyPr/>
          <a:lstStyle/>
          <a:p>
            <a:r>
              <a:rPr lang="en-US"/>
              <a:t>Click to edit Master title style</a:t>
            </a:r>
            <a:endParaRPr lang="en-US" dirty="0"/>
          </a:p>
        </p:txBody>
      </p:sp>
      <p:sp>
        <p:nvSpPr>
          <p:cNvPr id="3" name="Text Placeholder 2"/>
          <p:cNvSpPr>
            <a:spLocks noGrp="1"/>
          </p:cNvSpPr>
          <p:nvPr>
            <p:ph type="body" idx="1"/>
          </p:nvPr>
        </p:nvSpPr>
        <p:spPr>
          <a:xfrm>
            <a:off x="5181600" y="558065"/>
            <a:ext cx="6245352" cy="914400"/>
          </a:xfrm>
        </p:spPr>
        <p:txBody>
          <a:bodyPr anchor="b">
            <a:normAutofit/>
          </a:bodyPr>
          <a:lstStyle>
            <a:lvl1pPr marL="0" indent="0">
              <a:lnSpc>
                <a:spcPct val="113000"/>
              </a:lnSpc>
              <a:spcBef>
                <a:spcPts val="0"/>
              </a:spcBef>
              <a:buNone/>
              <a:defRPr sz="2400" b="0" i="1" baseline="0">
                <a:solidFill>
                  <a:schemeClr val="tx1">
                    <a:lumMod val="85000"/>
                    <a:lumOff val="1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181600" y="1526671"/>
            <a:ext cx="6245352" cy="17556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81600" y="3700826"/>
            <a:ext cx="6248400" cy="914400"/>
          </a:xfrm>
        </p:spPr>
        <p:txBody>
          <a:bodyPr anchor="b">
            <a:normAutofit/>
          </a:bodyPr>
          <a:lstStyle>
            <a:lvl1pPr marL="0" indent="0">
              <a:buNone/>
              <a:defRPr sz="2400" b="0" i="1" baseline="0">
                <a:solidFill>
                  <a:schemeClr val="tx1">
                    <a:lumMod val="85000"/>
                    <a:lumOff val="1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181600" y="4669432"/>
            <a:ext cx="6245352" cy="17556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65D47D3-9FA5-4198-A30E-FDA56931656A}" type="datetime1">
              <a:rPr lang="en-US" smtClean="0"/>
              <a:t>8/10/2026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AC27A5A-7290-4DE1-BA94-4BE8A8E57DCF}" type="slidenum">
              <a:rPr lang="en-US" smtClean="0"/>
              <a:t>‹#›</a:t>
            </a:fld>
            <a:endParaRPr lang="en-US" dirty="0"/>
          </a:p>
        </p:txBody>
      </p:sp>
    </p:spTree>
    <p:extLst>
      <p:ext uri="{BB962C8B-B14F-4D97-AF65-F5344CB8AC3E}">
        <p14:creationId xmlns:p14="http://schemas.microsoft.com/office/powerpoint/2010/main" val="3081813460"/>
      </p:ext>
    </p:extLst>
  </p:cSld>
  <p:clrMapOvr>
    <a:masterClrMapping/>
  </p:clrMapOvr>
  <p:transition>
    <p:split orient="vert"/>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33067A0-9767-4FB0-817B-0C14C3967492}" type="datetime1">
              <a:rPr lang="en-US" smtClean="0"/>
              <a:t>8/10/2026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AC27A5A-7290-4DE1-BA94-4BE8A8E57DCF}" type="slidenum">
              <a:rPr lang="en-US" smtClean="0"/>
              <a:t>‹#›</a:t>
            </a:fld>
            <a:endParaRPr lang="en-US" dirty="0"/>
          </a:p>
        </p:txBody>
      </p:sp>
    </p:spTree>
    <p:extLst>
      <p:ext uri="{BB962C8B-B14F-4D97-AF65-F5344CB8AC3E}">
        <p14:creationId xmlns:p14="http://schemas.microsoft.com/office/powerpoint/2010/main" val="3895519388"/>
      </p:ext>
    </p:extLst>
  </p:cSld>
  <p:clrMapOvr>
    <a:masterClrMapping/>
  </p:clrMapOvr>
  <p:transition>
    <p:split orient="vert"/>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5175B7-06B0-4191-B667-0B0FE6617306}" type="datetime1">
              <a:rPr lang="en-US" smtClean="0"/>
              <a:t>8/10/2026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AC27A5A-7290-4DE1-BA94-4BE8A8E57DCF}" type="slidenum">
              <a:rPr lang="en-US" smtClean="0"/>
              <a:t>‹#›</a:t>
            </a:fld>
            <a:endParaRPr lang="en-US" dirty="0"/>
          </a:p>
        </p:txBody>
      </p:sp>
    </p:spTree>
    <p:extLst>
      <p:ext uri="{BB962C8B-B14F-4D97-AF65-F5344CB8AC3E}">
        <p14:creationId xmlns:p14="http://schemas.microsoft.com/office/powerpoint/2010/main" val="2261780648"/>
      </p:ext>
    </p:extLst>
  </p:cSld>
  <p:clrMapOvr>
    <a:masterClrMapping/>
  </p:clrMapOvr>
  <p:transition>
    <p:split orient="vert"/>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555479"/>
            <a:ext cx="3838776" cy="1921022"/>
          </a:xfrm>
        </p:spPr>
        <p:txBody>
          <a:bodyPr anchor="t">
            <a:noAutofit/>
          </a:bodyPr>
          <a:lstStyle>
            <a:lvl1pPr>
              <a:lnSpc>
                <a:spcPct val="93000"/>
              </a:lnSpc>
              <a:defRPr sz="4000"/>
            </a:lvl1pPr>
          </a:lstStyle>
          <a:p>
            <a:r>
              <a:rPr lang="en-US"/>
              <a:t>Click to edit Master title style</a:t>
            </a:r>
            <a:endParaRPr lang="en-US" dirty="0"/>
          </a:p>
        </p:txBody>
      </p:sp>
      <p:sp>
        <p:nvSpPr>
          <p:cNvPr id="3" name="Content Placeholder 2"/>
          <p:cNvSpPr>
            <a:spLocks noGrp="1"/>
          </p:cNvSpPr>
          <p:nvPr>
            <p:ph idx="1"/>
          </p:nvPr>
        </p:nvSpPr>
        <p:spPr>
          <a:xfrm>
            <a:off x="5181600" y="564147"/>
            <a:ext cx="6248400" cy="5622644"/>
          </a:xfrm>
        </p:spPr>
        <p:txBody>
          <a:bodyPr/>
          <a:lstStyle>
            <a:lvl1pPr>
              <a:lnSpc>
                <a:spcPct val="112000"/>
              </a:lnSpc>
              <a:defRPr sz="2000"/>
            </a:lvl1pPr>
            <a:lvl2pPr>
              <a:lnSpc>
                <a:spcPct val="112000"/>
              </a:lnSpc>
              <a:defRPr sz="1800"/>
            </a:lvl2pPr>
            <a:lvl3pPr>
              <a:lnSpc>
                <a:spcPct val="112000"/>
              </a:lnSpc>
              <a:defRPr sz="1600"/>
            </a:lvl3pPr>
            <a:lvl4pPr>
              <a:lnSpc>
                <a:spcPct val="112000"/>
              </a:lnSpc>
              <a:defRPr sz="1400"/>
            </a:lvl4pPr>
            <a:lvl5pPr>
              <a:lnSpc>
                <a:spcPct val="112000"/>
              </a:lnSpc>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2000" y="2621512"/>
            <a:ext cx="3838776" cy="3239537"/>
          </a:xfrm>
        </p:spPr>
        <p:txBody>
          <a:bodyPr/>
          <a:lstStyle>
            <a:lvl1pPr marL="0" indent="0" algn="r">
              <a:lnSpc>
                <a:spcPct val="125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9AB82BA-8697-47C6-8B06-F4AD3D3E8BC9}" type="datetime1">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AC27A5A-7290-4DE1-BA94-4BE8A8E57DCF}" type="slidenum">
              <a:rPr lang="en-US" smtClean="0"/>
              <a:t>‹#›</a:t>
            </a:fld>
            <a:endParaRPr lang="en-US" dirty="0"/>
          </a:p>
        </p:txBody>
      </p:sp>
    </p:spTree>
    <p:extLst>
      <p:ext uri="{BB962C8B-B14F-4D97-AF65-F5344CB8AC3E}">
        <p14:creationId xmlns:p14="http://schemas.microsoft.com/office/powerpoint/2010/main" val="1015218161"/>
      </p:ext>
    </p:extLst>
  </p:cSld>
  <p:clrMapOvr>
    <a:masterClrMapping/>
  </p:clrMapOvr>
  <p:transition>
    <p:split orient="vert"/>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557261"/>
            <a:ext cx="3840480" cy="1919239"/>
          </a:xfrm>
        </p:spPr>
        <p:txBody>
          <a:bodyPr anchor="t">
            <a:noAutofit/>
          </a:bodyPr>
          <a:lstStyle>
            <a:lvl1pPr>
              <a:lnSpc>
                <a:spcPct val="93000"/>
              </a:lnSpc>
              <a:defRPr sz="40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57800" y="0"/>
            <a:ext cx="6172200"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58952" y="2621512"/>
            <a:ext cx="3840480" cy="3236976"/>
          </a:xfrm>
        </p:spPr>
        <p:txBody>
          <a:bodyPr/>
          <a:lstStyle>
            <a:lvl1pPr marL="0" indent="0" algn="r">
              <a:lnSpc>
                <a:spcPct val="125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36F3013-266E-4013-A450-2D45EC70D5AE}" type="datetime1">
              <a:rPr lang="en-US" smtClean="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AC27A5A-7290-4DE1-BA94-4BE8A8E57DCF}" type="slidenum">
              <a:rPr lang="en-US" smtClean="0"/>
              <a:t>‹#›</a:t>
            </a:fld>
            <a:endParaRPr lang="en-US" dirty="0"/>
          </a:p>
        </p:txBody>
      </p:sp>
    </p:spTree>
    <p:extLst>
      <p:ext uri="{BB962C8B-B14F-4D97-AF65-F5344CB8AC3E}">
        <p14:creationId xmlns:p14="http://schemas.microsoft.com/office/powerpoint/2010/main" val="684185141"/>
      </p:ext>
    </p:extLst>
  </p:cSld>
  <p:clrMapOvr>
    <a:masterClrMapping/>
  </p:clrMapOvr>
  <p:transition>
    <p:split orient="vert"/>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5181600" y="640080"/>
            <a:ext cx="6248398" cy="558414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06A451-F6E0-48B8-A366-C27C939CA8A6}" type="datetime1">
              <a:rPr lang="en-US" smtClean="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AC27A5A-7290-4DE1-BA94-4BE8A8E57DCF}" type="slidenum">
              <a:rPr lang="en-US" smtClean="0"/>
              <a:t>‹#›</a:t>
            </a:fld>
            <a:endParaRPr lang="en-US" dirty="0"/>
          </a:p>
        </p:txBody>
      </p:sp>
    </p:spTree>
    <p:extLst>
      <p:ext uri="{BB962C8B-B14F-4D97-AF65-F5344CB8AC3E}">
        <p14:creationId xmlns:p14="http://schemas.microsoft.com/office/powerpoint/2010/main" val="1972811953"/>
      </p:ext>
    </p:extLst>
  </p:cSld>
  <p:clrMapOvr>
    <a:masterClrMapping/>
  </p:clrMapOvr>
  <p:transition>
    <p:split orient="vert"/>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2" name="Freeform 6" title="Page Number Shape"/>
          <p:cNvSpPr/>
          <p:nvPr/>
        </p:nvSpPr>
        <p:spPr bwMode="auto">
          <a:xfrm>
            <a:off x="11784011" y="5380580"/>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accent1"/>
          </a:solidFill>
          <a:ln w="0">
            <a:noFill/>
            <a:prstDash val="solid"/>
            <a:round/>
            <a:headEnd/>
            <a:tailEnd/>
          </a:ln>
        </p:spPr>
      </p:sp>
      <p:sp>
        <p:nvSpPr>
          <p:cNvPr id="2" name="Vertical Title 1"/>
          <p:cNvSpPr>
            <a:spLocks noGrp="1"/>
          </p:cNvSpPr>
          <p:nvPr>
            <p:ph type="title" orient="vert"/>
          </p:nvPr>
        </p:nvSpPr>
        <p:spPr>
          <a:xfrm>
            <a:off x="7990765" y="642931"/>
            <a:ext cx="2446670" cy="4678106"/>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642932"/>
            <a:ext cx="7070678" cy="467810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536187" y="5927131"/>
            <a:ext cx="3814856" cy="365125"/>
          </a:xfrm>
        </p:spPr>
        <p:txBody>
          <a:bodyPr/>
          <a:lstStyle/>
          <a:p>
            <a:fld id="{D6FC5362-A280-4208-A9A6-2A566397EA04}" type="datetime1">
              <a:rPr lang="en-US" smtClean="0"/>
              <a:t>8/10/2026</a:t>
            </a:fld>
            <a:endParaRPr lang="en-US" dirty="0"/>
          </a:p>
        </p:txBody>
      </p:sp>
      <p:sp>
        <p:nvSpPr>
          <p:cNvPr id="5" name="Footer Placeholder 4"/>
          <p:cNvSpPr>
            <a:spLocks noGrp="1"/>
          </p:cNvSpPr>
          <p:nvPr>
            <p:ph type="ftr" sz="quarter" idx="11"/>
          </p:nvPr>
        </p:nvSpPr>
        <p:spPr>
          <a:xfrm>
            <a:off x="6536187" y="6315949"/>
            <a:ext cx="3814856" cy="365125"/>
          </a:xfrm>
        </p:spPr>
        <p:txBody>
          <a:bodyPr/>
          <a:lstStyle/>
          <a:p>
            <a:endParaRPr lang="en-US" dirty="0"/>
          </a:p>
        </p:txBody>
      </p:sp>
      <p:sp>
        <p:nvSpPr>
          <p:cNvPr id="6" name="Slide Number Placeholder 5"/>
          <p:cNvSpPr>
            <a:spLocks noGrp="1"/>
          </p:cNvSpPr>
          <p:nvPr>
            <p:ph type="sldNum" sz="quarter" idx="12"/>
          </p:nvPr>
        </p:nvSpPr>
        <p:spPr>
          <a:xfrm>
            <a:off x="11784011" y="5607592"/>
            <a:ext cx="407988" cy="365125"/>
          </a:xfrm>
        </p:spPr>
        <p:txBody>
          <a:bodyPr/>
          <a:lstStyle/>
          <a:p>
            <a:fld id="{2AC27A5A-7290-4DE1-BA94-4BE8A8E57DCF}" type="slidenum">
              <a:rPr lang="en-US" smtClean="0"/>
              <a:t>‹#›</a:t>
            </a:fld>
            <a:endParaRPr lang="en-US" dirty="0"/>
          </a:p>
        </p:txBody>
      </p:sp>
      <p:cxnSp>
        <p:nvCxnSpPr>
          <p:cNvPr id="13" name="Straight Connector 12" title="Horizontal Rule Line"/>
          <p:cNvCxnSpPr/>
          <p:nvPr/>
        </p:nvCxnSpPr>
        <p:spPr>
          <a:xfrm>
            <a:off x="0" y="6199730"/>
            <a:ext cx="10260011"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2078356"/>
      </p:ext>
    </p:extLst>
  </p:cSld>
  <p:clrMapOvr>
    <a:masterClrMapping/>
  </p:clrMapOvr>
  <p:transition>
    <p:split orient="vert"/>
  </p:transition>
  <p:extLst>
    <p:ext uri="{DCECCB84-F9BA-43D5-87BE-67443E8EF086}">
      <p15:sldGuideLst xmlns:p15="http://schemas.microsoft.com/office/powerpoint/2012/main">
        <p15:guide id="1" pos="645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800939-EE62-4A6F-8369-E0A2225C9ABA}"/>
              </a:ext>
            </a:extLst>
          </p:cNvPr>
          <p:cNvSpPr>
            <a:spLocks noGrp="1"/>
          </p:cNvSpPr>
          <p:nvPr>
            <p:ph type="title"/>
          </p:nvPr>
        </p:nvSpPr>
        <p:spPr>
          <a:xfrm>
            <a:off x="448056" y="388799"/>
            <a:ext cx="2854800" cy="5965199"/>
          </a:xfrm>
        </p:spPr>
        <p:txBody>
          <a:bodyPr>
            <a:normAutofit/>
          </a:bodyPr>
          <a:lstStyle>
            <a:lvl1pPr>
              <a:defRPr sz="4400"/>
            </a:lvl1pPr>
          </a:lstStyle>
          <a:p>
            <a:r>
              <a:rPr lang="en-US"/>
              <a:t>Click to edit Master title style</a:t>
            </a:r>
            <a:endParaRPr lang="en-US" dirty="0"/>
          </a:p>
        </p:txBody>
      </p:sp>
      <p:cxnSp>
        <p:nvCxnSpPr>
          <p:cNvPr id="4" name="Straight Connector 3">
            <a:extLst>
              <a:ext uri="{FF2B5EF4-FFF2-40B4-BE49-F238E27FC236}">
                <a16:creationId xmlns:a16="http://schemas.microsoft.com/office/drawing/2014/main" id="{88AD8766-64D5-4907-9387-55556E06B6B7}"/>
              </a:ext>
              <a:ext uri="{C183D7F6-B498-43B3-948B-1728B52AA6E4}">
                <adec:decorative xmlns:adec="http://schemas.microsoft.com/office/drawing/2017/decorative" val="1"/>
              </a:ext>
            </a:extLst>
          </p:cNvPr>
          <p:cNvCxnSpPr/>
          <p:nvPr userDrawn="1"/>
        </p:nvCxnSpPr>
        <p:spPr>
          <a:xfrm>
            <a:off x="3744000" y="450000"/>
            <a:ext cx="0" cy="596520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356A4E20-3710-4756-B5AA-0D9A3C386789}"/>
              </a:ext>
            </a:extLst>
          </p:cNvPr>
          <p:cNvSpPr>
            <a:spLocks noGrp="1"/>
          </p:cNvSpPr>
          <p:nvPr>
            <p:ph sz="quarter" idx="11" hasCustomPrompt="1"/>
          </p:nvPr>
        </p:nvSpPr>
        <p:spPr>
          <a:xfrm>
            <a:off x="4554400" y="386634"/>
            <a:ext cx="6269984" cy="6084732"/>
          </a:xfrm>
        </p:spPr>
        <p:txBody>
          <a:bodyPr>
            <a:normAutofit/>
          </a:bodyPr>
          <a:lstStyle>
            <a:lvl1pPr marL="1944" indent="0">
              <a:buNone/>
              <a:defRPr sz="1600">
                <a:solidFill>
                  <a:schemeClr val="tx1">
                    <a:alpha val="55000"/>
                  </a:schemeClr>
                </a:solidFill>
              </a:defRPr>
            </a:lvl1pPr>
            <a:lvl2pPr marL="451944" indent="0">
              <a:buNone/>
              <a:defRPr sz="1600">
                <a:solidFill>
                  <a:schemeClr val="tx1">
                    <a:alpha val="55000"/>
                  </a:schemeClr>
                </a:solidFill>
              </a:defRPr>
            </a:lvl2pPr>
            <a:lvl3pPr marL="901944" indent="0">
              <a:buNone/>
              <a:defRPr sz="1600">
                <a:solidFill>
                  <a:schemeClr val="tx1">
                    <a:alpha val="55000"/>
                  </a:schemeClr>
                </a:solidFill>
              </a:defRPr>
            </a:lvl3pPr>
            <a:lvl4pPr marL="1351944" indent="0">
              <a:buNone/>
              <a:defRPr sz="1600">
                <a:solidFill>
                  <a:schemeClr val="tx1">
                    <a:alpha val="55000"/>
                  </a:schemeClr>
                </a:solidFill>
              </a:defRPr>
            </a:lvl4pPr>
            <a:lvl5pPr marL="1801944" indent="0">
              <a:buNone/>
              <a:defRPr sz="1600">
                <a:solidFill>
                  <a:schemeClr val="tx1">
                    <a:alpha val="55000"/>
                  </a:schemeClr>
                </a:solidFill>
              </a:defRPr>
            </a:lvl5pPr>
          </a:lstStyle>
          <a:p>
            <a:pPr lvl="0"/>
            <a:r>
              <a:rPr lang="en-US" dirty="0"/>
              <a:t>Click to add content</a:t>
            </a:r>
          </a:p>
        </p:txBody>
      </p:sp>
      <p:sp>
        <p:nvSpPr>
          <p:cNvPr id="11" name="Date Placeholder 9">
            <a:extLst>
              <a:ext uri="{FF2B5EF4-FFF2-40B4-BE49-F238E27FC236}">
                <a16:creationId xmlns:a16="http://schemas.microsoft.com/office/drawing/2014/main" id="{90ACCA35-D6BC-4204-B1A6-C9F022F5F3A2}"/>
              </a:ext>
            </a:extLst>
          </p:cNvPr>
          <p:cNvSpPr>
            <a:spLocks noGrp="1"/>
          </p:cNvSpPr>
          <p:nvPr>
            <p:ph type="dt" sz="half" idx="2"/>
          </p:nvPr>
        </p:nvSpPr>
        <p:spPr>
          <a:xfrm rot="5400000">
            <a:off x="10299675" y="1584976"/>
            <a:ext cx="2772000" cy="502920"/>
          </a:xfrm>
        </p:spPr>
        <p:txBody>
          <a:bodyPr tIns="180000" rIns="180000" bIns="180000"/>
          <a:lstStyle>
            <a:lvl1pPr>
              <a:defRPr/>
            </a:lvl1pPr>
          </a:lstStyle>
          <a:p>
            <a:r>
              <a:rPr lang="en-US"/>
              <a:t>2/2/20XX</a:t>
            </a:r>
            <a:endParaRPr lang="en-US" dirty="0"/>
          </a:p>
        </p:txBody>
      </p:sp>
      <p:sp>
        <p:nvSpPr>
          <p:cNvPr id="12" name="Footer Placeholder 10">
            <a:extLst>
              <a:ext uri="{FF2B5EF4-FFF2-40B4-BE49-F238E27FC236}">
                <a16:creationId xmlns:a16="http://schemas.microsoft.com/office/drawing/2014/main" id="{6B393FEE-25D9-48C7-B753-BE4F3F53B75B}"/>
              </a:ext>
            </a:extLst>
          </p:cNvPr>
          <p:cNvSpPr>
            <a:spLocks noGrp="1"/>
          </p:cNvSpPr>
          <p:nvPr>
            <p:ph type="ftr" sz="quarter" idx="3"/>
          </p:nvPr>
        </p:nvSpPr>
        <p:spPr>
          <a:xfrm rot="5400000">
            <a:off x="10216875" y="4439775"/>
            <a:ext cx="2937600" cy="502920"/>
          </a:xfrm>
        </p:spPr>
        <p:txBody>
          <a:bodyPr tIns="180000" rIns="180000" bIns="180000"/>
          <a:lstStyle/>
          <a:p>
            <a:r>
              <a:rPr lang="en-US" spc="200" dirty="0"/>
              <a:t>PRESENTATION TITLE</a:t>
            </a:r>
          </a:p>
        </p:txBody>
      </p:sp>
      <p:sp>
        <p:nvSpPr>
          <p:cNvPr id="13" name="Slide Number Placeholder 11">
            <a:extLst>
              <a:ext uri="{FF2B5EF4-FFF2-40B4-BE49-F238E27FC236}">
                <a16:creationId xmlns:a16="http://schemas.microsoft.com/office/drawing/2014/main" id="{6BB8704D-5CE8-4D94-A969-93FD48205583}"/>
              </a:ext>
            </a:extLst>
          </p:cNvPr>
          <p:cNvSpPr>
            <a:spLocks noGrp="1"/>
          </p:cNvSpPr>
          <p:nvPr>
            <p:ph type="sldNum" sz="quarter" idx="4"/>
          </p:nvPr>
        </p:nvSpPr>
        <p:spPr>
          <a:xfrm>
            <a:off x="11241025" y="6153912"/>
            <a:ext cx="502920" cy="502920"/>
          </a:xfrm>
        </p:spPr>
        <p:txBody>
          <a:bodyPr tIns="180000" bIns="180000"/>
          <a:lstStyle>
            <a:lvl1pPr algn="r">
              <a:defRPr/>
            </a:lvl1pPr>
          </a:lstStyle>
          <a:p>
            <a:fld id="{0D309695-DEC3-40DA-9DF5-330280C9D0E8}" type="slidenum">
              <a:rPr lang="en-US" smtClean="0"/>
              <a:pPr/>
              <a:t>‹#›</a:t>
            </a:fld>
            <a:endParaRPr lang="en-US" dirty="0"/>
          </a:p>
        </p:txBody>
      </p:sp>
    </p:spTree>
    <p:extLst>
      <p:ext uri="{BB962C8B-B14F-4D97-AF65-F5344CB8AC3E}">
        <p14:creationId xmlns:p14="http://schemas.microsoft.com/office/powerpoint/2010/main" val="408422984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243638"/>
            <a:ext cx="28448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4165600" y="6248400"/>
            <a:ext cx="38608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8737600" y="6243638"/>
            <a:ext cx="2844800" cy="457200"/>
          </a:xfrm>
        </p:spPr>
        <p:txBody>
          <a:bodyPr/>
          <a:lstStyle>
            <a:lvl1pPr>
              <a:defRPr/>
            </a:lvl1pPr>
          </a:lstStyle>
          <a:p>
            <a:fld id="{36B578F9-A6FE-4E83-9F6E-DD4E0EF0467F}" type="slidenum">
              <a:rPr lang="en-US" altLang="en-US"/>
              <a:pPr/>
              <a:t>‹#›</a:t>
            </a:fld>
            <a:endParaRPr lang="en-US" altLang="en-US"/>
          </a:p>
        </p:txBody>
      </p:sp>
    </p:spTree>
    <p:extLst>
      <p:ext uri="{BB962C8B-B14F-4D97-AF65-F5344CB8AC3E}">
        <p14:creationId xmlns:p14="http://schemas.microsoft.com/office/powerpoint/2010/main" val="3849829765"/>
      </p:ext>
    </p:extLst>
  </p:cSld>
  <p:clrMapOvr>
    <a:masterClrMapping/>
  </p:clrMapOvr>
  <p:transition>
    <p:split orient="vert"/>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1" y="244476"/>
            <a:ext cx="11180233" cy="1431925"/>
          </a:xfrm>
        </p:spPr>
        <p:txBody>
          <a:bodyPr/>
          <a:lstStyle/>
          <a:p>
            <a:r>
              <a:rPr lang="en-US"/>
              <a:t>Click to edit Master title style</a:t>
            </a:r>
          </a:p>
        </p:txBody>
      </p:sp>
      <p:sp>
        <p:nvSpPr>
          <p:cNvPr id="3" name="Content Placeholder 2"/>
          <p:cNvSpPr>
            <a:spLocks noGrp="1"/>
          </p:cNvSpPr>
          <p:nvPr>
            <p:ph sz="half" idx="1"/>
          </p:nvPr>
        </p:nvSpPr>
        <p:spPr>
          <a:xfrm>
            <a:off x="1117601" y="1905000"/>
            <a:ext cx="5236633" cy="4191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57434" y="1905000"/>
            <a:ext cx="5236633" cy="4191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117601" y="6245225"/>
            <a:ext cx="2535767" cy="476250"/>
          </a:xfrm>
        </p:spPr>
        <p:txBody>
          <a:bodyPr/>
          <a:lstStyle>
            <a:lvl1pPr>
              <a:defRPr/>
            </a:lvl1pPr>
          </a:lstStyle>
          <a:p>
            <a:endParaRPr lang="en-US" altLang="en-US"/>
          </a:p>
        </p:txBody>
      </p:sp>
      <p:sp>
        <p:nvSpPr>
          <p:cNvPr id="6" name="Footer Placeholder 5"/>
          <p:cNvSpPr>
            <a:spLocks noGrp="1"/>
          </p:cNvSpPr>
          <p:nvPr>
            <p:ph type="ftr" sz="quarter" idx="11"/>
          </p:nvPr>
        </p:nvSpPr>
        <p:spPr>
          <a:xfrm>
            <a:off x="4572000" y="6245225"/>
            <a:ext cx="3860800" cy="47625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9249834" y="6245225"/>
            <a:ext cx="2535767" cy="476250"/>
          </a:xfrm>
        </p:spPr>
        <p:txBody>
          <a:bodyPr/>
          <a:lstStyle>
            <a:lvl1pPr>
              <a:defRPr/>
            </a:lvl1pPr>
          </a:lstStyle>
          <a:p>
            <a:fld id="{8A879407-FE0C-4BD7-B634-191B184AF1A1}" type="slidenum">
              <a:rPr lang="en-US" altLang="en-US"/>
              <a:pPr/>
              <a:t>‹#›</a:t>
            </a:fld>
            <a:endParaRPr lang="en-US" altLang="en-US"/>
          </a:p>
        </p:txBody>
      </p:sp>
    </p:spTree>
    <p:extLst>
      <p:ext uri="{BB962C8B-B14F-4D97-AF65-F5344CB8AC3E}">
        <p14:creationId xmlns:p14="http://schemas.microsoft.com/office/powerpoint/2010/main" val="880833577"/>
      </p:ext>
    </p:extLst>
  </p:cSld>
  <p:clrMapOvr>
    <a:masterClrMapping/>
  </p:clrMapOvr>
  <p:transition>
    <p:split orient="vert"/>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7813"/>
            <a:ext cx="10972800" cy="58531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609600" y="6243638"/>
            <a:ext cx="2844800" cy="457200"/>
          </a:xfrm>
        </p:spPr>
        <p:txBody>
          <a:bodyPr/>
          <a:lstStyle>
            <a:lvl1pPr>
              <a:defRPr/>
            </a:lvl1pPr>
          </a:lstStyle>
          <a:p>
            <a:endParaRPr lang="en-US" altLang="en-US"/>
          </a:p>
        </p:txBody>
      </p:sp>
      <p:sp>
        <p:nvSpPr>
          <p:cNvPr id="4" name="Footer Placeholder 3"/>
          <p:cNvSpPr>
            <a:spLocks noGrp="1"/>
          </p:cNvSpPr>
          <p:nvPr>
            <p:ph type="ftr" sz="quarter" idx="11"/>
          </p:nvPr>
        </p:nvSpPr>
        <p:spPr>
          <a:xfrm>
            <a:off x="4165600" y="6248400"/>
            <a:ext cx="3860800" cy="457200"/>
          </a:xfrm>
        </p:spPr>
        <p:txBody>
          <a:bodyPr/>
          <a:lstStyle>
            <a:lvl1pPr>
              <a:defRPr/>
            </a:lvl1pPr>
          </a:lstStyle>
          <a:p>
            <a:endParaRPr lang="en-US" altLang="en-US"/>
          </a:p>
        </p:txBody>
      </p:sp>
      <p:sp>
        <p:nvSpPr>
          <p:cNvPr id="5" name="Slide Number Placeholder 4"/>
          <p:cNvSpPr>
            <a:spLocks noGrp="1"/>
          </p:cNvSpPr>
          <p:nvPr>
            <p:ph type="sldNum" sz="quarter" idx="12"/>
          </p:nvPr>
        </p:nvSpPr>
        <p:spPr>
          <a:xfrm>
            <a:off x="8737600" y="6243638"/>
            <a:ext cx="2844800" cy="457200"/>
          </a:xfrm>
        </p:spPr>
        <p:txBody>
          <a:bodyPr/>
          <a:lstStyle>
            <a:lvl1pPr>
              <a:defRPr/>
            </a:lvl1pPr>
          </a:lstStyle>
          <a:p>
            <a:fld id="{D5177613-05D1-42E5-B324-425EC32D6576}" type="slidenum">
              <a:rPr lang="en-US" altLang="en-US"/>
              <a:pPr/>
              <a:t>‹#›</a:t>
            </a:fld>
            <a:endParaRPr lang="en-US" altLang="en-US"/>
          </a:p>
        </p:txBody>
      </p:sp>
    </p:spTree>
    <p:extLst>
      <p:ext uri="{BB962C8B-B14F-4D97-AF65-F5344CB8AC3E}">
        <p14:creationId xmlns:p14="http://schemas.microsoft.com/office/powerpoint/2010/main" val="1156147883"/>
      </p:ext>
    </p:extLst>
  </p:cSld>
  <p:clrMapOvr>
    <a:masterClrMapping/>
  </p:clrMapOvr>
  <p:transition>
    <p:split orient="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0EC6A-9526-4F5D-831C-D05B6D208E91}"/>
              </a:ext>
            </a:extLst>
          </p:cNvPr>
          <p:cNvSpPr>
            <a:spLocks noGrp="1"/>
          </p:cNvSpPr>
          <p:nvPr>
            <p:ph type="title"/>
          </p:nvPr>
        </p:nvSpPr>
        <p:spPr>
          <a:xfrm>
            <a:off x="448056" y="388800"/>
            <a:ext cx="2854800" cy="5965200"/>
          </a:xfrm>
        </p:spPr>
        <p:txBody>
          <a:bodyPr>
            <a:normAutofit/>
          </a:bodyPr>
          <a:lstStyle>
            <a:lvl1pPr>
              <a:defRPr sz="4400"/>
            </a:lvl1pPr>
          </a:lstStyle>
          <a:p>
            <a:r>
              <a:rPr lang="en-US"/>
              <a:t>Click to edit Master title style</a:t>
            </a:r>
            <a:endParaRPr lang="en-US" dirty="0"/>
          </a:p>
        </p:txBody>
      </p:sp>
      <p:cxnSp>
        <p:nvCxnSpPr>
          <p:cNvPr id="3" name="Straight Connector 2">
            <a:extLst>
              <a:ext uri="{FF2B5EF4-FFF2-40B4-BE49-F238E27FC236}">
                <a16:creationId xmlns:a16="http://schemas.microsoft.com/office/drawing/2014/main" id="{2DBA2A15-3A0D-4FF2-946D-1A226AB2012C}"/>
              </a:ext>
              <a:ext uri="{C183D7F6-B498-43B3-948B-1728B52AA6E4}">
                <adec:decorative xmlns:adec="http://schemas.microsoft.com/office/drawing/2017/decorative" val="1"/>
              </a:ext>
            </a:extLst>
          </p:cNvPr>
          <p:cNvCxnSpPr/>
          <p:nvPr userDrawn="1"/>
        </p:nvCxnSpPr>
        <p:spPr>
          <a:xfrm>
            <a:off x="3744000" y="450000"/>
            <a:ext cx="0" cy="596520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Content Placeholder 2">
            <a:extLst>
              <a:ext uri="{FF2B5EF4-FFF2-40B4-BE49-F238E27FC236}">
                <a16:creationId xmlns:a16="http://schemas.microsoft.com/office/drawing/2014/main" id="{3AD23B8B-A425-4CDA-8B08-F225F1A56BBC}"/>
              </a:ext>
            </a:extLst>
          </p:cNvPr>
          <p:cNvSpPr>
            <a:spLocks noGrp="1"/>
          </p:cNvSpPr>
          <p:nvPr>
            <p:ph sz="quarter" idx="11" hasCustomPrompt="1"/>
          </p:nvPr>
        </p:nvSpPr>
        <p:spPr>
          <a:xfrm>
            <a:off x="4171837" y="555337"/>
            <a:ext cx="6923815" cy="5747326"/>
          </a:xfrm>
        </p:spPr>
        <p:txBody>
          <a:bodyPr>
            <a:normAutofit/>
          </a:bodyPr>
          <a:lstStyle>
            <a:lvl1pPr marL="1944" indent="0">
              <a:buNone/>
              <a:defRPr sz="1600">
                <a:solidFill>
                  <a:schemeClr val="tx1">
                    <a:alpha val="55000"/>
                  </a:schemeClr>
                </a:solidFill>
              </a:defRPr>
            </a:lvl1pPr>
            <a:lvl2pPr marL="451944" indent="0">
              <a:buNone/>
              <a:defRPr sz="1600">
                <a:solidFill>
                  <a:schemeClr val="tx1">
                    <a:alpha val="55000"/>
                  </a:schemeClr>
                </a:solidFill>
              </a:defRPr>
            </a:lvl2pPr>
            <a:lvl3pPr marL="901944" indent="0">
              <a:buNone/>
              <a:defRPr sz="1600">
                <a:solidFill>
                  <a:schemeClr val="tx1">
                    <a:alpha val="55000"/>
                  </a:schemeClr>
                </a:solidFill>
              </a:defRPr>
            </a:lvl3pPr>
            <a:lvl4pPr marL="1351944" indent="0">
              <a:buNone/>
              <a:defRPr sz="1600">
                <a:solidFill>
                  <a:schemeClr val="tx1">
                    <a:alpha val="55000"/>
                  </a:schemeClr>
                </a:solidFill>
              </a:defRPr>
            </a:lvl4pPr>
            <a:lvl5pPr marL="1801944" indent="0">
              <a:buNone/>
              <a:defRPr sz="1600">
                <a:solidFill>
                  <a:schemeClr val="tx1">
                    <a:alpha val="55000"/>
                  </a:schemeClr>
                </a:solidFill>
              </a:defRPr>
            </a:lvl5pPr>
          </a:lstStyle>
          <a:p>
            <a:pPr lvl="0"/>
            <a:r>
              <a:rPr lang="en-US" dirty="0"/>
              <a:t>Click to add content</a:t>
            </a:r>
          </a:p>
        </p:txBody>
      </p:sp>
      <p:sp>
        <p:nvSpPr>
          <p:cNvPr id="12" name="Date Placeholder 9">
            <a:extLst>
              <a:ext uri="{FF2B5EF4-FFF2-40B4-BE49-F238E27FC236}">
                <a16:creationId xmlns:a16="http://schemas.microsoft.com/office/drawing/2014/main" id="{148B844A-8E38-4D22-9A7F-A95D22C1EDBC}"/>
              </a:ext>
            </a:extLst>
          </p:cNvPr>
          <p:cNvSpPr>
            <a:spLocks noGrp="1"/>
          </p:cNvSpPr>
          <p:nvPr>
            <p:ph type="dt" sz="half" idx="2"/>
          </p:nvPr>
        </p:nvSpPr>
        <p:spPr>
          <a:xfrm rot="5400000">
            <a:off x="10299675" y="1584976"/>
            <a:ext cx="2772000" cy="502920"/>
          </a:xfrm>
        </p:spPr>
        <p:txBody>
          <a:bodyPr tIns="180000" rIns="180000" bIns="180000"/>
          <a:lstStyle>
            <a:lvl1pPr>
              <a:defRPr/>
            </a:lvl1pPr>
          </a:lstStyle>
          <a:p>
            <a:r>
              <a:rPr lang="en-US"/>
              <a:t>2/2/20XX</a:t>
            </a:r>
            <a:endParaRPr lang="en-US" dirty="0"/>
          </a:p>
        </p:txBody>
      </p:sp>
      <p:sp>
        <p:nvSpPr>
          <p:cNvPr id="13" name="Footer Placeholder 10">
            <a:extLst>
              <a:ext uri="{FF2B5EF4-FFF2-40B4-BE49-F238E27FC236}">
                <a16:creationId xmlns:a16="http://schemas.microsoft.com/office/drawing/2014/main" id="{9EE6E96B-321F-4070-8AB9-69F8498B1731}"/>
              </a:ext>
            </a:extLst>
          </p:cNvPr>
          <p:cNvSpPr>
            <a:spLocks noGrp="1"/>
          </p:cNvSpPr>
          <p:nvPr>
            <p:ph type="ftr" sz="quarter" idx="3"/>
          </p:nvPr>
        </p:nvSpPr>
        <p:spPr>
          <a:xfrm rot="5400000">
            <a:off x="10216875" y="4439775"/>
            <a:ext cx="2937600" cy="502920"/>
          </a:xfrm>
        </p:spPr>
        <p:txBody>
          <a:bodyPr tIns="180000" rIns="180000" bIns="180000"/>
          <a:lstStyle/>
          <a:p>
            <a:r>
              <a:rPr lang="en-US" spc="200" dirty="0"/>
              <a:t>PRESENTATION TITLE</a:t>
            </a:r>
          </a:p>
        </p:txBody>
      </p:sp>
      <p:sp>
        <p:nvSpPr>
          <p:cNvPr id="15" name="Slide Number Placeholder 11">
            <a:extLst>
              <a:ext uri="{FF2B5EF4-FFF2-40B4-BE49-F238E27FC236}">
                <a16:creationId xmlns:a16="http://schemas.microsoft.com/office/drawing/2014/main" id="{B6CC3AFC-1429-49C6-B3ED-9B5C629A5260}"/>
              </a:ext>
            </a:extLst>
          </p:cNvPr>
          <p:cNvSpPr>
            <a:spLocks noGrp="1"/>
          </p:cNvSpPr>
          <p:nvPr>
            <p:ph type="sldNum" sz="quarter" idx="4"/>
          </p:nvPr>
        </p:nvSpPr>
        <p:spPr>
          <a:xfrm>
            <a:off x="11241025" y="6153912"/>
            <a:ext cx="502920" cy="502920"/>
          </a:xfrm>
        </p:spPr>
        <p:txBody>
          <a:bodyPr tIns="180000" bIns="180000"/>
          <a:lstStyle>
            <a:lvl1pPr algn="r">
              <a:defRPr/>
            </a:lvl1pPr>
          </a:lstStyle>
          <a:p>
            <a:fld id="{0D309695-DEC3-40DA-9DF5-330280C9D0E8}" type="slidenum">
              <a:rPr lang="en-US" smtClean="0"/>
              <a:pPr/>
              <a:t>‹#›</a:t>
            </a:fld>
            <a:endParaRPr lang="en-US" dirty="0"/>
          </a:p>
        </p:txBody>
      </p:sp>
    </p:spTree>
    <p:extLst>
      <p:ext uri="{BB962C8B-B14F-4D97-AF65-F5344CB8AC3E}">
        <p14:creationId xmlns:p14="http://schemas.microsoft.com/office/powerpoint/2010/main" val="1368967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image" Target="../media/image1.jpe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theme" Target="../theme/theme3.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slideLayout" Target="../slideLayouts/slideLayout65.xml"/><Relationship Id="rId3" Type="http://schemas.openxmlformats.org/officeDocument/2006/relationships/slideLayout" Target="../slideLayouts/slideLayout50.xml"/><Relationship Id="rId21" Type="http://schemas.openxmlformats.org/officeDocument/2006/relationships/slideLayout" Target="../slideLayouts/slideLayout68.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slideLayout" Target="../slideLayouts/slideLayout67.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10" Type="http://schemas.openxmlformats.org/officeDocument/2006/relationships/slideLayout" Target="../slideLayouts/slideLayout57.xml"/><Relationship Id="rId19" Type="http://schemas.openxmlformats.org/officeDocument/2006/relationships/slideLayout" Target="../slideLayouts/slideLayout66.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theme" Target="../theme/theme5.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3DDBCE8-F60C-4E3A-83C0-BDE8DD2DE1FD}"/>
              </a:ext>
            </a:extLst>
          </p:cNvPr>
          <p:cNvSpPr>
            <a:spLocks noGrp="1"/>
          </p:cNvSpPr>
          <p:nvPr>
            <p:ph type="title"/>
          </p:nvPr>
        </p:nvSpPr>
        <p:spPr>
          <a:xfrm>
            <a:off x="448056" y="388800"/>
            <a:ext cx="11301984" cy="1141200"/>
          </a:xfrm>
          <a:prstGeom prst="rect">
            <a:avLst/>
          </a:prstGeom>
        </p:spPr>
        <p:txBody>
          <a:bodyPr vert="horz" lIns="0" tIns="0" rIns="0" bIns="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4BBC57F-72F2-48BC-B1EE-1F2C6155D72E}"/>
              </a:ext>
            </a:extLst>
          </p:cNvPr>
          <p:cNvSpPr>
            <a:spLocks noGrp="1"/>
          </p:cNvSpPr>
          <p:nvPr>
            <p:ph type="body" idx="1"/>
          </p:nvPr>
        </p:nvSpPr>
        <p:spPr>
          <a:xfrm>
            <a:off x="448056" y="1733550"/>
            <a:ext cx="11293200" cy="3783013"/>
          </a:xfrm>
          <a:prstGeom prst="rect">
            <a:avLst/>
          </a:prstGeom>
        </p:spPr>
        <p:txBody>
          <a:bodyPr vert="horz" lIns="0" tIns="0" rIns="9144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930FBC45-A4BC-4EE5-82B1-8BC79122559A}"/>
              </a:ext>
            </a:extLst>
          </p:cNvPr>
          <p:cNvSpPr>
            <a:spLocks noGrp="1"/>
          </p:cNvSpPr>
          <p:nvPr>
            <p:ph type="ftr" sz="quarter" idx="3"/>
          </p:nvPr>
        </p:nvSpPr>
        <p:spPr>
          <a:xfrm>
            <a:off x="4370832" y="6153912"/>
            <a:ext cx="5397056" cy="502920"/>
          </a:xfrm>
          <a:prstGeom prst="rect">
            <a:avLst/>
          </a:prstGeom>
        </p:spPr>
        <p:txBody>
          <a:bodyPr vert="horz" lIns="0" tIns="0" rIns="91440" bIns="0" rtlCol="0" anchor="ctr"/>
          <a:lstStyle>
            <a:lvl1pPr algn="l">
              <a:defRPr sz="900" cap="all" spc="200" baseline="0">
                <a:solidFill>
                  <a:schemeClr val="tx2">
                    <a:alpha val="55000"/>
                  </a:schemeClr>
                </a:solidFill>
              </a:defRPr>
            </a:lvl1pPr>
          </a:lstStyle>
          <a:p>
            <a:r>
              <a:rPr lang="en-US" spc="200" dirty="0"/>
              <a:t>PRESENTATION TITLE</a:t>
            </a:r>
          </a:p>
        </p:txBody>
      </p:sp>
      <p:sp>
        <p:nvSpPr>
          <p:cNvPr id="6" name="Slide Number Placeholder 5">
            <a:extLst>
              <a:ext uri="{FF2B5EF4-FFF2-40B4-BE49-F238E27FC236}">
                <a16:creationId xmlns:a16="http://schemas.microsoft.com/office/drawing/2014/main" id="{725E1300-1995-409E-B058-59180872B694}"/>
              </a:ext>
            </a:extLst>
          </p:cNvPr>
          <p:cNvSpPr>
            <a:spLocks noGrp="1"/>
          </p:cNvSpPr>
          <p:nvPr>
            <p:ph type="sldNum" sz="quarter" idx="4"/>
          </p:nvPr>
        </p:nvSpPr>
        <p:spPr>
          <a:xfrm>
            <a:off x="10238232" y="6153912"/>
            <a:ext cx="1510856" cy="502920"/>
          </a:xfrm>
          <a:prstGeom prst="rect">
            <a:avLst/>
          </a:prstGeom>
        </p:spPr>
        <p:txBody>
          <a:bodyPr vert="horz" lIns="0" tIns="0" rIns="0" bIns="0" rtlCol="0" anchor="ctr"/>
          <a:lstStyle>
            <a:lvl1pPr algn="r">
              <a:defRPr sz="900">
                <a:solidFill>
                  <a:schemeClr val="tx2">
                    <a:alpha val="55000"/>
                  </a:schemeClr>
                </a:solidFill>
              </a:defRPr>
            </a:lvl1pPr>
          </a:lstStyle>
          <a:p>
            <a:fld id="{0D309695-DEC3-40DA-9DF5-330280C9D0E8}" type="slidenum">
              <a:rPr lang="en-US" smtClean="0"/>
              <a:pPr/>
              <a:t>‹#›</a:t>
            </a:fld>
            <a:endParaRPr lang="en-US" dirty="0"/>
          </a:p>
        </p:txBody>
      </p:sp>
      <p:sp>
        <p:nvSpPr>
          <p:cNvPr id="10" name="Date Placeholder 3">
            <a:extLst>
              <a:ext uri="{FF2B5EF4-FFF2-40B4-BE49-F238E27FC236}">
                <a16:creationId xmlns:a16="http://schemas.microsoft.com/office/drawing/2014/main" id="{639030E9-7F3B-403F-96B2-7C2C627C30A0}"/>
              </a:ext>
            </a:extLst>
          </p:cNvPr>
          <p:cNvSpPr>
            <a:spLocks noGrp="1"/>
          </p:cNvSpPr>
          <p:nvPr>
            <p:ph type="dt" sz="half" idx="2"/>
          </p:nvPr>
        </p:nvSpPr>
        <p:spPr>
          <a:xfrm>
            <a:off x="442912" y="6152968"/>
            <a:ext cx="3457576" cy="502920"/>
          </a:xfrm>
          <a:prstGeom prst="rect">
            <a:avLst/>
          </a:prstGeom>
        </p:spPr>
        <p:txBody>
          <a:bodyPr wrap="square" lIns="0" tIns="0" rIns="0" bIns="0" anchor="ctr" anchorCtr="0">
            <a:normAutofit/>
          </a:bodyPr>
          <a:lstStyle>
            <a:lvl1pPr>
              <a:defRPr sz="900" cap="all" spc="200" baseline="0">
                <a:solidFill>
                  <a:schemeClr val="tx1">
                    <a:alpha val="55000"/>
                  </a:schemeClr>
                </a:solidFill>
              </a:defRPr>
            </a:lvl1pPr>
          </a:lstStyle>
          <a:p>
            <a:r>
              <a:rPr lang="en-US"/>
              <a:t>2/2/20XX</a:t>
            </a:r>
            <a:endParaRPr lang="en-US" dirty="0"/>
          </a:p>
        </p:txBody>
      </p:sp>
    </p:spTree>
    <p:extLst>
      <p:ext uri="{BB962C8B-B14F-4D97-AF65-F5344CB8AC3E}">
        <p14:creationId xmlns:p14="http://schemas.microsoft.com/office/powerpoint/2010/main" val="62311258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3" r:id="rId12"/>
    <p:sldLayoutId id="2147483674" r:id="rId13"/>
  </p:sldLayoutIdLst>
  <p:hf hdr="0"/>
  <p:txStyles>
    <p:titleStyle>
      <a:lvl1pPr algn="l" defTabSz="914400" rtl="0" eaLnBrk="1" latinLnBrk="0" hangingPunct="1">
        <a:lnSpc>
          <a:spcPct val="100000"/>
        </a:lnSpc>
        <a:spcBef>
          <a:spcPct val="0"/>
        </a:spcBef>
        <a:buNone/>
        <a:defRPr sz="2800" i="1" kern="1200">
          <a:solidFill>
            <a:schemeClr val="tx2"/>
          </a:solidFill>
          <a:latin typeface="+mj-lt"/>
          <a:ea typeface="+mj-ea"/>
          <a:cs typeface="+mj-cs"/>
        </a:defRPr>
      </a:lvl1pPr>
    </p:titleStyle>
    <p:bodyStyle>
      <a:lvl1pPr marL="450000" indent="-448056" algn="l" defTabSz="914400" rtl="0" eaLnBrk="1" latinLnBrk="0" hangingPunct="1">
        <a:lnSpc>
          <a:spcPct val="140000"/>
        </a:lnSpc>
        <a:spcBef>
          <a:spcPts val="1000"/>
        </a:spcBef>
        <a:buClr>
          <a:schemeClr val="tx2">
            <a:lumMod val="75000"/>
          </a:schemeClr>
        </a:buClr>
        <a:buFont typeface="Calibri Light" panose="020F0302020204030204" pitchFamily="34" charset="0"/>
        <a:buChar char="→"/>
        <a:defRPr sz="1800" kern="1200">
          <a:solidFill>
            <a:schemeClr val="tx2">
              <a:alpha val="55000"/>
            </a:schemeClr>
          </a:solidFill>
          <a:latin typeface="+mn-lt"/>
          <a:ea typeface="+mn-ea"/>
          <a:cs typeface="+mn-cs"/>
        </a:defRPr>
      </a:lvl1pPr>
      <a:lvl2pPr marL="900000" indent="-448056" algn="l" defTabSz="914400" rtl="0" eaLnBrk="1" latinLnBrk="0" hangingPunct="1">
        <a:lnSpc>
          <a:spcPct val="140000"/>
        </a:lnSpc>
        <a:spcBef>
          <a:spcPts val="500"/>
        </a:spcBef>
        <a:buClr>
          <a:schemeClr val="tx2">
            <a:lumMod val="75000"/>
          </a:schemeClr>
        </a:buClr>
        <a:buFont typeface="Calibri Light" panose="020F0302020204030204" pitchFamily="34" charset="0"/>
        <a:buChar char="→"/>
        <a:defRPr sz="1800" kern="1200">
          <a:solidFill>
            <a:schemeClr val="tx2">
              <a:alpha val="55000"/>
            </a:schemeClr>
          </a:solidFill>
          <a:latin typeface="+mn-lt"/>
          <a:ea typeface="+mn-ea"/>
          <a:cs typeface="+mn-cs"/>
        </a:defRPr>
      </a:lvl2pPr>
      <a:lvl3pPr marL="1350000" indent="-448056" algn="l" defTabSz="914400" rtl="0" eaLnBrk="1" latinLnBrk="0" hangingPunct="1">
        <a:lnSpc>
          <a:spcPct val="140000"/>
        </a:lnSpc>
        <a:spcBef>
          <a:spcPts val="500"/>
        </a:spcBef>
        <a:buClr>
          <a:schemeClr val="tx2">
            <a:lumMod val="75000"/>
          </a:schemeClr>
        </a:buClr>
        <a:buFont typeface="Calibri Light" panose="020F0302020204030204" pitchFamily="34" charset="0"/>
        <a:buChar char="→"/>
        <a:defRPr sz="1800" kern="1200">
          <a:solidFill>
            <a:schemeClr val="tx2">
              <a:alpha val="55000"/>
            </a:schemeClr>
          </a:solidFill>
          <a:latin typeface="+mn-lt"/>
          <a:ea typeface="+mn-ea"/>
          <a:cs typeface="+mn-cs"/>
        </a:defRPr>
      </a:lvl3pPr>
      <a:lvl4pPr marL="1800000" indent="-448056" algn="l" defTabSz="914400" rtl="0" eaLnBrk="1" latinLnBrk="0" hangingPunct="1">
        <a:lnSpc>
          <a:spcPct val="140000"/>
        </a:lnSpc>
        <a:spcBef>
          <a:spcPts val="500"/>
        </a:spcBef>
        <a:buClr>
          <a:schemeClr val="tx2">
            <a:lumMod val="75000"/>
          </a:schemeClr>
        </a:buClr>
        <a:buFont typeface="Calibri Light" panose="020F0302020204030204" pitchFamily="34" charset="0"/>
        <a:buChar char="→"/>
        <a:defRPr sz="1800" kern="1200">
          <a:solidFill>
            <a:schemeClr val="tx2">
              <a:alpha val="55000"/>
            </a:schemeClr>
          </a:solidFill>
          <a:latin typeface="+mn-lt"/>
          <a:ea typeface="+mn-ea"/>
          <a:cs typeface="+mn-cs"/>
        </a:defRPr>
      </a:lvl4pPr>
      <a:lvl5pPr marL="2250000" indent="-448056" algn="l" defTabSz="914400" rtl="0" eaLnBrk="1" latinLnBrk="0" hangingPunct="1">
        <a:lnSpc>
          <a:spcPct val="140000"/>
        </a:lnSpc>
        <a:spcBef>
          <a:spcPts val="500"/>
        </a:spcBef>
        <a:buClr>
          <a:schemeClr val="tx2">
            <a:lumMod val="75000"/>
          </a:schemeClr>
        </a:buClr>
        <a:buFont typeface="Calibri Light" panose="020F0302020204030204" pitchFamily="34" charset="0"/>
        <a:buChar char="→"/>
        <a:defRPr sz="1800" kern="1200">
          <a:solidFill>
            <a:schemeClr val="tx2">
              <a:alpha val="5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48">
          <p15:clr>
            <a:srgbClr val="F26B43"/>
          </p15:clr>
        </p15:guide>
        <p15:guide id="2" pos="279">
          <p15:clr>
            <a:srgbClr val="F26B43"/>
          </p15:clr>
        </p15:guide>
        <p15:guide id="3" pos="1232">
          <p15:clr>
            <a:srgbClr val="5ACBF0"/>
          </p15:clr>
        </p15:guide>
        <p15:guide id="4" pos="1527">
          <p15:clr>
            <a:srgbClr val="5ACBF0"/>
          </p15:clr>
        </p15:guide>
        <p15:guide id="5" pos="2457">
          <p15:clr>
            <a:srgbClr val="5ACBF0"/>
          </p15:clr>
        </p15:guide>
        <p15:guide id="6" pos="2751">
          <p15:clr>
            <a:srgbClr val="5ACBF0"/>
          </p15:clr>
        </p15:guide>
        <p15:guide id="7" pos="3704">
          <p15:clr>
            <a:srgbClr val="5ACBF0"/>
          </p15:clr>
        </p15:guide>
        <p15:guide id="8" pos="3976">
          <p15:clr>
            <a:srgbClr val="5ACBF0"/>
          </p15:clr>
        </p15:guide>
        <p15:guide id="9" pos="4929">
          <p15:clr>
            <a:srgbClr val="5ACBF0"/>
          </p15:clr>
        </p15:guide>
        <p15:guide id="10" pos="5201">
          <p15:clr>
            <a:srgbClr val="5ACBF0"/>
          </p15:clr>
        </p15:guide>
        <p15:guide id="11" pos="6153">
          <p15:clr>
            <a:srgbClr val="5ACBF0"/>
          </p15:clr>
        </p15:guide>
        <p15:guide id="12" pos="6448">
          <p15:clr>
            <a:srgbClr val="5ACBF0"/>
          </p15:clr>
        </p15:guide>
        <p15:guide id="13" pos="7401">
          <p15:clr>
            <a:srgbClr val="F26B43"/>
          </p15:clr>
        </p15:guide>
        <p15:guide id="14" orient="horz" pos="3475">
          <p15:clr>
            <a:srgbClr val="F26B43"/>
          </p15:clr>
        </p15:guide>
        <p15:guide id="15" orient="horz" pos="278">
          <p15:clr>
            <a:srgbClr val="F26B43"/>
          </p15:clr>
        </p15:guide>
        <p15:guide id="16" orient="horz" pos="2886">
          <p15:clr>
            <a:srgbClr val="5ACBF0"/>
          </p15:clr>
        </p15:guide>
        <p15:guide id="17" orient="horz" pos="2591">
          <p15:clr>
            <a:srgbClr val="5ACBF0"/>
          </p15:clr>
        </p15:guide>
        <p15:guide id="18" orient="horz" pos="2024">
          <p15:clr>
            <a:srgbClr val="5ACBF0"/>
          </p15:clr>
        </p15:guide>
        <p15:guide id="19" orient="horz" pos="1729">
          <p15:clr>
            <a:srgbClr val="5ACBF0"/>
          </p15:clr>
        </p15:guide>
        <p15:guide id="20" orient="horz" pos="1162">
          <p15:clr>
            <a:srgbClr val="5ACBF0"/>
          </p15:clr>
        </p15:guide>
        <p15:guide id="21" orient="horz" pos="867">
          <p15:clr>
            <a:srgbClr val="5ACBF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CCCCFF"/>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AF12DD17-0029-D390-52A0-25A28729475F}"/>
              </a:ext>
            </a:extLst>
          </p:cNvPr>
          <p:cNvSpPr>
            <a:spLocks noChangeArrowheads="1"/>
          </p:cNvSpPr>
          <p:nvPr/>
        </p:nvSpPr>
        <p:spPr bwMode="ltGray">
          <a:xfrm>
            <a:off x="556684" y="1098551"/>
            <a:ext cx="584200" cy="474663"/>
          </a:xfrm>
          <a:prstGeom prst="rect">
            <a:avLst/>
          </a:prstGeom>
          <a:solidFill>
            <a:schemeClr val="accent2"/>
          </a:solidFill>
          <a:ln>
            <a:noFill/>
          </a:ln>
          <a:effec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n-US" altLang="en-US" sz="2400"/>
          </a:p>
        </p:txBody>
      </p:sp>
      <p:sp>
        <p:nvSpPr>
          <p:cNvPr id="2051" name="Rectangle 3">
            <a:extLst>
              <a:ext uri="{FF2B5EF4-FFF2-40B4-BE49-F238E27FC236}">
                <a16:creationId xmlns:a16="http://schemas.microsoft.com/office/drawing/2014/main" id="{C4C1CFDD-D9BF-A85F-402A-54636CA67BA1}"/>
              </a:ext>
            </a:extLst>
          </p:cNvPr>
          <p:cNvSpPr>
            <a:spLocks noChangeArrowheads="1"/>
          </p:cNvSpPr>
          <p:nvPr/>
        </p:nvSpPr>
        <p:spPr bwMode="ltGray">
          <a:xfrm>
            <a:off x="1066801" y="1098551"/>
            <a:ext cx="438151" cy="474663"/>
          </a:xfrm>
          <a:prstGeom prst="rect">
            <a:avLst/>
          </a:prstGeom>
          <a:gradFill rotWithShape="0">
            <a:gsLst>
              <a:gs pos="0">
                <a:schemeClr val="accent2"/>
              </a:gs>
              <a:gs pos="100000">
                <a:schemeClr val="bg1"/>
              </a:gs>
            </a:gsLst>
            <a:lin ang="0" scaled="1"/>
          </a:gradFill>
          <a:ln>
            <a:noFill/>
          </a:ln>
          <a:effec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n-US" altLang="en-US" sz="2400"/>
          </a:p>
        </p:txBody>
      </p:sp>
      <p:sp>
        <p:nvSpPr>
          <p:cNvPr id="2052" name="Rectangle 4">
            <a:extLst>
              <a:ext uri="{FF2B5EF4-FFF2-40B4-BE49-F238E27FC236}">
                <a16:creationId xmlns:a16="http://schemas.microsoft.com/office/drawing/2014/main" id="{83C5B4A7-0777-4900-58CE-675F470D3EE8}"/>
              </a:ext>
            </a:extLst>
          </p:cNvPr>
          <p:cNvSpPr>
            <a:spLocks noChangeArrowheads="1"/>
          </p:cNvSpPr>
          <p:nvPr/>
        </p:nvSpPr>
        <p:spPr bwMode="ltGray">
          <a:xfrm>
            <a:off x="721785" y="1520826"/>
            <a:ext cx="563033" cy="474663"/>
          </a:xfrm>
          <a:prstGeom prst="rect">
            <a:avLst/>
          </a:prstGeom>
          <a:solidFill>
            <a:schemeClr val="folHlink"/>
          </a:solidFill>
          <a:ln>
            <a:noFill/>
          </a:ln>
          <a:effec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n-US" altLang="en-US" sz="2400"/>
          </a:p>
        </p:txBody>
      </p:sp>
      <p:sp>
        <p:nvSpPr>
          <p:cNvPr id="2053" name="Rectangle 5">
            <a:extLst>
              <a:ext uri="{FF2B5EF4-FFF2-40B4-BE49-F238E27FC236}">
                <a16:creationId xmlns:a16="http://schemas.microsoft.com/office/drawing/2014/main" id="{50D51BEE-4578-23A4-A205-33D0E6C57FC6}"/>
              </a:ext>
            </a:extLst>
          </p:cNvPr>
          <p:cNvSpPr>
            <a:spLocks noChangeArrowheads="1"/>
          </p:cNvSpPr>
          <p:nvPr/>
        </p:nvSpPr>
        <p:spPr bwMode="ltGray">
          <a:xfrm>
            <a:off x="1214967" y="1520826"/>
            <a:ext cx="491067" cy="474663"/>
          </a:xfrm>
          <a:prstGeom prst="rect">
            <a:avLst/>
          </a:prstGeom>
          <a:gradFill rotWithShape="0">
            <a:gsLst>
              <a:gs pos="0">
                <a:schemeClr val="folHlink"/>
              </a:gs>
              <a:gs pos="100000">
                <a:schemeClr val="bg1"/>
              </a:gs>
            </a:gsLst>
            <a:lin ang="0" scaled="1"/>
          </a:gradFill>
          <a:ln>
            <a:noFill/>
          </a:ln>
          <a:effec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n-US" altLang="en-US" sz="2400"/>
          </a:p>
        </p:txBody>
      </p:sp>
      <p:sp>
        <p:nvSpPr>
          <p:cNvPr id="2054" name="Rectangle 6">
            <a:extLst>
              <a:ext uri="{FF2B5EF4-FFF2-40B4-BE49-F238E27FC236}">
                <a16:creationId xmlns:a16="http://schemas.microsoft.com/office/drawing/2014/main" id="{BAC97162-AC0C-328B-5802-739366F263A6}"/>
              </a:ext>
            </a:extLst>
          </p:cNvPr>
          <p:cNvSpPr>
            <a:spLocks noChangeArrowheads="1"/>
          </p:cNvSpPr>
          <p:nvPr/>
        </p:nvSpPr>
        <p:spPr bwMode="ltGray">
          <a:xfrm>
            <a:off x="169333" y="1447801"/>
            <a:ext cx="747184" cy="422275"/>
          </a:xfrm>
          <a:prstGeom prst="rect">
            <a:avLst/>
          </a:prstGeom>
          <a:gradFill rotWithShape="0">
            <a:gsLst>
              <a:gs pos="0">
                <a:schemeClr val="bg1"/>
              </a:gs>
              <a:gs pos="100000">
                <a:schemeClr val="hlink"/>
              </a:gs>
            </a:gsLst>
            <a:lin ang="18900000" scaled="1"/>
          </a:gradFill>
          <a:ln>
            <a:noFill/>
          </a:ln>
          <a:effec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n-US" altLang="en-US" sz="2400"/>
          </a:p>
        </p:txBody>
      </p:sp>
      <p:sp>
        <p:nvSpPr>
          <p:cNvPr id="2055" name="Rectangle 7">
            <a:extLst>
              <a:ext uri="{FF2B5EF4-FFF2-40B4-BE49-F238E27FC236}">
                <a16:creationId xmlns:a16="http://schemas.microsoft.com/office/drawing/2014/main" id="{CD57ED45-CBFF-0102-517C-02C50123C6D3}"/>
              </a:ext>
            </a:extLst>
          </p:cNvPr>
          <p:cNvSpPr>
            <a:spLocks noChangeArrowheads="1"/>
          </p:cNvSpPr>
          <p:nvPr/>
        </p:nvSpPr>
        <p:spPr bwMode="gray">
          <a:xfrm>
            <a:off x="1016000" y="990601"/>
            <a:ext cx="42333" cy="1052513"/>
          </a:xfrm>
          <a:prstGeom prst="rect">
            <a:avLst/>
          </a:prstGeom>
          <a:solidFill>
            <a:schemeClr val="bg2"/>
          </a:solidFill>
          <a:ln>
            <a:noFill/>
          </a:ln>
          <a:effec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n-US" altLang="en-US" sz="2400"/>
          </a:p>
        </p:txBody>
      </p:sp>
      <p:sp>
        <p:nvSpPr>
          <p:cNvPr id="2056" name="Rectangle 8">
            <a:extLst>
              <a:ext uri="{FF2B5EF4-FFF2-40B4-BE49-F238E27FC236}">
                <a16:creationId xmlns:a16="http://schemas.microsoft.com/office/drawing/2014/main" id="{E3D41D65-9602-CBBC-6B5C-BF01AD40A04D}"/>
              </a:ext>
            </a:extLst>
          </p:cNvPr>
          <p:cNvSpPr>
            <a:spLocks noChangeArrowheads="1"/>
          </p:cNvSpPr>
          <p:nvPr/>
        </p:nvSpPr>
        <p:spPr bwMode="gray">
          <a:xfrm>
            <a:off x="590551" y="1781175"/>
            <a:ext cx="10968567" cy="31750"/>
          </a:xfrm>
          <a:prstGeom prst="rect">
            <a:avLst/>
          </a:prstGeom>
          <a:gradFill rotWithShape="0">
            <a:gsLst>
              <a:gs pos="0">
                <a:schemeClr val="bg2"/>
              </a:gs>
              <a:gs pos="100000">
                <a:schemeClr val="bg1"/>
              </a:gs>
            </a:gsLst>
            <a:lin ang="0" scaled="1"/>
          </a:gradFill>
          <a:ln>
            <a:noFill/>
          </a:ln>
          <a:effec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n-US" altLang="en-US" sz="2400"/>
          </a:p>
        </p:txBody>
      </p:sp>
      <p:sp>
        <p:nvSpPr>
          <p:cNvPr id="2057" name="Rectangle 9">
            <a:extLst>
              <a:ext uri="{FF2B5EF4-FFF2-40B4-BE49-F238E27FC236}">
                <a16:creationId xmlns:a16="http://schemas.microsoft.com/office/drawing/2014/main" id="{4595389D-5A4D-B440-78BB-67E9BC01C494}"/>
              </a:ext>
            </a:extLst>
          </p:cNvPr>
          <p:cNvSpPr>
            <a:spLocks noGrp="1" noChangeArrowheads="1"/>
          </p:cNvSpPr>
          <p:nvPr>
            <p:ph type="title"/>
          </p:nvPr>
        </p:nvSpPr>
        <p:spPr bwMode="auto">
          <a:xfrm>
            <a:off x="1534585" y="214314"/>
            <a:ext cx="10390716"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2058" name="Rectangle 10">
            <a:extLst>
              <a:ext uri="{FF2B5EF4-FFF2-40B4-BE49-F238E27FC236}">
                <a16:creationId xmlns:a16="http://schemas.microsoft.com/office/drawing/2014/main" id="{6DECF62B-1064-FC5F-4DBE-92972737E41A}"/>
              </a:ext>
            </a:extLst>
          </p:cNvPr>
          <p:cNvSpPr>
            <a:spLocks noGrp="1" noChangeArrowheads="1"/>
          </p:cNvSpPr>
          <p:nvPr>
            <p:ph type="body" idx="1"/>
          </p:nvPr>
        </p:nvSpPr>
        <p:spPr bwMode="auto">
          <a:xfrm>
            <a:off x="1576917" y="2017713"/>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96267" name="Rectangle 11">
            <a:extLst>
              <a:ext uri="{FF2B5EF4-FFF2-40B4-BE49-F238E27FC236}">
                <a16:creationId xmlns:a16="http://schemas.microsoft.com/office/drawing/2014/main" id="{0441DD8D-B1A7-FA0F-CE7F-1F1E0C310894}"/>
              </a:ext>
            </a:extLst>
          </p:cNvPr>
          <p:cNvSpPr>
            <a:spLocks noGrp="1" noChangeArrowheads="1"/>
          </p:cNvSpPr>
          <p:nvPr>
            <p:ph type="dt" sz="half" idx="2"/>
          </p:nvPr>
        </p:nvSpPr>
        <p:spPr bwMode="auto">
          <a:xfrm>
            <a:off x="1549400" y="6243638"/>
            <a:ext cx="25400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400"/>
            </a:lvl1pPr>
          </a:lstStyle>
          <a:p>
            <a:pPr>
              <a:defRPr/>
            </a:pPr>
            <a:endParaRPr lang="en-US" altLang="en-US"/>
          </a:p>
        </p:txBody>
      </p:sp>
      <p:sp>
        <p:nvSpPr>
          <p:cNvPr id="96268" name="Rectangle 12">
            <a:extLst>
              <a:ext uri="{FF2B5EF4-FFF2-40B4-BE49-F238E27FC236}">
                <a16:creationId xmlns:a16="http://schemas.microsoft.com/office/drawing/2014/main" id="{6CF5D5EE-2162-7831-D0E7-C0D338E9087E}"/>
              </a:ext>
            </a:extLst>
          </p:cNvPr>
          <p:cNvSpPr>
            <a:spLocks noGrp="1" noChangeArrowheads="1"/>
          </p:cNvSpPr>
          <p:nvPr>
            <p:ph type="ftr" sz="quarter" idx="3"/>
          </p:nvPr>
        </p:nvSpPr>
        <p:spPr bwMode="auto">
          <a:xfrm>
            <a:off x="4876800" y="6243638"/>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400"/>
            </a:lvl1pPr>
          </a:lstStyle>
          <a:p>
            <a:pPr>
              <a:defRPr/>
            </a:pPr>
            <a:endParaRPr lang="en-US" altLang="en-US"/>
          </a:p>
        </p:txBody>
      </p:sp>
      <p:sp>
        <p:nvSpPr>
          <p:cNvPr id="96269" name="Rectangle 13">
            <a:extLst>
              <a:ext uri="{FF2B5EF4-FFF2-40B4-BE49-F238E27FC236}">
                <a16:creationId xmlns:a16="http://schemas.microsoft.com/office/drawing/2014/main" id="{AD9756AC-8CAD-5135-6453-3B0C67BEB6A7}"/>
              </a:ext>
            </a:extLst>
          </p:cNvPr>
          <p:cNvSpPr>
            <a:spLocks noGrp="1" noChangeArrowheads="1"/>
          </p:cNvSpPr>
          <p:nvPr>
            <p:ph type="sldNum" sz="quarter" idx="4"/>
          </p:nvPr>
        </p:nvSpPr>
        <p:spPr bwMode="auto">
          <a:xfrm>
            <a:off x="9389533" y="6243638"/>
            <a:ext cx="25400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400"/>
            </a:lvl1pPr>
          </a:lstStyle>
          <a:p>
            <a:fld id="{A2ABE300-C08F-416D-833D-5D6F93090B93}" type="slidenum">
              <a:rPr lang="en-US" altLang="en-US"/>
              <a:pPr/>
              <a:t>‹#›</a:t>
            </a:fld>
            <a:endParaRPr lang="en-US" altLang="en-US"/>
          </a:p>
        </p:txBody>
      </p:sp>
    </p:spTree>
    <p:extLst>
      <p:ext uri="{BB962C8B-B14F-4D97-AF65-F5344CB8AC3E}">
        <p14:creationId xmlns:p14="http://schemas.microsoft.com/office/powerpoint/2010/main" val="3319281532"/>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Lst>
  <p:transition>
    <p:blinds/>
  </p:transition>
  <p:hf hdr="0" ftr="0" dt="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eaLnBrk="0" fontAlgn="base" hangingPunct="0">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eaLnBrk="0" fontAlgn="base" hangingPunct="0">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eaLnBrk="0" fontAlgn="base" hangingPunct="0">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6461046C-7665-7864-518C-0B5D20676021}"/>
              </a:ext>
            </a:extLst>
          </p:cNvPr>
          <p:cNvSpPr>
            <a:spLocks noGrp="1" noChangeArrowheads="1"/>
          </p:cNvSpPr>
          <p:nvPr>
            <p:ph type="title"/>
          </p:nvPr>
        </p:nvSpPr>
        <p:spPr bwMode="auto">
          <a:xfrm>
            <a:off x="609600" y="381000"/>
            <a:ext cx="10972800" cy="1371600"/>
          </a:xfrm>
          <a:prstGeom prst="rect">
            <a:avLst/>
          </a:prstGeom>
          <a:noFill/>
          <a:ln>
            <a:noFill/>
          </a:ln>
          <a:effec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6387" name="Rectangle 3">
            <a:extLst>
              <a:ext uri="{FF2B5EF4-FFF2-40B4-BE49-F238E27FC236}">
                <a16:creationId xmlns:a16="http://schemas.microsoft.com/office/drawing/2014/main" id="{5A466262-B1C3-1BE8-AB5A-6D8ABD5E9CCD}"/>
              </a:ext>
            </a:extLst>
          </p:cNvPr>
          <p:cNvSpPr>
            <a:spLocks noGrp="1" noChangeArrowheads="1"/>
          </p:cNvSpPr>
          <p:nvPr>
            <p:ph type="body" idx="1"/>
          </p:nvPr>
        </p:nvSpPr>
        <p:spPr bwMode="auto">
          <a:xfrm>
            <a:off x="609600" y="1981200"/>
            <a:ext cx="109728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6388" name="Rectangle 4">
            <a:extLst>
              <a:ext uri="{FF2B5EF4-FFF2-40B4-BE49-F238E27FC236}">
                <a16:creationId xmlns:a16="http://schemas.microsoft.com/office/drawing/2014/main" id="{B8680C75-CDBA-0F8C-C86F-D22F678F9A81}"/>
              </a:ext>
            </a:extLst>
          </p:cNvPr>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000000"/>
                  </a:outerShdw>
                </a:effectLst>
                <a:latin typeface="Arial" panose="020B0604020202020204" pitchFamily="34" charset="0"/>
              </a:defRPr>
            </a:lvl1pPr>
          </a:lstStyle>
          <a:p>
            <a:pPr>
              <a:defRPr/>
            </a:pPr>
            <a:endParaRPr lang="en-US" altLang="en-US"/>
          </a:p>
        </p:txBody>
      </p:sp>
      <p:sp>
        <p:nvSpPr>
          <p:cNvPr id="16389" name="Rectangle 5">
            <a:extLst>
              <a:ext uri="{FF2B5EF4-FFF2-40B4-BE49-F238E27FC236}">
                <a16:creationId xmlns:a16="http://schemas.microsoft.com/office/drawing/2014/main" id="{4E2F3E06-94F7-303E-2633-90E783DDCEAF}"/>
              </a:ext>
            </a:extLst>
          </p:cNvPr>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000000"/>
                  </a:outerShdw>
                </a:effectLst>
                <a:latin typeface="Arial" panose="020B0604020202020204" pitchFamily="34" charset="0"/>
              </a:defRPr>
            </a:lvl1pPr>
          </a:lstStyle>
          <a:p>
            <a:pPr>
              <a:defRPr/>
            </a:pPr>
            <a:endParaRPr lang="en-US" altLang="en-US"/>
          </a:p>
        </p:txBody>
      </p:sp>
      <p:sp>
        <p:nvSpPr>
          <p:cNvPr id="16390" name="Rectangle 6">
            <a:extLst>
              <a:ext uri="{FF2B5EF4-FFF2-40B4-BE49-F238E27FC236}">
                <a16:creationId xmlns:a16="http://schemas.microsoft.com/office/drawing/2014/main" id="{3F837B65-983C-1388-F8CF-302FEA48DD3B}"/>
              </a:ext>
            </a:extLst>
          </p:cNvPr>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400">
                <a:effectLst>
                  <a:outerShdw blurRad="38100" dist="38100" dir="2700000" algn="tl">
                    <a:srgbClr val="000000"/>
                  </a:outerShdw>
                </a:effectLst>
                <a:latin typeface="Arial" panose="020B0604020202020204" pitchFamily="34" charset="0"/>
              </a:defRPr>
            </a:lvl1pPr>
          </a:lstStyle>
          <a:p>
            <a:pPr>
              <a:defRPr/>
            </a:pPr>
            <a:fld id="{4D84CE92-B03C-43CD-92CA-247E7D4C21C6}" type="slidenum">
              <a:rPr lang="en-US" altLang="en-US"/>
              <a:pPr>
                <a:defRPr/>
              </a:pPr>
              <a:t>‹#›</a:t>
            </a:fld>
            <a:endParaRPr lang="en-US" altLang="en-US"/>
          </a:p>
        </p:txBody>
      </p:sp>
    </p:spTree>
    <p:extLst>
      <p:ext uri="{BB962C8B-B14F-4D97-AF65-F5344CB8AC3E}">
        <p14:creationId xmlns:p14="http://schemas.microsoft.com/office/powerpoint/2010/main" val="2963225733"/>
      </p:ext>
    </p:extLst>
  </p:cSld>
  <p:clrMap bg1="dk2" tx1="lt1" bg2="dk1"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ransition>
    <p:pull dir="d"/>
  </p:transition>
  <p:hf hdr="0" ftr="0" dt="0"/>
  <p:txStyles>
    <p:titleStyle>
      <a:lvl1pPr algn="ctr" rtl="0" eaLnBrk="0" fontAlgn="base" hangingPunct="0">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anose="05000000000000000000" pitchFamily="2" charset="2"/>
        <a:buChar char="n"/>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anose="05000000000000000000" pitchFamily="2" charset="2"/>
        <a:buChar char="n"/>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hlink"/>
        </a:buClr>
        <a:buSzPct val="65000"/>
        <a:buFont typeface="Wingdings" panose="05000000000000000000" pitchFamily="2" charset="2"/>
        <a:buChar char="n"/>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lr>
          <a:schemeClr val="folHlink"/>
        </a:buClr>
        <a:buSzPct val="65000"/>
        <a:buFont typeface="Wingdings" panose="05000000000000000000" pitchFamily="2" charset="2"/>
        <a:buChar char="n"/>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hlink"/>
        </a:buClr>
        <a:buSzPct val="65000"/>
        <a:buFont typeface="Wingdings" panose="05000000000000000000" pitchFamily="2" charset="2"/>
        <a:buChar char="n"/>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ADF6876-8555-464E-BEDE-8427C7B74D93}" type="datetime1">
              <a:rPr lang="en-US" smtClean="0"/>
              <a:t>8/10/2026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1425468728"/>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 id="2147483764" r:id="rId17"/>
    <p:sldLayoutId id="2147483765" r:id="rId18"/>
    <p:sldLayoutId id="2147483766" r:id="rId19"/>
    <p:sldLayoutId id="2147483767" r:id="rId20"/>
    <p:sldLayoutId id="2147483768" r:id="rId21"/>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 name="Freeform 6" title="Page Number Shape"/>
          <p:cNvSpPr/>
          <p:nvPr/>
        </p:nvSpPr>
        <p:spPr bwMode="auto">
          <a:xfrm>
            <a:off x="11784011" y="5380580"/>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accent1"/>
          </a:solidFill>
          <a:ln w="0">
            <a:noFill/>
            <a:prstDash val="solid"/>
            <a:round/>
            <a:headEnd/>
            <a:tailEnd/>
          </a:ln>
        </p:spPr>
      </p:sp>
      <p:sp>
        <p:nvSpPr>
          <p:cNvPr id="2" name="Title Placeholder 1"/>
          <p:cNvSpPr>
            <a:spLocks noGrp="1"/>
          </p:cNvSpPr>
          <p:nvPr>
            <p:ph type="title"/>
          </p:nvPr>
        </p:nvSpPr>
        <p:spPr>
          <a:xfrm>
            <a:off x="762000" y="559678"/>
            <a:ext cx="3833906" cy="49524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5181600" y="569066"/>
            <a:ext cx="6248398" cy="565515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2001" y="5930060"/>
            <a:ext cx="3814856" cy="365125"/>
          </a:xfrm>
          <a:prstGeom prst="rect">
            <a:avLst/>
          </a:prstGeom>
        </p:spPr>
        <p:txBody>
          <a:bodyPr vert="horz" lIns="91440" tIns="45720" rIns="91440" bIns="45720" rtlCol="0" anchor="t"/>
          <a:lstStyle>
            <a:lvl1pPr algn="r">
              <a:defRPr sz="1000" b="0" i="1" baseline="0">
                <a:solidFill>
                  <a:schemeClr val="accent1"/>
                </a:solidFill>
                <a:latin typeface="+mj-lt"/>
              </a:defRPr>
            </a:lvl1pPr>
          </a:lstStyle>
          <a:p>
            <a:fld id="{64480A59-1DC4-4BE4-B916-67322DFD1251}" type="datetime1">
              <a:rPr lang="en-US" smtClean="0"/>
              <a:t>8/10/2026</a:t>
            </a:fld>
            <a:endParaRPr lang="en-US" dirty="0"/>
          </a:p>
        </p:txBody>
      </p:sp>
      <p:sp>
        <p:nvSpPr>
          <p:cNvPr id="5" name="Footer Placeholder 4"/>
          <p:cNvSpPr>
            <a:spLocks noGrp="1"/>
          </p:cNvSpPr>
          <p:nvPr>
            <p:ph type="ftr" sz="quarter" idx="3"/>
          </p:nvPr>
        </p:nvSpPr>
        <p:spPr>
          <a:xfrm>
            <a:off x="762001" y="6314440"/>
            <a:ext cx="3814856" cy="365125"/>
          </a:xfrm>
          <a:prstGeom prst="rect">
            <a:avLst/>
          </a:prstGeom>
        </p:spPr>
        <p:txBody>
          <a:bodyPr vert="horz" lIns="91440" tIns="45720" rIns="91440" bIns="45720" rtlCol="0" anchor="t"/>
          <a:lstStyle>
            <a:lvl1pPr algn="r">
              <a:defRPr sz="1200" b="1" i="1" baseline="0">
                <a:solidFill>
                  <a:schemeClr val="accent1"/>
                </a:solidFill>
                <a:latin typeface="+mj-lt"/>
              </a:defRPr>
            </a:lvl1pPr>
          </a:lstStyle>
          <a:p>
            <a:endParaRPr lang="en-US" dirty="0"/>
          </a:p>
        </p:txBody>
      </p:sp>
      <p:sp>
        <p:nvSpPr>
          <p:cNvPr id="6" name="Slide Number Placeholder 5"/>
          <p:cNvSpPr>
            <a:spLocks noGrp="1"/>
          </p:cNvSpPr>
          <p:nvPr>
            <p:ph type="sldNum" sz="quarter" idx="4"/>
          </p:nvPr>
        </p:nvSpPr>
        <p:spPr>
          <a:xfrm>
            <a:off x="11784011" y="5607592"/>
            <a:ext cx="407988" cy="365125"/>
          </a:xfrm>
          <a:prstGeom prst="rect">
            <a:avLst/>
          </a:prstGeom>
        </p:spPr>
        <p:txBody>
          <a:bodyPr vert="horz" lIns="91440" tIns="45720" rIns="91440" bIns="45720" rtlCol="0" anchor="ctr"/>
          <a:lstStyle>
            <a:lvl1pPr algn="r">
              <a:defRPr sz="1200" b="0" i="1" baseline="0">
                <a:solidFill>
                  <a:schemeClr val="bg2"/>
                </a:solidFill>
                <a:latin typeface="+mj-lt"/>
              </a:defRPr>
            </a:lvl1pPr>
          </a:lstStyle>
          <a:p>
            <a:fld id="{2AC27A5A-7290-4DE1-BA94-4BE8A8E57DCF}" type="slidenum">
              <a:rPr lang="en-US" smtClean="0"/>
              <a:pPr/>
              <a:t>‹#›</a:t>
            </a:fld>
            <a:endParaRPr lang="en-US" dirty="0"/>
          </a:p>
        </p:txBody>
      </p:sp>
      <p:cxnSp>
        <p:nvCxnSpPr>
          <p:cNvPr id="10" name="Straight Connector 9" title="Horizontal Rule Line"/>
          <p:cNvCxnSpPr/>
          <p:nvPr/>
        </p:nvCxnSpPr>
        <p:spPr>
          <a:xfrm>
            <a:off x="0" y="6199730"/>
            <a:ext cx="449580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3452458"/>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 id="2147483782" r:id="rId13"/>
    <p:sldLayoutId id="2147483783" r:id="rId14"/>
  </p:sldLayoutIdLst>
  <p:transition>
    <p:split orient="vert"/>
  </p:transition>
  <p:hf hdr="0" ftr="0" dt="0"/>
  <p:txStyles>
    <p:titleStyle>
      <a:lvl1pPr algn="r" defTabSz="914400" rtl="0" eaLnBrk="1" latinLnBrk="0" hangingPunct="1">
        <a:lnSpc>
          <a:spcPct val="90000"/>
        </a:lnSpc>
        <a:spcBef>
          <a:spcPct val="0"/>
        </a:spcBef>
        <a:buNone/>
        <a:defRPr sz="5000" b="0" i="1" kern="1200" baseline="0">
          <a:solidFill>
            <a:schemeClr val="accent1"/>
          </a:solidFill>
          <a:latin typeface="+mj-lt"/>
          <a:ea typeface="+mj-ea"/>
          <a:cs typeface="+mj-cs"/>
        </a:defRPr>
      </a:lvl1pPr>
    </p:titleStyle>
    <p:bodyStyle>
      <a:lvl1pPr marL="283464" indent="-283464" algn="l" defTabSz="914400" rtl="0" eaLnBrk="1" latinLnBrk="0" hangingPunct="1">
        <a:lnSpc>
          <a:spcPct val="112000"/>
        </a:lnSpc>
        <a:spcBef>
          <a:spcPts val="900"/>
        </a:spcBef>
        <a:buFont typeface="Arial" panose="020B0604020202020204" pitchFamily="34" charset="0"/>
        <a:buChar char="•"/>
        <a:defRPr sz="2000" kern="1200" baseline="0">
          <a:solidFill>
            <a:schemeClr val="tx1">
              <a:lumMod val="85000"/>
              <a:lumOff val="15000"/>
            </a:schemeClr>
          </a:solidFill>
          <a:latin typeface="+mn-lt"/>
          <a:ea typeface="+mn-ea"/>
          <a:cs typeface="+mn-cs"/>
        </a:defRPr>
      </a:lvl1pPr>
      <a:lvl2pPr marL="283464" indent="-283464" algn="l" defTabSz="914400" rtl="0" eaLnBrk="1" latinLnBrk="0" hangingPunct="1">
        <a:lnSpc>
          <a:spcPct val="112000"/>
        </a:lnSpc>
        <a:spcBef>
          <a:spcPts val="900"/>
        </a:spcBef>
        <a:buFont typeface="Corbel" panose="020B0503020204020204" pitchFamily="34" charset="0"/>
        <a:buChar char="–"/>
        <a:defRPr sz="1800" kern="1200" baseline="0">
          <a:solidFill>
            <a:schemeClr val="tx1">
              <a:lumMod val="85000"/>
              <a:lumOff val="15000"/>
            </a:schemeClr>
          </a:solidFill>
          <a:latin typeface="+mn-lt"/>
          <a:ea typeface="+mn-ea"/>
          <a:cs typeface="+mn-cs"/>
        </a:defRPr>
      </a:lvl2pPr>
      <a:lvl3pPr marL="283464" indent="-283464" algn="l" defTabSz="914400" rtl="0" eaLnBrk="1" latinLnBrk="0" hangingPunct="1">
        <a:lnSpc>
          <a:spcPct val="112000"/>
        </a:lnSpc>
        <a:spcBef>
          <a:spcPts val="900"/>
        </a:spcBef>
        <a:buFont typeface="Arial" panose="020B0604020202020204" pitchFamily="34" charset="0"/>
        <a:buChar char="•"/>
        <a:defRPr sz="1600" kern="1200" baseline="0">
          <a:solidFill>
            <a:schemeClr val="tx1">
              <a:lumMod val="85000"/>
              <a:lumOff val="15000"/>
            </a:schemeClr>
          </a:solidFill>
          <a:latin typeface="+mn-lt"/>
          <a:ea typeface="+mn-ea"/>
          <a:cs typeface="+mn-cs"/>
        </a:defRPr>
      </a:lvl3pPr>
      <a:lvl4pPr marL="283464" indent="-283464" algn="l" defTabSz="914400" rtl="0" eaLnBrk="1" latinLnBrk="0" hangingPunct="1">
        <a:lnSpc>
          <a:spcPct val="112000"/>
        </a:lnSpc>
        <a:spcBef>
          <a:spcPts val="900"/>
        </a:spcBef>
        <a:buFont typeface="Corbel" panose="020B0503020204020204" pitchFamily="34" charset="0"/>
        <a:buChar char="–"/>
        <a:defRPr sz="1400" kern="1200" baseline="0">
          <a:solidFill>
            <a:schemeClr val="tx1">
              <a:lumMod val="85000"/>
              <a:lumOff val="15000"/>
            </a:schemeClr>
          </a:solidFill>
          <a:latin typeface="+mn-lt"/>
          <a:ea typeface="+mn-ea"/>
          <a:cs typeface="+mn-cs"/>
        </a:defRPr>
      </a:lvl4pPr>
      <a:lvl5pPr marL="283464" indent="-283464" algn="l" defTabSz="914400" rtl="0" eaLnBrk="1" latinLnBrk="0" hangingPunct="1">
        <a:lnSpc>
          <a:spcPct val="112000"/>
        </a:lnSpc>
        <a:spcBef>
          <a:spcPts val="900"/>
        </a:spcBef>
        <a:buFont typeface="Arial" panose="020B0604020202020204" pitchFamily="34" charset="0"/>
        <a:buChar char="•"/>
        <a:defRPr sz="1400" i="1" kern="1200" baseline="0">
          <a:solidFill>
            <a:schemeClr val="tx1">
              <a:lumMod val="85000"/>
              <a:lumOff val="15000"/>
            </a:schemeClr>
          </a:solidFill>
          <a:latin typeface="+mn-lt"/>
          <a:ea typeface="+mn-ea"/>
          <a:cs typeface="+mn-cs"/>
        </a:defRPr>
      </a:lvl5pPr>
      <a:lvl6pPr marL="283464" indent="-283464" algn="l" defTabSz="914400" rtl="0" eaLnBrk="1" latinLnBrk="0" hangingPunct="1">
        <a:lnSpc>
          <a:spcPct val="112000"/>
        </a:lnSpc>
        <a:spcBef>
          <a:spcPts val="1300"/>
        </a:spcBef>
        <a:buFont typeface="Corbel" panose="020B0503020204020204" pitchFamily="34" charset="0"/>
        <a:buChar char="–"/>
        <a:defRPr sz="1400" kern="1200">
          <a:solidFill>
            <a:schemeClr val="tx1">
              <a:lumMod val="85000"/>
              <a:lumOff val="15000"/>
            </a:schemeClr>
          </a:solidFill>
          <a:latin typeface="+mn-lt"/>
          <a:ea typeface="+mn-ea"/>
          <a:cs typeface="+mn-cs"/>
        </a:defRPr>
      </a:lvl6pPr>
      <a:lvl7pPr marL="283464" indent="-283464" algn="l" defTabSz="914400" rtl="0" eaLnBrk="1" latinLnBrk="0" hangingPunct="1">
        <a:lnSpc>
          <a:spcPct val="112000"/>
        </a:lnSpc>
        <a:spcBef>
          <a:spcPts val="1300"/>
        </a:spcBef>
        <a:buFont typeface="Arial" panose="020B0604020202020204" pitchFamily="34" charset="0"/>
        <a:buChar char="•"/>
        <a:defRPr sz="1400" i="1" kern="1200">
          <a:solidFill>
            <a:schemeClr val="tx1">
              <a:lumMod val="85000"/>
              <a:lumOff val="15000"/>
            </a:schemeClr>
          </a:solidFill>
          <a:latin typeface="+mn-lt"/>
          <a:ea typeface="+mn-ea"/>
          <a:cs typeface="+mn-cs"/>
        </a:defRPr>
      </a:lvl7pPr>
      <a:lvl8pPr marL="283464" indent="-283464" algn="l" defTabSz="914400" rtl="0" eaLnBrk="1" latinLnBrk="0" hangingPunct="1">
        <a:lnSpc>
          <a:spcPct val="112000"/>
        </a:lnSpc>
        <a:spcBef>
          <a:spcPts val="1300"/>
        </a:spcBef>
        <a:buFont typeface="Corbel" panose="020B0503020204020204" pitchFamily="34" charset="0"/>
        <a:buChar char="–"/>
        <a:defRPr sz="1400" kern="1200">
          <a:solidFill>
            <a:schemeClr val="tx1">
              <a:lumMod val="85000"/>
              <a:lumOff val="15000"/>
            </a:schemeClr>
          </a:solidFill>
          <a:latin typeface="+mn-lt"/>
          <a:ea typeface="+mn-ea"/>
          <a:cs typeface="+mn-cs"/>
        </a:defRPr>
      </a:lvl8pPr>
      <a:lvl9pPr marL="283464" indent="-283464" algn="l" defTabSz="914400" rtl="0" eaLnBrk="1" latinLnBrk="0" hangingPunct="1">
        <a:lnSpc>
          <a:spcPct val="112000"/>
        </a:lnSpc>
        <a:spcBef>
          <a:spcPts val="1300"/>
        </a:spcBef>
        <a:buFont typeface="Arial" panose="020B0604020202020204" pitchFamily="34" charset="0"/>
        <a:buChar char="•"/>
        <a:defRPr sz="1400" i="1" kern="1200" baseline="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32">
          <p15:clr>
            <a:srgbClr val="F26B43"/>
          </p15:clr>
        </p15:guide>
        <p15:guide id="2" pos="480">
          <p15:clr>
            <a:srgbClr val="F26B43"/>
          </p15:clr>
        </p15:guide>
        <p15:guide id="3" orient="horz" pos="432">
          <p15:clr>
            <a:srgbClr val="F26B43"/>
          </p15:clr>
        </p15:guide>
        <p15:guide id="4" pos="7200">
          <p15:clr>
            <a:srgbClr val="F26B43"/>
          </p15:clr>
        </p15:guide>
        <p15:guide id="5" pos="32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4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3.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353CA-7FCA-7335-3A9D-791D2B81756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BD3574B-560D-DBB8-C0F4-4AD946D7A05E}"/>
              </a:ext>
            </a:extLst>
          </p:cNvPr>
          <p:cNvSpPr>
            <a:spLocks noGrp="1"/>
          </p:cNvSpPr>
          <p:nvPr>
            <p:ph type="ctrTitle"/>
          </p:nvPr>
        </p:nvSpPr>
        <p:spPr>
          <a:xfrm>
            <a:off x="6311900" y="879856"/>
            <a:ext cx="5428996" cy="2007277"/>
          </a:xfrm>
        </p:spPr>
        <p:txBody>
          <a:bodyPr>
            <a:normAutofit fontScale="90000"/>
          </a:bodyPr>
          <a:lstStyle/>
          <a:p>
            <a:r>
              <a:rPr lang="en-US" sz="6600" dirty="0"/>
              <a:t>The  Parables of Jesus</a:t>
            </a:r>
          </a:p>
        </p:txBody>
      </p:sp>
      <p:sp>
        <p:nvSpPr>
          <p:cNvPr id="5" name="Subtitle 4">
            <a:extLst>
              <a:ext uri="{FF2B5EF4-FFF2-40B4-BE49-F238E27FC236}">
                <a16:creationId xmlns:a16="http://schemas.microsoft.com/office/drawing/2014/main" id="{68065A21-6042-1BAE-CB37-44D72840B7EB}"/>
              </a:ext>
            </a:extLst>
          </p:cNvPr>
          <p:cNvSpPr>
            <a:spLocks noGrp="1"/>
          </p:cNvSpPr>
          <p:nvPr>
            <p:ph type="subTitle" idx="1"/>
          </p:nvPr>
        </p:nvSpPr>
        <p:spPr>
          <a:xfrm>
            <a:off x="6311899" y="3220244"/>
            <a:ext cx="5751763" cy="2434832"/>
          </a:xfrm>
        </p:spPr>
        <p:txBody>
          <a:bodyPr>
            <a:normAutofit/>
          </a:bodyPr>
          <a:lstStyle/>
          <a:p>
            <a:pPr>
              <a:lnSpc>
                <a:spcPct val="100000"/>
              </a:lnSpc>
            </a:pPr>
            <a:r>
              <a:rPr lang="en-US" dirty="0"/>
              <a:t>Understanding Jesus’ parables in their original context</a:t>
            </a:r>
          </a:p>
          <a:p>
            <a:pPr>
              <a:lnSpc>
                <a:spcPct val="100000"/>
              </a:lnSpc>
            </a:pPr>
            <a:endParaRPr lang="en-US" dirty="0"/>
          </a:p>
          <a:p>
            <a:pPr>
              <a:lnSpc>
                <a:spcPct val="100000"/>
              </a:lnSpc>
            </a:pPr>
            <a:r>
              <a:rPr lang="en-US" dirty="0"/>
              <a:t>5 – THE SONS OF THE KINGDOM</a:t>
            </a:r>
          </a:p>
        </p:txBody>
      </p:sp>
      <p:pic>
        <p:nvPicPr>
          <p:cNvPr id="7" name="Picture Placeholder 6">
            <a:extLst>
              <a:ext uri="{FF2B5EF4-FFF2-40B4-BE49-F238E27FC236}">
                <a16:creationId xmlns:a16="http://schemas.microsoft.com/office/drawing/2014/main" id="{5108586A-BABB-28C6-97A2-6F2635C49C1F}"/>
              </a:ext>
            </a:extLst>
          </p:cNvPr>
          <p:cNvPicPr>
            <a:picLocks noGrp="1" noChangeAspect="1"/>
          </p:cNvPicPr>
          <p:nvPr>
            <p:ph type="pic" sz="quarter" idx="10"/>
          </p:nvPr>
        </p:nvPicPr>
        <p:blipFill>
          <a:blip r:embed="rId2"/>
          <a:srcRect t="10505" b="10505"/>
          <a:stretch/>
        </p:blipFill>
        <p:spPr>
          <a:prstGeom prst="rect">
            <a:avLst/>
          </a:prstGeom>
        </p:spPr>
      </p:pic>
    </p:spTree>
    <p:extLst>
      <p:ext uri="{BB962C8B-B14F-4D97-AF65-F5344CB8AC3E}">
        <p14:creationId xmlns:p14="http://schemas.microsoft.com/office/powerpoint/2010/main" val="26306876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9D874319-5507-B082-E9C3-03CCE61CD57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CE9DAA-5415-E72A-2C9D-57C3C5EE1F11}"/>
              </a:ext>
            </a:extLst>
          </p:cNvPr>
          <p:cNvSpPr>
            <a:spLocks noGrp="1"/>
          </p:cNvSpPr>
          <p:nvPr>
            <p:ph sz="quarter" idx="11"/>
          </p:nvPr>
        </p:nvSpPr>
        <p:spPr>
          <a:xfrm>
            <a:off x="439737" y="802105"/>
            <a:ext cx="11312525" cy="4716951"/>
          </a:xfrm>
        </p:spPr>
        <p:txBody>
          <a:bodyPr>
            <a:normAutofit lnSpcReduction="10000"/>
          </a:bodyPr>
          <a:lstStyle/>
          <a:p>
            <a:pPr>
              <a:lnSpc>
                <a:spcPct val="100000"/>
              </a:lnSpc>
            </a:pPr>
            <a:r>
              <a:rPr lang="en-US" sz="3600" i="1" dirty="0">
                <a:solidFill>
                  <a:srgbClr val="FFFFCC"/>
                </a:solidFill>
                <a:latin typeface="Book Antiqua" panose="02040602050305030304" pitchFamily="18" charset="0"/>
              </a:rPr>
              <a:t>“Do you see this woman? I came into your house. You did not give me any water for my feet, but she wet my feet with her tears and wiped them with her hair. You did not give me a kiss, but this woman, from the time I entered, has not stopped kissing my feet. You did not put oil on my head, but she has poured perfume on my feet. Therefore, I tell you, her many sins have been forgiven—for she loved much. But he who has been forgiven little loves little.’”</a:t>
            </a:r>
          </a:p>
          <a:p>
            <a:r>
              <a:rPr lang="en-US" sz="3200" dirty="0">
                <a:solidFill>
                  <a:srgbClr val="FFFFCC"/>
                </a:solidFill>
                <a:latin typeface="Book Antiqua" panose="02040602050305030304" pitchFamily="18" charset="0"/>
              </a:rPr>
              <a:t>								Lk. 7:44b-47</a:t>
            </a:r>
          </a:p>
          <a:p>
            <a:endParaRPr lang="en-US" sz="3200" i="1" dirty="0">
              <a:solidFill>
                <a:srgbClr val="FFFFCC"/>
              </a:solidFill>
              <a:latin typeface="Book Antiqua" panose="02040602050305030304" pitchFamily="18" charset="0"/>
            </a:endParaRPr>
          </a:p>
        </p:txBody>
      </p:sp>
      <p:sp>
        <p:nvSpPr>
          <p:cNvPr id="6" name="Slide Number Placeholder 5">
            <a:extLst>
              <a:ext uri="{FF2B5EF4-FFF2-40B4-BE49-F238E27FC236}">
                <a16:creationId xmlns:a16="http://schemas.microsoft.com/office/drawing/2014/main" id="{3AD4A2D8-D016-E9E9-0158-21B7C686AD9C}"/>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1610554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25000"/>
            <a:lumOff val="75000"/>
          </a:schemeClr>
        </a:solidFill>
        <a:effectLst/>
      </p:bgPr>
    </p:bg>
    <p:spTree>
      <p:nvGrpSpPr>
        <p:cNvPr id="1" name="">
          <a:extLst>
            <a:ext uri="{FF2B5EF4-FFF2-40B4-BE49-F238E27FC236}">
              <a16:creationId xmlns:a16="http://schemas.microsoft.com/office/drawing/2014/main" id="{05E1D2D8-312B-B70C-C242-F8F29CF4F3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42E0D9-2360-FBEF-855E-BCF7371058BA}"/>
              </a:ext>
            </a:extLst>
          </p:cNvPr>
          <p:cNvSpPr>
            <a:spLocks noGrp="1"/>
          </p:cNvSpPr>
          <p:nvPr>
            <p:ph type="title"/>
          </p:nvPr>
        </p:nvSpPr>
        <p:spPr>
          <a:xfrm>
            <a:off x="609600" y="214315"/>
            <a:ext cx="11315701" cy="1075224"/>
          </a:xfrm>
        </p:spPr>
        <p:txBody>
          <a:bodyPr/>
          <a:lstStyle/>
          <a:p>
            <a:r>
              <a:rPr lang="en-US" b="1" dirty="0"/>
              <a:t>DISCUSSION</a:t>
            </a:r>
          </a:p>
        </p:txBody>
      </p:sp>
      <p:sp>
        <p:nvSpPr>
          <p:cNvPr id="3" name="Content Placeholder 2">
            <a:extLst>
              <a:ext uri="{FF2B5EF4-FFF2-40B4-BE49-F238E27FC236}">
                <a16:creationId xmlns:a16="http://schemas.microsoft.com/office/drawing/2014/main" id="{A0DB7C52-ACFD-6BCE-72A1-E06A84EFED79}"/>
              </a:ext>
            </a:extLst>
          </p:cNvPr>
          <p:cNvSpPr>
            <a:spLocks noGrp="1"/>
          </p:cNvSpPr>
          <p:nvPr>
            <p:ph idx="1"/>
          </p:nvPr>
        </p:nvSpPr>
        <p:spPr>
          <a:xfrm>
            <a:off x="695976" y="1709187"/>
            <a:ext cx="11142948" cy="4934497"/>
          </a:xfrm>
        </p:spPr>
        <p:txBody>
          <a:bodyPr/>
          <a:lstStyle/>
          <a:p>
            <a:r>
              <a:rPr lang="en-US" dirty="0"/>
              <a:t>Even for modern people, the scene of a woman washing Jesus’ feet with tears, drying them with her hair, and perfuming his feet would be socially awkward at a meal. What is the challenge in this story for modern Christians?</a:t>
            </a:r>
          </a:p>
          <a:p>
            <a:r>
              <a:rPr lang="en-US" dirty="0"/>
              <a:t>What might be the marks of a child of the kingdom in this story?</a:t>
            </a:r>
          </a:p>
          <a:p>
            <a:endParaRPr lang="en-US" dirty="0"/>
          </a:p>
        </p:txBody>
      </p:sp>
      <p:sp>
        <p:nvSpPr>
          <p:cNvPr id="4" name="Slide Number Placeholder 3">
            <a:extLst>
              <a:ext uri="{FF2B5EF4-FFF2-40B4-BE49-F238E27FC236}">
                <a16:creationId xmlns:a16="http://schemas.microsoft.com/office/drawing/2014/main" id="{4E3D899F-C1BF-5D6D-B5B5-4541FC22FF3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09CF4C-9BAA-4571-A0ED-E7994CE0369C}" type="slidenum">
              <a:rPr kumimoji="0" lang="en-US" altLang="en-US" sz="1400" b="0" i="0" u="none" strike="noStrike" kern="1200" cap="none" spc="0" normalizeH="0" baseline="0" noProof="0" smtClean="0">
                <a:ln>
                  <a:noFill/>
                </a:ln>
                <a:solidFill>
                  <a:srgbClr val="000000"/>
                </a:solidFill>
                <a:effectLst/>
                <a:uLnTx/>
                <a:uFillTx/>
                <a:latin typeface="Tahoma"/>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altLang="en-US" sz="1400" b="0" i="0" u="none" strike="noStrike" kern="1200" cap="none" spc="0" normalizeH="0" baseline="0" noProof="0">
              <a:ln>
                <a:noFill/>
              </a:ln>
              <a:solidFill>
                <a:srgbClr val="000000"/>
              </a:solidFill>
              <a:effectLst/>
              <a:uLnTx/>
              <a:uFillTx/>
              <a:latin typeface="Tahoma"/>
              <a:ea typeface="+mn-ea"/>
              <a:cs typeface="Arial"/>
            </a:endParaRPr>
          </a:p>
        </p:txBody>
      </p:sp>
    </p:spTree>
    <p:extLst>
      <p:ext uri="{BB962C8B-B14F-4D97-AF65-F5344CB8AC3E}">
        <p14:creationId xmlns:p14="http://schemas.microsoft.com/office/powerpoint/2010/main" val="3986551232"/>
      </p:ext>
    </p:extLst>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AA97A-2E22-9EA4-576F-931C294109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0F4E34-0EAE-02C7-74CD-B853086BA777}"/>
              </a:ext>
            </a:extLst>
          </p:cNvPr>
          <p:cNvSpPr>
            <a:spLocks noGrp="1"/>
          </p:cNvSpPr>
          <p:nvPr>
            <p:ph type="title"/>
          </p:nvPr>
        </p:nvSpPr>
        <p:spPr>
          <a:xfrm>
            <a:off x="437626" y="206916"/>
            <a:ext cx="11545827" cy="1317084"/>
          </a:xfrm>
        </p:spPr>
        <p:txBody>
          <a:bodyPr>
            <a:normAutofit/>
          </a:bodyPr>
          <a:lstStyle/>
          <a:p>
            <a:r>
              <a:rPr lang="en-US" dirty="0"/>
              <a:t>Parable of the Good Samaritan (Lk. 10:29-37)</a:t>
            </a:r>
          </a:p>
        </p:txBody>
      </p:sp>
      <p:sp>
        <p:nvSpPr>
          <p:cNvPr id="3" name="Content Placeholder 2">
            <a:extLst>
              <a:ext uri="{FF2B5EF4-FFF2-40B4-BE49-F238E27FC236}">
                <a16:creationId xmlns:a16="http://schemas.microsoft.com/office/drawing/2014/main" id="{755B9DDB-CB0B-1F7E-023A-0C820FA9D755}"/>
              </a:ext>
            </a:extLst>
          </p:cNvPr>
          <p:cNvSpPr>
            <a:spLocks noGrp="1"/>
          </p:cNvSpPr>
          <p:nvPr>
            <p:ph sz="quarter" idx="11"/>
          </p:nvPr>
        </p:nvSpPr>
        <p:spPr>
          <a:xfrm>
            <a:off x="431420" y="1921789"/>
            <a:ext cx="11312525" cy="4729295"/>
          </a:xfrm>
        </p:spPr>
        <p:txBody>
          <a:bodyPr>
            <a:normAutofit/>
          </a:bodyPr>
          <a:lstStyle/>
          <a:p>
            <a:pPr>
              <a:lnSpc>
                <a:spcPct val="100000"/>
              </a:lnSpc>
            </a:pPr>
            <a:r>
              <a:rPr lang="en-US" sz="2800" b="1" dirty="0">
                <a:solidFill>
                  <a:srgbClr val="FFFFCC"/>
                </a:solidFill>
              </a:rPr>
              <a:t>In this story, the circumstance was an expert in the Torah who asked, “What must I do to inherit eternal life?” </a:t>
            </a:r>
          </a:p>
          <a:p>
            <a:pPr marL="344844" indent="-342900">
              <a:lnSpc>
                <a:spcPct val="100000"/>
              </a:lnSpc>
              <a:buFont typeface="Arial" panose="020B0604020202020204" pitchFamily="34" charset="0"/>
              <a:buChar char="•"/>
            </a:pPr>
            <a:r>
              <a:rPr lang="en-US" sz="2400" i="1" dirty="0">
                <a:solidFill>
                  <a:srgbClr val="FFC000"/>
                </a:solidFill>
              </a:rPr>
              <a:t>Jesus responded, as he had on other occasions, with what he regarded as the two most important laws in the Torah (cf. Mt. 22:34-40):</a:t>
            </a:r>
          </a:p>
          <a:p>
            <a:pPr marL="794844" lvl="1" indent="-342900">
              <a:lnSpc>
                <a:spcPct val="100000"/>
              </a:lnSpc>
              <a:buFont typeface="Arial" panose="020B0604020202020204" pitchFamily="34" charset="0"/>
              <a:buChar char="•"/>
            </a:pPr>
            <a:r>
              <a:rPr lang="en-US" sz="2000" b="1" dirty="0">
                <a:solidFill>
                  <a:srgbClr val="FFFFCC"/>
                </a:solidFill>
              </a:rPr>
              <a:t>…to love God will all one’s heart, mind, and strength (cf. Dt. 6:5)</a:t>
            </a:r>
          </a:p>
          <a:p>
            <a:pPr marL="794844" lvl="1" indent="-342900">
              <a:lnSpc>
                <a:spcPct val="100000"/>
              </a:lnSpc>
              <a:buFont typeface="Arial" panose="020B0604020202020204" pitchFamily="34" charset="0"/>
              <a:buChar char="•"/>
            </a:pPr>
            <a:r>
              <a:rPr lang="en-US" sz="2000" b="1" dirty="0">
                <a:solidFill>
                  <a:srgbClr val="FFFFCC"/>
                </a:solidFill>
              </a:rPr>
              <a:t>…to love one’s neighbor as oneself ((cf. Lv. 19:18)</a:t>
            </a:r>
          </a:p>
          <a:p>
            <a:pPr marL="344844" indent="-342900">
              <a:lnSpc>
                <a:spcPct val="100000"/>
              </a:lnSpc>
              <a:buFont typeface="Arial" panose="020B0604020202020204" pitchFamily="34" charset="0"/>
              <a:buChar char="•"/>
            </a:pPr>
            <a:r>
              <a:rPr lang="en-US" sz="2400" i="1" dirty="0">
                <a:solidFill>
                  <a:srgbClr val="FFC000"/>
                </a:solidFill>
              </a:rPr>
              <a:t>The lawyer, in an effort toward self-justification, then asked, “But who is my neighbor?”</a:t>
            </a:r>
          </a:p>
          <a:p>
            <a:pPr marL="344844" indent="-342900">
              <a:lnSpc>
                <a:spcPct val="100000"/>
              </a:lnSpc>
              <a:buFont typeface="Arial" panose="020B0604020202020204" pitchFamily="34" charset="0"/>
              <a:buChar char="•"/>
            </a:pPr>
            <a:r>
              <a:rPr lang="en-US" sz="2400" i="1" dirty="0">
                <a:solidFill>
                  <a:srgbClr val="FFC000"/>
                </a:solidFill>
              </a:rPr>
              <a:t>In response Jesus told the story of the Good Samaritan.</a:t>
            </a:r>
          </a:p>
        </p:txBody>
      </p:sp>
      <p:sp>
        <p:nvSpPr>
          <p:cNvPr id="6" name="Slide Number Placeholder 5">
            <a:extLst>
              <a:ext uri="{FF2B5EF4-FFF2-40B4-BE49-F238E27FC236}">
                <a16:creationId xmlns:a16="http://schemas.microsoft.com/office/drawing/2014/main" id="{E15763D4-BF7F-4C77-B072-71323F0A619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1402571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additive="base">
                                        <p:cTn id="3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80641092-5E0D-E0A5-B678-B47B6B6AD3F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8DE042-06E1-941B-A288-36E7668C2D84}"/>
              </a:ext>
            </a:extLst>
          </p:cNvPr>
          <p:cNvSpPr>
            <a:spLocks noGrp="1"/>
          </p:cNvSpPr>
          <p:nvPr>
            <p:ph sz="quarter" idx="11"/>
          </p:nvPr>
        </p:nvSpPr>
        <p:spPr>
          <a:xfrm>
            <a:off x="449119" y="487474"/>
            <a:ext cx="11062943" cy="6163610"/>
          </a:xfrm>
        </p:spPr>
        <p:txBody>
          <a:bodyPr>
            <a:normAutofit/>
          </a:bodyPr>
          <a:lstStyle/>
          <a:p>
            <a:pPr>
              <a:lnSpc>
                <a:spcPct val="100000"/>
              </a:lnSpc>
            </a:pPr>
            <a:r>
              <a:rPr lang="en-US" sz="2800" b="1" dirty="0">
                <a:solidFill>
                  <a:srgbClr val="FFFFCC"/>
                </a:solidFill>
              </a:rPr>
              <a:t>The story was about a man brutally attacked by thieves on the road from Jerusalem to Jericho, a notoriously dangerous route winding its way downward through a barren, uninhabited region nicknamed “the path of blood.”</a:t>
            </a:r>
          </a:p>
          <a:p>
            <a:pPr marL="344844" indent="-342900">
              <a:lnSpc>
                <a:spcPct val="100000"/>
              </a:lnSpc>
              <a:buFont typeface="Arial" panose="020B0604020202020204" pitchFamily="34" charset="0"/>
              <a:buChar char="•"/>
            </a:pPr>
            <a:r>
              <a:rPr lang="en-US" sz="2400" i="1" dirty="0">
                <a:solidFill>
                  <a:srgbClr val="FFC000"/>
                </a:solidFill>
              </a:rPr>
              <a:t>Two holy men passed the victim, a priest and a Levite, and neither gave him any assistance.</a:t>
            </a:r>
          </a:p>
          <a:p>
            <a:pPr marL="344844" indent="-342900">
              <a:lnSpc>
                <a:spcPct val="100000"/>
              </a:lnSpc>
              <a:buFont typeface="Arial" panose="020B0604020202020204" pitchFamily="34" charset="0"/>
              <a:buChar char="•"/>
            </a:pPr>
            <a:r>
              <a:rPr lang="en-US" sz="2400" i="1" dirty="0">
                <a:solidFill>
                  <a:srgbClr val="FFC000"/>
                </a:solidFill>
              </a:rPr>
              <a:t>Likely, they couldn’t identify his ethnicity, since he had been stripped. To touch a foreigner would result in ritual uncleanness, and to contact blood, or worse to touch a corpse, would do the same.</a:t>
            </a:r>
          </a:p>
          <a:p>
            <a:pPr marL="344844" indent="-342900">
              <a:lnSpc>
                <a:spcPct val="100000"/>
              </a:lnSpc>
              <a:buFont typeface="Arial" panose="020B0604020202020204" pitchFamily="34" charset="0"/>
              <a:buChar char="•"/>
            </a:pPr>
            <a:r>
              <a:rPr lang="en-US" sz="2400" i="1" dirty="0">
                <a:solidFill>
                  <a:srgbClr val="FFC000"/>
                </a:solidFill>
              </a:rPr>
              <a:t>However, a Samaritan traveler came by and assisted the man, cleaning his wounds with oil, disinfecting them with wine, and bandaging them.</a:t>
            </a:r>
          </a:p>
          <a:p>
            <a:pPr marL="344844" indent="-342900">
              <a:lnSpc>
                <a:spcPct val="100000"/>
              </a:lnSpc>
              <a:buFont typeface="Arial" panose="020B0604020202020204" pitchFamily="34" charset="0"/>
              <a:buChar char="•"/>
            </a:pPr>
            <a:r>
              <a:rPr lang="en-US" sz="2400" i="1" dirty="0">
                <a:solidFill>
                  <a:srgbClr val="FFC000"/>
                </a:solidFill>
              </a:rPr>
              <a:t>He took him to an inn (probably in Jericho), staying the night to watch over him.</a:t>
            </a:r>
          </a:p>
          <a:p>
            <a:pPr marL="344844" indent="-342900">
              <a:lnSpc>
                <a:spcPct val="100000"/>
              </a:lnSpc>
              <a:buFont typeface="Arial" panose="020B0604020202020204" pitchFamily="34" charset="0"/>
              <a:buChar char="•"/>
            </a:pPr>
            <a:r>
              <a:rPr lang="en-US" sz="2400" i="1" dirty="0">
                <a:solidFill>
                  <a:srgbClr val="FFC000"/>
                </a:solidFill>
              </a:rPr>
              <a:t>He promised to pay any additional expenses if they occurred.</a:t>
            </a:r>
          </a:p>
        </p:txBody>
      </p:sp>
      <p:sp>
        <p:nvSpPr>
          <p:cNvPr id="6" name="Slide Number Placeholder 5">
            <a:extLst>
              <a:ext uri="{FF2B5EF4-FFF2-40B4-BE49-F238E27FC236}">
                <a16:creationId xmlns:a16="http://schemas.microsoft.com/office/drawing/2014/main" id="{ACD6021F-C6DD-CF74-5919-885C39A0C811}"/>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3360954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additive="base">
                                        <p:cTn id="3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4931E-105A-0465-8D5A-8E0B278DD3D7}"/>
            </a:ext>
          </a:extLst>
        </p:cNvPr>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84362669-AF8F-A50D-A64C-E958934FCF79}"/>
              </a:ext>
            </a:extLst>
          </p:cNvPr>
          <p:cNvSpPr>
            <a:spLocks noGrp="1"/>
          </p:cNvSpPr>
          <p:nvPr>
            <p:ph type="sldNum" sz="quarter" idx="12"/>
          </p:nvPr>
        </p:nvSpPr>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D5B75B4-F1C4-4BE2-BD45-ED958BF0E6E8}" type="slidenum">
              <a:rPr kumimoji="0" lang="en-US" altLang="en-US" sz="1400" b="0" i="0" u="none" strike="noStrike" kern="1200" cap="none" spc="0" normalizeH="0" baseline="0" noProof="0" smtClean="0">
                <a:ln>
                  <a:noFill/>
                </a:ln>
                <a:solidFill>
                  <a:srgbClr val="FFFFFF"/>
                </a:solidFill>
                <a:effectLst>
                  <a:outerShdw blurRad="38100" dist="38100" dir="2700000" algn="tl">
                    <a:srgbClr val="000000"/>
                  </a:outerShdw>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altLang="en-US" sz="14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mn-ea"/>
              <a:cs typeface="+mn-cs"/>
            </a:endParaRPr>
          </a:p>
        </p:txBody>
      </p:sp>
      <p:sp>
        <p:nvSpPr>
          <p:cNvPr id="12" name="Content Placeholder 11">
            <a:extLst>
              <a:ext uri="{FF2B5EF4-FFF2-40B4-BE49-F238E27FC236}">
                <a16:creationId xmlns:a16="http://schemas.microsoft.com/office/drawing/2014/main" id="{4F092680-0426-EAEB-ED2F-F960CD292A57}"/>
              </a:ext>
            </a:extLst>
          </p:cNvPr>
          <p:cNvSpPr>
            <a:spLocks noGrp="1"/>
          </p:cNvSpPr>
          <p:nvPr>
            <p:ph sz="half" idx="1"/>
          </p:nvPr>
        </p:nvSpPr>
        <p:spPr>
          <a:xfrm>
            <a:off x="656477" y="6154614"/>
            <a:ext cx="8081123" cy="476250"/>
          </a:xfrm>
        </p:spPr>
        <p:txBody>
          <a:bodyPr/>
          <a:lstStyle/>
          <a:p>
            <a:pPr marL="0" indent="0" algn="ctr">
              <a:buNone/>
            </a:pPr>
            <a:r>
              <a:rPr lang="en-US" sz="2000" dirty="0">
                <a:latin typeface="Tahoma" panose="020B0604030504040204" pitchFamily="34" charset="0"/>
                <a:ea typeface="Tahoma" panose="020B0604030504040204" pitchFamily="34" charset="0"/>
                <a:cs typeface="Tahoma" panose="020B0604030504040204" pitchFamily="34" charset="0"/>
              </a:rPr>
              <a:t>The ancient Roman road between Jerusalem and Jericho still survives.</a:t>
            </a:r>
          </a:p>
        </p:txBody>
      </p:sp>
      <p:sp>
        <p:nvSpPr>
          <p:cNvPr id="8" name="TextBox 7">
            <a:extLst>
              <a:ext uri="{FF2B5EF4-FFF2-40B4-BE49-F238E27FC236}">
                <a16:creationId xmlns:a16="http://schemas.microsoft.com/office/drawing/2014/main" id="{7297ED78-03D1-5D82-61BA-BDC448E6A11B}"/>
              </a:ext>
            </a:extLst>
          </p:cNvPr>
          <p:cNvSpPr txBox="1"/>
          <p:nvPr/>
        </p:nvSpPr>
        <p:spPr>
          <a:xfrm>
            <a:off x="9425354" y="715365"/>
            <a:ext cx="2499088" cy="543924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i="1" dirty="0">
                <a:solidFill>
                  <a:srgbClr val="FFFFCC"/>
                </a:solidFill>
                <a:latin typeface="Baskerville Old Face" panose="02020602080505020303" pitchFamily="18" charset="0"/>
              </a:rPr>
              <a:t>The “Path of Blood” descends some 3300 feet in 17 miles though the rugged Judean mountains. Until the 5</a:t>
            </a:r>
            <a:r>
              <a:rPr lang="en-US" sz="2800" i="1" baseline="30000" dirty="0">
                <a:solidFill>
                  <a:srgbClr val="FFFFCC"/>
                </a:solidFill>
                <a:latin typeface="Baskerville Old Face" panose="02020602080505020303" pitchFamily="18" charset="0"/>
              </a:rPr>
              <a:t>th</a:t>
            </a:r>
            <a:r>
              <a:rPr lang="en-US" sz="2800" i="1" dirty="0">
                <a:solidFill>
                  <a:srgbClr val="FFFFCC"/>
                </a:solidFill>
                <a:latin typeface="Baskerville Old Face" panose="02020602080505020303" pitchFamily="18" charset="0"/>
              </a:rPr>
              <a:t> century, it was called the red or bloody way.</a:t>
            </a:r>
            <a:endParaRPr kumimoji="0" lang="en-US" sz="2800" b="0" i="0" u="none" strike="noStrike" kern="1200" cap="none" spc="0" normalizeH="0" baseline="0" noProof="0" dirty="0">
              <a:ln>
                <a:noFill/>
              </a:ln>
              <a:solidFill>
                <a:srgbClr val="FFFFCC"/>
              </a:solidFill>
              <a:effectLst/>
              <a:uLnTx/>
              <a:uFillTx/>
              <a:latin typeface="Tahoma"/>
              <a:ea typeface="+mn-ea"/>
              <a:cs typeface="+mn-cs"/>
            </a:endParaRPr>
          </a:p>
        </p:txBody>
      </p:sp>
      <p:pic>
        <p:nvPicPr>
          <p:cNvPr id="7" name="Content Placeholder 6">
            <a:extLst>
              <a:ext uri="{FF2B5EF4-FFF2-40B4-BE49-F238E27FC236}">
                <a16:creationId xmlns:a16="http://schemas.microsoft.com/office/drawing/2014/main" id="{084C97C2-2AE6-7096-4881-DE6E3C7D037C}"/>
              </a:ext>
            </a:extLst>
          </p:cNvPr>
          <p:cNvPicPr>
            <a:picLocks noGrp="1" noChangeAspect="1"/>
          </p:cNvPicPr>
          <p:nvPr>
            <p:ph sz="half" idx="2"/>
          </p:nvPr>
        </p:nvPicPr>
        <p:blipFill>
          <a:blip r:embed="rId2"/>
          <a:stretch>
            <a:fillRect/>
          </a:stretch>
        </p:blipFill>
        <p:spPr bwMode="auto">
          <a:xfrm>
            <a:off x="184638" y="136524"/>
            <a:ext cx="9066754" cy="5851037"/>
          </a:xfrm>
          <a:prstGeom prst="rect">
            <a:avLst/>
          </a:prstGeom>
          <a:noFill/>
          <a:ln>
            <a:noFill/>
          </a:ln>
          <a:effectLst/>
        </p:spPr>
      </p:pic>
    </p:spTree>
    <p:extLst>
      <p:ext uri="{BB962C8B-B14F-4D97-AF65-F5344CB8AC3E}">
        <p14:creationId xmlns:p14="http://schemas.microsoft.com/office/powerpoint/2010/main" val="2694023622"/>
      </p:ext>
    </p:extLst>
  </p:cSld>
  <p:clrMapOvr>
    <a:masterClrMapping/>
  </p:clrMapOvr>
  <p:transition>
    <p:pull dir="d"/>
  </p:transition>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185F4B4C-F196-0BCA-614F-62441B9CDFF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B5BAA8-D0C2-196B-27B6-143C8B9DA8C6}"/>
              </a:ext>
            </a:extLst>
          </p:cNvPr>
          <p:cNvSpPr>
            <a:spLocks noGrp="1"/>
          </p:cNvSpPr>
          <p:nvPr>
            <p:ph sz="quarter" idx="11"/>
          </p:nvPr>
        </p:nvSpPr>
        <p:spPr>
          <a:xfrm>
            <a:off x="449119" y="341579"/>
            <a:ext cx="11062943" cy="3908063"/>
          </a:xfrm>
        </p:spPr>
        <p:txBody>
          <a:bodyPr>
            <a:normAutofit/>
          </a:bodyPr>
          <a:lstStyle/>
          <a:p>
            <a:pPr>
              <a:lnSpc>
                <a:spcPct val="100000"/>
              </a:lnSpc>
            </a:pPr>
            <a:r>
              <a:rPr lang="en-US" sz="2800" b="1" dirty="0">
                <a:solidFill>
                  <a:srgbClr val="FFFFCC"/>
                </a:solidFill>
              </a:rPr>
              <a:t>Due to severe antagonism between Samaritans and Jews, this story was strikingly counter-culture.</a:t>
            </a:r>
          </a:p>
          <a:p>
            <a:pPr marL="344844" indent="-342900">
              <a:lnSpc>
                <a:spcPct val="100000"/>
              </a:lnSpc>
              <a:buFont typeface="Arial" panose="020B0604020202020204" pitchFamily="34" charset="0"/>
              <a:buChar char="•"/>
            </a:pPr>
            <a:r>
              <a:rPr lang="en-US" sz="2400" i="1" dirty="0">
                <a:solidFill>
                  <a:srgbClr val="FFC000"/>
                </a:solidFill>
              </a:rPr>
              <a:t>A century or so earlier, the Jewish ruler John Hyrcanus had seized the Samaritan temple on Mt. Gerizim and destroyed it.</a:t>
            </a:r>
          </a:p>
          <a:p>
            <a:pPr marL="344844" indent="-342900">
              <a:lnSpc>
                <a:spcPct val="100000"/>
              </a:lnSpc>
              <a:buFont typeface="Arial" panose="020B0604020202020204" pitchFamily="34" charset="0"/>
              <a:buChar char="•"/>
            </a:pPr>
            <a:r>
              <a:rPr lang="en-US" sz="2400" i="1" dirty="0">
                <a:solidFill>
                  <a:srgbClr val="FFC000"/>
                </a:solidFill>
              </a:rPr>
              <a:t>Subsequently, Samaritans had strewn human bones in the Jerusalem temple to desecrate it.</a:t>
            </a:r>
          </a:p>
          <a:p>
            <a:pPr marL="344844" indent="-342900">
              <a:lnSpc>
                <a:spcPct val="100000"/>
              </a:lnSpc>
              <a:buFont typeface="Arial" panose="020B0604020202020204" pitchFamily="34" charset="0"/>
              <a:buChar char="•"/>
            </a:pPr>
            <a:r>
              <a:rPr lang="en-US" sz="2400" i="1" dirty="0">
                <a:solidFill>
                  <a:srgbClr val="FFC000"/>
                </a:solidFill>
              </a:rPr>
              <a:t>Had Jesus been talking to Samaritans, he may have told the story of the Good Jew, but here, to a Jewish lawyer, he made a half-breed heretic the hero of the story.</a:t>
            </a:r>
          </a:p>
        </p:txBody>
      </p:sp>
      <p:sp>
        <p:nvSpPr>
          <p:cNvPr id="6" name="Slide Number Placeholder 5">
            <a:extLst>
              <a:ext uri="{FF2B5EF4-FFF2-40B4-BE49-F238E27FC236}">
                <a16:creationId xmlns:a16="http://schemas.microsoft.com/office/drawing/2014/main" id="{597AA25C-170D-2713-3617-39F3B2E7D8C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
        <p:nvSpPr>
          <p:cNvPr id="2" name="TextBox 1">
            <a:extLst>
              <a:ext uri="{FF2B5EF4-FFF2-40B4-BE49-F238E27FC236}">
                <a16:creationId xmlns:a16="http://schemas.microsoft.com/office/drawing/2014/main" id="{6F05A2E2-166E-AF80-9CB3-F65C82013212}"/>
              </a:ext>
            </a:extLst>
          </p:cNvPr>
          <p:cNvSpPr txBox="1"/>
          <p:nvPr/>
        </p:nvSpPr>
        <p:spPr>
          <a:xfrm>
            <a:off x="448055" y="4410063"/>
            <a:ext cx="11422039" cy="2246769"/>
          </a:xfrm>
          <a:prstGeom prst="rect">
            <a:avLst/>
          </a:prstGeom>
          <a:solidFill>
            <a:schemeClr val="bg1"/>
          </a:solidFill>
        </p:spPr>
        <p:txBody>
          <a:bodyPr wrap="square" rtlCol="0">
            <a:spAutoFit/>
          </a:bodyPr>
          <a:lstStyle/>
          <a:p>
            <a:r>
              <a:rPr lang="en-US" sz="2800" dirty="0">
                <a:solidFill>
                  <a:srgbClr val="FFFFCC"/>
                </a:solidFill>
                <a:latin typeface="Eras Demi ITC" panose="020B0805030504020804" pitchFamily="34" charset="0"/>
              </a:rPr>
              <a:t>Jesus took the lawyer’s question and reversed it, leaving the question unanswered. Instead, Jesus concluded by asking, “Which of these three do you think was neighbor to the man who fell into the hands of thieves?” After the obvious answer, Jesus said, “Go and do likewise.”</a:t>
            </a:r>
          </a:p>
        </p:txBody>
      </p:sp>
    </p:spTree>
    <p:extLst>
      <p:ext uri="{BB962C8B-B14F-4D97-AF65-F5344CB8AC3E}">
        <p14:creationId xmlns:p14="http://schemas.microsoft.com/office/powerpoint/2010/main" val="2161908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5"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randombar(vertical)">
                                      <p:cBhvr>
                                        <p:cTn id="3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722B9-F673-0FD7-04F7-30A3A07912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2B8830-5191-638A-4ACF-568D44463E06}"/>
              </a:ext>
            </a:extLst>
          </p:cNvPr>
          <p:cNvSpPr>
            <a:spLocks noGrp="1"/>
          </p:cNvSpPr>
          <p:nvPr>
            <p:ph type="title"/>
          </p:nvPr>
        </p:nvSpPr>
        <p:spPr>
          <a:xfrm>
            <a:off x="437626" y="206916"/>
            <a:ext cx="11311461" cy="1317084"/>
          </a:xfrm>
        </p:spPr>
        <p:txBody>
          <a:bodyPr>
            <a:normAutofit fontScale="90000"/>
          </a:bodyPr>
          <a:lstStyle/>
          <a:p>
            <a:r>
              <a:rPr lang="en-US" dirty="0"/>
              <a:t>Parable of the Laborers in the Vineyard </a:t>
            </a:r>
            <a:br>
              <a:rPr lang="en-US" dirty="0"/>
            </a:br>
            <a:r>
              <a:rPr lang="en-US" dirty="0"/>
              <a:t>(Mt. 20:1-16)</a:t>
            </a:r>
          </a:p>
        </p:txBody>
      </p:sp>
      <p:sp>
        <p:nvSpPr>
          <p:cNvPr id="3" name="Content Placeholder 2">
            <a:extLst>
              <a:ext uri="{FF2B5EF4-FFF2-40B4-BE49-F238E27FC236}">
                <a16:creationId xmlns:a16="http://schemas.microsoft.com/office/drawing/2014/main" id="{40D11D50-3D87-3379-13EC-F5A038531DE6}"/>
              </a:ext>
            </a:extLst>
          </p:cNvPr>
          <p:cNvSpPr>
            <a:spLocks noGrp="1"/>
          </p:cNvSpPr>
          <p:nvPr>
            <p:ph sz="quarter" idx="11"/>
          </p:nvPr>
        </p:nvSpPr>
        <p:spPr>
          <a:xfrm>
            <a:off x="431420" y="1764632"/>
            <a:ext cx="11312525" cy="5093367"/>
          </a:xfrm>
        </p:spPr>
        <p:txBody>
          <a:bodyPr>
            <a:normAutofit lnSpcReduction="10000"/>
          </a:bodyPr>
          <a:lstStyle/>
          <a:p>
            <a:pPr>
              <a:lnSpc>
                <a:spcPct val="100000"/>
              </a:lnSpc>
            </a:pPr>
            <a:r>
              <a:rPr lang="en-US" sz="2800" b="1" dirty="0">
                <a:solidFill>
                  <a:srgbClr val="FFFFCC"/>
                </a:solidFill>
              </a:rPr>
              <a:t>In one story, Jesus spoke of a vineyard farmer hiring workers to harvest grapes. </a:t>
            </a:r>
          </a:p>
          <a:p>
            <a:pPr marL="344844" indent="-342900">
              <a:lnSpc>
                <a:spcPct val="100000"/>
              </a:lnSpc>
              <a:buFont typeface="Arial" panose="020B0604020202020204" pitchFamily="34" charset="0"/>
              <a:buChar char="•"/>
            </a:pPr>
            <a:r>
              <a:rPr lang="en-US" sz="2400" i="1" dirty="0">
                <a:solidFill>
                  <a:srgbClr val="FFC000"/>
                </a:solidFill>
              </a:rPr>
              <a:t>The workers were gleaned from the unemployed who were idling in the marketplace, hoping for work.</a:t>
            </a:r>
          </a:p>
          <a:p>
            <a:pPr marL="344844" indent="-342900">
              <a:lnSpc>
                <a:spcPct val="100000"/>
              </a:lnSpc>
              <a:buFont typeface="Arial" panose="020B0604020202020204" pitchFamily="34" charset="0"/>
              <a:buChar char="•"/>
            </a:pPr>
            <a:r>
              <a:rPr lang="en-US" sz="2400" i="1" dirty="0">
                <a:solidFill>
                  <a:srgbClr val="FFC000"/>
                </a:solidFill>
              </a:rPr>
              <a:t>To the earliest group he promised a denarius (full day’s wage), and altogether, he hired five groups throughout the day, promising to pay them what was fair. </a:t>
            </a:r>
          </a:p>
          <a:p>
            <a:pPr marL="344844" indent="-342900">
              <a:lnSpc>
                <a:spcPct val="100000"/>
              </a:lnSpc>
              <a:buFont typeface="Arial" panose="020B0604020202020204" pitchFamily="34" charset="0"/>
              <a:buChar char="•"/>
            </a:pPr>
            <a:r>
              <a:rPr lang="en-US" sz="2400" i="1" dirty="0">
                <a:solidFill>
                  <a:srgbClr val="FFC000"/>
                </a:solidFill>
              </a:rPr>
              <a:t>At the end of the day, he instructed his manager to pay them all a denarius, even those who had not worked but the final hour, starting with those most recently hired.</a:t>
            </a:r>
          </a:p>
          <a:p>
            <a:pPr marL="344844" indent="-342900">
              <a:lnSpc>
                <a:spcPct val="100000"/>
              </a:lnSpc>
              <a:buFont typeface="Arial" panose="020B0604020202020204" pitchFamily="34" charset="0"/>
              <a:buChar char="•"/>
            </a:pPr>
            <a:r>
              <a:rPr lang="en-US" sz="2400" i="1" dirty="0">
                <a:solidFill>
                  <a:srgbClr val="FFC000"/>
                </a:solidFill>
              </a:rPr>
              <a:t>Those who had worked the whole day complained that they were not paid more, but the vineyard farmer clearly sympathized with the unemployed and chose to be generous.</a:t>
            </a:r>
          </a:p>
        </p:txBody>
      </p:sp>
      <p:sp>
        <p:nvSpPr>
          <p:cNvPr id="6" name="Slide Number Placeholder 5">
            <a:extLst>
              <a:ext uri="{FF2B5EF4-FFF2-40B4-BE49-F238E27FC236}">
                <a16:creationId xmlns:a16="http://schemas.microsoft.com/office/drawing/2014/main" id="{62B676BC-EE52-664C-A29C-E33DA925A86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1726578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CA09E-4824-05AE-59DD-C8D6B98D15F3}"/>
            </a:ext>
          </a:extLst>
        </p:cNvPr>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C7F70FA5-9DC0-2BAA-4297-DB69340DDF32}"/>
              </a:ext>
            </a:extLst>
          </p:cNvPr>
          <p:cNvSpPr>
            <a:spLocks noGrp="1"/>
          </p:cNvSpPr>
          <p:nvPr>
            <p:ph type="sldNum" sz="quarter" idx="12"/>
          </p:nvPr>
        </p:nvSpPr>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D5B75B4-F1C4-4BE2-BD45-ED958BF0E6E8}" type="slidenum">
              <a:rPr kumimoji="0" lang="en-US" altLang="en-US" sz="1400" b="0" i="0" u="none" strike="noStrike" kern="1200" cap="none" spc="0" normalizeH="0" baseline="0" noProof="0" smtClean="0">
                <a:ln>
                  <a:noFill/>
                </a:ln>
                <a:solidFill>
                  <a:srgbClr val="FFFFFF"/>
                </a:solidFill>
                <a:effectLst>
                  <a:outerShdw blurRad="38100" dist="38100" dir="2700000" algn="tl">
                    <a:srgbClr val="000000"/>
                  </a:outerShdw>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altLang="en-US" sz="14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mn-ea"/>
              <a:cs typeface="+mn-cs"/>
            </a:endParaRPr>
          </a:p>
        </p:txBody>
      </p:sp>
      <p:sp>
        <p:nvSpPr>
          <p:cNvPr id="12" name="Content Placeholder 11">
            <a:extLst>
              <a:ext uri="{FF2B5EF4-FFF2-40B4-BE49-F238E27FC236}">
                <a16:creationId xmlns:a16="http://schemas.microsoft.com/office/drawing/2014/main" id="{EBDB6C09-B268-9DE5-F350-44B214E7F582}"/>
              </a:ext>
            </a:extLst>
          </p:cNvPr>
          <p:cNvSpPr>
            <a:spLocks noGrp="1"/>
          </p:cNvSpPr>
          <p:nvPr>
            <p:ph sz="half" idx="1"/>
          </p:nvPr>
        </p:nvSpPr>
        <p:spPr>
          <a:xfrm>
            <a:off x="9210907" y="3635288"/>
            <a:ext cx="2713535" cy="1709949"/>
          </a:xfrm>
        </p:spPr>
        <p:txBody>
          <a:bodyPr/>
          <a:lstStyle/>
          <a:p>
            <a:pPr marL="0" indent="0" algn="ctr">
              <a:buNone/>
            </a:pPr>
            <a:r>
              <a:rPr lang="en-US" sz="2000" dirty="0">
                <a:latin typeface="Tahoma" panose="020B0604030504040204" pitchFamily="34" charset="0"/>
                <a:ea typeface="Tahoma" panose="020B0604030504040204" pitchFamily="34" charset="0"/>
                <a:cs typeface="Tahoma" panose="020B0604030504040204" pitchFamily="34" charset="0"/>
              </a:rPr>
              <a:t>Roman silver denarius minted about the time of Jesus’ birth. It bears the image of Caesar Augustus. A denarius was a typical wage for a day-worker.</a:t>
            </a:r>
          </a:p>
        </p:txBody>
      </p:sp>
      <p:sp>
        <p:nvSpPr>
          <p:cNvPr id="8" name="TextBox 7">
            <a:extLst>
              <a:ext uri="{FF2B5EF4-FFF2-40B4-BE49-F238E27FC236}">
                <a16:creationId xmlns:a16="http://schemas.microsoft.com/office/drawing/2014/main" id="{9EC9DD13-03FC-E0B7-5A26-CB0AC70B062E}"/>
              </a:ext>
            </a:extLst>
          </p:cNvPr>
          <p:cNvSpPr txBox="1"/>
          <p:nvPr/>
        </p:nvSpPr>
        <p:spPr>
          <a:xfrm>
            <a:off x="267558" y="5037221"/>
            <a:ext cx="8634412"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Arial" panose="020B0604020202020204" pitchFamily="34" charset="0"/>
                <a:cs typeface="Arial" panose="020B0604020202020204" pitchFamily="34" charset="0"/>
              </a:rPr>
              <a:t>Vineyards in the time of Jesus, much as is true today, were cultivated in hillside terraces. The grapes were sometimes used fresh, sometimes dried into raisins, and sometimes pressed for wine or vinegar.</a:t>
            </a:r>
            <a:endParaRPr kumimoji="0" lang="en-US" sz="2400" b="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pic>
        <p:nvPicPr>
          <p:cNvPr id="4" name="Content Placeholder 3" descr="Jesus Christ. Parables. Laborers in the Vineyard">
            <a:extLst>
              <a:ext uri="{FF2B5EF4-FFF2-40B4-BE49-F238E27FC236}">
                <a16:creationId xmlns:a16="http://schemas.microsoft.com/office/drawing/2014/main" id="{3C41E4BC-AF36-DE82-7F49-F8229F2B3C62}"/>
              </a:ext>
            </a:extLst>
          </p:cNvPr>
          <p:cNvPicPr>
            <a:picLocks noGrp="1" noChangeAspect="1"/>
          </p:cNvPicPr>
          <p:nvPr>
            <p:ph sz="half" idx="2"/>
          </p:nvPr>
        </p:nvPicPr>
        <p:blipFill>
          <a:blip r:embed="rId2"/>
          <a:stretch>
            <a:fillRect/>
          </a:stretch>
        </p:blipFill>
        <p:spPr>
          <a:xfrm>
            <a:off x="267558" y="333281"/>
            <a:ext cx="8634412" cy="4543614"/>
          </a:xfrm>
          <a:prstGeom prst="rect">
            <a:avLst/>
          </a:prstGeom>
        </p:spPr>
      </p:pic>
      <p:pic>
        <p:nvPicPr>
          <p:cNvPr id="9" name="Picture 8">
            <a:extLst>
              <a:ext uri="{FF2B5EF4-FFF2-40B4-BE49-F238E27FC236}">
                <a16:creationId xmlns:a16="http://schemas.microsoft.com/office/drawing/2014/main" id="{B5D07DB3-CC74-0DFD-5268-FD7A0636CBDE}"/>
              </a:ext>
            </a:extLst>
          </p:cNvPr>
          <p:cNvPicPr>
            <a:picLocks noChangeAspect="1"/>
          </p:cNvPicPr>
          <p:nvPr/>
        </p:nvPicPr>
        <p:blipFill>
          <a:blip r:embed="rId3"/>
          <a:stretch>
            <a:fillRect/>
          </a:stretch>
        </p:blipFill>
        <p:spPr>
          <a:xfrm>
            <a:off x="9210907" y="798494"/>
            <a:ext cx="2713535" cy="2713535"/>
          </a:xfrm>
          <a:prstGeom prst="rect">
            <a:avLst/>
          </a:prstGeom>
        </p:spPr>
      </p:pic>
    </p:spTree>
    <p:extLst>
      <p:ext uri="{BB962C8B-B14F-4D97-AF65-F5344CB8AC3E}">
        <p14:creationId xmlns:p14="http://schemas.microsoft.com/office/powerpoint/2010/main" val="4121201665"/>
      </p:ext>
    </p:extLst>
  </p:cSld>
  <p:clrMapOvr>
    <a:masterClrMapping/>
  </p:clrMapOvr>
  <p:transition>
    <p:pull dir="d"/>
  </p:transition>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A40966AB-8F0C-69C6-36FD-2CFCB18E2FD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C56178F-82CE-7E29-6663-A355F2504F3E}"/>
              </a:ext>
            </a:extLst>
          </p:cNvPr>
          <p:cNvSpPr>
            <a:spLocks noGrp="1"/>
          </p:cNvSpPr>
          <p:nvPr>
            <p:ph sz="quarter" idx="11"/>
          </p:nvPr>
        </p:nvSpPr>
        <p:spPr>
          <a:xfrm>
            <a:off x="449119" y="341579"/>
            <a:ext cx="11062943" cy="3087421"/>
          </a:xfrm>
        </p:spPr>
        <p:txBody>
          <a:bodyPr>
            <a:normAutofit/>
          </a:bodyPr>
          <a:lstStyle/>
          <a:p>
            <a:pPr>
              <a:lnSpc>
                <a:spcPct val="100000"/>
              </a:lnSpc>
            </a:pPr>
            <a:r>
              <a:rPr lang="en-US" sz="2800" b="1" dirty="0">
                <a:solidFill>
                  <a:srgbClr val="FFFFCC"/>
                </a:solidFill>
              </a:rPr>
              <a:t>In this story, Jesus demonstrated two important principles about the kingdom and the sons of the kingdom.</a:t>
            </a:r>
          </a:p>
          <a:p>
            <a:pPr marL="344844" indent="-342900">
              <a:lnSpc>
                <a:spcPct val="100000"/>
              </a:lnSpc>
              <a:buFont typeface="Arial" panose="020B0604020202020204" pitchFamily="34" charset="0"/>
              <a:buChar char="•"/>
            </a:pPr>
            <a:r>
              <a:rPr lang="en-US" sz="2400" i="1" dirty="0">
                <a:solidFill>
                  <a:srgbClr val="FFC000"/>
                </a:solidFill>
              </a:rPr>
              <a:t>It makes no difference whether a person serves his whole life or only responds in old age. Each will receive the reward of eternal life.</a:t>
            </a:r>
          </a:p>
          <a:p>
            <a:pPr marL="344844" indent="-342900">
              <a:lnSpc>
                <a:spcPct val="100000"/>
              </a:lnSpc>
              <a:buFont typeface="Arial" panose="020B0604020202020204" pitchFamily="34" charset="0"/>
              <a:buChar char="•"/>
            </a:pPr>
            <a:r>
              <a:rPr lang="en-US" sz="2400" i="1" dirty="0">
                <a:solidFill>
                  <a:srgbClr val="FFC000"/>
                </a:solidFill>
              </a:rPr>
              <a:t>The generosity of God should not be denigrated when he gives grace even to those who seemingly have not earned it, for in his kingdom rewards are not reckoned on the basis of merit.</a:t>
            </a:r>
          </a:p>
        </p:txBody>
      </p:sp>
      <p:sp>
        <p:nvSpPr>
          <p:cNvPr id="6" name="Slide Number Placeholder 5">
            <a:extLst>
              <a:ext uri="{FF2B5EF4-FFF2-40B4-BE49-F238E27FC236}">
                <a16:creationId xmlns:a16="http://schemas.microsoft.com/office/drawing/2014/main" id="{B1020996-63BE-FE00-BE33-DD31AD08739F}"/>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
        <p:nvSpPr>
          <p:cNvPr id="2" name="TextBox 1">
            <a:extLst>
              <a:ext uri="{FF2B5EF4-FFF2-40B4-BE49-F238E27FC236}">
                <a16:creationId xmlns:a16="http://schemas.microsoft.com/office/drawing/2014/main" id="{6B44D16E-7CA2-AE48-E15F-54BCEDF34923}"/>
              </a:ext>
            </a:extLst>
          </p:cNvPr>
          <p:cNvSpPr txBox="1"/>
          <p:nvPr/>
        </p:nvSpPr>
        <p:spPr>
          <a:xfrm>
            <a:off x="449119" y="3592286"/>
            <a:ext cx="11420975" cy="2554545"/>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CC"/>
                </a:solidFill>
                <a:effectLst/>
                <a:uLnTx/>
                <a:uFillTx/>
                <a:latin typeface="Eras Demi ITC" panose="020B0805030504020804" pitchFamily="34" charset="0"/>
                <a:ea typeface="+mn-ea"/>
                <a:cs typeface="+mn-cs"/>
              </a:rPr>
              <a:t>Jesus may well have been implying something about the people of Israel, who in a historical sense had been hired early and had endured the long centuries. Nonetheless, they must not be resentful if God invited Gentiles who were late in coming.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dirty="0">
              <a:solidFill>
                <a:srgbClr val="FFFFCC"/>
              </a:solidFill>
              <a:latin typeface="Eras Demi ITC" panose="020B08050305040208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C000"/>
                </a:solidFill>
                <a:effectLst/>
                <a:uLnTx/>
                <a:uFillTx/>
                <a:latin typeface="Eras Demi ITC" panose="020B0805030504020804" pitchFamily="34" charset="0"/>
                <a:ea typeface="+mn-ea"/>
                <a:cs typeface="+mn-cs"/>
              </a:rPr>
              <a:t>“So the last will be first, and the first last.”</a:t>
            </a:r>
          </a:p>
        </p:txBody>
      </p:sp>
    </p:spTree>
    <p:extLst>
      <p:ext uri="{BB962C8B-B14F-4D97-AF65-F5344CB8AC3E}">
        <p14:creationId xmlns:p14="http://schemas.microsoft.com/office/powerpoint/2010/main" val="349738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randombar(vertical)">
                                      <p:cBhvr>
                                        <p:cTn id="26" dur="500"/>
                                        <p:tgtEl>
                                          <p:spTgt spid="2"/>
                                        </p:tgtEl>
                                      </p:cBhvr>
                                    </p:animEffect>
                                  </p:childTnLst>
                                </p:cTn>
                              </p:par>
                              <p:par>
                                <p:cTn id="27" presetID="14" presetClass="entr" presetSubtype="5" fill="hold" nodeType="withEffect">
                                  <p:stCondLst>
                                    <p:cond delay="0"/>
                                  </p:stCondLst>
                                  <p:childTnLst>
                                    <p:set>
                                      <p:cBhvr>
                                        <p:cTn id="28" dur="1" fill="hold">
                                          <p:stCondLst>
                                            <p:cond delay="0"/>
                                          </p:stCondLst>
                                        </p:cTn>
                                        <p:tgtEl>
                                          <p:spTgt spid="2">
                                            <p:txEl>
                                              <p:pRg st="0" end="0"/>
                                            </p:txEl>
                                          </p:spTgt>
                                        </p:tgtEl>
                                        <p:attrNameLst>
                                          <p:attrName>style.visibility</p:attrName>
                                        </p:attrNameLst>
                                      </p:cBhvr>
                                      <p:to>
                                        <p:strVal val="visible"/>
                                      </p:to>
                                    </p:set>
                                    <p:animEffect transition="in" filter="randombar(vertical)">
                                      <p:cBhvr>
                                        <p:cTn id="29" dur="500"/>
                                        <p:tgtEl>
                                          <p:spTgt spid="2">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2">
                                            <p:txEl>
                                              <p:pRg st="2" end="2"/>
                                            </p:txEl>
                                          </p:spTgt>
                                        </p:tgtEl>
                                        <p:attrNameLst>
                                          <p:attrName>style.visibility</p:attrName>
                                        </p:attrNameLst>
                                      </p:cBhvr>
                                      <p:to>
                                        <p:strVal val="visible"/>
                                      </p:to>
                                    </p:set>
                                    <p:anim calcmode="lin" valueType="num">
                                      <p:cBhvr>
                                        <p:cTn id="3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3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36"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C97E2-0661-24CF-28E9-6EC4157E2A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E9B906-EE06-6BDE-6428-95E24E1CD645}"/>
              </a:ext>
            </a:extLst>
          </p:cNvPr>
          <p:cNvSpPr>
            <a:spLocks noGrp="1"/>
          </p:cNvSpPr>
          <p:nvPr>
            <p:ph type="title"/>
          </p:nvPr>
        </p:nvSpPr>
        <p:spPr>
          <a:xfrm>
            <a:off x="437626" y="206916"/>
            <a:ext cx="11311461" cy="1317084"/>
          </a:xfrm>
        </p:spPr>
        <p:txBody>
          <a:bodyPr>
            <a:normAutofit/>
          </a:bodyPr>
          <a:lstStyle/>
          <a:p>
            <a:r>
              <a:rPr lang="en-US" dirty="0"/>
              <a:t>Parable of the Barren Fig Tree (Lk. 13:6-9)</a:t>
            </a:r>
          </a:p>
        </p:txBody>
      </p:sp>
      <p:sp>
        <p:nvSpPr>
          <p:cNvPr id="3" name="Content Placeholder 2">
            <a:extLst>
              <a:ext uri="{FF2B5EF4-FFF2-40B4-BE49-F238E27FC236}">
                <a16:creationId xmlns:a16="http://schemas.microsoft.com/office/drawing/2014/main" id="{8F69B595-6201-1FDC-6B25-50BFAC6ACEAE}"/>
              </a:ext>
            </a:extLst>
          </p:cNvPr>
          <p:cNvSpPr>
            <a:spLocks noGrp="1"/>
          </p:cNvSpPr>
          <p:nvPr>
            <p:ph sz="quarter" idx="11"/>
          </p:nvPr>
        </p:nvSpPr>
        <p:spPr>
          <a:xfrm>
            <a:off x="431420" y="1921789"/>
            <a:ext cx="11312525" cy="3842197"/>
          </a:xfrm>
        </p:spPr>
        <p:txBody>
          <a:bodyPr>
            <a:normAutofit/>
          </a:bodyPr>
          <a:lstStyle/>
          <a:p>
            <a:pPr>
              <a:lnSpc>
                <a:spcPct val="100000"/>
              </a:lnSpc>
            </a:pPr>
            <a:r>
              <a:rPr lang="en-US" sz="2800" b="1" dirty="0">
                <a:solidFill>
                  <a:srgbClr val="FFFFCC"/>
                </a:solidFill>
              </a:rPr>
              <a:t>Jesus emphasized that the people in his kingdom were expected to bear fruit. </a:t>
            </a:r>
          </a:p>
          <a:p>
            <a:pPr marL="344844" indent="-342900">
              <a:lnSpc>
                <a:spcPct val="100000"/>
              </a:lnSpc>
              <a:buFont typeface="Arial" panose="020B0604020202020204" pitchFamily="34" charset="0"/>
              <a:buChar char="•"/>
            </a:pPr>
            <a:r>
              <a:rPr lang="en-US" sz="2400" i="1" dirty="0">
                <a:solidFill>
                  <a:srgbClr val="FFC000"/>
                </a:solidFill>
              </a:rPr>
              <a:t>No figs were to be harvested for the first three years, only in the fourth year did the figs become “holy” (i.e., able to be set aside for an offering), and only in the fifth year could fruit be harvested (Lv. 19:23).</a:t>
            </a:r>
          </a:p>
          <a:p>
            <a:pPr marL="344844" indent="-342900">
              <a:lnSpc>
                <a:spcPct val="100000"/>
              </a:lnSpc>
              <a:buFont typeface="Arial" panose="020B0604020202020204" pitchFamily="34" charset="0"/>
              <a:buChar char="•"/>
            </a:pPr>
            <a:r>
              <a:rPr lang="en-US" sz="2400" i="1" dirty="0">
                <a:solidFill>
                  <a:srgbClr val="FFC000"/>
                </a:solidFill>
              </a:rPr>
              <a:t>Hence, it was now six years or more, and still there were no figs.</a:t>
            </a:r>
          </a:p>
          <a:p>
            <a:pPr marL="344844" indent="-342900">
              <a:lnSpc>
                <a:spcPct val="100000"/>
              </a:lnSpc>
              <a:buFont typeface="Arial" panose="020B0604020202020204" pitchFamily="34" charset="0"/>
              <a:buChar char="•"/>
            </a:pPr>
            <a:r>
              <a:rPr lang="en-US" sz="2400" i="1" dirty="0">
                <a:solidFill>
                  <a:srgbClr val="FFC000"/>
                </a:solidFill>
              </a:rPr>
              <a:t>The farmer decided to cut it down, but his vinedresser held out hope for one more year for additional care—if still there were no figs, it could be cut down.</a:t>
            </a:r>
          </a:p>
        </p:txBody>
      </p:sp>
      <p:sp>
        <p:nvSpPr>
          <p:cNvPr id="6" name="Slide Number Placeholder 5">
            <a:extLst>
              <a:ext uri="{FF2B5EF4-FFF2-40B4-BE49-F238E27FC236}">
                <a16:creationId xmlns:a16="http://schemas.microsoft.com/office/drawing/2014/main" id="{FB21302E-6FF7-335B-5113-A2B29D776D0F}"/>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
        <p:nvSpPr>
          <p:cNvPr id="4" name="TextBox 3">
            <a:extLst>
              <a:ext uri="{FF2B5EF4-FFF2-40B4-BE49-F238E27FC236}">
                <a16:creationId xmlns:a16="http://schemas.microsoft.com/office/drawing/2014/main" id="{49A228E0-0093-02D5-705C-03340DE8DA99}"/>
              </a:ext>
            </a:extLst>
          </p:cNvPr>
          <p:cNvSpPr txBox="1"/>
          <p:nvPr/>
        </p:nvSpPr>
        <p:spPr>
          <a:xfrm>
            <a:off x="130629" y="5894614"/>
            <a:ext cx="11919857" cy="523220"/>
          </a:xfrm>
          <a:prstGeom prst="rect">
            <a:avLst/>
          </a:prstGeom>
          <a:solidFill>
            <a:srgbClr val="C00000"/>
          </a:solidFill>
        </p:spPr>
        <p:txBody>
          <a:bodyPr wrap="square" rtlCol="0">
            <a:spAutoFit/>
          </a:bodyPr>
          <a:lstStyle/>
          <a:p>
            <a:pPr algn="ctr"/>
            <a:r>
              <a:rPr lang="en-US" sz="2800" b="1" dirty="0">
                <a:solidFill>
                  <a:srgbClr val="FFFFCC"/>
                </a:solidFill>
                <a:latin typeface="Agency FB" panose="020B0503020202020204" pitchFamily="34" charset="0"/>
                <a:cs typeface="Arial" panose="020B0604020202020204" pitchFamily="34" charset="0"/>
              </a:rPr>
              <a:t>THIS WOULD BE THE LAST CHANCE; IF ISRAEL DID NOT BEAR FRUIT, IT WOULD BE CUT DOWN.</a:t>
            </a:r>
          </a:p>
        </p:txBody>
      </p:sp>
    </p:spTree>
    <p:extLst>
      <p:ext uri="{BB962C8B-B14F-4D97-AF65-F5344CB8AC3E}">
        <p14:creationId xmlns:p14="http://schemas.microsoft.com/office/powerpoint/2010/main" val="3667475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5"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randombar(vertical)">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28FD99D0-1FC7-DBF3-9EA9-0530B45267F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8F5F82-606F-BA60-C7BF-5C6CF3F8FD24}"/>
              </a:ext>
            </a:extLst>
          </p:cNvPr>
          <p:cNvSpPr>
            <a:spLocks noGrp="1"/>
          </p:cNvSpPr>
          <p:nvPr>
            <p:ph sz="quarter" idx="11"/>
          </p:nvPr>
        </p:nvSpPr>
        <p:spPr>
          <a:xfrm>
            <a:off x="439737" y="1774935"/>
            <a:ext cx="11312525" cy="3744121"/>
          </a:xfrm>
        </p:spPr>
        <p:txBody>
          <a:bodyPr>
            <a:normAutofit/>
          </a:bodyPr>
          <a:lstStyle/>
          <a:p>
            <a:pPr>
              <a:lnSpc>
                <a:spcPct val="100000"/>
              </a:lnSpc>
            </a:pPr>
            <a:r>
              <a:rPr lang="en-US" sz="3600" i="1" dirty="0">
                <a:solidFill>
                  <a:srgbClr val="FFFFCC"/>
                </a:solidFill>
                <a:latin typeface="Book Antiqua" panose="02040602050305030304" pitchFamily="18" charset="0"/>
              </a:rPr>
              <a:t>“He [Jesus] called a little child and had him stand among them. And he said: ‘Amen, I tell you, unless you change and become like little children, you will never enter the kingdom of heaven.’”</a:t>
            </a:r>
          </a:p>
          <a:p>
            <a:r>
              <a:rPr lang="en-US" sz="3200" dirty="0">
                <a:solidFill>
                  <a:srgbClr val="FFFFCC"/>
                </a:solidFill>
                <a:latin typeface="Book Antiqua" panose="02040602050305030304" pitchFamily="18" charset="0"/>
              </a:rPr>
              <a:t>								Mt. 18:2-3</a:t>
            </a:r>
          </a:p>
          <a:p>
            <a:endParaRPr lang="en-US" sz="3200" i="1" dirty="0">
              <a:solidFill>
                <a:srgbClr val="FFFFCC"/>
              </a:solidFill>
              <a:latin typeface="Book Antiqua" panose="02040602050305030304" pitchFamily="18" charset="0"/>
            </a:endParaRPr>
          </a:p>
        </p:txBody>
      </p:sp>
      <p:sp>
        <p:nvSpPr>
          <p:cNvPr id="6" name="Slide Number Placeholder 5">
            <a:extLst>
              <a:ext uri="{FF2B5EF4-FFF2-40B4-BE49-F238E27FC236}">
                <a16:creationId xmlns:a16="http://schemas.microsoft.com/office/drawing/2014/main" id="{35993AEC-38E2-CFE2-5314-F687B65F81F3}"/>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10919981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25000"/>
            <a:lumOff val="75000"/>
          </a:schemeClr>
        </a:solidFill>
        <a:effectLst/>
      </p:bgPr>
    </p:bg>
    <p:spTree>
      <p:nvGrpSpPr>
        <p:cNvPr id="1" name="">
          <a:extLst>
            <a:ext uri="{FF2B5EF4-FFF2-40B4-BE49-F238E27FC236}">
              <a16:creationId xmlns:a16="http://schemas.microsoft.com/office/drawing/2014/main" id="{41557D89-5A85-9AA3-DC2B-0415396E24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A179F3-BC5D-5931-67DD-9702CE95E6F7}"/>
              </a:ext>
            </a:extLst>
          </p:cNvPr>
          <p:cNvSpPr>
            <a:spLocks noGrp="1"/>
          </p:cNvSpPr>
          <p:nvPr>
            <p:ph type="title"/>
          </p:nvPr>
        </p:nvSpPr>
        <p:spPr>
          <a:xfrm>
            <a:off x="609600" y="214315"/>
            <a:ext cx="11315701" cy="1075224"/>
          </a:xfrm>
        </p:spPr>
        <p:txBody>
          <a:bodyPr/>
          <a:lstStyle/>
          <a:p>
            <a:r>
              <a:rPr lang="en-US" b="1" dirty="0"/>
              <a:t>DISCUSSION</a:t>
            </a:r>
          </a:p>
        </p:txBody>
      </p:sp>
      <p:sp>
        <p:nvSpPr>
          <p:cNvPr id="3" name="Content Placeholder 2">
            <a:extLst>
              <a:ext uri="{FF2B5EF4-FFF2-40B4-BE49-F238E27FC236}">
                <a16:creationId xmlns:a16="http://schemas.microsoft.com/office/drawing/2014/main" id="{9FDAB683-9579-2568-54CA-BA95ECB73538}"/>
              </a:ext>
            </a:extLst>
          </p:cNvPr>
          <p:cNvSpPr>
            <a:spLocks noGrp="1"/>
          </p:cNvSpPr>
          <p:nvPr>
            <p:ph idx="1"/>
          </p:nvPr>
        </p:nvSpPr>
        <p:spPr>
          <a:xfrm>
            <a:off x="782353" y="1589696"/>
            <a:ext cx="11142948" cy="4114800"/>
          </a:xfrm>
        </p:spPr>
        <p:txBody>
          <a:bodyPr/>
          <a:lstStyle/>
          <a:p>
            <a:r>
              <a:rPr lang="en-US" dirty="0"/>
              <a:t>Every Sunday in the BCP we hear the words Jesus said were the two greatest of the commandments. Why do you think these two are the greatest?</a:t>
            </a:r>
          </a:p>
          <a:p>
            <a:r>
              <a:rPr lang="en-US" dirty="0"/>
              <a:t>How does Jesus’ concluding question in the story of the Good Samaritan challenge readers today?</a:t>
            </a:r>
          </a:p>
          <a:p>
            <a:r>
              <a:rPr lang="en-US" dirty="0"/>
              <a:t>What kind of “fruit” does Jesus call for from modern people, and is this any different than the “fruit” he desired from ancient people?</a:t>
            </a:r>
          </a:p>
          <a:p>
            <a:endParaRPr lang="en-US" dirty="0"/>
          </a:p>
        </p:txBody>
      </p:sp>
      <p:sp>
        <p:nvSpPr>
          <p:cNvPr id="4" name="Slide Number Placeholder 3">
            <a:extLst>
              <a:ext uri="{FF2B5EF4-FFF2-40B4-BE49-F238E27FC236}">
                <a16:creationId xmlns:a16="http://schemas.microsoft.com/office/drawing/2014/main" id="{369C1C5A-3BD6-504A-E68B-EFE423ADED3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09CF4C-9BAA-4571-A0ED-E7994CE0369C}" type="slidenum">
              <a:rPr kumimoji="0" lang="en-US" altLang="en-US" sz="1400" b="0" i="0" u="none" strike="noStrike" kern="1200" cap="none" spc="0" normalizeH="0" baseline="0" noProof="0" smtClean="0">
                <a:ln>
                  <a:noFill/>
                </a:ln>
                <a:solidFill>
                  <a:srgbClr val="000000"/>
                </a:solidFill>
                <a:effectLst/>
                <a:uLnTx/>
                <a:uFillTx/>
                <a:latin typeface="Tahoma"/>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altLang="en-US" sz="1400" b="0" i="0" u="none" strike="noStrike" kern="1200" cap="none" spc="0" normalizeH="0" baseline="0" noProof="0">
              <a:ln>
                <a:noFill/>
              </a:ln>
              <a:solidFill>
                <a:srgbClr val="000000"/>
              </a:solidFill>
              <a:effectLst/>
              <a:uLnTx/>
              <a:uFillTx/>
              <a:latin typeface="Tahoma"/>
              <a:ea typeface="+mn-ea"/>
              <a:cs typeface="Arial"/>
            </a:endParaRPr>
          </a:p>
        </p:txBody>
      </p:sp>
    </p:spTree>
    <p:extLst>
      <p:ext uri="{BB962C8B-B14F-4D97-AF65-F5344CB8AC3E}">
        <p14:creationId xmlns:p14="http://schemas.microsoft.com/office/powerpoint/2010/main" val="2101829576"/>
      </p:ext>
    </p:extLst>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5369F-BD81-0335-0D78-0E3D0143665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A8F3FBB-1889-F8ED-53EB-79E4FD806621}"/>
              </a:ext>
            </a:extLst>
          </p:cNvPr>
          <p:cNvSpPr>
            <a:spLocks noGrp="1"/>
          </p:cNvSpPr>
          <p:nvPr>
            <p:ph type="ctrTitle"/>
          </p:nvPr>
        </p:nvSpPr>
        <p:spPr>
          <a:xfrm>
            <a:off x="6311900" y="879856"/>
            <a:ext cx="5428996" cy="2007277"/>
          </a:xfrm>
        </p:spPr>
        <p:txBody>
          <a:bodyPr>
            <a:normAutofit fontScale="90000"/>
          </a:bodyPr>
          <a:lstStyle/>
          <a:p>
            <a:r>
              <a:rPr lang="en-US" sz="6600" dirty="0"/>
              <a:t>The  Parables of Jesus</a:t>
            </a:r>
          </a:p>
        </p:txBody>
      </p:sp>
      <p:sp>
        <p:nvSpPr>
          <p:cNvPr id="5" name="Subtitle 4">
            <a:extLst>
              <a:ext uri="{FF2B5EF4-FFF2-40B4-BE49-F238E27FC236}">
                <a16:creationId xmlns:a16="http://schemas.microsoft.com/office/drawing/2014/main" id="{7DFB7697-82C7-3014-B036-4171A7A75DC0}"/>
              </a:ext>
            </a:extLst>
          </p:cNvPr>
          <p:cNvSpPr>
            <a:spLocks noGrp="1"/>
          </p:cNvSpPr>
          <p:nvPr>
            <p:ph type="subTitle" idx="1"/>
          </p:nvPr>
        </p:nvSpPr>
        <p:spPr>
          <a:xfrm>
            <a:off x="6311899" y="3220244"/>
            <a:ext cx="5751763" cy="2434832"/>
          </a:xfrm>
        </p:spPr>
        <p:txBody>
          <a:bodyPr>
            <a:normAutofit/>
          </a:bodyPr>
          <a:lstStyle/>
          <a:p>
            <a:pPr>
              <a:lnSpc>
                <a:spcPct val="100000"/>
              </a:lnSpc>
            </a:pPr>
            <a:r>
              <a:rPr lang="en-US" dirty="0"/>
              <a:t>Understanding Jesus’ parables in their original context</a:t>
            </a:r>
          </a:p>
          <a:p>
            <a:pPr>
              <a:lnSpc>
                <a:spcPct val="100000"/>
              </a:lnSpc>
            </a:pPr>
            <a:endParaRPr lang="en-US" dirty="0"/>
          </a:p>
          <a:p>
            <a:pPr>
              <a:lnSpc>
                <a:spcPct val="100000"/>
              </a:lnSpc>
            </a:pPr>
            <a:r>
              <a:rPr lang="en-US" dirty="0"/>
              <a:t>6 – A KINGDOM OF SPIRITUAL 	RECIPROCITY</a:t>
            </a:r>
          </a:p>
        </p:txBody>
      </p:sp>
      <p:pic>
        <p:nvPicPr>
          <p:cNvPr id="7" name="Picture Placeholder 6">
            <a:extLst>
              <a:ext uri="{FF2B5EF4-FFF2-40B4-BE49-F238E27FC236}">
                <a16:creationId xmlns:a16="http://schemas.microsoft.com/office/drawing/2014/main" id="{ACE44638-40DA-FF5F-8596-5639CF527F7B}"/>
              </a:ext>
            </a:extLst>
          </p:cNvPr>
          <p:cNvPicPr>
            <a:picLocks noGrp="1" noChangeAspect="1"/>
          </p:cNvPicPr>
          <p:nvPr>
            <p:ph type="pic" sz="quarter" idx="10"/>
          </p:nvPr>
        </p:nvPicPr>
        <p:blipFill>
          <a:blip r:embed="rId2"/>
          <a:srcRect t="10505" b="10505"/>
          <a:stretch/>
        </p:blipFill>
        <p:spPr>
          <a:prstGeom prst="rect">
            <a:avLst/>
          </a:prstGeom>
        </p:spPr>
      </p:pic>
    </p:spTree>
    <p:extLst>
      <p:ext uri="{BB962C8B-B14F-4D97-AF65-F5344CB8AC3E}">
        <p14:creationId xmlns:p14="http://schemas.microsoft.com/office/powerpoint/2010/main" val="24637743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3F328-D877-1B4D-C2D5-D7CD163D1E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9F6AB3-513A-CBC0-80A1-D9AA06AED928}"/>
              </a:ext>
            </a:extLst>
          </p:cNvPr>
          <p:cNvSpPr>
            <a:spLocks noGrp="1"/>
          </p:cNvSpPr>
          <p:nvPr>
            <p:ph type="title"/>
          </p:nvPr>
        </p:nvSpPr>
        <p:spPr>
          <a:xfrm>
            <a:off x="437626" y="206916"/>
            <a:ext cx="11311461" cy="1317084"/>
          </a:xfrm>
        </p:spPr>
        <p:txBody>
          <a:bodyPr>
            <a:normAutofit/>
          </a:bodyPr>
          <a:lstStyle/>
          <a:p>
            <a:r>
              <a:rPr lang="en-US" dirty="0"/>
              <a:t>Spiritual Reciprocity</a:t>
            </a:r>
          </a:p>
        </p:txBody>
      </p:sp>
      <p:sp>
        <p:nvSpPr>
          <p:cNvPr id="3" name="Content Placeholder 2">
            <a:extLst>
              <a:ext uri="{FF2B5EF4-FFF2-40B4-BE49-F238E27FC236}">
                <a16:creationId xmlns:a16="http://schemas.microsoft.com/office/drawing/2014/main" id="{6516AA8B-10B1-B118-D14B-6595B4140854}"/>
              </a:ext>
            </a:extLst>
          </p:cNvPr>
          <p:cNvSpPr>
            <a:spLocks noGrp="1"/>
          </p:cNvSpPr>
          <p:nvPr>
            <p:ph sz="quarter" idx="11"/>
          </p:nvPr>
        </p:nvSpPr>
        <p:spPr>
          <a:xfrm>
            <a:off x="437626" y="1753429"/>
            <a:ext cx="6786934" cy="4936211"/>
          </a:xfrm>
        </p:spPr>
        <p:txBody>
          <a:bodyPr>
            <a:normAutofit/>
          </a:bodyPr>
          <a:lstStyle/>
          <a:p>
            <a:pPr>
              <a:lnSpc>
                <a:spcPct val="100000"/>
              </a:lnSpc>
            </a:pPr>
            <a:r>
              <a:rPr lang="en-US" sz="2800" b="1" dirty="0">
                <a:solidFill>
                  <a:srgbClr val="FFFFCC"/>
                </a:solidFill>
              </a:rPr>
              <a:t>In the traditional way of thinking, reciprocity primarily concerned penal justice, i.e., “an eye for an eye.” </a:t>
            </a:r>
          </a:p>
          <a:p>
            <a:pPr marL="344844" indent="-342900">
              <a:lnSpc>
                <a:spcPct val="100000"/>
              </a:lnSpc>
              <a:buFont typeface="Arial" panose="020B0604020202020204" pitchFamily="34" charset="0"/>
              <a:buChar char="•"/>
            </a:pPr>
            <a:r>
              <a:rPr lang="en-US" sz="2400" i="1" dirty="0">
                <a:solidFill>
                  <a:srgbClr val="FFC000"/>
                </a:solidFill>
              </a:rPr>
              <a:t>In the kingdom of God, Jesus countered this older understanding with a new kind of reciprocity emphasizing forgiveness and benevolence. </a:t>
            </a:r>
          </a:p>
          <a:p>
            <a:pPr marL="344844" indent="-342900">
              <a:lnSpc>
                <a:spcPct val="100000"/>
              </a:lnSpc>
              <a:buFont typeface="Arial" panose="020B0604020202020204" pitchFamily="34" charset="0"/>
              <a:buChar char="•"/>
            </a:pPr>
            <a:r>
              <a:rPr lang="en-US" sz="2400" i="1" dirty="0">
                <a:solidFill>
                  <a:srgbClr val="FFC000"/>
                </a:solidFill>
              </a:rPr>
              <a:t>It was exemplified in the Lord’s Prayer in which the heavenly Father forgives generously but calls for his people to forgive others as well, just as they were forgiven (Mt. 6:12; Lk. 11:4).</a:t>
            </a:r>
          </a:p>
        </p:txBody>
      </p:sp>
      <p:sp>
        <p:nvSpPr>
          <p:cNvPr id="6" name="Slide Number Placeholder 5">
            <a:extLst>
              <a:ext uri="{FF2B5EF4-FFF2-40B4-BE49-F238E27FC236}">
                <a16:creationId xmlns:a16="http://schemas.microsoft.com/office/drawing/2014/main" id="{48FC31C1-D305-963F-8F1F-D1F46567943F}"/>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
        <p:nvSpPr>
          <p:cNvPr id="8" name="TextBox 7">
            <a:extLst>
              <a:ext uri="{FF2B5EF4-FFF2-40B4-BE49-F238E27FC236}">
                <a16:creationId xmlns:a16="http://schemas.microsoft.com/office/drawing/2014/main" id="{E17EA93A-ECC5-49B1-F3B0-97A24F352FA8}"/>
              </a:ext>
            </a:extLst>
          </p:cNvPr>
          <p:cNvSpPr txBox="1"/>
          <p:nvPr/>
        </p:nvSpPr>
        <p:spPr>
          <a:xfrm>
            <a:off x="5277854" y="6405372"/>
            <a:ext cx="2064216" cy="369332"/>
          </a:xfrm>
          <a:prstGeom prst="rect">
            <a:avLst/>
          </a:prstGeom>
          <a:noFill/>
        </p:spPr>
        <p:txBody>
          <a:bodyPr wrap="square" rtlCol="0">
            <a:spAutoFit/>
          </a:bodyPr>
          <a:lstStyle/>
          <a:p>
            <a:pPr algn="r"/>
            <a:r>
              <a:rPr lang="en-US" dirty="0">
                <a:latin typeface="Arial Narrow" panose="020B0606020202030204" pitchFamily="34" charset="0"/>
              </a:rPr>
              <a:t>The Louvre, Paris</a:t>
            </a:r>
          </a:p>
        </p:txBody>
      </p:sp>
      <p:pic>
        <p:nvPicPr>
          <p:cNvPr id="12" name="Picture 11">
            <a:extLst>
              <a:ext uri="{FF2B5EF4-FFF2-40B4-BE49-F238E27FC236}">
                <a16:creationId xmlns:a16="http://schemas.microsoft.com/office/drawing/2014/main" id="{0D8C625A-17D8-A716-8DB2-BA4E16850059}"/>
              </a:ext>
            </a:extLst>
          </p:cNvPr>
          <p:cNvPicPr>
            <a:picLocks noChangeAspect="1"/>
          </p:cNvPicPr>
          <p:nvPr/>
        </p:nvPicPr>
        <p:blipFill>
          <a:blip r:embed="rId2"/>
          <a:stretch>
            <a:fillRect/>
          </a:stretch>
        </p:blipFill>
        <p:spPr>
          <a:xfrm>
            <a:off x="7576391" y="0"/>
            <a:ext cx="4167554" cy="6858000"/>
          </a:xfrm>
          <a:prstGeom prst="rect">
            <a:avLst/>
          </a:prstGeom>
        </p:spPr>
      </p:pic>
      <p:sp>
        <p:nvSpPr>
          <p:cNvPr id="14" name="TextBox 13">
            <a:extLst>
              <a:ext uri="{FF2B5EF4-FFF2-40B4-BE49-F238E27FC236}">
                <a16:creationId xmlns:a16="http://schemas.microsoft.com/office/drawing/2014/main" id="{13A4A9B4-2515-0F53-3EF4-0BFC2157CB9A}"/>
              </a:ext>
            </a:extLst>
          </p:cNvPr>
          <p:cNvSpPr txBox="1"/>
          <p:nvPr/>
        </p:nvSpPr>
        <p:spPr>
          <a:xfrm>
            <a:off x="7899054" y="4466380"/>
            <a:ext cx="3593431" cy="1938992"/>
          </a:xfrm>
          <a:prstGeom prst="rect">
            <a:avLst/>
          </a:prstGeom>
          <a:solidFill>
            <a:srgbClr val="666699"/>
          </a:solidFill>
        </p:spPr>
        <p:txBody>
          <a:bodyPr wrap="square" rtlCol="0">
            <a:spAutoFit/>
          </a:bodyPr>
          <a:lstStyle/>
          <a:p>
            <a:pPr algn="ctr"/>
            <a:r>
              <a:rPr lang="en-US" sz="2000" dirty="0">
                <a:solidFill>
                  <a:srgbClr val="FFFFCC"/>
                </a:solidFill>
                <a:latin typeface="Arial Narrow" panose="020B0606020202030204" pitchFamily="34" charset="0"/>
              </a:rPr>
              <a:t>The Code of Hammurabi  (ca. 1750 BC) is the earliest law code to employ the </a:t>
            </a:r>
            <a:r>
              <a:rPr lang="en-US" sz="2000" i="1" dirty="0">
                <a:solidFill>
                  <a:srgbClr val="FFFFCC"/>
                </a:solidFill>
                <a:latin typeface="Arial Narrow" panose="020B0606020202030204" pitchFamily="34" charset="0"/>
              </a:rPr>
              <a:t>Lex Talionis </a:t>
            </a:r>
            <a:r>
              <a:rPr lang="en-US" sz="2000" dirty="0">
                <a:solidFill>
                  <a:srgbClr val="FFFFCC"/>
                </a:solidFill>
                <a:latin typeface="Arial Narrow" panose="020B0606020202030204" pitchFamily="34" charset="0"/>
              </a:rPr>
              <a:t>principle (“eye for an eye”). Later, this same type of law would appear in the Torah (Ex. 21:23-25).</a:t>
            </a:r>
          </a:p>
        </p:txBody>
      </p:sp>
    </p:spTree>
    <p:extLst>
      <p:ext uri="{BB962C8B-B14F-4D97-AF65-F5344CB8AC3E}">
        <p14:creationId xmlns:p14="http://schemas.microsoft.com/office/powerpoint/2010/main" val="2951805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D683E568-1EB4-8581-F818-0636BCDD300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3E03F5-8EBF-B50E-1579-063054007D51}"/>
              </a:ext>
            </a:extLst>
          </p:cNvPr>
          <p:cNvSpPr>
            <a:spLocks noGrp="1"/>
          </p:cNvSpPr>
          <p:nvPr>
            <p:ph sz="quarter" idx="11"/>
          </p:nvPr>
        </p:nvSpPr>
        <p:spPr>
          <a:xfrm>
            <a:off x="439737" y="1317735"/>
            <a:ext cx="11312525" cy="3744121"/>
          </a:xfrm>
        </p:spPr>
        <p:txBody>
          <a:bodyPr>
            <a:normAutofit lnSpcReduction="10000"/>
          </a:bodyPr>
          <a:lstStyle/>
          <a:p>
            <a:pPr>
              <a:lnSpc>
                <a:spcPct val="100000"/>
              </a:lnSpc>
            </a:pPr>
            <a:r>
              <a:rPr lang="en-US" sz="3600" i="1" dirty="0">
                <a:solidFill>
                  <a:srgbClr val="FFFFCC"/>
                </a:solidFill>
                <a:latin typeface="Book Antiqua" panose="02040602050305030304" pitchFamily="18" charset="0"/>
              </a:rPr>
              <a:t>“You have heard that it was said, ‘Eye for eye, and tooth for tooth.’ But I tell you, Do not resist an evil person. If someone strikes you on the right cheek, turn to him the other also. And if someone wants to sue you and take your tunic, let him have your cloak as well. If someone forces you to go one mile, go with him two miles.”</a:t>
            </a:r>
          </a:p>
          <a:p>
            <a:r>
              <a:rPr lang="en-US" sz="3200" dirty="0">
                <a:solidFill>
                  <a:srgbClr val="FFFFCC"/>
                </a:solidFill>
                <a:latin typeface="Book Antiqua" panose="02040602050305030304" pitchFamily="18" charset="0"/>
              </a:rPr>
              <a:t>						</a:t>
            </a:r>
            <a:r>
              <a:rPr lang="en-US" sz="2400" dirty="0">
                <a:solidFill>
                  <a:srgbClr val="FFFFCC"/>
                </a:solidFill>
                <a:latin typeface="Book Antiqua" panose="02040602050305030304" pitchFamily="18" charset="0"/>
              </a:rPr>
              <a:t>		Mt. 5:38-41</a:t>
            </a:r>
          </a:p>
          <a:p>
            <a:endParaRPr lang="en-US" sz="3200" i="1" dirty="0">
              <a:solidFill>
                <a:srgbClr val="FFFFCC"/>
              </a:solidFill>
              <a:latin typeface="Book Antiqua" panose="02040602050305030304" pitchFamily="18" charset="0"/>
            </a:endParaRPr>
          </a:p>
        </p:txBody>
      </p:sp>
      <p:sp>
        <p:nvSpPr>
          <p:cNvPr id="6" name="Slide Number Placeholder 5">
            <a:extLst>
              <a:ext uri="{FF2B5EF4-FFF2-40B4-BE49-F238E27FC236}">
                <a16:creationId xmlns:a16="http://schemas.microsoft.com/office/drawing/2014/main" id="{A51F93CE-296C-5AF5-1BA8-B4464BA618C1}"/>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25295200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0911C-C13B-F6B6-02CB-A9E9FD4564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EFCD8E-09EE-520B-3D40-3EA038DEE878}"/>
              </a:ext>
            </a:extLst>
          </p:cNvPr>
          <p:cNvSpPr>
            <a:spLocks noGrp="1"/>
          </p:cNvSpPr>
          <p:nvPr>
            <p:ph type="title"/>
          </p:nvPr>
        </p:nvSpPr>
        <p:spPr>
          <a:xfrm>
            <a:off x="437626" y="206916"/>
            <a:ext cx="11311461" cy="1317084"/>
          </a:xfrm>
        </p:spPr>
        <p:txBody>
          <a:bodyPr>
            <a:normAutofit fontScale="90000"/>
          </a:bodyPr>
          <a:lstStyle/>
          <a:p>
            <a:r>
              <a:rPr lang="en-US" dirty="0"/>
              <a:t>Parable of the Lamp on the Stand </a:t>
            </a:r>
            <a:br>
              <a:rPr lang="en-US" dirty="0"/>
            </a:br>
            <a:r>
              <a:rPr lang="en-US" dirty="0"/>
              <a:t>(Mt. 5:14-16; Mk. 4:21-25; Lk. 8:16-18)</a:t>
            </a:r>
          </a:p>
        </p:txBody>
      </p:sp>
      <p:sp>
        <p:nvSpPr>
          <p:cNvPr id="3" name="Content Placeholder 2">
            <a:extLst>
              <a:ext uri="{FF2B5EF4-FFF2-40B4-BE49-F238E27FC236}">
                <a16:creationId xmlns:a16="http://schemas.microsoft.com/office/drawing/2014/main" id="{55BAE5B4-DADC-F0F9-D72E-AAC5D62A0122}"/>
              </a:ext>
            </a:extLst>
          </p:cNvPr>
          <p:cNvSpPr>
            <a:spLocks noGrp="1"/>
          </p:cNvSpPr>
          <p:nvPr>
            <p:ph sz="quarter" idx="11"/>
          </p:nvPr>
        </p:nvSpPr>
        <p:spPr>
          <a:xfrm>
            <a:off x="431420" y="1921789"/>
            <a:ext cx="11312525" cy="4729295"/>
          </a:xfrm>
        </p:spPr>
        <p:txBody>
          <a:bodyPr>
            <a:normAutofit/>
          </a:bodyPr>
          <a:lstStyle/>
          <a:p>
            <a:pPr>
              <a:lnSpc>
                <a:spcPct val="100000"/>
              </a:lnSpc>
            </a:pPr>
            <a:r>
              <a:rPr lang="en-US" sz="2800" b="1" dirty="0">
                <a:solidFill>
                  <a:srgbClr val="FFFFCC"/>
                </a:solidFill>
              </a:rPr>
              <a:t>Several parables address this new reciprocity, and this reciprocity was for everyone. </a:t>
            </a:r>
          </a:p>
          <a:p>
            <a:pPr marL="344844" indent="-342900">
              <a:lnSpc>
                <a:spcPct val="100000"/>
              </a:lnSpc>
              <a:buFont typeface="Arial" panose="020B0604020202020204" pitchFamily="34" charset="0"/>
              <a:buChar char="•"/>
            </a:pPr>
            <a:r>
              <a:rPr lang="en-US" sz="2400" i="1" dirty="0">
                <a:solidFill>
                  <a:srgbClr val="FFC000"/>
                </a:solidFill>
              </a:rPr>
              <a:t>In the </a:t>
            </a:r>
            <a:r>
              <a:rPr lang="en-US" sz="2400" b="1" i="1" dirty="0">
                <a:solidFill>
                  <a:srgbClr val="FFC000"/>
                </a:solidFill>
              </a:rPr>
              <a:t>Parable of the Lamp on a Stand </a:t>
            </a:r>
            <a:r>
              <a:rPr lang="en-US" sz="2400" i="1" dirty="0">
                <a:solidFill>
                  <a:srgbClr val="FFC000"/>
                </a:solidFill>
              </a:rPr>
              <a:t>(Mt. 5:14-16; Mk. 4:21-25; Lk. 8:16-18), Jesus urged that his teachings were open to anyone who had ears to hear.</a:t>
            </a:r>
          </a:p>
          <a:p>
            <a:pPr marL="344844" indent="-342900">
              <a:lnSpc>
                <a:spcPct val="100000"/>
              </a:lnSpc>
              <a:buFont typeface="Arial" panose="020B0604020202020204" pitchFamily="34" charset="0"/>
              <a:buChar char="•"/>
            </a:pPr>
            <a:r>
              <a:rPr lang="en-US" sz="2400" i="1" dirty="0">
                <a:solidFill>
                  <a:srgbClr val="FFC000"/>
                </a:solidFill>
              </a:rPr>
              <a:t>According to the rabbis, the Torah was a divine lamp.</a:t>
            </a:r>
          </a:p>
          <a:p>
            <a:pPr marL="344844" indent="-342900">
              <a:lnSpc>
                <a:spcPct val="100000"/>
              </a:lnSpc>
              <a:buFont typeface="Arial" panose="020B0604020202020204" pitchFamily="34" charset="0"/>
              <a:buChar char="•"/>
            </a:pPr>
            <a:r>
              <a:rPr lang="en-US" sz="2400" i="1" dirty="0">
                <a:solidFill>
                  <a:srgbClr val="FFC000"/>
                </a:solidFill>
              </a:rPr>
              <a:t>However, Jesus said that the Pharisees had hidden that light by their selfish exclusiveness; instead of helping others into God’s kingdom, they were shutting them out (Mt. 23:13-14).</a:t>
            </a:r>
          </a:p>
        </p:txBody>
      </p:sp>
      <p:sp>
        <p:nvSpPr>
          <p:cNvPr id="6" name="Slide Number Placeholder 5">
            <a:extLst>
              <a:ext uri="{FF2B5EF4-FFF2-40B4-BE49-F238E27FC236}">
                <a16:creationId xmlns:a16="http://schemas.microsoft.com/office/drawing/2014/main" id="{F9CF6A8E-840A-F91D-5077-D0D1DDF135BB}"/>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177421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25000"/>
          </a:schemeClr>
        </a:solidFill>
        <a:effectLst/>
      </p:bgPr>
    </p:bg>
    <p:spTree>
      <p:nvGrpSpPr>
        <p:cNvPr id="1" name="">
          <a:extLst>
            <a:ext uri="{FF2B5EF4-FFF2-40B4-BE49-F238E27FC236}">
              <a16:creationId xmlns:a16="http://schemas.microsoft.com/office/drawing/2014/main" id="{1ABCC189-8BD7-6A12-AC29-658FE471F8E0}"/>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FEE6AE14-5071-FAF7-9C15-2882FF7CB4A0}"/>
              </a:ext>
            </a:extLst>
          </p:cNvPr>
          <p:cNvSpPr txBox="1"/>
          <p:nvPr/>
        </p:nvSpPr>
        <p:spPr>
          <a:xfrm>
            <a:off x="85061" y="1275055"/>
            <a:ext cx="4114800" cy="378565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panose="020B0502020202020204"/>
                <a:ea typeface="+mn-ea"/>
                <a:cs typeface="+mn-cs"/>
              </a:rPr>
              <a:t>In this oil lamp from the time of Jesus, olive oil was the standard fuel. It floated upon the surface of an underlying layer of water. Water sealed the porous clay of the lamp, while a wick was inserted, and salt could be used for a brighter flame.</a:t>
            </a:r>
          </a:p>
        </p:txBody>
      </p:sp>
      <p:pic>
        <p:nvPicPr>
          <p:cNvPr id="11" name="Picture 10">
            <a:extLst>
              <a:ext uri="{FF2B5EF4-FFF2-40B4-BE49-F238E27FC236}">
                <a16:creationId xmlns:a16="http://schemas.microsoft.com/office/drawing/2014/main" id="{C410530C-2382-40B7-BF0B-404C3377AD86}"/>
              </a:ext>
            </a:extLst>
          </p:cNvPr>
          <p:cNvPicPr>
            <a:picLocks noChangeAspect="1"/>
          </p:cNvPicPr>
          <p:nvPr/>
        </p:nvPicPr>
        <p:blipFill>
          <a:blip r:embed="rId2"/>
          <a:stretch>
            <a:fillRect/>
          </a:stretch>
        </p:blipFill>
        <p:spPr>
          <a:xfrm>
            <a:off x="4657059" y="1115778"/>
            <a:ext cx="6546517" cy="4471164"/>
          </a:xfrm>
          <a:prstGeom prst="rect">
            <a:avLst/>
          </a:prstGeom>
        </p:spPr>
      </p:pic>
    </p:spTree>
    <p:extLst>
      <p:ext uri="{BB962C8B-B14F-4D97-AF65-F5344CB8AC3E}">
        <p14:creationId xmlns:p14="http://schemas.microsoft.com/office/powerpoint/2010/main" val="872380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9F225-7BF6-57BC-BD72-8AB34DB383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45CF4A-877C-B978-A3E5-23CF54D14BA1}"/>
              </a:ext>
            </a:extLst>
          </p:cNvPr>
          <p:cNvSpPr>
            <a:spLocks noGrp="1"/>
          </p:cNvSpPr>
          <p:nvPr>
            <p:ph type="title"/>
          </p:nvPr>
        </p:nvSpPr>
        <p:spPr>
          <a:xfrm>
            <a:off x="437626" y="206916"/>
            <a:ext cx="11311461" cy="1317084"/>
          </a:xfrm>
        </p:spPr>
        <p:txBody>
          <a:bodyPr>
            <a:normAutofit fontScale="90000"/>
          </a:bodyPr>
          <a:lstStyle/>
          <a:p>
            <a:r>
              <a:rPr lang="en-US" dirty="0"/>
              <a:t>Parable of the Pharisee and the Tax Collector</a:t>
            </a:r>
            <a:br>
              <a:rPr lang="en-US" dirty="0"/>
            </a:br>
            <a:r>
              <a:rPr lang="en-US" dirty="0"/>
              <a:t>(Lk. 18:9-14)</a:t>
            </a:r>
          </a:p>
        </p:txBody>
      </p:sp>
      <p:sp>
        <p:nvSpPr>
          <p:cNvPr id="3" name="Content Placeholder 2">
            <a:extLst>
              <a:ext uri="{FF2B5EF4-FFF2-40B4-BE49-F238E27FC236}">
                <a16:creationId xmlns:a16="http://schemas.microsoft.com/office/drawing/2014/main" id="{717E0B32-F9D1-692F-50A5-CD883E9C8F8E}"/>
              </a:ext>
            </a:extLst>
          </p:cNvPr>
          <p:cNvSpPr>
            <a:spLocks noGrp="1"/>
          </p:cNvSpPr>
          <p:nvPr>
            <p:ph sz="quarter" idx="11"/>
          </p:nvPr>
        </p:nvSpPr>
        <p:spPr>
          <a:xfrm>
            <a:off x="431420" y="1921789"/>
            <a:ext cx="11312525" cy="4729295"/>
          </a:xfrm>
        </p:spPr>
        <p:txBody>
          <a:bodyPr>
            <a:normAutofit/>
          </a:bodyPr>
          <a:lstStyle/>
          <a:p>
            <a:pPr>
              <a:lnSpc>
                <a:spcPct val="100000"/>
              </a:lnSpc>
            </a:pPr>
            <a:r>
              <a:rPr lang="en-US" sz="2800" b="1" dirty="0">
                <a:solidFill>
                  <a:srgbClr val="FFFFCC"/>
                </a:solidFill>
              </a:rPr>
              <a:t>In this story of divine reciprocity, Jesus described two men who went to the temple to pray, presumably for the </a:t>
            </a:r>
            <a:r>
              <a:rPr lang="en-US" sz="2800" b="1" i="1" dirty="0">
                <a:solidFill>
                  <a:srgbClr val="FFFFCC"/>
                </a:solidFill>
              </a:rPr>
              <a:t>Tamid</a:t>
            </a:r>
            <a:r>
              <a:rPr lang="en-US" sz="2800" b="1" dirty="0">
                <a:solidFill>
                  <a:srgbClr val="FFFFCC"/>
                </a:solidFill>
              </a:rPr>
              <a:t> at 9:00 AM or 3:00 PM.</a:t>
            </a:r>
          </a:p>
          <a:p>
            <a:pPr marL="344844" indent="-342900">
              <a:lnSpc>
                <a:spcPct val="100000"/>
              </a:lnSpc>
              <a:buFont typeface="Arial" panose="020B0604020202020204" pitchFamily="34" charset="0"/>
              <a:buChar char="•"/>
            </a:pPr>
            <a:r>
              <a:rPr lang="en-US" sz="2400" i="1" dirty="0">
                <a:solidFill>
                  <a:srgbClr val="FFC000"/>
                </a:solidFill>
              </a:rPr>
              <a:t>The Tamid (the morning and evening sacrifice) had been instituted by Moses (Ex. 29:38-41; Nu. 28:3-8).</a:t>
            </a:r>
          </a:p>
          <a:p>
            <a:pPr marL="344844" indent="-342900">
              <a:lnSpc>
                <a:spcPct val="100000"/>
              </a:lnSpc>
              <a:buFont typeface="Arial" panose="020B0604020202020204" pitchFamily="34" charset="0"/>
              <a:buChar char="•"/>
            </a:pPr>
            <a:r>
              <a:rPr lang="en-US" sz="2400" i="1" dirty="0">
                <a:solidFill>
                  <a:srgbClr val="FFC000"/>
                </a:solidFill>
              </a:rPr>
              <a:t>These daily hours for public worship and prayer included the sacrifice of a year-old lamb and the offering of incense (symbolizing prayer).</a:t>
            </a:r>
          </a:p>
          <a:p>
            <a:pPr marL="344844" indent="-342900">
              <a:lnSpc>
                <a:spcPct val="100000"/>
              </a:lnSpc>
              <a:buFont typeface="Arial" panose="020B0604020202020204" pitchFamily="34" charset="0"/>
              <a:buChar char="•"/>
            </a:pPr>
            <a:r>
              <a:rPr lang="en-US" sz="2400" i="1" dirty="0">
                <a:solidFill>
                  <a:srgbClr val="FFC000"/>
                </a:solidFill>
              </a:rPr>
              <a:t>After the sacrifice of atonement, the worshippers could offer their personal prayers of intercession, since the way to God was now open.</a:t>
            </a:r>
          </a:p>
        </p:txBody>
      </p:sp>
      <p:sp>
        <p:nvSpPr>
          <p:cNvPr id="6" name="Slide Number Placeholder 5">
            <a:extLst>
              <a:ext uri="{FF2B5EF4-FFF2-40B4-BE49-F238E27FC236}">
                <a16:creationId xmlns:a16="http://schemas.microsoft.com/office/drawing/2014/main" id="{FDF28254-2E28-6A91-2745-F42765ED00B5}"/>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633034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25000"/>
          </a:schemeClr>
        </a:solidFill>
        <a:effectLst/>
      </p:bgPr>
    </p:bg>
    <p:spTree>
      <p:nvGrpSpPr>
        <p:cNvPr id="1" name="">
          <a:extLst>
            <a:ext uri="{FF2B5EF4-FFF2-40B4-BE49-F238E27FC236}">
              <a16:creationId xmlns:a16="http://schemas.microsoft.com/office/drawing/2014/main" id="{9FD07D25-7740-7D5D-73B7-A72678D89462}"/>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64EB68F8-445C-EDF0-C9CC-A3CE904936E1}"/>
              </a:ext>
            </a:extLst>
          </p:cNvPr>
          <p:cNvSpPr txBox="1"/>
          <p:nvPr/>
        </p:nvSpPr>
        <p:spPr>
          <a:xfrm>
            <a:off x="320843" y="5133475"/>
            <a:ext cx="8454189"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panose="020B0502020202020204"/>
                <a:ea typeface="+mn-ea"/>
                <a:cs typeface="+mn-cs"/>
              </a:rPr>
              <a:t>The 2</a:t>
            </a:r>
            <a:r>
              <a:rPr kumimoji="0" lang="en-US" sz="2400" b="1" i="0" u="none" strike="noStrike" kern="1200" cap="none" spc="0" normalizeH="0" baseline="30000" noProof="0" dirty="0">
                <a:ln>
                  <a:noFill/>
                </a:ln>
                <a:solidFill>
                  <a:prstClr val="white"/>
                </a:solidFill>
                <a:effectLst/>
                <a:uLnTx/>
                <a:uFillTx/>
                <a:latin typeface="Century Gothic" panose="020B0502020202020204"/>
                <a:ea typeface="+mn-ea"/>
                <a:cs typeface="+mn-cs"/>
              </a:rPr>
              <a:t>nd</a:t>
            </a:r>
            <a:r>
              <a:rPr kumimoji="0" lang="en-US" sz="2400" b="1" i="0" u="none" strike="noStrike" kern="1200" cap="none" spc="0" normalizeH="0" baseline="0" noProof="0" dirty="0">
                <a:ln>
                  <a:noFill/>
                </a:ln>
                <a:solidFill>
                  <a:prstClr val="white"/>
                </a:solidFill>
                <a:effectLst/>
                <a:uLnTx/>
                <a:uFillTx/>
                <a:latin typeface="Century Gothic" panose="020B0502020202020204"/>
                <a:ea typeface="+mn-ea"/>
                <a:cs typeface="+mn-cs"/>
              </a:rPr>
              <a:t> Temple, originally built by Zerubbabel (6</a:t>
            </a:r>
            <a:r>
              <a:rPr kumimoji="0" lang="en-US" sz="2400" b="1" i="0" u="none" strike="noStrike" kern="1200" cap="none" spc="0" normalizeH="0" baseline="30000" noProof="0" dirty="0">
                <a:ln>
                  <a:noFill/>
                </a:ln>
                <a:solidFill>
                  <a:prstClr val="white"/>
                </a:solidFill>
                <a:effectLst/>
                <a:uLnTx/>
                <a:uFillTx/>
                <a:latin typeface="Century Gothic" panose="020B0502020202020204"/>
                <a:ea typeface="+mn-ea"/>
                <a:cs typeface="+mn-cs"/>
              </a:rPr>
              <a:t>th</a:t>
            </a:r>
            <a:r>
              <a:rPr kumimoji="0" lang="en-US" sz="2400" b="1" i="0" u="none" strike="noStrike" kern="1200" cap="none" spc="0" normalizeH="0" baseline="0" noProof="0" dirty="0">
                <a:ln>
                  <a:noFill/>
                </a:ln>
                <a:solidFill>
                  <a:prstClr val="white"/>
                </a:solidFill>
                <a:effectLst/>
                <a:uLnTx/>
                <a:uFillTx/>
                <a:latin typeface="Century Gothic" panose="020B0502020202020204"/>
                <a:ea typeface="+mn-ea"/>
                <a:cs typeface="+mn-cs"/>
              </a:rPr>
              <a:t> century BC) but reconstructed by Herod the Great (1</a:t>
            </a:r>
            <a:r>
              <a:rPr kumimoji="0" lang="en-US" sz="2400" b="1" i="0" u="none" strike="noStrike" kern="1200" cap="none" spc="0" normalizeH="0" baseline="30000" noProof="0" dirty="0">
                <a:ln>
                  <a:noFill/>
                </a:ln>
                <a:solidFill>
                  <a:prstClr val="white"/>
                </a:solidFill>
                <a:effectLst/>
                <a:uLnTx/>
                <a:uFillTx/>
                <a:latin typeface="Century Gothic" panose="020B0502020202020204"/>
                <a:ea typeface="+mn-ea"/>
                <a:cs typeface="+mn-cs"/>
              </a:rPr>
              <a:t>st</a:t>
            </a:r>
            <a:r>
              <a:rPr kumimoji="0" lang="en-US" sz="2400" b="1" i="0" u="none" strike="noStrike" kern="1200" cap="none" spc="0" normalizeH="0" baseline="0" noProof="0" dirty="0">
                <a:ln>
                  <a:noFill/>
                </a:ln>
                <a:solidFill>
                  <a:prstClr val="white"/>
                </a:solidFill>
                <a:effectLst/>
                <a:uLnTx/>
                <a:uFillTx/>
                <a:latin typeface="Century Gothic" panose="020B0502020202020204"/>
                <a:ea typeface="+mn-ea"/>
                <a:cs typeface="+mn-cs"/>
              </a:rPr>
              <a:t> century </a:t>
            </a:r>
            <a:r>
              <a:rPr lang="en-US" sz="2400" b="1" dirty="0">
                <a:solidFill>
                  <a:prstClr val="white"/>
                </a:solidFill>
                <a:latin typeface="Century Gothic" panose="020B0502020202020204"/>
              </a:rPr>
              <a:t>BC</a:t>
            </a:r>
            <a:r>
              <a:rPr kumimoji="0" lang="en-US" sz="2400" b="1" i="0" u="none" strike="noStrike" kern="1200" cap="none" spc="0" normalizeH="0" baseline="0" noProof="0" dirty="0">
                <a:ln>
                  <a:noFill/>
                </a:ln>
                <a:solidFill>
                  <a:prstClr val="white"/>
                </a:solidFill>
                <a:effectLst/>
                <a:uLnTx/>
                <a:uFillTx/>
                <a:latin typeface="Century Gothic" panose="020B0502020202020204"/>
                <a:ea typeface="+mn-ea"/>
                <a:cs typeface="+mn-cs"/>
              </a:rPr>
              <a:t>), was the largest temple complex in the Roman world.</a:t>
            </a:r>
          </a:p>
        </p:txBody>
      </p:sp>
      <p:pic>
        <p:nvPicPr>
          <p:cNvPr id="3" name="Picture 2">
            <a:extLst>
              <a:ext uri="{FF2B5EF4-FFF2-40B4-BE49-F238E27FC236}">
                <a16:creationId xmlns:a16="http://schemas.microsoft.com/office/drawing/2014/main" id="{E73EB038-FCCC-AD6F-CEB1-FC7871858B33}"/>
              </a:ext>
            </a:extLst>
          </p:cNvPr>
          <p:cNvPicPr>
            <a:picLocks noChangeAspect="1"/>
          </p:cNvPicPr>
          <p:nvPr/>
        </p:nvPicPr>
        <p:blipFill>
          <a:blip r:embed="rId2"/>
          <a:srcRect l="13353" t="10994" r="4464" b="16725"/>
          <a:stretch>
            <a:fillRect/>
          </a:stretch>
        </p:blipFill>
        <p:spPr>
          <a:xfrm>
            <a:off x="320843" y="26529"/>
            <a:ext cx="8454190" cy="4957010"/>
          </a:xfrm>
          <a:prstGeom prst="rect">
            <a:avLst/>
          </a:prstGeom>
        </p:spPr>
      </p:pic>
      <p:pic>
        <p:nvPicPr>
          <p:cNvPr id="5" name="Picture 4">
            <a:extLst>
              <a:ext uri="{FF2B5EF4-FFF2-40B4-BE49-F238E27FC236}">
                <a16:creationId xmlns:a16="http://schemas.microsoft.com/office/drawing/2014/main" id="{32BDA236-EC8E-7B63-D0E7-9DDE0A7D8B2C}"/>
              </a:ext>
            </a:extLst>
          </p:cNvPr>
          <p:cNvPicPr>
            <a:picLocks noChangeAspect="1"/>
          </p:cNvPicPr>
          <p:nvPr/>
        </p:nvPicPr>
        <p:blipFill>
          <a:blip r:embed="rId3"/>
          <a:stretch>
            <a:fillRect/>
          </a:stretch>
        </p:blipFill>
        <p:spPr>
          <a:xfrm>
            <a:off x="9579305" y="276726"/>
            <a:ext cx="1792379" cy="3359187"/>
          </a:xfrm>
          <a:prstGeom prst="rect">
            <a:avLst/>
          </a:prstGeom>
        </p:spPr>
      </p:pic>
      <p:sp>
        <p:nvSpPr>
          <p:cNvPr id="6" name="TextBox 5">
            <a:extLst>
              <a:ext uri="{FF2B5EF4-FFF2-40B4-BE49-F238E27FC236}">
                <a16:creationId xmlns:a16="http://schemas.microsoft.com/office/drawing/2014/main" id="{6C6FABD0-1D91-59B1-BD22-5440DF944258}"/>
              </a:ext>
            </a:extLst>
          </p:cNvPr>
          <p:cNvSpPr txBox="1"/>
          <p:nvPr/>
        </p:nvSpPr>
        <p:spPr>
          <a:xfrm>
            <a:off x="9288379" y="3702314"/>
            <a:ext cx="2582778" cy="2862322"/>
          </a:xfrm>
          <a:prstGeom prst="rect">
            <a:avLst/>
          </a:prstGeom>
          <a:noFill/>
        </p:spPr>
        <p:txBody>
          <a:bodyPr wrap="square" rtlCol="0">
            <a:spAutoFit/>
          </a:bodyPr>
          <a:lstStyle/>
          <a:p>
            <a:pPr algn="ctr"/>
            <a:r>
              <a:rPr lang="en-US" sz="2000" dirty="0">
                <a:solidFill>
                  <a:schemeClr val="bg1"/>
                </a:solidFill>
              </a:rPr>
              <a:t>The floorplan of the 2nd Temple was divided into two major spaces, the upper accessible only to the priests and the lower open to the people of Israel.</a:t>
            </a:r>
          </a:p>
        </p:txBody>
      </p:sp>
    </p:spTree>
    <p:extLst>
      <p:ext uri="{BB962C8B-B14F-4D97-AF65-F5344CB8AC3E}">
        <p14:creationId xmlns:p14="http://schemas.microsoft.com/office/powerpoint/2010/main" val="2901935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E8497-C64E-3DDD-BE09-9FA5B549BE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550244-BD27-DEAE-CD78-AAE98AB923D5}"/>
              </a:ext>
            </a:extLst>
          </p:cNvPr>
          <p:cNvSpPr>
            <a:spLocks noGrp="1"/>
          </p:cNvSpPr>
          <p:nvPr>
            <p:ph type="title"/>
          </p:nvPr>
        </p:nvSpPr>
        <p:spPr>
          <a:xfrm>
            <a:off x="437626" y="206916"/>
            <a:ext cx="11311461" cy="1317084"/>
          </a:xfrm>
        </p:spPr>
        <p:txBody>
          <a:bodyPr>
            <a:normAutofit/>
          </a:bodyPr>
          <a:lstStyle/>
          <a:p>
            <a:r>
              <a:rPr lang="en-US" dirty="0"/>
              <a:t>The Two Men</a:t>
            </a:r>
          </a:p>
        </p:txBody>
      </p:sp>
      <p:sp>
        <p:nvSpPr>
          <p:cNvPr id="3" name="Content Placeholder 2">
            <a:extLst>
              <a:ext uri="{FF2B5EF4-FFF2-40B4-BE49-F238E27FC236}">
                <a16:creationId xmlns:a16="http://schemas.microsoft.com/office/drawing/2014/main" id="{6117DE79-08A5-A574-7F50-6E56FC851295}"/>
              </a:ext>
            </a:extLst>
          </p:cNvPr>
          <p:cNvSpPr>
            <a:spLocks noGrp="1"/>
          </p:cNvSpPr>
          <p:nvPr>
            <p:ph sz="quarter" idx="11"/>
          </p:nvPr>
        </p:nvSpPr>
        <p:spPr>
          <a:xfrm>
            <a:off x="431420" y="1825537"/>
            <a:ext cx="11312525" cy="4729295"/>
          </a:xfrm>
        </p:spPr>
        <p:txBody>
          <a:bodyPr>
            <a:normAutofit/>
          </a:bodyPr>
          <a:lstStyle/>
          <a:p>
            <a:pPr>
              <a:lnSpc>
                <a:spcPct val="100000"/>
              </a:lnSpc>
            </a:pPr>
            <a:r>
              <a:rPr lang="en-US" sz="2800" b="1" dirty="0">
                <a:solidFill>
                  <a:srgbClr val="FFFFCC"/>
                </a:solidFill>
              </a:rPr>
              <a:t>The two men in Jesus’ story represented the Jews most distant from each other. </a:t>
            </a:r>
          </a:p>
          <a:p>
            <a:pPr marL="344844" indent="-342900">
              <a:lnSpc>
                <a:spcPct val="100000"/>
              </a:lnSpc>
              <a:buFont typeface="Arial" panose="020B0604020202020204" pitchFamily="34" charset="0"/>
              <a:buChar char="•"/>
            </a:pPr>
            <a:r>
              <a:rPr lang="en-US" sz="2400" i="1" dirty="0">
                <a:solidFill>
                  <a:srgbClr val="FFC000"/>
                </a:solidFill>
              </a:rPr>
              <a:t>The Pharisee was the epitome of precise Torah observance.</a:t>
            </a:r>
          </a:p>
          <a:p>
            <a:pPr marL="344844" indent="-342900">
              <a:lnSpc>
                <a:spcPct val="100000"/>
              </a:lnSpc>
              <a:buFont typeface="Arial" panose="020B0604020202020204" pitchFamily="34" charset="0"/>
              <a:buChar char="•"/>
            </a:pPr>
            <a:r>
              <a:rPr lang="en-US" sz="2400" i="1" dirty="0">
                <a:solidFill>
                  <a:srgbClr val="FFC000"/>
                </a:solidFill>
              </a:rPr>
              <a:t>The tax collector was widely viewed as a traitor to Israel, a true “sinner,” since he was one of those to whom the Roman government farmed out tax collection.</a:t>
            </a:r>
          </a:p>
          <a:p>
            <a:pPr marL="344844" indent="-342900">
              <a:lnSpc>
                <a:spcPct val="100000"/>
              </a:lnSpc>
              <a:buFont typeface="Arial" panose="020B0604020202020204" pitchFamily="34" charset="0"/>
              <a:buChar char="•"/>
            </a:pPr>
            <a:r>
              <a:rPr lang="en-US" sz="2400" i="1" dirty="0">
                <a:solidFill>
                  <a:srgbClr val="FFC000"/>
                </a:solidFill>
              </a:rPr>
              <a:t>The two praying men did not stand close to each other, the tax collector standing at a distance, knowing he was ostracized and unworthy.</a:t>
            </a:r>
          </a:p>
          <a:p>
            <a:pPr marL="344844" indent="-342900">
              <a:lnSpc>
                <a:spcPct val="100000"/>
              </a:lnSpc>
              <a:buFont typeface="Arial" panose="020B0604020202020204" pitchFamily="34" charset="0"/>
              <a:buChar char="•"/>
            </a:pPr>
            <a:r>
              <a:rPr lang="en-US" sz="2400" i="1" dirty="0">
                <a:solidFill>
                  <a:srgbClr val="FFC000"/>
                </a:solidFill>
              </a:rPr>
              <a:t>Their manner of prayer was different: in typical fashion, the Pharisee prayed aloud, while the tax collector lowered his head and beat upon his breast in anguish confessing, “God have mercy on me, a sinner!”</a:t>
            </a:r>
          </a:p>
        </p:txBody>
      </p:sp>
      <p:sp>
        <p:nvSpPr>
          <p:cNvPr id="6" name="Slide Number Placeholder 5">
            <a:extLst>
              <a:ext uri="{FF2B5EF4-FFF2-40B4-BE49-F238E27FC236}">
                <a16:creationId xmlns:a16="http://schemas.microsoft.com/office/drawing/2014/main" id="{B39BBAE0-32D8-76CC-6F80-1AFBC97224A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3738767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57C5BA1A-454C-50D1-8437-95BC62D54DA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E91CFA-8E20-8A16-9CE3-9ECAA8D7FA16}"/>
              </a:ext>
            </a:extLst>
          </p:cNvPr>
          <p:cNvSpPr>
            <a:spLocks noGrp="1"/>
          </p:cNvSpPr>
          <p:nvPr>
            <p:ph sz="quarter" idx="11"/>
          </p:nvPr>
        </p:nvSpPr>
        <p:spPr>
          <a:xfrm>
            <a:off x="439737" y="1774935"/>
            <a:ext cx="11312525" cy="3744121"/>
          </a:xfrm>
        </p:spPr>
        <p:txBody>
          <a:bodyPr>
            <a:normAutofit/>
          </a:bodyPr>
          <a:lstStyle/>
          <a:p>
            <a:pPr>
              <a:lnSpc>
                <a:spcPct val="100000"/>
              </a:lnSpc>
            </a:pPr>
            <a:r>
              <a:rPr lang="en-US" sz="3600" i="1" dirty="0">
                <a:solidFill>
                  <a:srgbClr val="FFFFCC"/>
                </a:solidFill>
                <a:latin typeface="Book Antiqua" panose="02040602050305030304" pitchFamily="18" charset="0"/>
              </a:rPr>
              <a:t>“I tell you that this man, rather than the other, went home justified before God. For everyone who exalts himself will be humbled, and he who humbles himself will be exalted.”</a:t>
            </a:r>
          </a:p>
          <a:p>
            <a:r>
              <a:rPr lang="en-US" sz="3200" dirty="0">
                <a:solidFill>
                  <a:srgbClr val="FFFFCC"/>
                </a:solidFill>
                <a:latin typeface="Book Antiqua" panose="02040602050305030304" pitchFamily="18" charset="0"/>
              </a:rPr>
              <a:t>								</a:t>
            </a:r>
            <a:r>
              <a:rPr lang="en-US" sz="2400" dirty="0">
                <a:solidFill>
                  <a:srgbClr val="FFFFCC"/>
                </a:solidFill>
                <a:latin typeface="Book Antiqua" panose="02040602050305030304" pitchFamily="18" charset="0"/>
              </a:rPr>
              <a:t>Lk. 18:14</a:t>
            </a:r>
          </a:p>
          <a:p>
            <a:endParaRPr lang="en-US" sz="3200" i="1" dirty="0">
              <a:solidFill>
                <a:srgbClr val="FFFFCC"/>
              </a:solidFill>
              <a:latin typeface="Book Antiqua" panose="02040602050305030304" pitchFamily="18" charset="0"/>
            </a:endParaRPr>
          </a:p>
        </p:txBody>
      </p:sp>
      <p:sp>
        <p:nvSpPr>
          <p:cNvPr id="6" name="Slide Number Placeholder 5">
            <a:extLst>
              <a:ext uri="{FF2B5EF4-FFF2-40B4-BE49-F238E27FC236}">
                <a16:creationId xmlns:a16="http://schemas.microsoft.com/office/drawing/2014/main" id="{7E1C1861-17B2-7A5F-4E19-0AD4C7F3AB03}"/>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2944001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30CF1-A98D-14BF-96C4-436342B59C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2E6E28-71D5-2565-80FC-547046F60D51}"/>
              </a:ext>
            </a:extLst>
          </p:cNvPr>
          <p:cNvSpPr>
            <a:spLocks noGrp="1"/>
          </p:cNvSpPr>
          <p:nvPr>
            <p:ph type="title"/>
          </p:nvPr>
        </p:nvSpPr>
        <p:spPr>
          <a:xfrm>
            <a:off x="437626" y="206916"/>
            <a:ext cx="11311461" cy="1317084"/>
          </a:xfrm>
        </p:spPr>
        <p:txBody>
          <a:bodyPr>
            <a:normAutofit/>
          </a:bodyPr>
          <a:lstStyle/>
          <a:p>
            <a:r>
              <a:rPr lang="en-US" dirty="0"/>
              <a:t>Sons of the Kingdom</a:t>
            </a:r>
          </a:p>
        </p:txBody>
      </p:sp>
      <p:sp>
        <p:nvSpPr>
          <p:cNvPr id="3" name="Content Placeholder 2">
            <a:extLst>
              <a:ext uri="{FF2B5EF4-FFF2-40B4-BE49-F238E27FC236}">
                <a16:creationId xmlns:a16="http://schemas.microsoft.com/office/drawing/2014/main" id="{AD10A61F-79FB-2D66-A372-66971BD0E406}"/>
              </a:ext>
            </a:extLst>
          </p:cNvPr>
          <p:cNvSpPr>
            <a:spLocks noGrp="1"/>
          </p:cNvSpPr>
          <p:nvPr>
            <p:ph sz="quarter" idx="11"/>
          </p:nvPr>
        </p:nvSpPr>
        <p:spPr>
          <a:xfrm>
            <a:off x="431420" y="1921789"/>
            <a:ext cx="11312525" cy="4729295"/>
          </a:xfrm>
        </p:spPr>
        <p:txBody>
          <a:bodyPr>
            <a:normAutofit/>
          </a:bodyPr>
          <a:lstStyle/>
          <a:p>
            <a:pPr>
              <a:lnSpc>
                <a:spcPct val="100000"/>
              </a:lnSpc>
            </a:pPr>
            <a:r>
              <a:rPr lang="en-US" sz="2800" b="1" dirty="0">
                <a:solidFill>
                  <a:srgbClr val="FFFFCC"/>
                </a:solidFill>
              </a:rPr>
              <a:t>In the Parable of the Weeds (Mt. 13:38), Jesus spoke of the good seed as the “sons of the kingdom” (or we might say children of the kingdom). </a:t>
            </a:r>
          </a:p>
          <a:p>
            <a:pPr marL="344844" indent="-342900">
              <a:lnSpc>
                <a:spcPct val="100000"/>
              </a:lnSpc>
              <a:buFont typeface="Arial" panose="020B0604020202020204" pitchFamily="34" charset="0"/>
              <a:buChar char="•"/>
            </a:pPr>
            <a:r>
              <a:rPr lang="en-US" sz="2400" i="1" dirty="0">
                <a:solidFill>
                  <a:srgbClr val="FFC000"/>
                </a:solidFill>
              </a:rPr>
              <a:t>The phrase “sons of…” is a Hebrew idiom:</a:t>
            </a:r>
          </a:p>
          <a:p>
            <a:pPr marL="794844" lvl="1" indent="-342900">
              <a:lnSpc>
                <a:spcPct val="100000"/>
              </a:lnSpc>
              <a:buFont typeface="Arial" panose="020B0604020202020204" pitchFamily="34" charset="0"/>
              <a:buChar char="•"/>
            </a:pPr>
            <a:r>
              <a:rPr lang="en-US" sz="2000" b="1" dirty="0">
                <a:solidFill>
                  <a:srgbClr val="FFFFCC"/>
                </a:solidFill>
              </a:rPr>
              <a:t>It is not about physical descendants.</a:t>
            </a:r>
          </a:p>
          <a:p>
            <a:pPr marL="794844" lvl="1" indent="-342900">
              <a:lnSpc>
                <a:spcPct val="100000"/>
              </a:lnSpc>
              <a:buFont typeface="Arial" panose="020B0604020202020204" pitchFamily="34" charset="0"/>
              <a:buChar char="•"/>
            </a:pPr>
            <a:r>
              <a:rPr lang="en-US" sz="2000" b="1" dirty="0">
                <a:solidFill>
                  <a:srgbClr val="FFFFCC"/>
                </a:solidFill>
              </a:rPr>
              <a:t>Rather, it is about moral character and quality of behavior.</a:t>
            </a:r>
          </a:p>
          <a:p>
            <a:pPr marL="344844" indent="-342900">
              <a:lnSpc>
                <a:spcPct val="100000"/>
              </a:lnSpc>
              <a:buFont typeface="Arial" panose="020B0604020202020204" pitchFamily="34" charset="0"/>
              <a:buChar char="•"/>
            </a:pPr>
            <a:r>
              <a:rPr lang="en-US" sz="2400" i="1" dirty="0">
                <a:solidFill>
                  <a:srgbClr val="FFC000"/>
                </a:solidFill>
              </a:rPr>
              <a:t>Jesus also said that unless one changes and becomes like a child, he could never be part of the kingdom of God (Mt. 18:3-4).</a:t>
            </a:r>
          </a:p>
          <a:p>
            <a:pPr marL="344844" indent="-342900">
              <a:lnSpc>
                <a:spcPct val="100000"/>
              </a:lnSpc>
              <a:buFont typeface="Arial" panose="020B0604020202020204" pitchFamily="34" charset="0"/>
              <a:buChar char="•"/>
            </a:pPr>
            <a:r>
              <a:rPr lang="en-US" sz="2400" i="1" dirty="0">
                <a:solidFill>
                  <a:srgbClr val="FFC000"/>
                </a:solidFill>
              </a:rPr>
              <a:t>In several parables, Jesus describes what it means to be a “child of the kingdom,” and he often told stories of contrast, such as, two builders, two sons, and two debtors.</a:t>
            </a:r>
          </a:p>
        </p:txBody>
      </p:sp>
      <p:sp>
        <p:nvSpPr>
          <p:cNvPr id="6" name="Slide Number Placeholder 5">
            <a:extLst>
              <a:ext uri="{FF2B5EF4-FFF2-40B4-BE49-F238E27FC236}">
                <a16:creationId xmlns:a16="http://schemas.microsoft.com/office/drawing/2014/main" id="{2745FF23-29D5-328C-37BB-B75B2AF03E03}"/>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1671585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additive="base">
                                        <p:cTn id="3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25000"/>
            <a:lumOff val="75000"/>
          </a:schemeClr>
        </a:solidFill>
        <a:effectLst/>
      </p:bgPr>
    </p:bg>
    <p:spTree>
      <p:nvGrpSpPr>
        <p:cNvPr id="1" name="">
          <a:extLst>
            <a:ext uri="{FF2B5EF4-FFF2-40B4-BE49-F238E27FC236}">
              <a16:creationId xmlns:a16="http://schemas.microsoft.com/office/drawing/2014/main" id="{DDBF0634-4A47-CF29-BFF3-1B7678214F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227598-969E-D312-21EF-CE2C537A0B3B}"/>
              </a:ext>
            </a:extLst>
          </p:cNvPr>
          <p:cNvSpPr>
            <a:spLocks noGrp="1"/>
          </p:cNvSpPr>
          <p:nvPr>
            <p:ph type="title"/>
          </p:nvPr>
        </p:nvSpPr>
        <p:spPr>
          <a:xfrm>
            <a:off x="609600" y="214315"/>
            <a:ext cx="11315701" cy="1075224"/>
          </a:xfrm>
        </p:spPr>
        <p:txBody>
          <a:bodyPr/>
          <a:lstStyle/>
          <a:p>
            <a:r>
              <a:rPr lang="en-US" b="1" dirty="0"/>
              <a:t>DISCUSSION</a:t>
            </a:r>
          </a:p>
        </p:txBody>
      </p:sp>
      <p:sp>
        <p:nvSpPr>
          <p:cNvPr id="3" name="Content Placeholder 2">
            <a:extLst>
              <a:ext uri="{FF2B5EF4-FFF2-40B4-BE49-F238E27FC236}">
                <a16:creationId xmlns:a16="http://schemas.microsoft.com/office/drawing/2014/main" id="{6594A55F-9440-0C9B-C3BB-CAB32ED101E2}"/>
              </a:ext>
            </a:extLst>
          </p:cNvPr>
          <p:cNvSpPr>
            <a:spLocks noGrp="1"/>
          </p:cNvSpPr>
          <p:nvPr>
            <p:ph idx="1"/>
          </p:nvPr>
        </p:nvSpPr>
        <p:spPr>
          <a:xfrm>
            <a:off x="782353" y="1475452"/>
            <a:ext cx="11142948" cy="5382547"/>
          </a:xfrm>
        </p:spPr>
        <p:txBody>
          <a:bodyPr/>
          <a:lstStyle/>
          <a:p>
            <a:r>
              <a:rPr lang="en-US" sz="2800" dirty="0"/>
              <a:t>What was the goal of justice in the </a:t>
            </a:r>
            <a:r>
              <a:rPr lang="en-US" sz="2800" i="1" dirty="0"/>
              <a:t>lex talionis</a:t>
            </a:r>
            <a:r>
              <a:rPr lang="en-US" sz="2800" dirty="0"/>
              <a:t>, which appears in Hammurabi but also in Moses?</a:t>
            </a:r>
          </a:p>
          <a:p>
            <a:r>
              <a:rPr lang="en-US" sz="2800" dirty="0"/>
              <a:t>How is the new reciprocity of the kingdom different then the </a:t>
            </a:r>
            <a:r>
              <a:rPr lang="en-US" sz="2800" i="1" dirty="0"/>
              <a:t>lex talionis</a:t>
            </a:r>
            <a:r>
              <a:rPr lang="en-US" sz="2800" dirty="0"/>
              <a:t>?</a:t>
            </a:r>
          </a:p>
          <a:p>
            <a:r>
              <a:rPr lang="en-US" sz="2800" dirty="0"/>
              <a:t>Jesus said the Pharisees were shutting people out of the kingdom. How did they do this, and how might someone do this today?</a:t>
            </a:r>
          </a:p>
          <a:p>
            <a:r>
              <a:rPr lang="en-US" sz="2800" dirty="0"/>
              <a:t>In the story of the two men who went to the temple to pray, is there a relationship between liturgy and forgiveness?</a:t>
            </a:r>
          </a:p>
        </p:txBody>
      </p:sp>
      <p:sp>
        <p:nvSpPr>
          <p:cNvPr id="4" name="Slide Number Placeholder 3">
            <a:extLst>
              <a:ext uri="{FF2B5EF4-FFF2-40B4-BE49-F238E27FC236}">
                <a16:creationId xmlns:a16="http://schemas.microsoft.com/office/drawing/2014/main" id="{8B9B0D26-65BF-692A-3B44-D5ED0ECB17D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09CF4C-9BAA-4571-A0ED-E7994CE0369C}" type="slidenum">
              <a:rPr kumimoji="0" lang="en-US" altLang="en-US" sz="1400" b="0" i="0" u="none" strike="noStrike" kern="1200" cap="none" spc="0" normalizeH="0" baseline="0" noProof="0" smtClean="0">
                <a:ln>
                  <a:noFill/>
                </a:ln>
                <a:solidFill>
                  <a:srgbClr val="000000"/>
                </a:solidFill>
                <a:effectLst/>
                <a:uLnTx/>
                <a:uFillTx/>
                <a:latin typeface="Tahoma"/>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altLang="en-US" sz="1400" b="0" i="0" u="none" strike="noStrike" kern="1200" cap="none" spc="0" normalizeH="0" baseline="0" noProof="0">
              <a:ln>
                <a:noFill/>
              </a:ln>
              <a:solidFill>
                <a:srgbClr val="000000"/>
              </a:solidFill>
              <a:effectLst/>
              <a:uLnTx/>
              <a:uFillTx/>
              <a:latin typeface="Tahoma"/>
              <a:ea typeface="+mn-ea"/>
              <a:cs typeface="Arial"/>
            </a:endParaRPr>
          </a:p>
        </p:txBody>
      </p:sp>
    </p:spTree>
    <p:extLst>
      <p:ext uri="{BB962C8B-B14F-4D97-AF65-F5344CB8AC3E}">
        <p14:creationId xmlns:p14="http://schemas.microsoft.com/office/powerpoint/2010/main" val="416707710"/>
      </p:ext>
    </p:extLst>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B5623-4A9E-9940-4831-43803B0168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6A70CC-2E2B-B288-509F-59D24D5CE129}"/>
              </a:ext>
            </a:extLst>
          </p:cNvPr>
          <p:cNvSpPr>
            <a:spLocks noGrp="1"/>
          </p:cNvSpPr>
          <p:nvPr>
            <p:ph type="title"/>
          </p:nvPr>
        </p:nvSpPr>
        <p:spPr>
          <a:xfrm>
            <a:off x="437626" y="206916"/>
            <a:ext cx="11593953" cy="1317084"/>
          </a:xfrm>
        </p:spPr>
        <p:txBody>
          <a:bodyPr>
            <a:normAutofit/>
          </a:bodyPr>
          <a:lstStyle/>
          <a:p>
            <a:r>
              <a:rPr lang="en-US" dirty="0"/>
              <a:t>Parable of the Friend at Midnight (Lk. 11:5-8)</a:t>
            </a:r>
          </a:p>
        </p:txBody>
      </p:sp>
      <p:sp>
        <p:nvSpPr>
          <p:cNvPr id="3" name="Content Placeholder 2">
            <a:extLst>
              <a:ext uri="{FF2B5EF4-FFF2-40B4-BE49-F238E27FC236}">
                <a16:creationId xmlns:a16="http://schemas.microsoft.com/office/drawing/2014/main" id="{43566E0A-B0B5-E529-D37E-DB32FE430F8D}"/>
              </a:ext>
            </a:extLst>
          </p:cNvPr>
          <p:cNvSpPr>
            <a:spLocks noGrp="1"/>
          </p:cNvSpPr>
          <p:nvPr>
            <p:ph sz="quarter" idx="11"/>
          </p:nvPr>
        </p:nvSpPr>
        <p:spPr>
          <a:xfrm>
            <a:off x="431420" y="1921789"/>
            <a:ext cx="11312525" cy="4729295"/>
          </a:xfrm>
        </p:spPr>
        <p:txBody>
          <a:bodyPr>
            <a:normAutofit/>
          </a:bodyPr>
          <a:lstStyle/>
          <a:p>
            <a:pPr>
              <a:lnSpc>
                <a:spcPct val="100000"/>
              </a:lnSpc>
            </a:pPr>
            <a:r>
              <a:rPr lang="en-US" sz="2800" b="1" dirty="0">
                <a:solidFill>
                  <a:srgbClr val="FFFFCC"/>
                </a:solidFill>
              </a:rPr>
              <a:t>This parable immediately follows Jesus’ teaching on the Lord’s Prayer in Luke’s Gospel. </a:t>
            </a:r>
          </a:p>
          <a:p>
            <a:pPr marL="344844" indent="-342900">
              <a:lnSpc>
                <a:spcPct val="100000"/>
              </a:lnSpc>
              <a:buFont typeface="Arial" panose="020B0604020202020204" pitchFamily="34" charset="0"/>
              <a:buChar char="•"/>
            </a:pPr>
            <a:r>
              <a:rPr lang="en-US" sz="2400" i="1" dirty="0">
                <a:solidFill>
                  <a:srgbClr val="FFC000"/>
                </a:solidFill>
              </a:rPr>
              <a:t>The situation was due to the arrival of an unexpected visitor; the host had no bread left from the day’s baking, and it was now midnight.</a:t>
            </a:r>
          </a:p>
          <a:p>
            <a:pPr marL="344844" indent="-342900">
              <a:lnSpc>
                <a:spcPct val="100000"/>
              </a:lnSpc>
              <a:buFont typeface="Arial" panose="020B0604020202020204" pitchFamily="34" charset="0"/>
              <a:buChar char="•"/>
            </a:pPr>
            <a:r>
              <a:rPr lang="en-US" sz="2400" i="1" dirty="0">
                <a:solidFill>
                  <a:srgbClr val="FFC000"/>
                </a:solidFill>
              </a:rPr>
              <a:t>The setting is a Palestinian village, where no shops would be open until sunrise.</a:t>
            </a:r>
          </a:p>
          <a:p>
            <a:pPr marL="344844" indent="-342900">
              <a:lnSpc>
                <a:spcPct val="100000"/>
              </a:lnSpc>
              <a:buFont typeface="Arial" panose="020B0604020202020204" pitchFamily="34" charset="0"/>
              <a:buChar char="•"/>
            </a:pPr>
            <a:r>
              <a:rPr lang="en-US" sz="2400" i="1" dirty="0">
                <a:solidFill>
                  <a:srgbClr val="FFC000"/>
                </a:solidFill>
              </a:rPr>
              <a:t>In desperation, the host went to the home of a friend to borrow three loaves of bread, but his request was initially turned down.</a:t>
            </a:r>
          </a:p>
          <a:p>
            <a:pPr marL="344844" indent="-342900">
              <a:lnSpc>
                <a:spcPct val="100000"/>
              </a:lnSpc>
              <a:buFont typeface="Arial" panose="020B0604020202020204" pitchFamily="34" charset="0"/>
              <a:buChar char="•"/>
            </a:pPr>
            <a:r>
              <a:rPr lang="en-US" sz="2400" i="1" dirty="0">
                <a:solidFill>
                  <a:srgbClr val="FFC000"/>
                </a:solidFill>
              </a:rPr>
              <a:t>The door had been bolted, the house was dark, the children were asleep, and it would upset the whole family to get up and unbolt the door.</a:t>
            </a:r>
          </a:p>
        </p:txBody>
      </p:sp>
      <p:sp>
        <p:nvSpPr>
          <p:cNvPr id="6" name="Slide Number Placeholder 5">
            <a:extLst>
              <a:ext uri="{FF2B5EF4-FFF2-40B4-BE49-F238E27FC236}">
                <a16:creationId xmlns:a16="http://schemas.microsoft.com/office/drawing/2014/main" id="{CBECEB59-A074-8960-8FC6-16FC4D999308}"/>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3382662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8524F-D1CF-AA39-0BE9-B7FA563D9C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753017-A1F0-7577-3EC1-2D984BB7E8BC}"/>
              </a:ext>
            </a:extLst>
          </p:cNvPr>
          <p:cNvSpPr>
            <a:spLocks noGrp="1"/>
          </p:cNvSpPr>
          <p:nvPr>
            <p:ph type="title"/>
          </p:nvPr>
        </p:nvSpPr>
        <p:spPr>
          <a:xfrm>
            <a:off x="437626" y="206916"/>
            <a:ext cx="11311461" cy="1317084"/>
          </a:xfrm>
        </p:spPr>
        <p:txBody>
          <a:bodyPr>
            <a:normAutofit/>
          </a:bodyPr>
          <a:lstStyle/>
          <a:p>
            <a:r>
              <a:rPr lang="en-US" dirty="0"/>
              <a:t>Persistence!</a:t>
            </a:r>
          </a:p>
        </p:txBody>
      </p:sp>
      <p:sp>
        <p:nvSpPr>
          <p:cNvPr id="3" name="Content Placeholder 2">
            <a:extLst>
              <a:ext uri="{FF2B5EF4-FFF2-40B4-BE49-F238E27FC236}">
                <a16:creationId xmlns:a16="http://schemas.microsoft.com/office/drawing/2014/main" id="{9A4EFA3C-4505-AAA6-FA3D-210D921EA614}"/>
              </a:ext>
            </a:extLst>
          </p:cNvPr>
          <p:cNvSpPr>
            <a:spLocks noGrp="1"/>
          </p:cNvSpPr>
          <p:nvPr>
            <p:ph sz="quarter" idx="11"/>
          </p:nvPr>
        </p:nvSpPr>
        <p:spPr>
          <a:xfrm>
            <a:off x="431420" y="1921790"/>
            <a:ext cx="11312525" cy="3163558"/>
          </a:xfrm>
        </p:spPr>
        <p:txBody>
          <a:bodyPr>
            <a:normAutofit/>
          </a:bodyPr>
          <a:lstStyle/>
          <a:p>
            <a:pPr>
              <a:lnSpc>
                <a:spcPct val="100000"/>
              </a:lnSpc>
            </a:pPr>
            <a:r>
              <a:rPr lang="en-US" sz="2800" b="1" dirty="0">
                <a:solidFill>
                  <a:srgbClr val="FFFFCC"/>
                </a:solidFill>
              </a:rPr>
              <a:t>Despite the refusal, the man continued to knock, even though annoyed, until his friend got up and loaned him the bread. </a:t>
            </a:r>
          </a:p>
          <a:p>
            <a:pPr marL="344844" indent="-342900">
              <a:lnSpc>
                <a:spcPct val="100000"/>
              </a:lnSpc>
              <a:buFont typeface="Arial" panose="020B0604020202020204" pitchFamily="34" charset="0"/>
              <a:buChar char="•"/>
            </a:pPr>
            <a:r>
              <a:rPr lang="en-US" sz="2400" i="1" dirty="0">
                <a:solidFill>
                  <a:srgbClr val="FFC000"/>
                </a:solidFill>
              </a:rPr>
              <a:t>This story is an a fortiori type parable: if in village life a reluctant neighbor will respond to a need, </a:t>
            </a:r>
            <a:r>
              <a:rPr lang="en-US" sz="2400" i="1" dirty="0">
                <a:solidFill>
                  <a:srgbClr val="FFFF00"/>
                </a:solidFill>
              </a:rPr>
              <a:t>how much more</a:t>
            </a:r>
            <a:r>
              <a:rPr lang="en-US" sz="2400" i="1" dirty="0">
                <a:solidFill>
                  <a:srgbClr val="FFC000"/>
                </a:solidFill>
              </a:rPr>
              <a:t> will God respond to the petitions of his children. </a:t>
            </a:r>
          </a:p>
          <a:p>
            <a:pPr marL="344844" indent="-342900">
              <a:lnSpc>
                <a:spcPct val="100000"/>
              </a:lnSpc>
              <a:buFont typeface="Arial" panose="020B0604020202020204" pitchFamily="34" charset="0"/>
              <a:buChar char="•"/>
            </a:pPr>
            <a:r>
              <a:rPr lang="en-US" sz="2400" i="1" dirty="0">
                <a:solidFill>
                  <a:srgbClr val="FFC000"/>
                </a:solidFill>
              </a:rPr>
              <a:t>God is </a:t>
            </a:r>
            <a:r>
              <a:rPr lang="en-US" sz="2400" i="1" u="sng" dirty="0">
                <a:solidFill>
                  <a:srgbClr val="FFC000"/>
                </a:solidFill>
              </a:rPr>
              <a:t>not</a:t>
            </a:r>
            <a:r>
              <a:rPr lang="en-US" sz="2400" i="1" dirty="0">
                <a:solidFill>
                  <a:srgbClr val="FFC000"/>
                </a:solidFill>
              </a:rPr>
              <a:t> like some stingy neighbor!</a:t>
            </a:r>
          </a:p>
          <a:p>
            <a:pPr marL="344844" indent="-342900">
              <a:lnSpc>
                <a:spcPct val="100000"/>
              </a:lnSpc>
              <a:buFont typeface="Arial" panose="020B0604020202020204" pitchFamily="34" charset="0"/>
              <a:buChar char="•"/>
            </a:pPr>
            <a:r>
              <a:rPr lang="en-US" sz="2400" i="1" dirty="0">
                <a:solidFill>
                  <a:srgbClr val="FFC000"/>
                </a:solidFill>
              </a:rPr>
              <a:t>Therefore, Jesus says, “Ask!”  “Seek!”  “Knock!”</a:t>
            </a:r>
          </a:p>
        </p:txBody>
      </p:sp>
      <p:sp>
        <p:nvSpPr>
          <p:cNvPr id="6" name="Slide Number Placeholder 5">
            <a:extLst>
              <a:ext uri="{FF2B5EF4-FFF2-40B4-BE49-F238E27FC236}">
                <a16:creationId xmlns:a16="http://schemas.microsoft.com/office/drawing/2014/main" id="{485D77C4-0050-BC22-9E13-E7C3DE7502C7}"/>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
        <p:nvSpPr>
          <p:cNvPr id="4" name="TextBox 3">
            <a:extLst>
              <a:ext uri="{FF2B5EF4-FFF2-40B4-BE49-F238E27FC236}">
                <a16:creationId xmlns:a16="http://schemas.microsoft.com/office/drawing/2014/main" id="{C61F0B4A-91A8-95A8-3BEA-CCCBCAAEDB06}"/>
              </a:ext>
            </a:extLst>
          </p:cNvPr>
          <p:cNvSpPr txBox="1"/>
          <p:nvPr/>
        </p:nvSpPr>
        <p:spPr>
          <a:xfrm>
            <a:off x="437626" y="5207869"/>
            <a:ext cx="11433532" cy="1384995"/>
          </a:xfrm>
          <a:prstGeom prst="rect">
            <a:avLst/>
          </a:prstGeom>
          <a:solidFill>
            <a:schemeClr val="accent5">
              <a:lumMod val="50000"/>
            </a:schemeClr>
          </a:solidFill>
        </p:spPr>
        <p:txBody>
          <a:bodyPr wrap="square" rtlCol="0">
            <a:spAutoFit/>
          </a:bodyPr>
          <a:lstStyle/>
          <a:p>
            <a:r>
              <a:rPr lang="en-US" sz="2800" dirty="0">
                <a:solidFill>
                  <a:srgbClr val="FFFFCC"/>
                </a:solidFill>
                <a:latin typeface="Eras Demi ITC" panose="020B0805030504020804" pitchFamily="34" charset="0"/>
              </a:rPr>
              <a:t>James, the brother of Jesus, adds a qualifier: “When you ask, you do not receive, because you ask with wrong motives, that you may spend what you get on your pleasures” (Ja. 4:3).</a:t>
            </a:r>
          </a:p>
        </p:txBody>
      </p:sp>
    </p:spTree>
    <p:extLst>
      <p:ext uri="{BB962C8B-B14F-4D97-AF65-F5344CB8AC3E}">
        <p14:creationId xmlns:p14="http://schemas.microsoft.com/office/powerpoint/2010/main" val="2556773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5"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randombar(vertical)">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25000"/>
          </a:schemeClr>
        </a:solidFill>
        <a:effectLst/>
      </p:bgPr>
    </p:bg>
    <p:spTree>
      <p:nvGrpSpPr>
        <p:cNvPr id="1" name="">
          <a:extLst>
            <a:ext uri="{FF2B5EF4-FFF2-40B4-BE49-F238E27FC236}">
              <a16:creationId xmlns:a16="http://schemas.microsoft.com/office/drawing/2014/main" id="{ECF53E77-6D71-0596-20D1-64A0B33B849E}"/>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69C1CA6C-A3FF-B12C-56A9-2BDBA1C14EFC}"/>
              </a:ext>
            </a:extLst>
          </p:cNvPr>
          <p:cNvSpPr txBox="1"/>
          <p:nvPr/>
        </p:nvSpPr>
        <p:spPr>
          <a:xfrm>
            <a:off x="328863" y="5529335"/>
            <a:ext cx="1153427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prstClr val="white"/>
                </a:solidFill>
                <a:latin typeface="Century Gothic" panose="020B0502020202020204"/>
              </a:rPr>
              <a:t>A simple, typical house from the time of Jesus was made of stone and mud. The roof was accessible by a ladder or staircase. A central doorway and small windows allowed some light into the home.</a:t>
            </a:r>
            <a:endParaRPr kumimoji="0" lang="en-US" sz="2400" b="1"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8" name="Picture 7">
            <a:extLst>
              <a:ext uri="{FF2B5EF4-FFF2-40B4-BE49-F238E27FC236}">
                <a16:creationId xmlns:a16="http://schemas.microsoft.com/office/drawing/2014/main" id="{779C4ECB-440D-8528-7284-E429FD4D4E65}"/>
              </a:ext>
            </a:extLst>
          </p:cNvPr>
          <p:cNvPicPr>
            <a:picLocks noChangeAspect="1"/>
          </p:cNvPicPr>
          <p:nvPr/>
        </p:nvPicPr>
        <p:blipFill>
          <a:blip r:embed="rId2"/>
          <a:stretch>
            <a:fillRect/>
          </a:stretch>
        </p:blipFill>
        <p:spPr>
          <a:xfrm>
            <a:off x="328863" y="260684"/>
            <a:ext cx="7423484" cy="4948989"/>
          </a:xfrm>
          <a:prstGeom prst="rect">
            <a:avLst/>
          </a:prstGeom>
        </p:spPr>
      </p:pic>
      <p:pic>
        <p:nvPicPr>
          <p:cNvPr id="9" name="Picture 8">
            <a:extLst>
              <a:ext uri="{FF2B5EF4-FFF2-40B4-BE49-F238E27FC236}">
                <a16:creationId xmlns:a16="http://schemas.microsoft.com/office/drawing/2014/main" id="{DB892BE0-CFFC-4FD0-59B8-698CBE36A429}"/>
              </a:ext>
            </a:extLst>
          </p:cNvPr>
          <p:cNvPicPr>
            <a:picLocks noChangeAspect="1"/>
          </p:cNvPicPr>
          <p:nvPr/>
        </p:nvPicPr>
        <p:blipFill>
          <a:blip r:embed="rId3"/>
          <a:srcRect l="11904" t="11930" r="13910" b="8304"/>
          <a:stretch>
            <a:fillRect/>
          </a:stretch>
        </p:blipFill>
        <p:spPr>
          <a:xfrm>
            <a:off x="6577263" y="2281617"/>
            <a:ext cx="5285873" cy="3247717"/>
          </a:xfrm>
          <a:prstGeom prst="rect">
            <a:avLst/>
          </a:prstGeom>
        </p:spPr>
      </p:pic>
      <p:sp>
        <p:nvSpPr>
          <p:cNvPr id="10" name="TextBox 9">
            <a:extLst>
              <a:ext uri="{FF2B5EF4-FFF2-40B4-BE49-F238E27FC236}">
                <a16:creationId xmlns:a16="http://schemas.microsoft.com/office/drawing/2014/main" id="{A5D43341-4FDB-DC8C-7673-1853DA447B75}"/>
              </a:ext>
            </a:extLst>
          </p:cNvPr>
          <p:cNvSpPr txBox="1"/>
          <p:nvPr/>
        </p:nvSpPr>
        <p:spPr>
          <a:xfrm>
            <a:off x="7838573" y="340895"/>
            <a:ext cx="3938336" cy="1508105"/>
          </a:xfrm>
          <a:prstGeom prst="rect">
            <a:avLst/>
          </a:prstGeom>
          <a:noFill/>
        </p:spPr>
        <p:txBody>
          <a:bodyPr wrap="square" rtlCol="0">
            <a:spAutoFit/>
          </a:bodyPr>
          <a:lstStyle/>
          <a:p>
            <a:r>
              <a:rPr lang="en-US" sz="2000" dirty="0">
                <a:solidFill>
                  <a:srgbClr val="FFFFCC"/>
                </a:solidFill>
              </a:rPr>
              <a:t>Reconstructed ancient Israelite house based on archaeological excavations</a:t>
            </a:r>
          </a:p>
          <a:p>
            <a:endParaRPr lang="en-US" sz="1600" dirty="0">
              <a:solidFill>
                <a:srgbClr val="FFFFCC"/>
              </a:solidFill>
            </a:endParaRPr>
          </a:p>
          <a:p>
            <a:r>
              <a:rPr lang="en-US" sz="1600" dirty="0">
                <a:solidFill>
                  <a:srgbClr val="FFFFCC"/>
                </a:solidFill>
              </a:rPr>
              <a:t>Semitic Museum, Harvard University</a:t>
            </a:r>
          </a:p>
        </p:txBody>
      </p:sp>
    </p:spTree>
    <p:extLst>
      <p:ext uri="{BB962C8B-B14F-4D97-AF65-F5344CB8AC3E}">
        <p14:creationId xmlns:p14="http://schemas.microsoft.com/office/powerpoint/2010/main" val="23894586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19006-3BC4-223D-95BB-52869AAB3F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7B2EB6-12D5-785B-DCD6-9E98535C3887}"/>
              </a:ext>
            </a:extLst>
          </p:cNvPr>
          <p:cNvSpPr>
            <a:spLocks noGrp="1"/>
          </p:cNvSpPr>
          <p:nvPr>
            <p:ph type="title"/>
          </p:nvPr>
        </p:nvSpPr>
        <p:spPr>
          <a:xfrm>
            <a:off x="437626" y="206916"/>
            <a:ext cx="11311461" cy="1317084"/>
          </a:xfrm>
        </p:spPr>
        <p:txBody>
          <a:bodyPr>
            <a:normAutofit/>
          </a:bodyPr>
          <a:lstStyle/>
          <a:p>
            <a:r>
              <a:rPr lang="en-US" dirty="0"/>
              <a:t>Parable of the Unjust Judge (Lk. 18:1-8)</a:t>
            </a:r>
          </a:p>
        </p:txBody>
      </p:sp>
      <p:sp>
        <p:nvSpPr>
          <p:cNvPr id="3" name="Content Placeholder 2">
            <a:extLst>
              <a:ext uri="{FF2B5EF4-FFF2-40B4-BE49-F238E27FC236}">
                <a16:creationId xmlns:a16="http://schemas.microsoft.com/office/drawing/2014/main" id="{0B40A587-B190-E802-7F24-6CAD5E77484B}"/>
              </a:ext>
            </a:extLst>
          </p:cNvPr>
          <p:cNvSpPr>
            <a:spLocks noGrp="1"/>
          </p:cNvSpPr>
          <p:nvPr>
            <p:ph sz="quarter" idx="11"/>
          </p:nvPr>
        </p:nvSpPr>
        <p:spPr>
          <a:xfrm>
            <a:off x="431420" y="1921789"/>
            <a:ext cx="11312525" cy="4729295"/>
          </a:xfrm>
        </p:spPr>
        <p:txBody>
          <a:bodyPr>
            <a:normAutofit/>
          </a:bodyPr>
          <a:lstStyle/>
          <a:p>
            <a:pPr>
              <a:lnSpc>
                <a:spcPct val="100000"/>
              </a:lnSpc>
            </a:pPr>
            <a:r>
              <a:rPr lang="en-US" sz="2800" b="1" dirty="0">
                <a:solidFill>
                  <a:srgbClr val="FFFFCC"/>
                </a:solidFill>
              </a:rPr>
              <a:t>Widows were particularly vulnerable in the ancient Middle East, and in this story, a widow pled with a local magistrate for justice. </a:t>
            </a:r>
          </a:p>
          <a:p>
            <a:pPr marL="344844" indent="-342900">
              <a:lnSpc>
                <a:spcPct val="100000"/>
              </a:lnSpc>
              <a:buFont typeface="Arial" panose="020B0604020202020204" pitchFamily="34" charset="0"/>
              <a:buChar char="•"/>
            </a:pPr>
            <a:r>
              <a:rPr lang="en-US" sz="2400" i="1" dirty="0">
                <a:solidFill>
                  <a:srgbClr val="FFC000"/>
                </a:solidFill>
              </a:rPr>
              <a:t>Her case concerned a settlement, probably either regarding a debt or a pledge or part of an inheritance.</a:t>
            </a:r>
          </a:p>
          <a:p>
            <a:pPr marL="344844" indent="-342900">
              <a:lnSpc>
                <a:spcPct val="100000"/>
              </a:lnSpc>
              <a:buFont typeface="Arial" panose="020B0604020202020204" pitchFamily="34" charset="0"/>
              <a:buChar char="•"/>
            </a:pPr>
            <a:r>
              <a:rPr lang="en-US" sz="2400" i="1" dirty="0">
                <a:solidFill>
                  <a:srgbClr val="FFC000"/>
                </a:solidFill>
              </a:rPr>
              <a:t>The judge neither feared God nor cared for the opinion of others. (He expected a bribe.)</a:t>
            </a:r>
          </a:p>
          <a:p>
            <a:pPr marL="344844" indent="-342900">
              <a:lnSpc>
                <a:spcPct val="100000"/>
              </a:lnSpc>
              <a:buFont typeface="Arial" panose="020B0604020202020204" pitchFamily="34" charset="0"/>
              <a:buChar char="•"/>
            </a:pPr>
            <a:r>
              <a:rPr lang="en-US" sz="2400" i="1" dirty="0">
                <a:solidFill>
                  <a:srgbClr val="FFC000"/>
                </a:solidFill>
              </a:rPr>
              <a:t>The widow was alone in a man’s world, without money or influential friends, but she kept coming.</a:t>
            </a:r>
          </a:p>
        </p:txBody>
      </p:sp>
      <p:sp>
        <p:nvSpPr>
          <p:cNvPr id="6" name="Slide Number Placeholder 5">
            <a:extLst>
              <a:ext uri="{FF2B5EF4-FFF2-40B4-BE49-F238E27FC236}">
                <a16:creationId xmlns:a16="http://schemas.microsoft.com/office/drawing/2014/main" id="{4761C175-2CB7-19E9-4C5A-F59FBA61685B}"/>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1807313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82B2A-056C-A90C-54D1-4C6D16B998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C4F166-CEA8-CAA1-F41E-E79EAA96848B}"/>
              </a:ext>
            </a:extLst>
          </p:cNvPr>
          <p:cNvSpPr>
            <a:spLocks noGrp="1"/>
          </p:cNvSpPr>
          <p:nvPr>
            <p:ph type="title"/>
          </p:nvPr>
        </p:nvSpPr>
        <p:spPr>
          <a:xfrm>
            <a:off x="437626" y="206916"/>
            <a:ext cx="11311461" cy="1317084"/>
          </a:xfrm>
        </p:spPr>
        <p:txBody>
          <a:bodyPr>
            <a:normAutofit/>
          </a:bodyPr>
          <a:lstStyle/>
          <a:p>
            <a:r>
              <a:rPr lang="en-US" dirty="0"/>
              <a:t>How Much More…</a:t>
            </a:r>
          </a:p>
        </p:txBody>
      </p:sp>
      <p:sp>
        <p:nvSpPr>
          <p:cNvPr id="3" name="Content Placeholder 2">
            <a:extLst>
              <a:ext uri="{FF2B5EF4-FFF2-40B4-BE49-F238E27FC236}">
                <a16:creationId xmlns:a16="http://schemas.microsoft.com/office/drawing/2014/main" id="{97C8FDF9-8BE5-4AFB-CD2F-CEAB3F26380F}"/>
              </a:ext>
            </a:extLst>
          </p:cNvPr>
          <p:cNvSpPr>
            <a:spLocks noGrp="1"/>
          </p:cNvSpPr>
          <p:nvPr>
            <p:ph sz="quarter" idx="11"/>
          </p:nvPr>
        </p:nvSpPr>
        <p:spPr>
          <a:xfrm>
            <a:off x="431420" y="1921789"/>
            <a:ext cx="11312525" cy="4729295"/>
          </a:xfrm>
        </p:spPr>
        <p:txBody>
          <a:bodyPr>
            <a:normAutofit/>
          </a:bodyPr>
          <a:lstStyle/>
          <a:p>
            <a:pPr>
              <a:lnSpc>
                <a:spcPct val="100000"/>
              </a:lnSpc>
            </a:pPr>
            <a:r>
              <a:rPr lang="en-US" sz="2800" b="1" dirty="0">
                <a:solidFill>
                  <a:srgbClr val="FFFFCC"/>
                </a:solidFill>
              </a:rPr>
              <a:t>As in the previous parable, the story has an </a:t>
            </a:r>
            <a:r>
              <a:rPr lang="en-US" sz="2800" b="1" i="1" dirty="0">
                <a:solidFill>
                  <a:srgbClr val="FFFFCC"/>
                </a:solidFill>
              </a:rPr>
              <a:t>a fortiori</a:t>
            </a:r>
            <a:r>
              <a:rPr lang="en-US" sz="2800" b="1" dirty="0">
                <a:solidFill>
                  <a:srgbClr val="FFFFCC"/>
                </a:solidFill>
              </a:rPr>
              <a:t> character.</a:t>
            </a:r>
          </a:p>
          <a:p>
            <a:pPr marL="344844" indent="-342900">
              <a:lnSpc>
                <a:spcPct val="100000"/>
              </a:lnSpc>
              <a:buFont typeface="Arial" panose="020B0604020202020204" pitchFamily="34" charset="0"/>
              <a:buChar char="•"/>
            </a:pPr>
            <a:r>
              <a:rPr lang="en-US" sz="2400" i="1" dirty="0">
                <a:solidFill>
                  <a:srgbClr val="FFC000"/>
                </a:solidFill>
              </a:rPr>
              <a:t>The judge cares nothing for the widow, but in order to get rid of her, he settles her case.</a:t>
            </a:r>
          </a:p>
          <a:p>
            <a:pPr marL="344844" indent="-342900">
              <a:lnSpc>
                <a:spcPct val="100000"/>
              </a:lnSpc>
              <a:buFont typeface="Arial" panose="020B0604020202020204" pitchFamily="34" charset="0"/>
              <a:buChar char="•"/>
            </a:pPr>
            <a:r>
              <a:rPr lang="en-US" sz="2400" i="1" dirty="0">
                <a:solidFill>
                  <a:srgbClr val="FFFF00"/>
                </a:solidFill>
              </a:rPr>
              <a:t>How much more </a:t>
            </a:r>
            <a:r>
              <a:rPr lang="en-US" sz="2400" i="1" dirty="0">
                <a:solidFill>
                  <a:srgbClr val="FFC000"/>
                </a:solidFill>
              </a:rPr>
              <a:t>will God hear the pleas of his people!</a:t>
            </a:r>
          </a:p>
          <a:p>
            <a:pPr marL="344844" indent="-342900">
              <a:lnSpc>
                <a:spcPct val="100000"/>
              </a:lnSpc>
              <a:buFont typeface="Arial" panose="020B0604020202020204" pitchFamily="34" charset="0"/>
              <a:buChar char="•"/>
            </a:pPr>
            <a:r>
              <a:rPr lang="en-US" sz="2400" i="1" dirty="0">
                <a:solidFill>
                  <a:srgbClr val="FFC000"/>
                </a:solidFill>
              </a:rPr>
              <a:t>The listener is not to suppose that God is like an unjust judge who must be badgered into action or that prayer can “batter down” the walls of God.</a:t>
            </a:r>
          </a:p>
          <a:p>
            <a:pPr marL="344844" indent="-342900">
              <a:lnSpc>
                <a:spcPct val="100000"/>
              </a:lnSpc>
              <a:buFont typeface="Arial" panose="020B0604020202020204" pitchFamily="34" charset="0"/>
              <a:buChar char="•"/>
            </a:pPr>
            <a:r>
              <a:rPr lang="en-US" sz="2400" i="1" dirty="0">
                <a:solidFill>
                  <a:srgbClr val="FFC000"/>
                </a:solidFill>
              </a:rPr>
              <a:t>Rather, if an unjust judge can be moved to action by persistency, </a:t>
            </a:r>
            <a:r>
              <a:rPr lang="en-US" sz="2400" i="1" dirty="0">
                <a:solidFill>
                  <a:srgbClr val="FFFF00"/>
                </a:solidFill>
              </a:rPr>
              <a:t>how much more </a:t>
            </a:r>
            <a:r>
              <a:rPr lang="en-US" sz="2400" i="1" dirty="0">
                <a:solidFill>
                  <a:srgbClr val="FFC000"/>
                </a:solidFill>
              </a:rPr>
              <a:t>will God give justice to those who have been exploited, since he truly cares for the poor and powerless.</a:t>
            </a:r>
          </a:p>
        </p:txBody>
      </p:sp>
      <p:sp>
        <p:nvSpPr>
          <p:cNvPr id="6" name="Slide Number Placeholder 5">
            <a:extLst>
              <a:ext uri="{FF2B5EF4-FFF2-40B4-BE49-F238E27FC236}">
                <a16:creationId xmlns:a16="http://schemas.microsoft.com/office/drawing/2014/main" id="{620E9689-3D47-30E7-FD14-5F3EE21175DC}"/>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3267482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6F84D6F9-7031-A01B-3B2B-5E982D3E52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9728B2-2BEF-17EB-EEFC-DB405067B399}"/>
              </a:ext>
            </a:extLst>
          </p:cNvPr>
          <p:cNvSpPr>
            <a:spLocks noGrp="1"/>
          </p:cNvSpPr>
          <p:nvPr>
            <p:ph type="title"/>
          </p:nvPr>
        </p:nvSpPr>
        <p:spPr/>
        <p:txBody>
          <a:bodyPr/>
          <a:lstStyle/>
          <a:p>
            <a:r>
              <a:rPr lang="en-US" dirty="0"/>
              <a:t>Jesus May Have Been Referencing an Ancient Text</a:t>
            </a:r>
          </a:p>
        </p:txBody>
      </p:sp>
      <p:sp>
        <p:nvSpPr>
          <p:cNvPr id="4" name="Text Placeholder 3">
            <a:extLst>
              <a:ext uri="{FF2B5EF4-FFF2-40B4-BE49-F238E27FC236}">
                <a16:creationId xmlns:a16="http://schemas.microsoft.com/office/drawing/2014/main" id="{5C6C2642-214E-ADC3-96FC-B50CDD3D10B0}"/>
              </a:ext>
            </a:extLst>
          </p:cNvPr>
          <p:cNvSpPr>
            <a:spLocks noGrp="1"/>
          </p:cNvSpPr>
          <p:nvPr>
            <p:ph type="body" idx="1"/>
          </p:nvPr>
        </p:nvSpPr>
        <p:spPr/>
        <p:txBody>
          <a:bodyPr/>
          <a:lstStyle/>
          <a:p>
            <a:r>
              <a:rPr lang="en-US" dirty="0"/>
              <a:t>Luke 18:2-8</a:t>
            </a:r>
          </a:p>
        </p:txBody>
      </p:sp>
      <p:sp>
        <p:nvSpPr>
          <p:cNvPr id="3" name="Content Placeholder 2">
            <a:extLst>
              <a:ext uri="{FF2B5EF4-FFF2-40B4-BE49-F238E27FC236}">
                <a16:creationId xmlns:a16="http://schemas.microsoft.com/office/drawing/2014/main" id="{F99DD5F4-3E5C-2813-CEEA-3252F961E17C}"/>
              </a:ext>
            </a:extLst>
          </p:cNvPr>
          <p:cNvSpPr>
            <a:spLocks noGrp="1"/>
          </p:cNvSpPr>
          <p:nvPr>
            <p:ph sz="half" idx="2"/>
          </p:nvPr>
        </p:nvSpPr>
        <p:spPr>
          <a:xfrm>
            <a:off x="417095" y="2505074"/>
            <a:ext cx="5581539" cy="3987799"/>
          </a:xfrm>
        </p:spPr>
        <p:txBody>
          <a:bodyPr>
            <a:normAutofit fontScale="92500"/>
          </a:bodyPr>
          <a:lstStyle/>
          <a:p>
            <a:pPr marL="0" indent="0">
              <a:lnSpc>
                <a:spcPct val="100000"/>
              </a:lnSpc>
              <a:buNone/>
            </a:pPr>
            <a:r>
              <a:rPr lang="en-US" sz="3600" i="1" dirty="0">
                <a:solidFill>
                  <a:srgbClr val="FFFFCC"/>
                </a:solidFill>
                <a:latin typeface="Book Antiqua" panose="02040602050305030304" pitchFamily="18" charset="0"/>
              </a:rPr>
              <a:t>“In a certain town there was a judge…   And there was a widow in that town who kept coming to him…</a:t>
            </a:r>
          </a:p>
          <a:p>
            <a:pPr marL="0" indent="0">
              <a:lnSpc>
                <a:spcPct val="100000"/>
              </a:lnSpc>
              <a:buNone/>
            </a:pPr>
            <a:r>
              <a:rPr lang="en-US" sz="3600" i="1" dirty="0">
                <a:solidFill>
                  <a:srgbClr val="FFFFCC"/>
                </a:solidFill>
                <a:latin typeface="Book Antiqua" panose="02040602050305030304" pitchFamily="18" charset="0"/>
              </a:rPr>
              <a:t>…and will not God bring about justice for his chosen ones, who cry out to him day and night?”</a:t>
            </a:r>
          </a:p>
        </p:txBody>
      </p:sp>
      <p:sp>
        <p:nvSpPr>
          <p:cNvPr id="5" name="Text Placeholder 4">
            <a:extLst>
              <a:ext uri="{FF2B5EF4-FFF2-40B4-BE49-F238E27FC236}">
                <a16:creationId xmlns:a16="http://schemas.microsoft.com/office/drawing/2014/main" id="{C5BCD2CA-0002-F91C-B052-A27FFF175A53}"/>
              </a:ext>
            </a:extLst>
          </p:cNvPr>
          <p:cNvSpPr>
            <a:spLocks noGrp="1"/>
          </p:cNvSpPr>
          <p:nvPr>
            <p:ph type="body" sz="quarter" idx="3"/>
          </p:nvPr>
        </p:nvSpPr>
        <p:spPr/>
        <p:txBody>
          <a:bodyPr/>
          <a:lstStyle/>
          <a:p>
            <a:r>
              <a:rPr lang="en-US" dirty="0"/>
              <a:t>Sirach 35:15-19</a:t>
            </a:r>
          </a:p>
        </p:txBody>
      </p:sp>
      <p:sp>
        <p:nvSpPr>
          <p:cNvPr id="7" name="Content Placeholder 6">
            <a:extLst>
              <a:ext uri="{FF2B5EF4-FFF2-40B4-BE49-F238E27FC236}">
                <a16:creationId xmlns:a16="http://schemas.microsoft.com/office/drawing/2014/main" id="{7F53E05B-95BD-4FA0-784F-D3483D847020}"/>
              </a:ext>
            </a:extLst>
          </p:cNvPr>
          <p:cNvSpPr>
            <a:spLocks noGrp="1"/>
          </p:cNvSpPr>
          <p:nvPr>
            <p:ph sz="quarter" idx="4"/>
          </p:nvPr>
        </p:nvSpPr>
        <p:spPr>
          <a:xfrm>
            <a:off x="6172200" y="2537159"/>
            <a:ext cx="5602705" cy="3684588"/>
          </a:xfrm>
        </p:spPr>
        <p:txBody>
          <a:bodyPr/>
          <a:lstStyle/>
          <a:p>
            <a:pPr marL="0" indent="0">
              <a:buNone/>
            </a:pPr>
            <a:r>
              <a:rPr lang="en-US" i="1" dirty="0">
                <a:solidFill>
                  <a:srgbClr val="FFFFCC"/>
                </a:solidFill>
                <a:latin typeface="Book Antiqua" panose="02040602050305030304" pitchFamily="18" charset="0"/>
              </a:rPr>
              <a:t>“Do not the tears of the widow run down her check as she cries out against him who has caused them to fall?</a:t>
            </a:r>
          </a:p>
          <a:p>
            <a:pPr marL="0" indent="0">
              <a:buNone/>
            </a:pPr>
            <a:r>
              <a:rPr lang="en-US" i="1" dirty="0">
                <a:solidFill>
                  <a:srgbClr val="FFFFCC"/>
                </a:solidFill>
                <a:latin typeface="Book Antiqua" panose="02040602050305030304" pitchFamily="18" charset="0"/>
              </a:rPr>
              <a:t>…and the Lord will not delay…’til he crushes…the unmerciful.”</a:t>
            </a:r>
          </a:p>
          <a:p>
            <a:pPr marL="0" indent="0">
              <a:buNone/>
            </a:pPr>
            <a:endParaRPr lang="en-US" dirty="0"/>
          </a:p>
        </p:txBody>
      </p:sp>
      <p:sp>
        <p:nvSpPr>
          <p:cNvPr id="6" name="Slide Number Placeholder 5">
            <a:extLst>
              <a:ext uri="{FF2B5EF4-FFF2-40B4-BE49-F238E27FC236}">
                <a16:creationId xmlns:a16="http://schemas.microsoft.com/office/drawing/2014/main" id="{7D9B9AA4-AFA0-17E4-E2A1-BC728A4127B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2531324796"/>
      </p:ext>
    </p:extLst>
  </p:cSld>
  <p:clrMapOvr>
    <a:masterClrMapping/>
  </p:clrMapOvr>
  <p:transition>
    <p:pull dir="d"/>
  </p:transition>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25000"/>
            <a:lumOff val="75000"/>
          </a:schemeClr>
        </a:solidFill>
        <a:effectLst/>
      </p:bgPr>
    </p:bg>
    <p:spTree>
      <p:nvGrpSpPr>
        <p:cNvPr id="1" name="">
          <a:extLst>
            <a:ext uri="{FF2B5EF4-FFF2-40B4-BE49-F238E27FC236}">
              <a16:creationId xmlns:a16="http://schemas.microsoft.com/office/drawing/2014/main" id="{D84AD93A-244B-D25C-EC69-884059235E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7FA135-9DE2-1B6B-1D43-02242FBDB1C5}"/>
              </a:ext>
            </a:extLst>
          </p:cNvPr>
          <p:cNvSpPr>
            <a:spLocks noGrp="1"/>
          </p:cNvSpPr>
          <p:nvPr>
            <p:ph type="title"/>
          </p:nvPr>
        </p:nvSpPr>
        <p:spPr>
          <a:xfrm>
            <a:off x="609600" y="214315"/>
            <a:ext cx="11315701" cy="1075224"/>
          </a:xfrm>
        </p:spPr>
        <p:txBody>
          <a:bodyPr/>
          <a:lstStyle/>
          <a:p>
            <a:r>
              <a:rPr lang="en-US" b="1" dirty="0"/>
              <a:t>DISCUSSION</a:t>
            </a:r>
          </a:p>
        </p:txBody>
      </p:sp>
      <p:sp>
        <p:nvSpPr>
          <p:cNvPr id="3" name="Content Placeholder 2">
            <a:extLst>
              <a:ext uri="{FF2B5EF4-FFF2-40B4-BE49-F238E27FC236}">
                <a16:creationId xmlns:a16="http://schemas.microsoft.com/office/drawing/2014/main" id="{703A5EF2-3928-2E75-4A1E-C59748BDD71F}"/>
              </a:ext>
            </a:extLst>
          </p:cNvPr>
          <p:cNvSpPr>
            <a:spLocks noGrp="1"/>
          </p:cNvSpPr>
          <p:nvPr>
            <p:ph idx="1"/>
          </p:nvPr>
        </p:nvSpPr>
        <p:spPr>
          <a:xfrm>
            <a:off x="797169" y="2017713"/>
            <a:ext cx="11142948" cy="4114800"/>
          </a:xfrm>
        </p:spPr>
        <p:txBody>
          <a:bodyPr/>
          <a:lstStyle/>
          <a:p>
            <a:r>
              <a:rPr lang="en-US" dirty="0"/>
              <a:t>Both the Parable of the Friend at Midnight and the Parable of the Unjust Judge were given in the context of Jesus’ teaching on prayer: how do these two parables shape the way Christians ought to pray?</a:t>
            </a:r>
          </a:p>
          <a:p>
            <a:r>
              <a:rPr lang="en-US" dirty="0"/>
              <a:t>What might be inappropriate conclusions about how to prayer?</a:t>
            </a:r>
          </a:p>
        </p:txBody>
      </p:sp>
      <p:sp>
        <p:nvSpPr>
          <p:cNvPr id="4" name="Slide Number Placeholder 3">
            <a:extLst>
              <a:ext uri="{FF2B5EF4-FFF2-40B4-BE49-F238E27FC236}">
                <a16:creationId xmlns:a16="http://schemas.microsoft.com/office/drawing/2014/main" id="{433DA0E8-5B4B-14EE-B288-69898288F1D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09CF4C-9BAA-4571-A0ED-E7994CE0369C}" type="slidenum">
              <a:rPr kumimoji="0" lang="en-US" altLang="en-US" sz="1400" b="0" i="0" u="none" strike="noStrike" kern="1200" cap="none" spc="0" normalizeH="0" baseline="0" noProof="0" smtClean="0">
                <a:ln>
                  <a:noFill/>
                </a:ln>
                <a:solidFill>
                  <a:srgbClr val="000000"/>
                </a:solidFill>
                <a:effectLst/>
                <a:uLnTx/>
                <a:uFillTx/>
                <a:latin typeface="Tahoma"/>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altLang="en-US" sz="1400" b="0" i="0" u="none" strike="noStrike" kern="1200" cap="none" spc="0" normalizeH="0" baseline="0" noProof="0">
              <a:ln>
                <a:noFill/>
              </a:ln>
              <a:solidFill>
                <a:srgbClr val="000000"/>
              </a:solidFill>
              <a:effectLst/>
              <a:uLnTx/>
              <a:uFillTx/>
              <a:latin typeface="Tahoma"/>
              <a:ea typeface="+mn-ea"/>
              <a:cs typeface="Arial"/>
            </a:endParaRPr>
          </a:p>
        </p:txBody>
      </p:sp>
    </p:spTree>
    <p:extLst>
      <p:ext uri="{BB962C8B-B14F-4D97-AF65-F5344CB8AC3E}">
        <p14:creationId xmlns:p14="http://schemas.microsoft.com/office/powerpoint/2010/main" val="3757940161"/>
      </p:ext>
    </p:extLst>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1EB85-DBE4-F5A7-46F2-6347E717FF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B95938-6FEB-E1FF-AACE-57DFC01FF900}"/>
              </a:ext>
            </a:extLst>
          </p:cNvPr>
          <p:cNvSpPr>
            <a:spLocks noGrp="1"/>
          </p:cNvSpPr>
          <p:nvPr>
            <p:ph type="title"/>
          </p:nvPr>
        </p:nvSpPr>
        <p:spPr>
          <a:xfrm>
            <a:off x="437626" y="206916"/>
            <a:ext cx="11311461" cy="1317084"/>
          </a:xfrm>
        </p:spPr>
        <p:txBody>
          <a:bodyPr>
            <a:normAutofit fontScale="90000"/>
          </a:bodyPr>
          <a:lstStyle/>
          <a:p>
            <a:r>
              <a:rPr lang="en-US" dirty="0"/>
              <a:t>Parable of the Unmerciful Servant (Mt. 18:21-25)</a:t>
            </a:r>
          </a:p>
        </p:txBody>
      </p:sp>
      <p:sp>
        <p:nvSpPr>
          <p:cNvPr id="3" name="Content Placeholder 2">
            <a:extLst>
              <a:ext uri="{FF2B5EF4-FFF2-40B4-BE49-F238E27FC236}">
                <a16:creationId xmlns:a16="http://schemas.microsoft.com/office/drawing/2014/main" id="{7E128A8F-8CFF-871A-D615-86527547D1F9}"/>
              </a:ext>
            </a:extLst>
          </p:cNvPr>
          <p:cNvSpPr>
            <a:spLocks noGrp="1"/>
          </p:cNvSpPr>
          <p:nvPr>
            <p:ph sz="quarter" idx="11"/>
          </p:nvPr>
        </p:nvSpPr>
        <p:spPr>
          <a:xfrm>
            <a:off x="431420" y="1921789"/>
            <a:ext cx="11312525" cy="4729295"/>
          </a:xfrm>
        </p:spPr>
        <p:txBody>
          <a:bodyPr>
            <a:normAutofit/>
          </a:bodyPr>
          <a:lstStyle/>
          <a:p>
            <a:pPr>
              <a:lnSpc>
                <a:spcPct val="100000"/>
              </a:lnSpc>
            </a:pPr>
            <a:r>
              <a:rPr lang="en-US" sz="2800" b="1" dirty="0">
                <a:solidFill>
                  <a:srgbClr val="FFFFCC"/>
                </a:solidFill>
              </a:rPr>
              <a:t>In this story, Jesus responded to Peter’s question, “How often should I forgive my brother when he sins against me?” </a:t>
            </a:r>
          </a:p>
          <a:p>
            <a:pPr marL="344844" indent="-342900">
              <a:lnSpc>
                <a:spcPct val="100000"/>
              </a:lnSpc>
              <a:buFont typeface="Arial" panose="020B0604020202020204" pitchFamily="34" charset="0"/>
              <a:buChar char="•"/>
            </a:pPr>
            <a:r>
              <a:rPr lang="en-US" sz="2400" i="1" dirty="0">
                <a:solidFill>
                  <a:srgbClr val="FFC000"/>
                </a:solidFill>
              </a:rPr>
              <a:t>To illustrate  forgiveness, Jesus told of a king settling accounts in which a creditor owed him an astronomical sum of 10,000 talents (750,000 pounds), a debt beyond all imagination.</a:t>
            </a:r>
          </a:p>
          <a:p>
            <a:pPr marL="344844" indent="-342900">
              <a:lnSpc>
                <a:spcPct val="100000"/>
              </a:lnSpc>
              <a:buFont typeface="Arial" panose="020B0604020202020204" pitchFamily="34" charset="0"/>
              <a:buChar char="•"/>
            </a:pPr>
            <a:r>
              <a:rPr lang="en-US" sz="2400" i="1" dirty="0">
                <a:solidFill>
                  <a:srgbClr val="FFC000"/>
                </a:solidFill>
              </a:rPr>
              <a:t>Because he could not repay it, everything he owned would be sold, including slavery for his family members.</a:t>
            </a:r>
          </a:p>
          <a:p>
            <a:pPr marL="344844" indent="-342900">
              <a:lnSpc>
                <a:spcPct val="100000"/>
              </a:lnSpc>
              <a:buFont typeface="Arial" panose="020B0604020202020204" pitchFamily="34" charset="0"/>
              <a:buChar char="•"/>
            </a:pPr>
            <a:r>
              <a:rPr lang="en-US" sz="2400" i="1" dirty="0">
                <a:solidFill>
                  <a:srgbClr val="FFC000"/>
                </a:solidFill>
              </a:rPr>
              <a:t>When he pled for time, the king, out of pity, forgave him the incredible debt.</a:t>
            </a:r>
          </a:p>
          <a:p>
            <a:pPr marL="344844" indent="-342900">
              <a:lnSpc>
                <a:spcPct val="100000"/>
              </a:lnSpc>
              <a:buFont typeface="Arial" panose="020B0604020202020204" pitchFamily="34" charset="0"/>
              <a:buChar char="•"/>
            </a:pPr>
            <a:r>
              <a:rPr lang="en-US" sz="2400" i="1" dirty="0">
                <a:solidFill>
                  <a:srgbClr val="FFC000"/>
                </a:solidFill>
              </a:rPr>
              <a:t>However, he then turned on a creditor who owed him a relatively small sum and threw him in prison.</a:t>
            </a:r>
          </a:p>
        </p:txBody>
      </p:sp>
      <p:sp>
        <p:nvSpPr>
          <p:cNvPr id="6" name="Slide Number Placeholder 5">
            <a:extLst>
              <a:ext uri="{FF2B5EF4-FFF2-40B4-BE49-F238E27FC236}">
                <a16:creationId xmlns:a16="http://schemas.microsoft.com/office/drawing/2014/main" id="{188FF400-41F4-842F-49D8-33CDFB88549D}"/>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628168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9BE61-DB03-C539-A64D-CEDB971FAA3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B04C0D-393C-3FF5-656F-54B1FA00E644}"/>
              </a:ext>
            </a:extLst>
          </p:cNvPr>
          <p:cNvSpPr>
            <a:spLocks noGrp="1"/>
          </p:cNvSpPr>
          <p:nvPr>
            <p:ph sz="quarter" idx="11"/>
          </p:nvPr>
        </p:nvSpPr>
        <p:spPr>
          <a:xfrm>
            <a:off x="431420" y="1921789"/>
            <a:ext cx="11312525" cy="4729295"/>
          </a:xfrm>
        </p:spPr>
        <p:txBody>
          <a:bodyPr>
            <a:normAutofit/>
          </a:bodyPr>
          <a:lstStyle/>
          <a:p>
            <a:pPr>
              <a:lnSpc>
                <a:spcPct val="100000"/>
              </a:lnSpc>
            </a:pPr>
            <a:r>
              <a:rPr lang="en-US" sz="2800" b="1" dirty="0">
                <a:solidFill>
                  <a:srgbClr val="FFFFCC"/>
                </a:solidFill>
              </a:rPr>
              <a:t>When the king heard what had happened, he delivered the </a:t>
            </a:r>
            <a:r>
              <a:rPr lang="en-US" sz="2800" b="1" dirty="0" err="1">
                <a:solidFill>
                  <a:srgbClr val="FFFFCC"/>
                </a:solidFill>
              </a:rPr>
              <a:t>umerciful</a:t>
            </a:r>
            <a:r>
              <a:rPr lang="en-US" sz="2800" b="1" dirty="0">
                <a:solidFill>
                  <a:srgbClr val="FFFFCC"/>
                </a:solidFill>
              </a:rPr>
              <a:t> servant to be tortured. </a:t>
            </a:r>
          </a:p>
          <a:p>
            <a:pPr marL="344844" indent="-342900">
              <a:lnSpc>
                <a:spcPct val="100000"/>
              </a:lnSpc>
              <a:buFont typeface="Arial" panose="020B0604020202020204" pitchFamily="34" charset="0"/>
              <a:buChar char="•"/>
            </a:pPr>
            <a:r>
              <a:rPr lang="en-US" sz="2400" i="1" dirty="0">
                <a:solidFill>
                  <a:srgbClr val="FFC000"/>
                </a:solidFill>
              </a:rPr>
              <a:t>In the same way, Jesus said, God the Father will treat those who do not show mercy, forgiving others from the heart.</a:t>
            </a:r>
          </a:p>
          <a:p>
            <a:pPr marL="344844" indent="-342900">
              <a:lnSpc>
                <a:spcPct val="100000"/>
              </a:lnSpc>
              <a:buFont typeface="Arial" panose="020B0604020202020204" pitchFamily="34" charset="0"/>
              <a:buChar char="•"/>
            </a:pPr>
            <a:r>
              <a:rPr lang="en-US" sz="2400" i="1" dirty="0">
                <a:solidFill>
                  <a:srgbClr val="FFC000"/>
                </a:solidFill>
              </a:rPr>
              <a:t>The reciprocity of the kingdom of God is epitomized in Jesus’ beatitude: “Blessed are the merciful, for they shall be shown mercy” (Mt. 5:7).</a:t>
            </a:r>
          </a:p>
          <a:p>
            <a:pPr marL="344844" indent="-342900">
              <a:lnSpc>
                <a:spcPct val="100000"/>
              </a:lnSpc>
              <a:buFont typeface="Arial" panose="020B0604020202020204" pitchFamily="34" charset="0"/>
              <a:buChar char="•"/>
            </a:pPr>
            <a:r>
              <a:rPr lang="en-US" sz="2400" i="1" dirty="0">
                <a:solidFill>
                  <a:srgbClr val="FFC000"/>
                </a:solidFill>
              </a:rPr>
              <a:t>But woe to the one who does not show mercy!</a:t>
            </a:r>
          </a:p>
        </p:txBody>
      </p:sp>
      <p:sp>
        <p:nvSpPr>
          <p:cNvPr id="6" name="Slide Number Placeholder 5">
            <a:extLst>
              <a:ext uri="{FF2B5EF4-FFF2-40B4-BE49-F238E27FC236}">
                <a16:creationId xmlns:a16="http://schemas.microsoft.com/office/drawing/2014/main" id="{03DDEF6F-0118-EF67-28D2-39888021375F}"/>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654125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FC4F9-4CE3-8E18-147B-60931B74C0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31DB79-805B-3F60-DBE3-78859405775C}"/>
              </a:ext>
            </a:extLst>
          </p:cNvPr>
          <p:cNvSpPr>
            <a:spLocks noGrp="1"/>
          </p:cNvSpPr>
          <p:nvPr>
            <p:ph type="title"/>
          </p:nvPr>
        </p:nvSpPr>
        <p:spPr>
          <a:xfrm>
            <a:off x="437626" y="206916"/>
            <a:ext cx="11311461" cy="1317084"/>
          </a:xfrm>
        </p:spPr>
        <p:txBody>
          <a:bodyPr>
            <a:normAutofit fontScale="90000"/>
          </a:bodyPr>
          <a:lstStyle/>
          <a:p>
            <a:r>
              <a:rPr lang="en-US" dirty="0"/>
              <a:t>Parable of the Two Builders </a:t>
            </a:r>
            <a:br>
              <a:rPr lang="en-US" dirty="0"/>
            </a:br>
            <a:r>
              <a:rPr lang="en-US" dirty="0"/>
              <a:t>(Mt. 7:24-27; Lk. 6:47-49)</a:t>
            </a:r>
          </a:p>
        </p:txBody>
      </p:sp>
      <p:sp>
        <p:nvSpPr>
          <p:cNvPr id="3" name="Content Placeholder 2">
            <a:extLst>
              <a:ext uri="{FF2B5EF4-FFF2-40B4-BE49-F238E27FC236}">
                <a16:creationId xmlns:a16="http://schemas.microsoft.com/office/drawing/2014/main" id="{6CD6BEFD-46B4-536D-DBFC-49D3AA3DAE66}"/>
              </a:ext>
            </a:extLst>
          </p:cNvPr>
          <p:cNvSpPr>
            <a:spLocks noGrp="1"/>
          </p:cNvSpPr>
          <p:nvPr>
            <p:ph sz="quarter" idx="11"/>
          </p:nvPr>
        </p:nvSpPr>
        <p:spPr>
          <a:xfrm>
            <a:off x="431420" y="1921789"/>
            <a:ext cx="11312525" cy="4729295"/>
          </a:xfrm>
        </p:spPr>
        <p:txBody>
          <a:bodyPr>
            <a:normAutofit/>
          </a:bodyPr>
          <a:lstStyle/>
          <a:p>
            <a:pPr>
              <a:lnSpc>
                <a:spcPct val="100000"/>
              </a:lnSpc>
            </a:pPr>
            <a:r>
              <a:rPr lang="en-US" sz="2800" b="1" dirty="0">
                <a:solidFill>
                  <a:srgbClr val="FFFFCC"/>
                </a:solidFill>
              </a:rPr>
              <a:t>At the end of the Sermon on the Mount, Jesus offered the story of two builders. </a:t>
            </a:r>
          </a:p>
          <a:p>
            <a:pPr marL="344844" indent="-342900">
              <a:lnSpc>
                <a:spcPct val="100000"/>
              </a:lnSpc>
              <a:buFont typeface="Arial" panose="020B0604020202020204" pitchFamily="34" charset="0"/>
              <a:buChar char="•"/>
            </a:pPr>
            <a:r>
              <a:rPr lang="en-US" sz="2400" i="1" dirty="0">
                <a:solidFill>
                  <a:srgbClr val="FFC000"/>
                </a:solidFill>
              </a:rPr>
              <a:t>Houses, especially rural ones, were usually built of mud brick, so the stability of the ground was critical.</a:t>
            </a:r>
          </a:p>
          <a:p>
            <a:pPr marL="344844" indent="-342900">
              <a:lnSpc>
                <a:spcPct val="100000"/>
              </a:lnSpc>
              <a:buFont typeface="Arial" panose="020B0604020202020204" pitchFamily="34" charset="0"/>
              <a:buChar char="•"/>
            </a:pPr>
            <a:r>
              <a:rPr lang="en-US" sz="2400" i="1" dirty="0">
                <a:solidFill>
                  <a:srgbClr val="FFC000"/>
                </a:solidFill>
              </a:rPr>
              <a:t>Further, they usually were built on slopes, since the valley floors were reserved for farming.</a:t>
            </a:r>
          </a:p>
          <a:p>
            <a:pPr marL="344844" indent="-342900">
              <a:lnSpc>
                <a:spcPct val="100000"/>
              </a:lnSpc>
              <a:buFont typeface="Arial" panose="020B0604020202020204" pitchFamily="34" charset="0"/>
              <a:buChar char="•"/>
            </a:pPr>
            <a:r>
              <a:rPr lang="en-US" sz="2400" i="1" dirty="0">
                <a:solidFill>
                  <a:srgbClr val="FFC000"/>
                </a:solidFill>
              </a:rPr>
              <a:t>The wise builder built his house on solid rock.</a:t>
            </a:r>
          </a:p>
          <a:p>
            <a:pPr marL="344844" indent="-342900">
              <a:lnSpc>
                <a:spcPct val="100000"/>
              </a:lnSpc>
              <a:buFont typeface="Arial" panose="020B0604020202020204" pitchFamily="34" charset="0"/>
              <a:buChar char="•"/>
            </a:pPr>
            <a:r>
              <a:rPr lang="en-US" sz="2400" i="1" dirty="0">
                <a:solidFill>
                  <a:srgbClr val="FFC000"/>
                </a:solidFill>
              </a:rPr>
              <a:t>The foolish builder built his house on sand, probably referring to the sand in a wadi.</a:t>
            </a:r>
          </a:p>
        </p:txBody>
      </p:sp>
      <p:sp>
        <p:nvSpPr>
          <p:cNvPr id="6" name="Slide Number Placeholder 5">
            <a:extLst>
              <a:ext uri="{FF2B5EF4-FFF2-40B4-BE49-F238E27FC236}">
                <a16:creationId xmlns:a16="http://schemas.microsoft.com/office/drawing/2014/main" id="{D737F3BB-4507-0626-52F2-CD0C89640608}"/>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796267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99861-D709-2C8B-CCEB-94526DCC03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C87493-8188-1ACA-D210-8F5FDB89756A}"/>
              </a:ext>
            </a:extLst>
          </p:cNvPr>
          <p:cNvSpPr>
            <a:spLocks noGrp="1"/>
          </p:cNvSpPr>
          <p:nvPr>
            <p:ph type="title"/>
          </p:nvPr>
        </p:nvSpPr>
        <p:spPr>
          <a:xfrm>
            <a:off x="437626" y="206916"/>
            <a:ext cx="11311461" cy="1317084"/>
          </a:xfrm>
        </p:spPr>
        <p:txBody>
          <a:bodyPr>
            <a:normAutofit fontScale="90000"/>
          </a:bodyPr>
          <a:lstStyle/>
          <a:p>
            <a:r>
              <a:rPr lang="en-US" dirty="0"/>
              <a:t>Parable of Lazarus and the Dives </a:t>
            </a:r>
            <a:br>
              <a:rPr lang="en-US" dirty="0"/>
            </a:br>
            <a:r>
              <a:rPr lang="en-US" dirty="0"/>
              <a:t>(Lk. 16:19-31)</a:t>
            </a:r>
          </a:p>
        </p:txBody>
      </p:sp>
      <p:sp>
        <p:nvSpPr>
          <p:cNvPr id="3" name="Content Placeholder 2">
            <a:extLst>
              <a:ext uri="{FF2B5EF4-FFF2-40B4-BE49-F238E27FC236}">
                <a16:creationId xmlns:a16="http://schemas.microsoft.com/office/drawing/2014/main" id="{6D2E4D5E-CC96-312A-187D-100808F97DA4}"/>
              </a:ext>
            </a:extLst>
          </p:cNvPr>
          <p:cNvSpPr>
            <a:spLocks noGrp="1"/>
          </p:cNvSpPr>
          <p:nvPr>
            <p:ph sz="quarter" idx="11"/>
          </p:nvPr>
        </p:nvSpPr>
        <p:spPr>
          <a:xfrm>
            <a:off x="431420" y="1921789"/>
            <a:ext cx="11312525" cy="4729295"/>
          </a:xfrm>
        </p:spPr>
        <p:txBody>
          <a:bodyPr>
            <a:normAutofit lnSpcReduction="10000"/>
          </a:bodyPr>
          <a:lstStyle/>
          <a:p>
            <a:pPr>
              <a:lnSpc>
                <a:spcPct val="100000"/>
              </a:lnSpc>
            </a:pPr>
            <a:r>
              <a:rPr lang="en-US" sz="2800" b="1" dirty="0">
                <a:solidFill>
                  <a:srgbClr val="FFFFCC"/>
                </a:solidFill>
              </a:rPr>
              <a:t>With respect to reciprocity, Jesus also told the story of a crippled beggar and a rich man. </a:t>
            </a:r>
          </a:p>
          <a:p>
            <a:pPr marL="344844" indent="-342900">
              <a:lnSpc>
                <a:spcPct val="100000"/>
              </a:lnSpc>
              <a:buFont typeface="Arial" panose="020B0604020202020204" pitchFamily="34" charset="0"/>
              <a:buChar char="•"/>
            </a:pPr>
            <a:r>
              <a:rPr lang="en-US" sz="2400" i="1" dirty="0">
                <a:solidFill>
                  <a:srgbClr val="FFC000"/>
                </a:solidFill>
              </a:rPr>
              <a:t>The  beggar, Lazarus (= “God helps”), sat at the rich man’s gate, begging for scraps.</a:t>
            </a:r>
          </a:p>
          <a:p>
            <a:pPr marL="344844" indent="-342900">
              <a:lnSpc>
                <a:spcPct val="100000"/>
              </a:lnSpc>
              <a:buFont typeface="Arial" panose="020B0604020202020204" pitchFamily="34" charset="0"/>
              <a:buChar char="•"/>
            </a:pPr>
            <a:r>
              <a:rPr lang="en-US" sz="2400" i="1" dirty="0">
                <a:solidFill>
                  <a:srgbClr val="FFC000"/>
                </a:solidFill>
              </a:rPr>
              <a:t>The rich man lived a life of luxury, dressing in a mantle of purple wool and underwear of Egyptian fine linen.</a:t>
            </a:r>
          </a:p>
          <a:p>
            <a:pPr marL="344844" indent="-342900">
              <a:lnSpc>
                <a:spcPct val="100000"/>
              </a:lnSpc>
              <a:buFont typeface="Arial" panose="020B0604020202020204" pitchFamily="34" charset="0"/>
              <a:buChar char="•"/>
            </a:pPr>
            <a:r>
              <a:rPr lang="en-US" sz="2400" i="1" dirty="0">
                <a:solidFill>
                  <a:srgbClr val="FFC000"/>
                </a:solidFill>
              </a:rPr>
              <a:t>In popular view, one’s economic level was a reflection of either God’s blessing or his disfavor.</a:t>
            </a:r>
          </a:p>
          <a:p>
            <a:pPr marL="344844" indent="-342900">
              <a:lnSpc>
                <a:spcPct val="100000"/>
              </a:lnSpc>
              <a:buFont typeface="Arial" panose="020B0604020202020204" pitchFamily="34" charset="0"/>
              <a:buChar char="•"/>
            </a:pPr>
            <a:r>
              <a:rPr lang="en-US" sz="2400" i="1" dirty="0">
                <a:solidFill>
                  <a:srgbClr val="FFC000"/>
                </a:solidFill>
              </a:rPr>
              <a:t>Both men died.</a:t>
            </a:r>
          </a:p>
          <a:p>
            <a:pPr marL="344844" indent="-342900">
              <a:lnSpc>
                <a:spcPct val="100000"/>
              </a:lnSpc>
              <a:buFont typeface="Arial" panose="020B0604020202020204" pitchFamily="34" charset="0"/>
              <a:buChar char="•"/>
            </a:pPr>
            <a:r>
              <a:rPr lang="en-US" sz="2400" i="1" dirty="0">
                <a:solidFill>
                  <a:srgbClr val="FFC000"/>
                </a:solidFill>
              </a:rPr>
              <a:t>Lazarus was taken by the angels to a place of honor beside Abraham.</a:t>
            </a:r>
          </a:p>
          <a:p>
            <a:pPr marL="344844" indent="-342900">
              <a:lnSpc>
                <a:spcPct val="100000"/>
              </a:lnSpc>
              <a:buFont typeface="Arial" panose="020B0604020202020204" pitchFamily="34" charset="0"/>
              <a:buChar char="•"/>
            </a:pPr>
            <a:r>
              <a:rPr lang="en-US" sz="2400" i="1" dirty="0">
                <a:solidFill>
                  <a:srgbClr val="FFC000"/>
                </a:solidFill>
              </a:rPr>
              <a:t>The rich man ended up in the flames of hell.</a:t>
            </a:r>
          </a:p>
        </p:txBody>
      </p:sp>
      <p:sp>
        <p:nvSpPr>
          <p:cNvPr id="6" name="Slide Number Placeholder 5">
            <a:extLst>
              <a:ext uri="{FF2B5EF4-FFF2-40B4-BE49-F238E27FC236}">
                <a16:creationId xmlns:a16="http://schemas.microsoft.com/office/drawing/2014/main" id="{56BA99E3-C610-5B1B-A62B-AA175A6640C7}"/>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3797132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additive="base">
                                        <p:cTn id="3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 calcmode="lin" valueType="num">
                                      <p:cBhvr additive="base">
                                        <p:cTn id="4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25000"/>
          </a:schemeClr>
        </a:solidFill>
        <a:effectLst/>
      </p:bgPr>
    </p:bg>
    <p:spTree>
      <p:nvGrpSpPr>
        <p:cNvPr id="1" name="">
          <a:extLst>
            <a:ext uri="{FF2B5EF4-FFF2-40B4-BE49-F238E27FC236}">
              <a16:creationId xmlns:a16="http://schemas.microsoft.com/office/drawing/2014/main" id="{AF7C9E5F-34AE-970A-4E9B-6F09DC26FFED}"/>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6991219F-C28A-3142-39C1-00F1132E3800}"/>
              </a:ext>
            </a:extLst>
          </p:cNvPr>
          <p:cNvSpPr txBox="1"/>
          <p:nvPr/>
        </p:nvSpPr>
        <p:spPr>
          <a:xfrm>
            <a:off x="-1" y="233064"/>
            <a:ext cx="5903495" cy="61247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400" b="1" dirty="0">
                <a:solidFill>
                  <a:prstClr val="white"/>
                </a:solidFill>
                <a:latin typeface="Century Gothic" panose="020B0502020202020204"/>
              </a:rPr>
              <a:t>Jesus’ parable of Lazarus and the rich man may well have been an intentional aside to a known story in the Middle East, the story of Si-Osiris</a:t>
            </a:r>
            <a:r>
              <a:rPr kumimoji="0" lang="en-US" sz="2400" b="1" i="0" u="none" strike="noStrike" kern="1200" cap="none" spc="0" normalizeH="0" baseline="0" noProof="0" dirty="0">
                <a:ln>
                  <a:noFill/>
                </a:ln>
                <a:solidFill>
                  <a:prstClr val="white"/>
                </a:solidFill>
                <a:effectLst/>
                <a:uLnTx/>
                <a:uFillTx/>
                <a:latin typeface="Century Gothic" panose="020B0502020202020204"/>
                <a:ea typeface="+mn-ea"/>
                <a:cs typeface="+mn-cs"/>
              </a:rPr>
              <a:t>.</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US" sz="800" b="1" dirty="0">
              <a:solidFill>
                <a:prstClr val="white"/>
              </a:solidFill>
              <a:latin typeface="Century Gothic" panose="020B0502020202020204"/>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panose="020B0502020202020204"/>
                <a:ea typeface="+mn-ea"/>
                <a:cs typeface="+mn-cs"/>
              </a:rPr>
              <a:t>Originally from Egypt, this story was brought to Palestine by Alexandrian Jews and found its way into Jewish folklore.</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US" sz="800" b="1" dirty="0">
              <a:solidFill>
                <a:prstClr val="white"/>
              </a:solidFill>
              <a:latin typeface="Century Gothic" panose="020B0502020202020204"/>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panose="020B0502020202020204"/>
                <a:ea typeface="+mn-ea"/>
                <a:cs typeface="+mn-cs"/>
              </a:rPr>
              <a:t>In the story, a rich man had a sumptuous funeral but after death ended up in </a:t>
            </a:r>
            <a:r>
              <a:rPr lang="en-US" sz="2400" b="1" dirty="0">
                <a:solidFill>
                  <a:prstClr val="white"/>
                </a:solidFill>
                <a:latin typeface="Century Gothic" panose="020B0502020202020204"/>
              </a:rPr>
              <a:t>t</a:t>
            </a:r>
            <a:r>
              <a:rPr kumimoji="0" lang="en-US" sz="2400" b="1" i="0" u="none" strike="noStrike" kern="1200" cap="none" spc="0" normalizeH="0" baseline="0" noProof="0" dirty="0" err="1">
                <a:ln>
                  <a:noFill/>
                </a:ln>
                <a:solidFill>
                  <a:prstClr val="white"/>
                </a:solidFill>
                <a:effectLst/>
                <a:uLnTx/>
                <a:uFillTx/>
                <a:latin typeface="Century Gothic" panose="020B0502020202020204"/>
                <a:ea typeface="+mn-ea"/>
                <a:cs typeface="+mn-cs"/>
              </a:rPr>
              <a:t>orment</a:t>
            </a:r>
            <a:r>
              <a:rPr kumimoji="0" lang="en-US" sz="2400" b="1" i="0" u="none" strike="noStrike" kern="1200" cap="none" spc="0" normalizeH="0" baseline="0" noProof="0" dirty="0">
                <a:ln>
                  <a:noFill/>
                </a:ln>
                <a:solidFill>
                  <a:prstClr val="white"/>
                </a:solidFill>
                <a:effectLst/>
                <a:uLnTx/>
                <a:uFillTx/>
                <a:latin typeface="Century Gothic" panose="020B0502020202020204"/>
                <a:ea typeface="+mn-ea"/>
                <a:cs typeface="+mn-cs"/>
              </a:rPr>
              <a:t>.</a:t>
            </a:r>
          </a:p>
          <a:p>
            <a:pPr marL="0" marR="0" lvl="0" indent="0" algn="r" defTabSz="914400" rtl="0" eaLnBrk="1" fontAlgn="auto" latinLnBrk="0" hangingPunct="1">
              <a:lnSpc>
                <a:spcPct val="100000"/>
              </a:lnSpc>
              <a:spcBef>
                <a:spcPts val="0"/>
              </a:spcBef>
              <a:spcAft>
                <a:spcPts val="0"/>
              </a:spcAft>
              <a:buClrTx/>
              <a:buSzTx/>
              <a:buFontTx/>
              <a:buNone/>
              <a:tabLst/>
              <a:defRPr/>
            </a:pPr>
            <a:endParaRPr lang="en-US" sz="800" b="1" dirty="0">
              <a:solidFill>
                <a:prstClr val="white"/>
              </a:solidFill>
              <a:latin typeface="Century Gothic" panose="020B0502020202020204"/>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panose="020B0502020202020204"/>
                <a:ea typeface="+mn-ea"/>
                <a:cs typeface="+mn-cs"/>
              </a:rPr>
              <a:t>A poor man, who had been buried without ceremony, was rewarded in the afterlife.</a:t>
            </a:r>
            <a:endParaRPr kumimoji="0" lang="en-US" sz="1600" b="1"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lang="en-US" sz="1600" b="1" dirty="0">
              <a:solidFill>
                <a:prstClr val="white"/>
              </a:solidFill>
              <a:latin typeface="Century Gothic" panose="020B0502020202020204"/>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prstClr val="white"/>
                </a:solidFill>
                <a:effectLst/>
                <a:uLnTx/>
                <a:uFillTx/>
                <a:latin typeface="Century Gothic" panose="020B0502020202020204"/>
                <a:ea typeface="+mn-ea"/>
                <a:cs typeface="+mn-cs"/>
              </a:rPr>
              <a:t>EA 10822.1, British Museum, London</a:t>
            </a:r>
            <a:endParaRPr kumimoji="0" lang="en-US" sz="240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3" name="Picture 2">
            <a:extLst>
              <a:ext uri="{FF2B5EF4-FFF2-40B4-BE49-F238E27FC236}">
                <a16:creationId xmlns:a16="http://schemas.microsoft.com/office/drawing/2014/main" id="{C137B338-5B20-EAA3-D5C5-E6C8AFD90B2C}"/>
              </a:ext>
            </a:extLst>
          </p:cNvPr>
          <p:cNvPicPr>
            <a:picLocks noChangeAspect="1"/>
          </p:cNvPicPr>
          <p:nvPr/>
        </p:nvPicPr>
        <p:blipFill>
          <a:blip r:embed="rId2"/>
          <a:stretch>
            <a:fillRect/>
          </a:stretch>
        </p:blipFill>
        <p:spPr>
          <a:xfrm>
            <a:off x="6096000" y="0"/>
            <a:ext cx="6029381" cy="6858000"/>
          </a:xfrm>
          <a:prstGeom prst="rect">
            <a:avLst/>
          </a:prstGeom>
        </p:spPr>
      </p:pic>
    </p:spTree>
    <p:extLst>
      <p:ext uri="{BB962C8B-B14F-4D97-AF65-F5344CB8AC3E}">
        <p14:creationId xmlns:p14="http://schemas.microsoft.com/office/powerpoint/2010/main" val="6391012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93D98-720A-A7E1-4D35-1A231C2889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A055D8-5307-2050-F602-7F70F2B1FEE5}"/>
              </a:ext>
            </a:extLst>
          </p:cNvPr>
          <p:cNvSpPr>
            <a:spLocks noGrp="1"/>
          </p:cNvSpPr>
          <p:nvPr>
            <p:ph type="title"/>
          </p:nvPr>
        </p:nvSpPr>
        <p:spPr>
          <a:xfrm>
            <a:off x="437626" y="206916"/>
            <a:ext cx="11311461" cy="1317084"/>
          </a:xfrm>
        </p:spPr>
        <p:txBody>
          <a:bodyPr>
            <a:normAutofit/>
          </a:bodyPr>
          <a:lstStyle/>
          <a:p>
            <a:r>
              <a:rPr lang="en-US" dirty="0"/>
              <a:t>The Stubbornness of Unbelief</a:t>
            </a:r>
          </a:p>
        </p:txBody>
      </p:sp>
      <p:sp>
        <p:nvSpPr>
          <p:cNvPr id="3" name="Content Placeholder 2">
            <a:extLst>
              <a:ext uri="{FF2B5EF4-FFF2-40B4-BE49-F238E27FC236}">
                <a16:creationId xmlns:a16="http://schemas.microsoft.com/office/drawing/2014/main" id="{5B4DDA29-4113-1B0C-5F36-CCCA4DD9C436}"/>
              </a:ext>
            </a:extLst>
          </p:cNvPr>
          <p:cNvSpPr>
            <a:spLocks noGrp="1"/>
          </p:cNvSpPr>
          <p:nvPr>
            <p:ph sz="quarter" idx="11"/>
          </p:nvPr>
        </p:nvSpPr>
        <p:spPr>
          <a:xfrm>
            <a:off x="431420" y="1921789"/>
            <a:ext cx="11312525" cy="4729295"/>
          </a:xfrm>
        </p:spPr>
        <p:txBody>
          <a:bodyPr>
            <a:normAutofit/>
          </a:bodyPr>
          <a:lstStyle/>
          <a:p>
            <a:pPr>
              <a:lnSpc>
                <a:spcPct val="100000"/>
              </a:lnSpc>
            </a:pPr>
            <a:r>
              <a:rPr lang="en-US" sz="2800" b="1" dirty="0">
                <a:solidFill>
                  <a:srgbClr val="FFFFCC"/>
                </a:solidFill>
              </a:rPr>
              <a:t>In hell, the rich man could see Lazarus in a place of comfort, and he asked Abraham to send him with a drop of water to cool his tongue. </a:t>
            </a:r>
          </a:p>
          <a:p>
            <a:pPr marL="344844" indent="-342900">
              <a:lnSpc>
                <a:spcPct val="100000"/>
              </a:lnSpc>
              <a:buFont typeface="Arial" panose="020B0604020202020204" pitchFamily="34" charset="0"/>
              <a:buChar char="•"/>
            </a:pPr>
            <a:r>
              <a:rPr lang="en-US" sz="2400" i="1" dirty="0">
                <a:solidFill>
                  <a:srgbClr val="FFC000"/>
                </a:solidFill>
              </a:rPr>
              <a:t>Abraham refused. The reciprocity of their reversals was fixed by death.</a:t>
            </a:r>
          </a:p>
          <a:p>
            <a:pPr marL="344844" indent="-342900">
              <a:lnSpc>
                <a:spcPct val="100000"/>
              </a:lnSpc>
              <a:buFont typeface="Arial" panose="020B0604020202020204" pitchFamily="34" charset="0"/>
              <a:buChar char="•"/>
            </a:pPr>
            <a:r>
              <a:rPr lang="en-US" sz="2400" i="1" dirty="0">
                <a:solidFill>
                  <a:srgbClr val="FFC000"/>
                </a:solidFill>
              </a:rPr>
              <a:t>Then the rich man asked if Lazarus could be sent to warn his five brothers not to come to this awful place.</a:t>
            </a:r>
          </a:p>
          <a:p>
            <a:pPr marL="344844" indent="-342900">
              <a:lnSpc>
                <a:spcPct val="100000"/>
              </a:lnSpc>
              <a:buFont typeface="Arial" panose="020B0604020202020204" pitchFamily="34" charset="0"/>
              <a:buChar char="•"/>
            </a:pPr>
            <a:r>
              <a:rPr lang="en-US" sz="2400" i="1" dirty="0">
                <a:solidFill>
                  <a:srgbClr val="FFC000"/>
                </a:solidFill>
              </a:rPr>
              <a:t>But Abraham again refused: the rich man’s brothers had Moses and the prophets, and if they would not listen to them, they would not be convinced, even if someone came back from the dead to warn them.</a:t>
            </a:r>
          </a:p>
        </p:txBody>
      </p:sp>
      <p:sp>
        <p:nvSpPr>
          <p:cNvPr id="6" name="Slide Number Placeholder 5">
            <a:extLst>
              <a:ext uri="{FF2B5EF4-FFF2-40B4-BE49-F238E27FC236}">
                <a16:creationId xmlns:a16="http://schemas.microsoft.com/office/drawing/2014/main" id="{FACE183E-1440-0DF6-9EF6-937EABFDB90D}"/>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3088245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25000"/>
            <a:lumOff val="75000"/>
          </a:schemeClr>
        </a:solidFill>
        <a:effectLst/>
      </p:bgPr>
    </p:bg>
    <p:spTree>
      <p:nvGrpSpPr>
        <p:cNvPr id="1" name="">
          <a:extLst>
            <a:ext uri="{FF2B5EF4-FFF2-40B4-BE49-F238E27FC236}">
              <a16:creationId xmlns:a16="http://schemas.microsoft.com/office/drawing/2014/main" id="{45729FD5-C9FE-CD2C-EDC0-9CB95AA728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90F22E-510C-21DB-F812-10879599CA63}"/>
              </a:ext>
            </a:extLst>
          </p:cNvPr>
          <p:cNvSpPr>
            <a:spLocks noGrp="1"/>
          </p:cNvSpPr>
          <p:nvPr>
            <p:ph type="title"/>
          </p:nvPr>
        </p:nvSpPr>
        <p:spPr>
          <a:xfrm>
            <a:off x="609600" y="214315"/>
            <a:ext cx="11315701" cy="1075224"/>
          </a:xfrm>
        </p:spPr>
        <p:txBody>
          <a:bodyPr/>
          <a:lstStyle/>
          <a:p>
            <a:r>
              <a:rPr lang="en-US" b="1" dirty="0"/>
              <a:t>DISCUSSION</a:t>
            </a:r>
          </a:p>
        </p:txBody>
      </p:sp>
      <p:sp>
        <p:nvSpPr>
          <p:cNvPr id="3" name="Content Placeholder 2">
            <a:extLst>
              <a:ext uri="{FF2B5EF4-FFF2-40B4-BE49-F238E27FC236}">
                <a16:creationId xmlns:a16="http://schemas.microsoft.com/office/drawing/2014/main" id="{86142441-7FD8-FF1A-BCF6-A3409980106C}"/>
              </a:ext>
            </a:extLst>
          </p:cNvPr>
          <p:cNvSpPr>
            <a:spLocks noGrp="1"/>
          </p:cNvSpPr>
          <p:nvPr>
            <p:ph idx="1"/>
          </p:nvPr>
        </p:nvSpPr>
        <p:spPr>
          <a:xfrm>
            <a:off x="797169" y="1491916"/>
            <a:ext cx="11142948" cy="4640597"/>
          </a:xfrm>
        </p:spPr>
        <p:txBody>
          <a:bodyPr/>
          <a:lstStyle/>
          <a:p>
            <a:r>
              <a:rPr lang="en-US" dirty="0"/>
              <a:t>What kind of person is the hardest to forgive?</a:t>
            </a:r>
          </a:p>
          <a:p>
            <a:r>
              <a:rPr lang="en-US" dirty="0"/>
              <a:t>Can you forgive a person who doesn’t ask?</a:t>
            </a:r>
          </a:p>
          <a:p>
            <a:r>
              <a:rPr lang="en-US" dirty="0"/>
              <a:t>Because a personal name is used, some have urged that the story of Lazarus and the rich man is historical. What do you think?</a:t>
            </a:r>
          </a:p>
          <a:p>
            <a:r>
              <a:rPr lang="en-US" dirty="0"/>
              <a:t>How far should one go in using this parable to </a:t>
            </a:r>
            <a:r>
              <a:rPr lang="en-US" dirty="0" err="1"/>
              <a:t>discribe</a:t>
            </a:r>
            <a:r>
              <a:rPr lang="en-US" dirty="0"/>
              <a:t> the nature of the afterlife?</a:t>
            </a:r>
          </a:p>
        </p:txBody>
      </p:sp>
      <p:sp>
        <p:nvSpPr>
          <p:cNvPr id="4" name="Slide Number Placeholder 3">
            <a:extLst>
              <a:ext uri="{FF2B5EF4-FFF2-40B4-BE49-F238E27FC236}">
                <a16:creationId xmlns:a16="http://schemas.microsoft.com/office/drawing/2014/main" id="{9AA2FFEA-CDFE-4521-AA1D-EE34CB897B5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09CF4C-9BAA-4571-A0ED-E7994CE0369C}" type="slidenum">
              <a:rPr kumimoji="0" lang="en-US" altLang="en-US" sz="1400" b="0" i="0" u="none" strike="noStrike" kern="1200" cap="none" spc="0" normalizeH="0" baseline="0" noProof="0" smtClean="0">
                <a:ln>
                  <a:noFill/>
                </a:ln>
                <a:solidFill>
                  <a:srgbClr val="000000"/>
                </a:solidFill>
                <a:effectLst/>
                <a:uLnTx/>
                <a:uFillTx/>
                <a:latin typeface="Tahoma"/>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altLang="en-US" sz="1400" b="0" i="0" u="none" strike="noStrike" kern="1200" cap="none" spc="0" normalizeH="0" baseline="0" noProof="0">
              <a:ln>
                <a:noFill/>
              </a:ln>
              <a:solidFill>
                <a:srgbClr val="000000"/>
              </a:solidFill>
              <a:effectLst/>
              <a:uLnTx/>
              <a:uFillTx/>
              <a:latin typeface="Tahoma"/>
              <a:ea typeface="+mn-ea"/>
              <a:cs typeface="Arial"/>
            </a:endParaRPr>
          </a:p>
        </p:txBody>
      </p:sp>
    </p:spTree>
    <p:extLst>
      <p:ext uri="{BB962C8B-B14F-4D97-AF65-F5344CB8AC3E}">
        <p14:creationId xmlns:p14="http://schemas.microsoft.com/office/powerpoint/2010/main" val="3673990698"/>
      </p:ext>
    </p:extLst>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EB990-4B1A-8D7F-E8E2-46960356212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6AF0EEE-C74A-3C61-F6C4-F68BE7B801F9}"/>
              </a:ext>
            </a:extLst>
          </p:cNvPr>
          <p:cNvSpPr>
            <a:spLocks noGrp="1"/>
          </p:cNvSpPr>
          <p:nvPr>
            <p:ph type="ctrTitle"/>
          </p:nvPr>
        </p:nvSpPr>
        <p:spPr>
          <a:xfrm>
            <a:off x="6311900" y="879856"/>
            <a:ext cx="5428996" cy="2007277"/>
          </a:xfrm>
        </p:spPr>
        <p:txBody>
          <a:bodyPr>
            <a:normAutofit fontScale="90000"/>
          </a:bodyPr>
          <a:lstStyle/>
          <a:p>
            <a:r>
              <a:rPr lang="en-US" sz="6600" dirty="0"/>
              <a:t>The  Parables of Jesus</a:t>
            </a:r>
          </a:p>
        </p:txBody>
      </p:sp>
      <p:sp>
        <p:nvSpPr>
          <p:cNvPr id="5" name="Subtitle 4">
            <a:extLst>
              <a:ext uri="{FF2B5EF4-FFF2-40B4-BE49-F238E27FC236}">
                <a16:creationId xmlns:a16="http://schemas.microsoft.com/office/drawing/2014/main" id="{8C1B705C-13F4-0F09-85E4-03600419E464}"/>
              </a:ext>
            </a:extLst>
          </p:cNvPr>
          <p:cNvSpPr>
            <a:spLocks noGrp="1"/>
          </p:cNvSpPr>
          <p:nvPr>
            <p:ph type="subTitle" idx="1"/>
          </p:nvPr>
        </p:nvSpPr>
        <p:spPr>
          <a:xfrm>
            <a:off x="6311899" y="3220244"/>
            <a:ext cx="5751763" cy="2434832"/>
          </a:xfrm>
        </p:spPr>
        <p:txBody>
          <a:bodyPr>
            <a:normAutofit/>
          </a:bodyPr>
          <a:lstStyle/>
          <a:p>
            <a:pPr>
              <a:lnSpc>
                <a:spcPct val="100000"/>
              </a:lnSpc>
            </a:pPr>
            <a:r>
              <a:rPr lang="en-US" dirty="0"/>
              <a:t>Understanding Jesus’ parables in their original context</a:t>
            </a:r>
          </a:p>
          <a:p>
            <a:pPr>
              <a:lnSpc>
                <a:spcPct val="100000"/>
              </a:lnSpc>
            </a:pPr>
            <a:endParaRPr lang="en-US" dirty="0"/>
          </a:p>
          <a:p>
            <a:pPr>
              <a:lnSpc>
                <a:spcPct val="100000"/>
              </a:lnSpc>
            </a:pPr>
            <a:r>
              <a:rPr lang="en-US" dirty="0"/>
              <a:t>7 – AWAITING THE CLIMAX OF THE </a:t>
            </a:r>
          </a:p>
          <a:p>
            <a:pPr>
              <a:lnSpc>
                <a:spcPct val="100000"/>
              </a:lnSpc>
              <a:spcBef>
                <a:spcPts val="600"/>
              </a:spcBef>
            </a:pPr>
            <a:r>
              <a:rPr lang="en-US" dirty="0"/>
              <a:t>      KINGDOM</a:t>
            </a:r>
          </a:p>
        </p:txBody>
      </p:sp>
      <p:pic>
        <p:nvPicPr>
          <p:cNvPr id="7" name="Picture Placeholder 6">
            <a:extLst>
              <a:ext uri="{FF2B5EF4-FFF2-40B4-BE49-F238E27FC236}">
                <a16:creationId xmlns:a16="http://schemas.microsoft.com/office/drawing/2014/main" id="{ECDF3BC2-819C-DE42-E9E2-FC26EAA0CD75}"/>
              </a:ext>
            </a:extLst>
          </p:cNvPr>
          <p:cNvPicPr>
            <a:picLocks noGrp="1" noChangeAspect="1"/>
          </p:cNvPicPr>
          <p:nvPr>
            <p:ph type="pic" sz="quarter" idx="10"/>
          </p:nvPr>
        </p:nvPicPr>
        <p:blipFill>
          <a:blip r:embed="rId2"/>
          <a:srcRect t="10505" b="10505"/>
          <a:stretch/>
        </p:blipFill>
        <p:spPr>
          <a:prstGeom prst="rect">
            <a:avLst/>
          </a:prstGeom>
        </p:spPr>
      </p:pic>
    </p:spTree>
    <p:extLst>
      <p:ext uri="{BB962C8B-B14F-4D97-AF65-F5344CB8AC3E}">
        <p14:creationId xmlns:p14="http://schemas.microsoft.com/office/powerpoint/2010/main" val="12993692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D96CFE4E-A82A-6385-2AA1-B123F0F93A3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AA4055-90BE-D742-8A26-D89668CFFB28}"/>
              </a:ext>
            </a:extLst>
          </p:cNvPr>
          <p:cNvSpPr>
            <a:spLocks noGrp="1"/>
          </p:cNvSpPr>
          <p:nvPr>
            <p:ph sz="quarter" idx="11"/>
          </p:nvPr>
        </p:nvSpPr>
        <p:spPr>
          <a:xfrm>
            <a:off x="439737" y="475524"/>
            <a:ext cx="11312525" cy="6181308"/>
          </a:xfrm>
        </p:spPr>
        <p:txBody>
          <a:bodyPr>
            <a:normAutofit fontScale="92500" lnSpcReduction="10000"/>
          </a:bodyPr>
          <a:lstStyle/>
          <a:p>
            <a:pPr>
              <a:lnSpc>
                <a:spcPct val="100000"/>
              </a:lnSpc>
            </a:pPr>
            <a:r>
              <a:rPr lang="en-US" sz="3200" i="1" dirty="0">
                <a:solidFill>
                  <a:srgbClr val="FFFFCC"/>
                </a:solidFill>
                <a:latin typeface="Book Antiqua" panose="02040602050305030304" pitchFamily="18" charset="0"/>
              </a:rPr>
              <a:t>Once, having been asked by the Pharisees when the kingdom of God would come, Jesus replied, “The kingdom of God does not come visibly, nor will people say, ‘Here it is,’ or ‘There it is,’ because the kingdom of God is within you.”</a:t>
            </a:r>
          </a:p>
          <a:p>
            <a:r>
              <a:rPr lang="en-US" sz="3000" dirty="0">
                <a:solidFill>
                  <a:srgbClr val="FFFFCC"/>
                </a:solidFill>
                <a:latin typeface="Book Antiqua" panose="02040602050305030304" pitchFamily="18" charset="0"/>
              </a:rPr>
              <a:t>								Lk. 17:20-21</a:t>
            </a:r>
          </a:p>
          <a:p>
            <a:pPr>
              <a:lnSpc>
                <a:spcPct val="110000"/>
              </a:lnSpc>
            </a:pPr>
            <a:r>
              <a:rPr lang="en-US" sz="3200" i="1" dirty="0">
                <a:solidFill>
                  <a:srgbClr val="FFFFCC"/>
                </a:solidFill>
                <a:latin typeface="Book Antiqua" panose="02040602050305030304" pitchFamily="18" charset="0"/>
              </a:rPr>
              <a:t>Once the owner of the house gets up and closes the door, you will stand outside knocking and pleading, “Sir, open the door for us.” But he will answer, “I don’t know you or where you come from.”  …there will be weeping there, and gnashing of teeth, when you see Abraham, Isaac, and Jacob and all the prophets in the kingdom of God, but you yourselves thrown out.</a:t>
            </a:r>
          </a:p>
          <a:p>
            <a:r>
              <a:rPr lang="en-US" sz="3000" dirty="0">
                <a:solidFill>
                  <a:srgbClr val="FFFFCC"/>
                </a:solidFill>
                <a:latin typeface="Book Antiqua" panose="02040602050305030304" pitchFamily="18" charset="0"/>
              </a:rPr>
              <a:t>								Lk. 13:25, 28</a:t>
            </a:r>
          </a:p>
          <a:p>
            <a:endParaRPr lang="en-US" sz="3200" i="1" dirty="0">
              <a:solidFill>
                <a:srgbClr val="FFFFCC"/>
              </a:solidFill>
              <a:latin typeface="Book Antiqua" panose="02040602050305030304" pitchFamily="18" charset="0"/>
            </a:endParaRPr>
          </a:p>
        </p:txBody>
      </p:sp>
      <p:sp>
        <p:nvSpPr>
          <p:cNvPr id="6" name="Slide Number Placeholder 5">
            <a:extLst>
              <a:ext uri="{FF2B5EF4-FFF2-40B4-BE49-F238E27FC236}">
                <a16:creationId xmlns:a16="http://schemas.microsoft.com/office/drawing/2014/main" id="{3941F56E-0F5A-A32A-B6C8-438460173727}"/>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24658711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D66F4-AF73-47A9-ADD8-321B23D431AC}"/>
              </a:ext>
            </a:extLst>
          </p:cNvPr>
          <p:cNvSpPr>
            <a:spLocks noGrp="1"/>
          </p:cNvSpPr>
          <p:nvPr>
            <p:ph type="title"/>
          </p:nvPr>
        </p:nvSpPr>
        <p:spPr>
          <a:xfrm>
            <a:off x="609600" y="277813"/>
            <a:ext cx="10972800" cy="1618956"/>
          </a:xfrm>
        </p:spPr>
        <p:txBody>
          <a:bodyPr>
            <a:normAutofit fontScale="90000"/>
          </a:bodyPr>
          <a:lstStyle/>
          <a:p>
            <a:pPr algn="ctr"/>
            <a:r>
              <a:rPr lang="en-US" b="1" i="0" dirty="0">
                <a:solidFill>
                  <a:srgbClr val="FF3300"/>
                </a:solidFill>
                <a:effectLst>
                  <a:outerShdw blurRad="38100" dist="38100" dir="2700000" algn="tl">
                    <a:srgbClr val="000000">
                      <a:alpha val="43137"/>
                    </a:srgbClr>
                  </a:outerShdw>
                </a:effectLst>
                <a:latin typeface="Arial Black" panose="020B0A04020102020204" pitchFamily="34" charset="0"/>
              </a:rPr>
              <a:t>The Already-Not Yet Tension</a:t>
            </a:r>
            <a:br>
              <a:rPr lang="en-US" b="1" i="0" dirty="0">
                <a:solidFill>
                  <a:srgbClr val="FFC000"/>
                </a:solidFill>
                <a:effectLst>
                  <a:outerShdw blurRad="38100" dist="38100" dir="2700000" algn="tl">
                    <a:srgbClr val="000000">
                      <a:alpha val="43137"/>
                    </a:srgbClr>
                  </a:outerShdw>
                </a:effectLst>
                <a:latin typeface="Arial Black" panose="020B0A04020102020204" pitchFamily="34" charset="0"/>
              </a:rPr>
            </a:br>
            <a:r>
              <a:rPr lang="en-US" sz="3100" b="1" dirty="0">
                <a:solidFill>
                  <a:schemeClr val="accent3">
                    <a:lumMod val="50000"/>
                  </a:schemeClr>
                </a:solidFill>
                <a:effectLst>
                  <a:outerShdw blurRad="38100" dist="38100" dir="2700000" algn="tl">
                    <a:srgbClr val="000000">
                      <a:alpha val="43137"/>
                    </a:srgbClr>
                  </a:outerShdw>
                </a:effectLst>
                <a:latin typeface="Arial Narrow" panose="020B0606020202030204" pitchFamily="34" charset="0"/>
              </a:rPr>
              <a:t>Jesus taught an inaugurated eschatology, which is to say, his disciples participated in both the present while anticipating the future.</a:t>
            </a:r>
            <a:br>
              <a:rPr lang="en-US" sz="3100" b="1" i="0" dirty="0">
                <a:solidFill>
                  <a:schemeClr val="accent3">
                    <a:lumMod val="50000"/>
                  </a:schemeClr>
                </a:solidFill>
                <a:effectLst>
                  <a:outerShdw blurRad="38100" dist="38100" dir="2700000" algn="tl">
                    <a:srgbClr val="000000">
                      <a:alpha val="43137"/>
                    </a:srgbClr>
                  </a:outerShdw>
                </a:effectLst>
                <a:latin typeface="Arial Narrow" panose="020B0606020202030204" pitchFamily="34" charset="0"/>
              </a:rPr>
            </a:br>
            <a:endParaRPr lang="en-US" sz="3100" i="0" dirty="0">
              <a:solidFill>
                <a:schemeClr val="accent3">
                  <a:lumMod val="50000"/>
                </a:schemeClr>
              </a:solidFill>
              <a:latin typeface="Arial Narrow" panose="020B0606020202030204" pitchFamily="34" charset="0"/>
            </a:endParaRPr>
          </a:p>
        </p:txBody>
      </p:sp>
      <p:sp>
        <p:nvSpPr>
          <p:cNvPr id="3" name="Text Placeholder 2">
            <a:extLst>
              <a:ext uri="{FF2B5EF4-FFF2-40B4-BE49-F238E27FC236}">
                <a16:creationId xmlns:a16="http://schemas.microsoft.com/office/drawing/2014/main" id="{589A7538-D776-4863-A239-F65D9A52F021}"/>
              </a:ext>
            </a:extLst>
          </p:cNvPr>
          <p:cNvSpPr>
            <a:spLocks noGrp="1"/>
          </p:cNvSpPr>
          <p:nvPr>
            <p:ph type="body" sz="half" idx="1"/>
          </p:nvPr>
        </p:nvSpPr>
        <p:spPr>
          <a:xfrm>
            <a:off x="253041" y="1896769"/>
            <a:ext cx="5741359" cy="4683418"/>
          </a:xfrm>
          <a:solidFill>
            <a:schemeClr val="accent3">
              <a:lumMod val="75000"/>
            </a:schemeClr>
          </a:solidFill>
          <a:ln>
            <a:solidFill>
              <a:schemeClr val="tx1"/>
            </a:solidFill>
          </a:ln>
        </p:spPr>
        <p:txBody>
          <a:bodyPr>
            <a:normAutofit/>
          </a:bodyPr>
          <a:lstStyle/>
          <a:p>
            <a:pPr marL="0" indent="0">
              <a:buNone/>
            </a:pPr>
            <a:r>
              <a:rPr lang="en-US" sz="3600" b="1" dirty="0">
                <a:solidFill>
                  <a:srgbClr val="FFC000"/>
                </a:solidFill>
                <a:effectLst>
                  <a:outerShdw blurRad="38100" dist="38100" dir="2700000" algn="tl">
                    <a:srgbClr val="000000">
                      <a:alpha val="43137"/>
                    </a:srgbClr>
                  </a:outerShdw>
                </a:effectLst>
              </a:rPr>
              <a:t>ALREADY</a:t>
            </a:r>
          </a:p>
          <a:p>
            <a:r>
              <a:rPr lang="en-US" sz="2400" i="1" dirty="0">
                <a:solidFill>
                  <a:schemeClr val="bg1"/>
                </a:solidFill>
                <a:effectLst>
                  <a:outerShdw blurRad="38100" dist="38100" dir="2700000" algn="tl">
                    <a:srgbClr val="000000">
                      <a:alpha val="43137"/>
                    </a:srgbClr>
                  </a:outerShdw>
                </a:effectLst>
              </a:rPr>
              <a:t>…the kingdom is within you (Lk. 17:20-21).</a:t>
            </a:r>
          </a:p>
          <a:p>
            <a:r>
              <a:rPr lang="en-US" sz="2400" i="1" dirty="0">
                <a:solidFill>
                  <a:schemeClr val="bg1"/>
                </a:solidFill>
                <a:effectLst>
                  <a:outerShdw blurRad="38100" dist="38100" dir="2700000" algn="tl">
                    <a:srgbClr val="000000">
                      <a:alpha val="43137"/>
                    </a:srgbClr>
                  </a:outerShdw>
                </a:effectLst>
              </a:rPr>
              <a:t>…it is a reign more than a realm (Mt. 5:3-10).</a:t>
            </a:r>
          </a:p>
          <a:p>
            <a:r>
              <a:rPr lang="en-US" sz="2400" i="1" dirty="0">
                <a:solidFill>
                  <a:schemeClr val="bg1"/>
                </a:solidFill>
                <a:effectLst>
                  <a:outerShdw blurRad="38100" dist="38100" dir="2700000" algn="tl">
                    <a:srgbClr val="000000">
                      <a:alpha val="43137"/>
                    </a:srgbClr>
                  </a:outerShdw>
                </a:effectLst>
              </a:rPr>
              <a:t>…it is not outwardly visible but is like a seed growing silently (Mk. 4:26-29).</a:t>
            </a:r>
          </a:p>
          <a:p>
            <a:r>
              <a:rPr lang="en-US" sz="2400" i="1" dirty="0">
                <a:solidFill>
                  <a:schemeClr val="bg1"/>
                </a:solidFill>
                <a:effectLst>
                  <a:outerShdw blurRad="38100" dist="38100" dir="2700000" algn="tl">
                    <a:srgbClr val="000000">
                      <a:alpha val="43137"/>
                    </a:srgbClr>
                  </a:outerShdw>
                </a:effectLst>
              </a:rPr>
              <a:t>…the kingdom will not come in the immediate future (Lk. 19:11).</a:t>
            </a:r>
            <a:endParaRPr lang="en-US" sz="2400" i="1" dirty="0">
              <a:solidFill>
                <a:schemeClr val="bg1"/>
              </a:solidFill>
            </a:endParaRPr>
          </a:p>
        </p:txBody>
      </p:sp>
      <p:sp>
        <p:nvSpPr>
          <p:cNvPr id="4" name="Content Placeholder 3">
            <a:extLst>
              <a:ext uri="{FF2B5EF4-FFF2-40B4-BE49-F238E27FC236}">
                <a16:creationId xmlns:a16="http://schemas.microsoft.com/office/drawing/2014/main" id="{584404D0-B8FF-4CBF-ADF7-11E097B670A3}"/>
              </a:ext>
            </a:extLst>
          </p:cNvPr>
          <p:cNvSpPr>
            <a:spLocks noGrp="1"/>
          </p:cNvSpPr>
          <p:nvPr>
            <p:ph sz="half" idx="2"/>
          </p:nvPr>
        </p:nvSpPr>
        <p:spPr>
          <a:xfrm>
            <a:off x="6197599" y="1896769"/>
            <a:ext cx="5741359" cy="4683418"/>
          </a:xfrm>
          <a:solidFill>
            <a:schemeClr val="bg2">
              <a:lumMod val="25000"/>
            </a:schemeClr>
          </a:solidFill>
          <a:ln>
            <a:solidFill>
              <a:schemeClr val="tx1"/>
            </a:solidFill>
          </a:ln>
        </p:spPr>
        <p:txBody>
          <a:bodyPr>
            <a:normAutofit/>
          </a:bodyPr>
          <a:lstStyle/>
          <a:p>
            <a:pPr marL="0" indent="0">
              <a:buNone/>
            </a:pPr>
            <a:r>
              <a:rPr lang="en-US" sz="3600" b="1" dirty="0">
                <a:solidFill>
                  <a:srgbClr val="FFC000"/>
                </a:solidFill>
                <a:effectLst>
                  <a:outerShdw blurRad="38100" dist="38100" dir="2700000" algn="tl">
                    <a:srgbClr val="000000">
                      <a:alpha val="43137"/>
                    </a:srgbClr>
                  </a:outerShdw>
                </a:effectLst>
              </a:rPr>
              <a:t>NOT  YET</a:t>
            </a:r>
          </a:p>
          <a:p>
            <a:r>
              <a:rPr lang="en-US" sz="2400" i="1" dirty="0">
                <a:solidFill>
                  <a:schemeClr val="bg1"/>
                </a:solidFill>
                <a:effectLst>
                  <a:outerShdw blurRad="38100" dist="38100" dir="2700000" algn="tl">
                    <a:srgbClr val="000000">
                      <a:alpha val="43137"/>
                    </a:srgbClr>
                  </a:outerShdw>
                </a:effectLst>
              </a:rPr>
              <a:t>…there will be a climax of the kingdom (Mt. 6:10).</a:t>
            </a:r>
          </a:p>
          <a:p>
            <a:r>
              <a:rPr lang="en-US" sz="2400" i="1" dirty="0">
                <a:solidFill>
                  <a:schemeClr val="bg1"/>
                </a:solidFill>
                <a:effectLst>
                  <a:outerShdw blurRad="38100" dist="38100" dir="2700000" algn="tl">
                    <a:srgbClr val="000000">
                      <a:alpha val="43137"/>
                    </a:srgbClr>
                  </a:outerShdw>
                </a:effectLst>
              </a:rPr>
              <a:t>…some, seeking to enter, will be shut out, but others, coming from every direction, will be included (Lk. 13:23-30).</a:t>
            </a:r>
          </a:p>
          <a:p>
            <a:r>
              <a:rPr lang="en-US" sz="2400" i="1" dirty="0">
                <a:solidFill>
                  <a:schemeClr val="bg1"/>
                </a:solidFill>
                <a:effectLst>
                  <a:outerShdw blurRad="38100" dist="38100" dir="2700000" algn="tl">
                    <a:srgbClr val="000000">
                      <a:alpha val="43137"/>
                    </a:srgbClr>
                  </a:outerShdw>
                </a:effectLst>
              </a:rPr>
              <a:t>….every follower of Jesus is obliged to be watchful and faithful, for the time of climax is unknown  (Mk. 13:33-37).</a:t>
            </a:r>
            <a:endParaRPr lang="en-US" sz="2400" i="1" dirty="0">
              <a:solidFill>
                <a:schemeClr val="bg1"/>
              </a:solidFill>
            </a:endParaRPr>
          </a:p>
        </p:txBody>
      </p:sp>
    </p:spTree>
    <p:extLst>
      <p:ext uri="{BB962C8B-B14F-4D97-AF65-F5344CB8AC3E}">
        <p14:creationId xmlns:p14="http://schemas.microsoft.com/office/powerpoint/2010/main" val="2104450620"/>
      </p:ext>
    </p:extLst>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randombar(horizontal)">
                                      <p:cBhvr>
                                        <p:cTn id="7" dur="500"/>
                                        <p:tgtEl>
                                          <p:spTgt spid="3">
                                            <p:bg/>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additive="base">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additive="base">
                                        <p:cTn id="3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4">
                                            <p:bg/>
                                          </p:spTgt>
                                        </p:tgtEl>
                                        <p:attrNameLst>
                                          <p:attrName>style.visibility</p:attrName>
                                        </p:attrNameLst>
                                      </p:cBhvr>
                                      <p:to>
                                        <p:strVal val="visible"/>
                                      </p:to>
                                    </p:set>
                                    <p:animEffect transition="in" filter="randombar(horizontal)">
                                      <p:cBhvr>
                                        <p:cTn id="39" dur="500"/>
                                        <p:tgtEl>
                                          <p:spTgt spid="4">
                                            <p:bg/>
                                          </p:spTgt>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4">
                                            <p:txEl>
                                              <p:pRg st="0" end="0"/>
                                            </p:txEl>
                                          </p:spTgt>
                                        </p:tgtEl>
                                        <p:attrNameLst>
                                          <p:attrName>style.visibility</p:attrName>
                                        </p:attrNameLst>
                                      </p:cBhvr>
                                      <p:to>
                                        <p:strVal val="visible"/>
                                      </p:to>
                                    </p:set>
                                    <p:animEffect transition="in" filter="randombar(horizontal)">
                                      <p:cBhvr>
                                        <p:cTn id="42" dur="500"/>
                                        <p:tgtEl>
                                          <p:spTgt spid="4">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4">
                                            <p:txEl>
                                              <p:pRg st="1" end="1"/>
                                            </p:txEl>
                                          </p:spTgt>
                                        </p:tgtEl>
                                        <p:attrNameLst>
                                          <p:attrName>style.visibility</p:attrName>
                                        </p:attrNameLst>
                                      </p:cBhvr>
                                      <p:to>
                                        <p:strVal val="visible"/>
                                      </p:to>
                                    </p:set>
                                    <p:anim calcmode="lin" valueType="num">
                                      <p:cBhvr additive="base">
                                        <p:cTn id="4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4">
                                            <p:txEl>
                                              <p:pRg st="2" end="2"/>
                                            </p:txEl>
                                          </p:spTgt>
                                        </p:tgtEl>
                                        <p:attrNameLst>
                                          <p:attrName>style.visibility</p:attrName>
                                        </p:attrNameLst>
                                      </p:cBhvr>
                                      <p:to>
                                        <p:strVal val="visible"/>
                                      </p:to>
                                    </p:set>
                                    <p:anim calcmode="lin" valueType="num">
                                      <p:cBhvr additive="base">
                                        <p:cTn id="5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4">
                                            <p:txEl>
                                              <p:pRg st="3" end="3"/>
                                            </p:txEl>
                                          </p:spTgt>
                                        </p:tgtEl>
                                        <p:attrNameLst>
                                          <p:attrName>style.visibility</p:attrName>
                                        </p:attrNameLst>
                                      </p:cBhvr>
                                      <p:to>
                                        <p:strVal val="visible"/>
                                      </p:to>
                                    </p:set>
                                    <p:anim calcmode="lin" valueType="num">
                                      <p:cBhvr additive="base">
                                        <p:cTn id="5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5E211-9960-774E-9ECF-BBF0A7479F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E14E00-9832-AEDE-3BFB-6D9E746D7F5D}"/>
              </a:ext>
            </a:extLst>
          </p:cNvPr>
          <p:cNvSpPr>
            <a:spLocks noGrp="1"/>
          </p:cNvSpPr>
          <p:nvPr>
            <p:ph type="title"/>
          </p:nvPr>
        </p:nvSpPr>
        <p:spPr>
          <a:xfrm>
            <a:off x="437626" y="206916"/>
            <a:ext cx="11311461" cy="1317084"/>
          </a:xfrm>
        </p:spPr>
        <p:txBody>
          <a:bodyPr>
            <a:normAutofit fontScale="90000"/>
          </a:bodyPr>
          <a:lstStyle/>
          <a:p>
            <a:r>
              <a:rPr lang="en-US" dirty="0"/>
              <a:t>Parable of the Ten Minas/Talents </a:t>
            </a:r>
            <a:br>
              <a:rPr lang="en-US" dirty="0"/>
            </a:br>
            <a:r>
              <a:rPr lang="en-US" dirty="0"/>
              <a:t>(Lk. 19:11-27; Mt. 25:14-30)</a:t>
            </a:r>
          </a:p>
        </p:txBody>
      </p:sp>
      <p:sp>
        <p:nvSpPr>
          <p:cNvPr id="3" name="Content Placeholder 2">
            <a:extLst>
              <a:ext uri="{FF2B5EF4-FFF2-40B4-BE49-F238E27FC236}">
                <a16:creationId xmlns:a16="http://schemas.microsoft.com/office/drawing/2014/main" id="{16B37C35-9577-FE17-0B65-E724DDDE0A7B}"/>
              </a:ext>
            </a:extLst>
          </p:cNvPr>
          <p:cNvSpPr>
            <a:spLocks noGrp="1"/>
          </p:cNvSpPr>
          <p:nvPr>
            <p:ph sz="quarter" idx="11"/>
          </p:nvPr>
        </p:nvSpPr>
        <p:spPr>
          <a:xfrm>
            <a:off x="431420" y="1921789"/>
            <a:ext cx="7156496" cy="4729295"/>
          </a:xfrm>
        </p:spPr>
        <p:txBody>
          <a:bodyPr>
            <a:normAutofit/>
          </a:bodyPr>
          <a:lstStyle/>
          <a:p>
            <a:pPr>
              <a:lnSpc>
                <a:spcPct val="100000"/>
              </a:lnSpc>
            </a:pPr>
            <a:r>
              <a:rPr lang="en-US" sz="2800" b="1" dirty="0">
                <a:solidFill>
                  <a:srgbClr val="FFFFCC"/>
                </a:solidFill>
              </a:rPr>
              <a:t>Jesus may have told this story more than once, since the setting in Luke, as well as several details, are different in Matthew. </a:t>
            </a:r>
          </a:p>
          <a:p>
            <a:pPr marL="344844" indent="-342900">
              <a:lnSpc>
                <a:spcPct val="100000"/>
              </a:lnSpc>
              <a:buFont typeface="Arial" panose="020B0604020202020204" pitchFamily="34" charset="0"/>
              <a:buChar char="•"/>
            </a:pPr>
            <a:r>
              <a:rPr lang="en-US" sz="2400" i="1" dirty="0">
                <a:solidFill>
                  <a:srgbClr val="FFC000"/>
                </a:solidFill>
              </a:rPr>
              <a:t>Luke speaks of minas, while Matthew speaks of talents. Both are measurements of weight, but with different values.</a:t>
            </a:r>
          </a:p>
          <a:p>
            <a:pPr marL="344844" indent="-342900">
              <a:lnSpc>
                <a:spcPct val="100000"/>
              </a:lnSpc>
              <a:buFont typeface="Arial" panose="020B0604020202020204" pitchFamily="34" charset="0"/>
              <a:buChar char="•"/>
            </a:pPr>
            <a:r>
              <a:rPr lang="en-US" sz="2400" i="1" dirty="0">
                <a:solidFill>
                  <a:srgbClr val="FFC000"/>
                </a:solidFill>
              </a:rPr>
              <a:t>Luke mentions ten servants; Matthew only mentions three.</a:t>
            </a:r>
          </a:p>
          <a:p>
            <a:pPr marL="344844" indent="-342900">
              <a:lnSpc>
                <a:spcPct val="100000"/>
              </a:lnSpc>
              <a:buFont typeface="Arial" panose="020B0604020202020204" pitchFamily="34" charset="0"/>
              <a:buChar char="•"/>
            </a:pPr>
            <a:r>
              <a:rPr lang="en-US" sz="2400" i="1" dirty="0">
                <a:solidFill>
                  <a:srgbClr val="FFC000"/>
                </a:solidFill>
              </a:rPr>
              <a:t>In Matthew’s version, jurisdiction over cities is not mentioned as it is Luke’s version. </a:t>
            </a:r>
          </a:p>
        </p:txBody>
      </p:sp>
      <p:sp>
        <p:nvSpPr>
          <p:cNvPr id="6" name="Slide Number Placeholder 5">
            <a:extLst>
              <a:ext uri="{FF2B5EF4-FFF2-40B4-BE49-F238E27FC236}">
                <a16:creationId xmlns:a16="http://schemas.microsoft.com/office/drawing/2014/main" id="{FB72EA42-0FFC-4962-C36D-2B0FCC7CDB1C}"/>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pic>
        <p:nvPicPr>
          <p:cNvPr id="5" name="Picture 4">
            <a:extLst>
              <a:ext uri="{FF2B5EF4-FFF2-40B4-BE49-F238E27FC236}">
                <a16:creationId xmlns:a16="http://schemas.microsoft.com/office/drawing/2014/main" id="{EC3BADA5-0B20-D38C-5ACC-9F16C362A827}"/>
              </a:ext>
            </a:extLst>
          </p:cNvPr>
          <p:cNvPicPr>
            <a:picLocks noChangeAspect="1"/>
          </p:cNvPicPr>
          <p:nvPr/>
        </p:nvPicPr>
        <p:blipFill>
          <a:blip r:embed="rId2"/>
          <a:stretch>
            <a:fillRect/>
          </a:stretch>
        </p:blipFill>
        <p:spPr>
          <a:xfrm>
            <a:off x="8293768" y="1796714"/>
            <a:ext cx="3419765" cy="4066748"/>
          </a:xfrm>
          <a:prstGeom prst="rect">
            <a:avLst/>
          </a:prstGeom>
        </p:spPr>
      </p:pic>
      <p:sp>
        <p:nvSpPr>
          <p:cNvPr id="7" name="TextBox 6">
            <a:extLst>
              <a:ext uri="{FF2B5EF4-FFF2-40B4-BE49-F238E27FC236}">
                <a16:creationId xmlns:a16="http://schemas.microsoft.com/office/drawing/2014/main" id="{7C948021-5EA7-C4B4-E8A1-BB6987685A65}"/>
              </a:ext>
            </a:extLst>
          </p:cNvPr>
          <p:cNvSpPr txBox="1"/>
          <p:nvPr/>
        </p:nvSpPr>
        <p:spPr>
          <a:xfrm>
            <a:off x="8069180" y="5881198"/>
            <a:ext cx="3882188" cy="646331"/>
          </a:xfrm>
          <a:prstGeom prst="rect">
            <a:avLst/>
          </a:prstGeom>
          <a:noFill/>
          <a:ln>
            <a:noFill/>
          </a:ln>
        </p:spPr>
        <p:txBody>
          <a:bodyPr wrap="square" rtlCol="0">
            <a:spAutoFit/>
          </a:bodyPr>
          <a:lstStyle/>
          <a:p>
            <a:pPr algn="ctr"/>
            <a:r>
              <a:rPr lang="en-US" i="1" dirty="0">
                <a:latin typeface="Times New Roman" panose="02020603050405020304" pitchFamily="18" charset="0"/>
                <a:cs typeface="Times New Roman" panose="02020603050405020304" pitchFamily="18" charset="0"/>
              </a:rPr>
              <a:t>One mina weight (about 1 ¼ pounds)</a:t>
            </a:r>
          </a:p>
          <a:p>
            <a:pPr algn="ctr"/>
            <a:r>
              <a:rPr lang="en-US" dirty="0">
                <a:latin typeface="Times New Roman" panose="02020603050405020304" pitchFamily="18" charset="0"/>
                <a:cs typeface="Times New Roman" panose="02020603050405020304" pitchFamily="18" charset="0"/>
              </a:rPr>
              <a:t>British Museum, London</a:t>
            </a:r>
          </a:p>
        </p:txBody>
      </p:sp>
    </p:spTree>
    <p:extLst>
      <p:ext uri="{BB962C8B-B14F-4D97-AF65-F5344CB8AC3E}">
        <p14:creationId xmlns:p14="http://schemas.microsoft.com/office/powerpoint/2010/main" val="3554569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E32E1-63EB-EFF2-98F1-AA94A83192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632348-DF3E-6B4A-2AA6-9BA407F9A546}"/>
              </a:ext>
            </a:extLst>
          </p:cNvPr>
          <p:cNvSpPr>
            <a:spLocks noGrp="1"/>
          </p:cNvSpPr>
          <p:nvPr>
            <p:ph type="title"/>
          </p:nvPr>
        </p:nvSpPr>
        <p:spPr>
          <a:xfrm>
            <a:off x="437626" y="206916"/>
            <a:ext cx="11311461" cy="1317084"/>
          </a:xfrm>
        </p:spPr>
        <p:txBody>
          <a:bodyPr>
            <a:normAutofit/>
          </a:bodyPr>
          <a:lstStyle/>
          <a:p>
            <a:r>
              <a:rPr lang="en-US" dirty="0"/>
              <a:t>The Setting for the Parable</a:t>
            </a:r>
          </a:p>
        </p:txBody>
      </p:sp>
      <p:sp>
        <p:nvSpPr>
          <p:cNvPr id="3" name="Content Placeholder 2">
            <a:extLst>
              <a:ext uri="{FF2B5EF4-FFF2-40B4-BE49-F238E27FC236}">
                <a16:creationId xmlns:a16="http://schemas.microsoft.com/office/drawing/2014/main" id="{290611DF-BF9E-D5D0-6E09-4FAC401BC9E1}"/>
              </a:ext>
            </a:extLst>
          </p:cNvPr>
          <p:cNvSpPr>
            <a:spLocks noGrp="1"/>
          </p:cNvSpPr>
          <p:nvPr>
            <p:ph sz="quarter" idx="11"/>
          </p:nvPr>
        </p:nvSpPr>
        <p:spPr>
          <a:xfrm>
            <a:off x="3320716" y="2037347"/>
            <a:ext cx="8723776" cy="4613737"/>
          </a:xfrm>
        </p:spPr>
        <p:txBody>
          <a:bodyPr>
            <a:normAutofit/>
          </a:bodyPr>
          <a:lstStyle/>
          <a:p>
            <a:pPr>
              <a:lnSpc>
                <a:spcPct val="100000"/>
              </a:lnSpc>
            </a:pPr>
            <a:r>
              <a:rPr lang="en-US" sz="2800" b="1" dirty="0">
                <a:solidFill>
                  <a:srgbClr val="FFFFCC"/>
                </a:solidFill>
              </a:rPr>
              <a:t>Jesus’ story was about an elite who traveled to a far country to secure an appointment as a client king. </a:t>
            </a:r>
          </a:p>
          <a:p>
            <a:pPr marL="344844" indent="-342900">
              <a:lnSpc>
                <a:spcPct val="100000"/>
              </a:lnSpc>
              <a:buFont typeface="Arial" panose="020B0604020202020204" pitchFamily="34" charset="0"/>
              <a:buChar char="•"/>
            </a:pPr>
            <a:r>
              <a:rPr lang="en-US" sz="2400" i="1" dirty="0">
                <a:solidFill>
                  <a:srgbClr val="FFC000"/>
                </a:solidFill>
              </a:rPr>
              <a:t>This actually happened in 4 BC, when Herod the Great died. </a:t>
            </a:r>
          </a:p>
          <a:p>
            <a:pPr marL="344844" indent="-342900">
              <a:lnSpc>
                <a:spcPct val="100000"/>
              </a:lnSpc>
              <a:buFont typeface="Arial" panose="020B0604020202020204" pitchFamily="34" charset="0"/>
              <a:buChar char="•"/>
            </a:pPr>
            <a:r>
              <a:rPr lang="en-US" sz="2400" i="1" dirty="0">
                <a:solidFill>
                  <a:srgbClr val="FFC000"/>
                </a:solidFill>
              </a:rPr>
              <a:t>His son, Archelaus, went to Rome to secure his status as the client king over Judah, which he received (though Caesar titled him an ethnarch, not a king).</a:t>
            </a:r>
          </a:p>
          <a:p>
            <a:pPr marL="344844" indent="-342900">
              <a:lnSpc>
                <a:spcPct val="100000"/>
              </a:lnSpc>
              <a:buFont typeface="Arial" panose="020B0604020202020204" pitchFamily="34" charset="0"/>
              <a:buChar char="•"/>
            </a:pPr>
            <a:r>
              <a:rPr lang="en-US" sz="2400" i="1" dirty="0">
                <a:solidFill>
                  <a:srgbClr val="FFC000"/>
                </a:solidFill>
              </a:rPr>
              <a:t>His listeners would surely have recalled this incident, since it was still within their historical memory.</a:t>
            </a:r>
          </a:p>
        </p:txBody>
      </p:sp>
      <p:sp>
        <p:nvSpPr>
          <p:cNvPr id="6" name="Slide Number Placeholder 5">
            <a:extLst>
              <a:ext uri="{FF2B5EF4-FFF2-40B4-BE49-F238E27FC236}">
                <a16:creationId xmlns:a16="http://schemas.microsoft.com/office/drawing/2014/main" id="{E967943E-C676-5FCA-6782-F0E409DA526C}"/>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pic>
        <p:nvPicPr>
          <p:cNvPr id="5" name="Picture 4">
            <a:extLst>
              <a:ext uri="{FF2B5EF4-FFF2-40B4-BE49-F238E27FC236}">
                <a16:creationId xmlns:a16="http://schemas.microsoft.com/office/drawing/2014/main" id="{072F7474-4F6C-95A6-6C40-D9EA2B196F00}"/>
              </a:ext>
            </a:extLst>
          </p:cNvPr>
          <p:cNvPicPr>
            <a:picLocks noChangeAspect="1"/>
          </p:cNvPicPr>
          <p:nvPr/>
        </p:nvPicPr>
        <p:blipFill>
          <a:blip r:embed="rId2"/>
          <a:srcRect r="49905"/>
          <a:stretch>
            <a:fillRect/>
          </a:stretch>
        </p:blipFill>
        <p:spPr>
          <a:xfrm>
            <a:off x="437626" y="1424486"/>
            <a:ext cx="2385785" cy="2314575"/>
          </a:xfrm>
          <a:prstGeom prst="rect">
            <a:avLst/>
          </a:prstGeom>
        </p:spPr>
      </p:pic>
      <p:sp>
        <p:nvSpPr>
          <p:cNvPr id="7" name="TextBox 6">
            <a:extLst>
              <a:ext uri="{FF2B5EF4-FFF2-40B4-BE49-F238E27FC236}">
                <a16:creationId xmlns:a16="http://schemas.microsoft.com/office/drawing/2014/main" id="{888E1EC2-5845-2D62-094F-5FE2EAFB7318}"/>
              </a:ext>
            </a:extLst>
          </p:cNvPr>
          <p:cNvSpPr txBox="1"/>
          <p:nvPr/>
        </p:nvSpPr>
        <p:spPr>
          <a:xfrm>
            <a:off x="436267" y="6211328"/>
            <a:ext cx="238714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Coin of Archelaus</a:t>
            </a:r>
          </a:p>
        </p:txBody>
      </p:sp>
      <p:pic>
        <p:nvPicPr>
          <p:cNvPr id="8" name="Picture 7">
            <a:extLst>
              <a:ext uri="{FF2B5EF4-FFF2-40B4-BE49-F238E27FC236}">
                <a16:creationId xmlns:a16="http://schemas.microsoft.com/office/drawing/2014/main" id="{D6BADB4D-7ADA-F362-31B5-6C9CE2CF8270}"/>
              </a:ext>
            </a:extLst>
          </p:cNvPr>
          <p:cNvPicPr>
            <a:picLocks noChangeAspect="1"/>
          </p:cNvPicPr>
          <p:nvPr/>
        </p:nvPicPr>
        <p:blipFill>
          <a:blip r:embed="rId2"/>
          <a:srcRect l="49876"/>
          <a:stretch>
            <a:fillRect/>
          </a:stretch>
        </p:blipFill>
        <p:spPr>
          <a:xfrm>
            <a:off x="436267" y="3839337"/>
            <a:ext cx="2387144" cy="2314575"/>
          </a:xfrm>
          <a:prstGeom prst="rect">
            <a:avLst/>
          </a:prstGeom>
        </p:spPr>
      </p:pic>
    </p:spTree>
    <p:extLst>
      <p:ext uri="{BB962C8B-B14F-4D97-AF65-F5344CB8AC3E}">
        <p14:creationId xmlns:p14="http://schemas.microsoft.com/office/powerpoint/2010/main" val="2107695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FB0F9-188F-748C-780F-36950ACBDE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92D0EE-ED48-972D-5E04-CBA6AA3DBE50}"/>
              </a:ext>
            </a:extLst>
          </p:cNvPr>
          <p:cNvSpPr>
            <a:spLocks noGrp="1"/>
          </p:cNvSpPr>
          <p:nvPr>
            <p:ph type="title"/>
          </p:nvPr>
        </p:nvSpPr>
        <p:spPr>
          <a:xfrm>
            <a:off x="437626" y="206916"/>
            <a:ext cx="11311461" cy="1317084"/>
          </a:xfrm>
        </p:spPr>
        <p:txBody>
          <a:bodyPr>
            <a:normAutofit/>
          </a:bodyPr>
          <a:lstStyle/>
          <a:p>
            <a:r>
              <a:rPr lang="en-US" dirty="0"/>
              <a:t>The Story</a:t>
            </a:r>
          </a:p>
        </p:txBody>
      </p:sp>
      <p:sp>
        <p:nvSpPr>
          <p:cNvPr id="3" name="Content Placeholder 2">
            <a:extLst>
              <a:ext uri="{FF2B5EF4-FFF2-40B4-BE49-F238E27FC236}">
                <a16:creationId xmlns:a16="http://schemas.microsoft.com/office/drawing/2014/main" id="{E692B475-7D72-DBAD-7680-E8D974D1C363}"/>
              </a:ext>
            </a:extLst>
          </p:cNvPr>
          <p:cNvSpPr>
            <a:spLocks noGrp="1"/>
          </p:cNvSpPr>
          <p:nvPr>
            <p:ph sz="quarter" idx="11"/>
          </p:nvPr>
        </p:nvSpPr>
        <p:spPr>
          <a:xfrm>
            <a:off x="431420" y="1921789"/>
            <a:ext cx="11312525" cy="4729295"/>
          </a:xfrm>
        </p:spPr>
        <p:txBody>
          <a:bodyPr>
            <a:normAutofit/>
          </a:bodyPr>
          <a:lstStyle/>
          <a:p>
            <a:pPr>
              <a:lnSpc>
                <a:spcPct val="100000"/>
              </a:lnSpc>
            </a:pPr>
            <a:r>
              <a:rPr lang="en-US" sz="2800" b="1" dirty="0">
                <a:solidFill>
                  <a:srgbClr val="FFFFCC"/>
                </a:solidFill>
              </a:rPr>
              <a:t>Before leaving, the elite assembled ten trusted servants and gave to each a </a:t>
            </a:r>
            <a:r>
              <a:rPr lang="en-US" sz="2800" b="1" i="1" dirty="0">
                <a:solidFill>
                  <a:srgbClr val="FFFFCC"/>
                </a:solidFill>
              </a:rPr>
              <a:t>mina</a:t>
            </a:r>
            <a:r>
              <a:rPr lang="en-US" sz="2800" b="1" dirty="0">
                <a:solidFill>
                  <a:srgbClr val="FFFFCC"/>
                </a:solidFill>
              </a:rPr>
              <a:t>, charging them to invest the wealth in his absence.</a:t>
            </a:r>
          </a:p>
          <a:p>
            <a:pPr marL="344844" indent="-342900">
              <a:lnSpc>
                <a:spcPct val="100000"/>
              </a:lnSpc>
              <a:buFont typeface="Arial" panose="020B0604020202020204" pitchFamily="34" charset="0"/>
              <a:buChar char="•"/>
            </a:pPr>
            <a:r>
              <a:rPr lang="en-US" sz="2400" i="1" dirty="0">
                <a:solidFill>
                  <a:srgbClr val="FFC000"/>
                </a:solidFill>
              </a:rPr>
              <a:t>When he returned and examined them, one servant had earned another ten minas and another five minas.</a:t>
            </a:r>
          </a:p>
          <a:p>
            <a:pPr marL="344844" indent="-342900">
              <a:lnSpc>
                <a:spcPct val="100000"/>
              </a:lnSpc>
              <a:buFont typeface="Arial" panose="020B0604020202020204" pitchFamily="34" charset="0"/>
              <a:buChar char="•"/>
            </a:pPr>
            <a:r>
              <a:rPr lang="en-US" sz="2400" i="1" dirty="0">
                <a:solidFill>
                  <a:srgbClr val="FFC000"/>
                </a:solidFill>
              </a:rPr>
              <a:t>Another servant, out of excessive caution, hid his mina and did not invest it at all, offering the lame excuse that he knew his lord was a hard man and he was afraid to risk anything.</a:t>
            </a:r>
          </a:p>
          <a:p>
            <a:pPr marL="344844" indent="-342900">
              <a:lnSpc>
                <a:spcPct val="100000"/>
              </a:lnSpc>
              <a:buFont typeface="Arial" panose="020B0604020202020204" pitchFamily="34" charset="0"/>
              <a:buChar char="•"/>
            </a:pPr>
            <a:r>
              <a:rPr lang="en-US" sz="2400" i="1" dirty="0">
                <a:solidFill>
                  <a:srgbClr val="FFC000"/>
                </a:solidFill>
              </a:rPr>
              <a:t>In the end, the new king took away his mina and gave it to the servant who had ten.</a:t>
            </a:r>
          </a:p>
        </p:txBody>
      </p:sp>
      <p:sp>
        <p:nvSpPr>
          <p:cNvPr id="6" name="Slide Number Placeholder 5">
            <a:extLst>
              <a:ext uri="{FF2B5EF4-FFF2-40B4-BE49-F238E27FC236}">
                <a16:creationId xmlns:a16="http://schemas.microsoft.com/office/drawing/2014/main" id="{35B81443-4B46-23EC-0E2D-D37CB1F5C1EE}"/>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2941866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C4DF9-3413-51B5-DA7D-463E1069EBB0}"/>
            </a:ext>
          </a:extLst>
        </p:cNvPr>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4E9FFFD7-42D7-A8D4-99FD-D23B8D8E6B99}"/>
              </a:ext>
            </a:extLst>
          </p:cNvPr>
          <p:cNvSpPr>
            <a:spLocks noGrp="1"/>
          </p:cNvSpPr>
          <p:nvPr>
            <p:ph type="sldNum" sz="quarter" idx="12"/>
          </p:nvPr>
        </p:nvSpPr>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D5B75B4-F1C4-4BE2-BD45-ED958BF0E6E8}" type="slidenum">
              <a:rPr kumimoji="0" lang="en-US" altLang="en-US" sz="1400" b="0" i="0" u="none" strike="noStrike" kern="1200" cap="none" spc="0" normalizeH="0" baseline="0" noProof="0" smtClean="0">
                <a:ln>
                  <a:noFill/>
                </a:ln>
                <a:solidFill>
                  <a:srgbClr val="FFFFFF"/>
                </a:solidFill>
                <a:effectLst>
                  <a:outerShdw blurRad="38100" dist="38100" dir="2700000" algn="tl">
                    <a:srgbClr val="000000"/>
                  </a:outerShdw>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altLang="en-US" sz="14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panose="020B0604020202020204" pitchFamily="34" charset="0"/>
              <a:ea typeface="+mn-ea"/>
              <a:cs typeface="+mn-cs"/>
            </a:endParaRPr>
          </a:p>
        </p:txBody>
      </p:sp>
      <p:sp>
        <p:nvSpPr>
          <p:cNvPr id="12" name="Content Placeholder 11">
            <a:extLst>
              <a:ext uri="{FF2B5EF4-FFF2-40B4-BE49-F238E27FC236}">
                <a16:creationId xmlns:a16="http://schemas.microsoft.com/office/drawing/2014/main" id="{C0A31170-0187-0524-A21C-B1327C38CDE7}"/>
              </a:ext>
            </a:extLst>
          </p:cNvPr>
          <p:cNvSpPr>
            <a:spLocks noGrp="1"/>
          </p:cNvSpPr>
          <p:nvPr>
            <p:ph sz="half" idx="1"/>
          </p:nvPr>
        </p:nvSpPr>
        <p:spPr>
          <a:xfrm>
            <a:off x="373066" y="5867240"/>
            <a:ext cx="8081123" cy="790067"/>
          </a:xfrm>
        </p:spPr>
        <p:txBody>
          <a:bodyPr/>
          <a:lstStyle/>
          <a:p>
            <a:pPr marL="0" indent="0" algn="ctr">
              <a:buNone/>
            </a:pPr>
            <a:r>
              <a:rPr lang="en-US" sz="2000" dirty="0">
                <a:latin typeface="Tahoma" panose="020B0604030504040204" pitchFamily="34" charset="0"/>
                <a:ea typeface="Tahoma" panose="020B0604030504040204" pitchFamily="34" charset="0"/>
                <a:cs typeface="Tahoma" panose="020B0604030504040204" pitchFamily="34" charset="0"/>
              </a:rPr>
              <a:t>Building in a wadi (a dry stream bed) would be an invitation for disaster, since in the wet season the wadi was subject to flash floods.</a:t>
            </a:r>
          </a:p>
        </p:txBody>
      </p:sp>
      <p:pic>
        <p:nvPicPr>
          <p:cNvPr id="6" name="Content Placeholder 5">
            <a:extLst>
              <a:ext uri="{FF2B5EF4-FFF2-40B4-BE49-F238E27FC236}">
                <a16:creationId xmlns:a16="http://schemas.microsoft.com/office/drawing/2014/main" id="{1E5EB322-7611-7991-B5E8-53FE73522994}"/>
              </a:ext>
            </a:extLst>
          </p:cNvPr>
          <p:cNvPicPr>
            <a:picLocks noGrp="1" noChangeAspect="1"/>
          </p:cNvPicPr>
          <p:nvPr>
            <p:ph sz="half" idx="2"/>
          </p:nvPr>
        </p:nvPicPr>
        <p:blipFill>
          <a:blip r:embed="rId2"/>
          <a:stretch>
            <a:fillRect/>
          </a:stretch>
        </p:blipFill>
        <p:spPr bwMode="auto">
          <a:xfrm>
            <a:off x="373066" y="353031"/>
            <a:ext cx="8081123" cy="5353953"/>
          </a:xfrm>
          <a:prstGeom prst="rect">
            <a:avLst/>
          </a:prstGeom>
          <a:noFill/>
          <a:ln>
            <a:noFill/>
          </a:ln>
          <a:effectLst/>
        </p:spPr>
      </p:pic>
      <p:sp>
        <p:nvSpPr>
          <p:cNvPr id="8" name="TextBox 7">
            <a:extLst>
              <a:ext uri="{FF2B5EF4-FFF2-40B4-BE49-F238E27FC236}">
                <a16:creationId xmlns:a16="http://schemas.microsoft.com/office/drawing/2014/main" id="{BEE817AB-5525-E36D-2B07-F83446770F30}"/>
              </a:ext>
            </a:extLst>
          </p:cNvPr>
          <p:cNvSpPr txBox="1"/>
          <p:nvPr/>
        </p:nvSpPr>
        <p:spPr>
          <a:xfrm>
            <a:off x="8737600" y="1014070"/>
            <a:ext cx="3081334" cy="4031873"/>
          </a:xfrm>
          <a:prstGeom prst="rect">
            <a:avLst/>
          </a:prstGeom>
          <a:noFill/>
        </p:spPr>
        <p:txBody>
          <a:bodyPr wrap="square" rtlCol="0">
            <a:spAutoFit/>
          </a:bodyPr>
          <a:lstStyle/>
          <a:p>
            <a:r>
              <a:rPr lang="en-US" sz="3200" i="1" dirty="0">
                <a:solidFill>
                  <a:srgbClr val="FFFFCC"/>
                </a:solidFill>
                <a:latin typeface="Baskerville Old Face" panose="02020602080505020303" pitchFamily="18" charset="0"/>
              </a:rPr>
              <a:t>“Everyone who hears these words of mine and does not put them into practice is like a foolish man who built his house on sand” </a:t>
            </a:r>
            <a:r>
              <a:rPr lang="en-US" sz="2000" dirty="0">
                <a:solidFill>
                  <a:srgbClr val="FFFFCC"/>
                </a:solidFill>
              </a:rPr>
              <a:t>(Mt. 7:26).</a:t>
            </a:r>
          </a:p>
        </p:txBody>
      </p:sp>
    </p:spTree>
    <p:extLst>
      <p:ext uri="{BB962C8B-B14F-4D97-AF65-F5344CB8AC3E}">
        <p14:creationId xmlns:p14="http://schemas.microsoft.com/office/powerpoint/2010/main" val="3077010238"/>
      </p:ext>
    </p:extLst>
  </p:cSld>
  <p:clrMapOvr>
    <a:masterClrMapping/>
  </p:clrMapOvr>
  <p:transition>
    <p:pull dir="d"/>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2C1B0-5A36-9733-9369-6F7085823F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8C0129-ADC9-775E-F5D0-F1F68D2C6600}"/>
              </a:ext>
            </a:extLst>
          </p:cNvPr>
          <p:cNvSpPr>
            <a:spLocks noGrp="1"/>
          </p:cNvSpPr>
          <p:nvPr>
            <p:ph type="title"/>
          </p:nvPr>
        </p:nvSpPr>
        <p:spPr/>
        <p:txBody>
          <a:bodyPr>
            <a:normAutofit/>
          </a:bodyPr>
          <a:lstStyle/>
          <a:p>
            <a:r>
              <a:rPr lang="en-US" dirty="0"/>
              <a:t>Two Primary Points…</a:t>
            </a:r>
          </a:p>
        </p:txBody>
      </p:sp>
      <p:sp>
        <p:nvSpPr>
          <p:cNvPr id="4" name="Text Placeholder 3">
            <a:extLst>
              <a:ext uri="{FF2B5EF4-FFF2-40B4-BE49-F238E27FC236}">
                <a16:creationId xmlns:a16="http://schemas.microsoft.com/office/drawing/2014/main" id="{9EAE45E6-517C-2982-E35B-50DB4CAD557D}"/>
              </a:ext>
            </a:extLst>
          </p:cNvPr>
          <p:cNvSpPr>
            <a:spLocks noGrp="1"/>
          </p:cNvSpPr>
          <p:nvPr>
            <p:ph type="body" sz="quarter" idx="11"/>
          </p:nvPr>
        </p:nvSpPr>
        <p:spPr>
          <a:xfrm>
            <a:off x="448055" y="1987298"/>
            <a:ext cx="5280845" cy="2547938"/>
          </a:xfrm>
        </p:spPr>
        <p:txBody>
          <a:bodyPr>
            <a:normAutofit/>
          </a:bodyPr>
          <a:lstStyle/>
          <a:p>
            <a:r>
              <a:rPr lang="en-US" sz="2400" dirty="0">
                <a:solidFill>
                  <a:srgbClr val="FFFF99"/>
                </a:solidFill>
              </a:rPr>
              <a:t>The master would be absent for a long period, and he expected his servants to be productive.</a:t>
            </a:r>
          </a:p>
        </p:txBody>
      </p:sp>
      <p:sp>
        <p:nvSpPr>
          <p:cNvPr id="7" name="Text Placeholder 6">
            <a:extLst>
              <a:ext uri="{FF2B5EF4-FFF2-40B4-BE49-F238E27FC236}">
                <a16:creationId xmlns:a16="http://schemas.microsoft.com/office/drawing/2014/main" id="{60684FAC-CE1B-7479-B50C-474CB13A0BE0}"/>
              </a:ext>
            </a:extLst>
          </p:cNvPr>
          <p:cNvSpPr>
            <a:spLocks noGrp="1"/>
          </p:cNvSpPr>
          <p:nvPr>
            <p:ph type="body" sz="quarter" idx="13"/>
          </p:nvPr>
        </p:nvSpPr>
        <p:spPr>
          <a:xfrm>
            <a:off x="6096000" y="1987298"/>
            <a:ext cx="5647945" cy="2547938"/>
          </a:xfrm>
        </p:spPr>
        <p:txBody>
          <a:bodyPr>
            <a:normAutofit/>
          </a:bodyPr>
          <a:lstStyle/>
          <a:p>
            <a:r>
              <a:rPr lang="en-US" sz="2400" dirty="0">
                <a:solidFill>
                  <a:srgbClr val="FFFF99"/>
                </a:solidFill>
              </a:rPr>
              <a:t>Irresponsibility would be inexcusable, for “…to everyone who has, more will be given, but as for the one who has nothing, even what he has will be taken away.”</a:t>
            </a:r>
          </a:p>
        </p:txBody>
      </p:sp>
      <p:sp>
        <p:nvSpPr>
          <p:cNvPr id="6" name="Slide Number Placeholder 5">
            <a:extLst>
              <a:ext uri="{FF2B5EF4-FFF2-40B4-BE49-F238E27FC236}">
                <a16:creationId xmlns:a16="http://schemas.microsoft.com/office/drawing/2014/main" id="{0C2AAE47-2F14-2D68-DD0B-FCCF02B4DF0D}"/>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
        <p:nvSpPr>
          <p:cNvPr id="10" name="TextBox 9">
            <a:extLst>
              <a:ext uri="{FF2B5EF4-FFF2-40B4-BE49-F238E27FC236}">
                <a16:creationId xmlns:a16="http://schemas.microsoft.com/office/drawing/2014/main" id="{F4267187-4108-38AD-017E-99F475CBEF98}"/>
              </a:ext>
            </a:extLst>
          </p:cNvPr>
          <p:cNvSpPr txBox="1"/>
          <p:nvPr/>
        </p:nvSpPr>
        <p:spPr>
          <a:xfrm>
            <a:off x="577516" y="4330260"/>
            <a:ext cx="11166429" cy="1569660"/>
          </a:xfrm>
          <a:prstGeom prst="rect">
            <a:avLst/>
          </a:prstGeom>
          <a:solidFill>
            <a:srgbClr val="C00000"/>
          </a:solidFill>
        </p:spPr>
        <p:txBody>
          <a:bodyPr wrap="square" rtlCol="0">
            <a:spAutoFit/>
          </a:bodyPr>
          <a:lstStyle/>
          <a:p>
            <a:pPr algn="ctr"/>
            <a:r>
              <a:rPr lang="en-US" sz="3200" dirty="0">
                <a:solidFill>
                  <a:srgbClr val="FFFFCC"/>
                </a:solidFill>
                <a:latin typeface="Eras Demi ITC" panose="020B0805030504020804" pitchFamily="34" charset="0"/>
              </a:rPr>
              <a:t>Christians have long understood the absence of the king to represent the interval between Christ’s 1</a:t>
            </a:r>
            <a:r>
              <a:rPr lang="en-US" sz="3200" baseline="30000" dirty="0">
                <a:solidFill>
                  <a:srgbClr val="FFFFCC"/>
                </a:solidFill>
                <a:latin typeface="Eras Demi ITC" panose="020B0805030504020804" pitchFamily="34" charset="0"/>
              </a:rPr>
              <a:t>st</a:t>
            </a:r>
            <a:r>
              <a:rPr lang="en-US" sz="3200" dirty="0">
                <a:solidFill>
                  <a:srgbClr val="FFFFCC"/>
                </a:solidFill>
                <a:latin typeface="Eras Demi ITC" panose="020B0805030504020804" pitchFamily="34" charset="0"/>
              </a:rPr>
              <a:t> and 2</a:t>
            </a:r>
            <a:r>
              <a:rPr lang="en-US" sz="3200" baseline="30000" dirty="0">
                <a:solidFill>
                  <a:srgbClr val="FFFFCC"/>
                </a:solidFill>
                <a:latin typeface="Eras Demi ITC" panose="020B0805030504020804" pitchFamily="34" charset="0"/>
              </a:rPr>
              <a:t>nd</a:t>
            </a:r>
            <a:r>
              <a:rPr lang="en-US" sz="3200" dirty="0">
                <a:solidFill>
                  <a:srgbClr val="FFFFCC"/>
                </a:solidFill>
                <a:latin typeface="Eras Demi ITC" panose="020B0805030504020804" pitchFamily="34" charset="0"/>
              </a:rPr>
              <a:t> coming.</a:t>
            </a:r>
          </a:p>
        </p:txBody>
      </p:sp>
    </p:spTree>
    <p:extLst>
      <p:ext uri="{BB962C8B-B14F-4D97-AF65-F5344CB8AC3E}">
        <p14:creationId xmlns:p14="http://schemas.microsoft.com/office/powerpoint/2010/main" val="73118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 calcmode="lin" valueType="num">
                                      <p:cBhvr>
                                        <p:cTn id="14"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7">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randombar(vertical)">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1.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25000"/>
            <a:lumOff val="75000"/>
          </a:schemeClr>
        </a:solidFill>
        <a:effectLst/>
      </p:bgPr>
    </p:bg>
    <p:spTree>
      <p:nvGrpSpPr>
        <p:cNvPr id="1" name="">
          <a:extLst>
            <a:ext uri="{FF2B5EF4-FFF2-40B4-BE49-F238E27FC236}">
              <a16:creationId xmlns:a16="http://schemas.microsoft.com/office/drawing/2014/main" id="{690B19F9-8795-7E72-4C18-7C36C59C36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12378A-C28E-F364-44E3-224278235667}"/>
              </a:ext>
            </a:extLst>
          </p:cNvPr>
          <p:cNvSpPr>
            <a:spLocks noGrp="1"/>
          </p:cNvSpPr>
          <p:nvPr>
            <p:ph type="title"/>
          </p:nvPr>
        </p:nvSpPr>
        <p:spPr>
          <a:xfrm>
            <a:off x="609600" y="214315"/>
            <a:ext cx="11315701" cy="1075224"/>
          </a:xfrm>
        </p:spPr>
        <p:txBody>
          <a:bodyPr/>
          <a:lstStyle/>
          <a:p>
            <a:r>
              <a:rPr lang="en-US" b="1" dirty="0"/>
              <a:t>DISCUSSION</a:t>
            </a:r>
          </a:p>
        </p:txBody>
      </p:sp>
      <p:sp>
        <p:nvSpPr>
          <p:cNvPr id="3" name="Content Placeholder 2">
            <a:extLst>
              <a:ext uri="{FF2B5EF4-FFF2-40B4-BE49-F238E27FC236}">
                <a16:creationId xmlns:a16="http://schemas.microsoft.com/office/drawing/2014/main" id="{561124CD-048B-1C3D-FE72-29507EB37B3C}"/>
              </a:ext>
            </a:extLst>
          </p:cNvPr>
          <p:cNvSpPr>
            <a:spLocks noGrp="1"/>
          </p:cNvSpPr>
          <p:nvPr>
            <p:ph idx="1"/>
          </p:nvPr>
        </p:nvSpPr>
        <p:spPr>
          <a:xfrm>
            <a:off x="782353" y="1709188"/>
            <a:ext cx="11142948" cy="4114800"/>
          </a:xfrm>
        </p:spPr>
        <p:txBody>
          <a:bodyPr/>
          <a:lstStyle/>
          <a:p>
            <a:r>
              <a:rPr lang="en-US" dirty="0"/>
              <a:t>How would you describe “being productive” in the kingdom of God?</a:t>
            </a:r>
          </a:p>
          <a:p>
            <a:r>
              <a:rPr lang="en-US" dirty="0"/>
              <a:t>How should contemporary Christians regard the promise of Christ to return and what should they do to prepare for it?</a:t>
            </a:r>
          </a:p>
        </p:txBody>
      </p:sp>
      <p:sp>
        <p:nvSpPr>
          <p:cNvPr id="4" name="Slide Number Placeholder 3">
            <a:extLst>
              <a:ext uri="{FF2B5EF4-FFF2-40B4-BE49-F238E27FC236}">
                <a16:creationId xmlns:a16="http://schemas.microsoft.com/office/drawing/2014/main" id="{57D292DB-72E7-8FDE-B2EB-39A94721C03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09CF4C-9BAA-4571-A0ED-E7994CE0369C}" type="slidenum">
              <a:rPr kumimoji="0" lang="en-US" altLang="en-US" sz="1400" b="0" i="0" u="none" strike="noStrike" kern="1200" cap="none" spc="0" normalizeH="0" baseline="0" noProof="0" smtClean="0">
                <a:ln>
                  <a:noFill/>
                </a:ln>
                <a:solidFill>
                  <a:srgbClr val="000000"/>
                </a:solidFill>
                <a:effectLst/>
                <a:uLnTx/>
                <a:uFillTx/>
                <a:latin typeface="Tahoma"/>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altLang="en-US" sz="1400" b="0" i="0" u="none" strike="noStrike" kern="1200" cap="none" spc="0" normalizeH="0" baseline="0" noProof="0">
              <a:ln>
                <a:noFill/>
              </a:ln>
              <a:solidFill>
                <a:srgbClr val="000000"/>
              </a:solidFill>
              <a:effectLst/>
              <a:uLnTx/>
              <a:uFillTx/>
              <a:latin typeface="Tahoma"/>
              <a:ea typeface="+mn-ea"/>
              <a:cs typeface="Arial"/>
            </a:endParaRPr>
          </a:p>
        </p:txBody>
      </p:sp>
    </p:spTree>
    <p:extLst>
      <p:ext uri="{BB962C8B-B14F-4D97-AF65-F5344CB8AC3E}">
        <p14:creationId xmlns:p14="http://schemas.microsoft.com/office/powerpoint/2010/main" val="2301728237"/>
      </p:ext>
    </p:extLst>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B09C2-826B-97E6-A253-F07AB99BF3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698B26-B44B-E71C-93B2-597759272687}"/>
              </a:ext>
            </a:extLst>
          </p:cNvPr>
          <p:cNvSpPr>
            <a:spLocks noGrp="1"/>
          </p:cNvSpPr>
          <p:nvPr>
            <p:ph type="title"/>
          </p:nvPr>
        </p:nvSpPr>
        <p:spPr>
          <a:xfrm>
            <a:off x="437626" y="206916"/>
            <a:ext cx="11311461" cy="1317084"/>
          </a:xfrm>
        </p:spPr>
        <p:txBody>
          <a:bodyPr>
            <a:normAutofit/>
          </a:bodyPr>
          <a:lstStyle/>
          <a:p>
            <a:r>
              <a:rPr lang="en-US" dirty="0"/>
              <a:t>Parable of the Servant’s Duty (Lk. 17:7-10)</a:t>
            </a:r>
          </a:p>
        </p:txBody>
      </p:sp>
      <p:sp>
        <p:nvSpPr>
          <p:cNvPr id="3" name="Content Placeholder 2">
            <a:extLst>
              <a:ext uri="{FF2B5EF4-FFF2-40B4-BE49-F238E27FC236}">
                <a16:creationId xmlns:a16="http://schemas.microsoft.com/office/drawing/2014/main" id="{1EB6CE26-869E-9BB9-95D5-290CFF14B0B0}"/>
              </a:ext>
            </a:extLst>
          </p:cNvPr>
          <p:cNvSpPr>
            <a:spLocks noGrp="1"/>
          </p:cNvSpPr>
          <p:nvPr>
            <p:ph sz="quarter" idx="11"/>
          </p:nvPr>
        </p:nvSpPr>
        <p:spPr>
          <a:xfrm>
            <a:off x="448055" y="1761370"/>
            <a:ext cx="11487271" cy="3853934"/>
          </a:xfrm>
        </p:spPr>
        <p:txBody>
          <a:bodyPr>
            <a:normAutofit lnSpcReduction="10000"/>
          </a:bodyPr>
          <a:lstStyle/>
          <a:p>
            <a:pPr>
              <a:lnSpc>
                <a:spcPct val="100000"/>
              </a:lnSpc>
            </a:pPr>
            <a:r>
              <a:rPr lang="en-US" sz="2800" b="1" dirty="0">
                <a:solidFill>
                  <a:srgbClr val="FFFFCC"/>
                </a:solidFill>
              </a:rPr>
              <a:t>This story of a small-scale farmer who could only afford one farm-hand emphasizes the ideal of stewardship.</a:t>
            </a:r>
          </a:p>
          <a:p>
            <a:pPr marL="344844" indent="-342900">
              <a:lnSpc>
                <a:spcPct val="100000"/>
              </a:lnSpc>
              <a:buFont typeface="Arial" panose="020B0604020202020204" pitchFamily="34" charset="0"/>
              <a:buChar char="•"/>
            </a:pPr>
            <a:r>
              <a:rPr lang="en-US" sz="2400" i="1" dirty="0">
                <a:solidFill>
                  <a:srgbClr val="FFC000"/>
                </a:solidFill>
              </a:rPr>
              <a:t>The one worker was responsible for plowing, watching the sheep, and then serving inside the house as well.</a:t>
            </a:r>
          </a:p>
          <a:p>
            <a:pPr marL="344844" indent="-342900">
              <a:lnSpc>
                <a:spcPct val="100000"/>
              </a:lnSpc>
              <a:buFont typeface="Arial" panose="020B0604020202020204" pitchFamily="34" charset="0"/>
              <a:buChar char="•"/>
            </a:pPr>
            <a:r>
              <a:rPr lang="en-US" sz="2400" i="1" dirty="0">
                <a:solidFill>
                  <a:srgbClr val="FFC000"/>
                </a:solidFill>
              </a:rPr>
              <a:t>Still, he would not expect the master to say, “Why don’t you sit down to eat (and I will serve you).” </a:t>
            </a:r>
          </a:p>
          <a:p>
            <a:pPr marL="344844" indent="-342900">
              <a:lnSpc>
                <a:spcPct val="100000"/>
              </a:lnSpc>
              <a:buFont typeface="Arial" panose="020B0604020202020204" pitchFamily="34" charset="0"/>
              <a:buChar char="•"/>
            </a:pPr>
            <a:r>
              <a:rPr lang="en-US" sz="2400" i="1" dirty="0">
                <a:solidFill>
                  <a:srgbClr val="FFC000"/>
                </a:solidFill>
              </a:rPr>
              <a:t>Much more likely, the master would say, “Prepare my meal, and afterwards you may eat.”</a:t>
            </a:r>
          </a:p>
          <a:p>
            <a:pPr marL="344844" indent="-342900">
              <a:lnSpc>
                <a:spcPct val="100000"/>
              </a:lnSpc>
              <a:buFont typeface="Arial" panose="020B0604020202020204" pitchFamily="34" charset="0"/>
              <a:buChar char="•"/>
            </a:pPr>
            <a:r>
              <a:rPr lang="en-US" sz="2400" i="1" dirty="0">
                <a:solidFill>
                  <a:srgbClr val="FFC000"/>
                </a:solidFill>
              </a:rPr>
              <a:t>The farmer doesn’t thank his worker, because he is only doing his duty.</a:t>
            </a:r>
          </a:p>
        </p:txBody>
      </p:sp>
      <p:sp>
        <p:nvSpPr>
          <p:cNvPr id="6" name="Slide Number Placeholder 5">
            <a:extLst>
              <a:ext uri="{FF2B5EF4-FFF2-40B4-BE49-F238E27FC236}">
                <a16:creationId xmlns:a16="http://schemas.microsoft.com/office/drawing/2014/main" id="{E1DD480F-4194-E755-B26D-58E8F952F215}"/>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
        <p:nvSpPr>
          <p:cNvPr id="4" name="TextBox 3">
            <a:extLst>
              <a:ext uri="{FF2B5EF4-FFF2-40B4-BE49-F238E27FC236}">
                <a16:creationId xmlns:a16="http://schemas.microsoft.com/office/drawing/2014/main" id="{1EC16B2E-E9A6-1F56-5A27-EB8EA2150330}"/>
              </a:ext>
            </a:extLst>
          </p:cNvPr>
          <p:cNvSpPr txBox="1"/>
          <p:nvPr/>
        </p:nvSpPr>
        <p:spPr>
          <a:xfrm>
            <a:off x="320842" y="5530239"/>
            <a:ext cx="11614484" cy="1077218"/>
          </a:xfrm>
          <a:prstGeom prst="rect">
            <a:avLst/>
          </a:prstGeom>
          <a:solidFill>
            <a:srgbClr val="870000"/>
          </a:solidFill>
        </p:spPr>
        <p:txBody>
          <a:bodyPr wrap="square" rtlCol="0">
            <a:spAutoFit/>
          </a:bodyPr>
          <a:lstStyle/>
          <a:p>
            <a:pPr algn="ctr"/>
            <a:r>
              <a:rPr lang="en-US" sz="3200" dirty="0">
                <a:solidFill>
                  <a:srgbClr val="FFFF99"/>
                </a:solidFill>
                <a:latin typeface="Agency FB" panose="020B0503020202020204" pitchFamily="34" charset="0"/>
              </a:rPr>
              <a:t>Similarly, God has every right to expect the best stewardship. People are not doing him a favor by being faithful: they are only doing their duty.</a:t>
            </a:r>
          </a:p>
        </p:txBody>
      </p:sp>
    </p:spTree>
    <p:extLst>
      <p:ext uri="{BB962C8B-B14F-4D97-AF65-F5344CB8AC3E}">
        <p14:creationId xmlns:p14="http://schemas.microsoft.com/office/powerpoint/2010/main" val="82775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4" presetClass="entr" presetSubtype="5"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randombar(vertical)">
                                      <p:cBhvr>
                                        <p:cTn id="3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E8CD1-ADE0-A977-8CE8-3F508B2EEC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25A0B7-79B0-FDB1-2655-527280956055}"/>
              </a:ext>
            </a:extLst>
          </p:cNvPr>
          <p:cNvSpPr>
            <a:spLocks noGrp="1"/>
          </p:cNvSpPr>
          <p:nvPr>
            <p:ph type="title"/>
          </p:nvPr>
        </p:nvSpPr>
        <p:spPr>
          <a:xfrm>
            <a:off x="437626" y="206916"/>
            <a:ext cx="11311461" cy="1317084"/>
          </a:xfrm>
        </p:spPr>
        <p:txBody>
          <a:bodyPr>
            <a:normAutofit/>
          </a:bodyPr>
          <a:lstStyle/>
          <a:p>
            <a:r>
              <a:rPr lang="en-US" dirty="0"/>
              <a:t>Parable of the Rich Farmer (Lk. 12:16-21)</a:t>
            </a:r>
          </a:p>
        </p:txBody>
      </p:sp>
      <p:sp>
        <p:nvSpPr>
          <p:cNvPr id="3" name="Content Placeholder 2">
            <a:extLst>
              <a:ext uri="{FF2B5EF4-FFF2-40B4-BE49-F238E27FC236}">
                <a16:creationId xmlns:a16="http://schemas.microsoft.com/office/drawing/2014/main" id="{6D8945C0-D78C-4B18-15AD-A33731304EB5}"/>
              </a:ext>
            </a:extLst>
          </p:cNvPr>
          <p:cNvSpPr>
            <a:spLocks noGrp="1"/>
          </p:cNvSpPr>
          <p:nvPr>
            <p:ph sz="quarter" idx="11"/>
          </p:nvPr>
        </p:nvSpPr>
        <p:spPr>
          <a:xfrm>
            <a:off x="654704" y="1921789"/>
            <a:ext cx="11094383" cy="3837327"/>
          </a:xfrm>
        </p:spPr>
        <p:txBody>
          <a:bodyPr>
            <a:normAutofit/>
          </a:bodyPr>
          <a:lstStyle/>
          <a:p>
            <a:pPr>
              <a:lnSpc>
                <a:spcPct val="100000"/>
              </a:lnSpc>
            </a:pPr>
            <a:r>
              <a:rPr lang="en-US" sz="2800" b="1" dirty="0">
                <a:solidFill>
                  <a:srgbClr val="FFFFCC"/>
                </a:solidFill>
              </a:rPr>
              <a:t>This story accentuates the fact that the crisis of the hour may not be in waiting for the end of the age, since death is a constant specter. </a:t>
            </a:r>
          </a:p>
          <a:p>
            <a:pPr marL="344844" indent="-342900">
              <a:lnSpc>
                <a:spcPct val="100000"/>
              </a:lnSpc>
              <a:buFont typeface="Arial" panose="020B0604020202020204" pitchFamily="34" charset="0"/>
              <a:buChar char="•"/>
            </a:pPr>
            <a:r>
              <a:rPr lang="en-US" sz="2400" i="1" dirty="0">
                <a:solidFill>
                  <a:srgbClr val="FFC000"/>
                </a:solidFill>
              </a:rPr>
              <a:t>Jesus gave this parable when pressed by a listener to urge his older brother to share an inheritance. </a:t>
            </a:r>
          </a:p>
          <a:p>
            <a:pPr marL="344844" indent="-342900">
              <a:lnSpc>
                <a:spcPct val="100000"/>
              </a:lnSpc>
              <a:buFont typeface="Arial" panose="020B0604020202020204" pitchFamily="34" charset="0"/>
              <a:buChar char="•"/>
            </a:pPr>
            <a:r>
              <a:rPr lang="en-US" sz="2400" i="1" dirty="0">
                <a:solidFill>
                  <a:srgbClr val="FFC000"/>
                </a:solidFill>
              </a:rPr>
              <a:t>Jesus refused to become involved in a family dispute, but he did offer a story warning against greed and the transitory nature of material wealth.</a:t>
            </a:r>
          </a:p>
        </p:txBody>
      </p:sp>
    </p:spTree>
    <p:extLst>
      <p:ext uri="{BB962C8B-B14F-4D97-AF65-F5344CB8AC3E}">
        <p14:creationId xmlns:p14="http://schemas.microsoft.com/office/powerpoint/2010/main" val="3954844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CCE7FD1-F013-B02E-CF28-CA9B088CAB9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5FAE52-5949-ABC4-620A-F1A9203CC790}"/>
              </a:ext>
            </a:extLst>
          </p:cNvPr>
          <p:cNvSpPr>
            <a:spLocks noGrp="1"/>
          </p:cNvSpPr>
          <p:nvPr>
            <p:ph sz="quarter" idx="11"/>
          </p:nvPr>
        </p:nvSpPr>
        <p:spPr>
          <a:xfrm>
            <a:off x="356992" y="296359"/>
            <a:ext cx="7404775" cy="6265282"/>
          </a:xfrm>
        </p:spPr>
        <p:txBody>
          <a:bodyPr>
            <a:normAutofit/>
          </a:bodyPr>
          <a:lstStyle/>
          <a:p>
            <a:pPr>
              <a:lnSpc>
                <a:spcPct val="100000"/>
              </a:lnSpc>
            </a:pPr>
            <a:r>
              <a:rPr lang="en-US" sz="2800" b="1" dirty="0">
                <a:solidFill>
                  <a:srgbClr val="FFFFCC"/>
                </a:solidFill>
              </a:rPr>
              <a:t>In the parable, a wealthy farmer intended to construct larger storage facilities in which to store his reaped grain.</a:t>
            </a:r>
          </a:p>
          <a:p>
            <a:pPr marL="344844" indent="-342900">
              <a:lnSpc>
                <a:spcPct val="100000"/>
              </a:lnSpc>
              <a:buFont typeface="Arial" panose="020B0604020202020204" pitchFamily="34" charset="0"/>
              <a:buChar char="•"/>
            </a:pPr>
            <a:r>
              <a:rPr lang="en-US" sz="2400" i="1" dirty="0">
                <a:solidFill>
                  <a:srgbClr val="FFC000"/>
                </a:solidFill>
              </a:rPr>
              <a:t>His primary thought was only what his wealth could bring—the satisfaction of eating well, drinking well, and a relaxed state of happy well-being. </a:t>
            </a:r>
          </a:p>
          <a:p>
            <a:pPr marL="344844" indent="-342900">
              <a:lnSpc>
                <a:spcPct val="100000"/>
              </a:lnSpc>
              <a:buFont typeface="Arial" panose="020B0604020202020204" pitchFamily="34" charset="0"/>
              <a:buChar char="•"/>
            </a:pPr>
            <a:r>
              <a:rPr lang="en-US" sz="2400" i="1" dirty="0">
                <a:solidFill>
                  <a:srgbClr val="FFC000"/>
                </a:solidFill>
              </a:rPr>
              <a:t>Unknown to him, that night he would die.</a:t>
            </a:r>
          </a:p>
          <a:p>
            <a:pPr marL="344844" indent="-342900">
              <a:lnSpc>
                <a:spcPct val="100000"/>
              </a:lnSpc>
              <a:buFont typeface="Arial" panose="020B0604020202020204" pitchFamily="34" charset="0"/>
              <a:buChar char="•"/>
            </a:pPr>
            <a:r>
              <a:rPr lang="en-US" sz="2400" i="1" dirty="0">
                <a:solidFill>
                  <a:srgbClr val="FFC000"/>
                </a:solidFill>
              </a:rPr>
              <a:t>Jesus went on to say that the meaning and value of life is not to be found in possessions, food, clothing, or even a longer life-span (Lk. 12:15, 23, 25). At the end of life, none of these things matter.</a:t>
            </a:r>
          </a:p>
          <a:p>
            <a:pPr marL="344844" indent="-342900">
              <a:lnSpc>
                <a:spcPct val="100000"/>
              </a:lnSpc>
              <a:buFont typeface="Arial" panose="020B0604020202020204" pitchFamily="34" charset="0"/>
              <a:buChar char="•"/>
            </a:pPr>
            <a:r>
              <a:rPr lang="en-US" sz="2400" i="1" dirty="0">
                <a:solidFill>
                  <a:srgbClr val="FFC000"/>
                </a:solidFill>
              </a:rPr>
              <a:t>Rather, what his disciples should seek first were the values of the kingdom of God (Lk. 12:31).</a:t>
            </a:r>
          </a:p>
        </p:txBody>
      </p:sp>
      <p:sp>
        <p:nvSpPr>
          <p:cNvPr id="6" name="Slide Number Placeholder 5">
            <a:extLst>
              <a:ext uri="{FF2B5EF4-FFF2-40B4-BE49-F238E27FC236}">
                <a16:creationId xmlns:a16="http://schemas.microsoft.com/office/drawing/2014/main" id="{17B0712E-1958-69C7-A23B-FF894A1AE4B4}"/>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pic>
        <p:nvPicPr>
          <p:cNvPr id="4" name="Picture 3">
            <a:extLst>
              <a:ext uri="{FF2B5EF4-FFF2-40B4-BE49-F238E27FC236}">
                <a16:creationId xmlns:a16="http://schemas.microsoft.com/office/drawing/2014/main" id="{839CAD68-0E3C-06A5-6388-892EA84282B4}"/>
              </a:ext>
            </a:extLst>
          </p:cNvPr>
          <p:cNvPicPr>
            <a:picLocks noChangeAspect="1"/>
          </p:cNvPicPr>
          <p:nvPr/>
        </p:nvPicPr>
        <p:blipFill>
          <a:blip r:embed="rId2"/>
          <a:stretch>
            <a:fillRect/>
          </a:stretch>
        </p:blipFill>
        <p:spPr>
          <a:xfrm>
            <a:off x="8038214" y="171929"/>
            <a:ext cx="3705731" cy="5034351"/>
          </a:xfrm>
          <a:prstGeom prst="rect">
            <a:avLst/>
          </a:prstGeom>
        </p:spPr>
      </p:pic>
      <p:sp>
        <p:nvSpPr>
          <p:cNvPr id="7" name="TextBox 6">
            <a:extLst>
              <a:ext uri="{FF2B5EF4-FFF2-40B4-BE49-F238E27FC236}">
                <a16:creationId xmlns:a16="http://schemas.microsoft.com/office/drawing/2014/main" id="{58DE9D3F-0E93-494F-E5D4-2B27544BFBE6}"/>
              </a:ext>
            </a:extLst>
          </p:cNvPr>
          <p:cNvSpPr txBox="1"/>
          <p:nvPr/>
        </p:nvSpPr>
        <p:spPr>
          <a:xfrm>
            <a:off x="7880600" y="5361312"/>
            <a:ext cx="4020958" cy="1200329"/>
          </a:xfrm>
          <a:prstGeom prst="rect">
            <a:avLst/>
          </a:prstGeom>
          <a:noFill/>
        </p:spPr>
        <p:txBody>
          <a:bodyPr wrap="square" rtlCol="0">
            <a:spAutoFit/>
          </a:bodyPr>
          <a:lstStyle/>
          <a:p>
            <a:pPr algn="ctr"/>
            <a:r>
              <a:rPr lang="en-US" dirty="0"/>
              <a:t>An ancient agricultural almanac describing the seasons for olive harvest, grain planting, hoeing flax, vine-tending, and summer fruit.</a:t>
            </a:r>
          </a:p>
        </p:txBody>
      </p:sp>
    </p:spTree>
    <p:extLst>
      <p:ext uri="{BB962C8B-B14F-4D97-AF65-F5344CB8AC3E}">
        <p14:creationId xmlns:p14="http://schemas.microsoft.com/office/powerpoint/2010/main" val="2075880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173E628F-4BA2-E23E-6349-C0C79866B6F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1EF6D2-3D83-1B4D-68B9-31F66D5E47FD}"/>
              </a:ext>
            </a:extLst>
          </p:cNvPr>
          <p:cNvSpPr>
            <a:spLocks noGrp="1"/>
          </p:cNvSpPr>
          <p:nvPr>
            <p:ph sz="quarter" idx="11"/>
          </p:nvPr>
        </p:nvSpPr>
        <p:spPr>
          <a:xfrm>
            <a:off x="4383359" y="873662"/>
            <a:ext cx="7566396" cy="5110675"/>
          </a:xfrm>
        </p:spPr>
        <p:txBody>
          <a:bodyPr>
            <a:normAutofit/>
          </a:bodyPr>
          <a:lstStyle/>
          <a:p>
            <a:pPr>
              <a:lnSpc>
                <a:spcPct val="100000"/>
              </a:lnSpc>
            </a:pPr>
            <a:r>
              <a:rPr lang="en-US" sz="6600" i="1" dirty="0">
                <a:solidFill>
                  <a:srgbClr val="FFFFCC"/>
                </a:solidFill>
                <a:latin typeface="Book Antiqua" panose="02040602050305030304" pitchFamily="18" charset="0"/>
              </a:rPr>
              <a:t>“Never send to know for whom the bell tolls; it tolls for thee.”</a:t>
            </a:r>
          </a:p>
          <a:p>
            <a:pPr>
              <a:lnSpc>
                <a:spcPct val="100000"/>
              </a:lnSpc>
              <a:spcBef>
                <a:spcPts val="0"/>
              </a:spcBef>
            </a:pPr>
            <a:endParaRPr lang="en-US" sz="3000" dirty="0">
              <a:solidFill>
                <a:srgbClr val="FFFFCC"/>
              </a:solidFill>
              <a:latin typeface="Book Antiqua" panose="02040602050305030304" pitchFamily="18" charset="0"/>
            </a:endParaRPr>
          </a:p>
          <a:p>
            <a:pPr>
              <a:lnSpc>
                <a:spcPct val="100000"/>
              </a:lnSpc>
              <a:spcBef>
                <a:spcPts val="0"/>
              </a:spcBef>
            </a:pPr>
            <a:r>
              <a:rPr lang="en-US" sz="2000" dirty="0">
                <a:solidFill>
                  <a:srgbClr val="FFFFCC"/>
                </a:solidFill>
                <a:latin typeface="Book Antiqua" panose="02040602050305030304" pitchFamily="18" charset="0"/>
              </a:rPr>
              <a:t>John Donne, Anglican Cleric and Dean of St. Paul’s Cathedral</a:t>
            </a:r>
          </a:p>
          <a:p>
            <a:pPr>
              <a:lnSpc>
                <a:spcPct val="100000"/>
              </a:lnSpc>
              <a:spcBef>
                <a:spcPts val="0"/>
              </a:spcBef>
            </a:pPr>
            <a:r>
              <a:rPr lang="en-US" sz="2000" dirty="0">
                <a:solidFill>
                  <a:srgbClr val="FFFFCC"/>
                </a:solidFill>
                <a:latin typeface="Book Antiqua" panose="02040602050305030304" pitchFamily="18" charset="0"/>
              </a:rPr>
              <a:t>Meditation 17</a:t>
            </a:r>
          </a:p>
          <a:p>
            <a:pPr>
              <a:lnSpc>
                <a:spcPct val="100000"/>
              </a:lnSpc>
              <a:spcBef>
                <a:spcPts val="0"/>
              </a:spcBef>
            </a:pPr>
            <a:r>
              <a:rPr lang="en-US" sz="2000" dirty="0">
                <a:solidFill>
                  <a:srgbClr val="FFFFCC"/>
                </a:solidFill>
                <a:latin typeface="Book Antiqua" panose="02040602050305030304" pitchFamily="18" charset="0"/>
              </a:rPr>
              <a:t>Devotions Upon Emergent Occasions</a:t>
            </a:r>
          </a:p>
          <a:p>
            <a:pPr>
              <a:lnSpc>
                <a:spcPct val="100000"/>
              </a:lnSpc>
              <a:spcBef>
                <a:spcPts val="0"/>
              </a:spcBef>
            </a:pPr>
            <a:r>
              <a:rPr lang="en-US" sz="2000" dirty="0">
                <a:solidFill>
                  <a:srgbClr val="FFFFCC"/>
                </a:solidFill>
                <a:latin typeface="Book Antiqua" panose="02040602050305030304" pitchFamily="18" charset="0"/>
              </a:rPr>
              <a:t>Published 1624</a:t>
            </a:r>
          </a:p>
          <a:p>
            <a:endParaRPr lang="en-US" sz="3200" i="1" dirty="0">
              <a:solidFill>
                <a:srgbClr val="FFFFCC"/>
              </a:solidFill>
              <a:latin typeface="Book Antiqua" panose="02040602050305030304" pitchFamily="18" charset="0"/>
            </a:endParaRPr>
          </a:p>
        </p:txBody>
      </p:sp>
      <p:sp>
        <p:nvSpPr>
          <p:cNvPr id="6" name="Slide Number Placeholder 5">
            <a:extLst>
              <a:ext uri="{FF2B5EF4-FFF2-40B4-BE49-F238E27FC236}">
                <a16:creationId xmlns:a16="http://schemas.microsoft.com/office/drawing/2014/main" id="{7896D8E4-B116-D75F-4FCA-D0447C727D2E}"/>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pic>
        <p:nvPicPr>
          <p:cNvPr id="4" name="Picture 3">
            <a:extLst>
              <a:ext uri="{FF2B5EF4-FFF2-40B4-BE49-F238E27FC236}">
                <a16:creationId xmlns:a16="http://schemas.microsoft.com/office/drawing/2014/main" id="{F63C5D16-1849-A9A2-92E0-BFFA2F0A06FC}"/>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Lst>
          </a:blip>
          <a:srcRect l="14668" r="15247"/>
          <a:stretch>
            <a:fillRect/>
          </a:stretch>
        </p:blipFill>
        <p:spPr>
          <a:xfrm>
            <a:off x="0" y="0"/>
            <a:ext cx="4025445" cy="6858000"/>
          </a:xfrm>
          <a:prstGeom prst="rect">
            <a:avLst/>
          </a:prstGeom>
        </p:spPr>
      </p:pic>
    </p:spTree>
    <p:extLst>
      <p:ext uri="{BB962C8B-B14F-4D97-AF65-F5344CB8AC3E}">
        <p14:creationId xmlns:p14="http://schemas.microsoft.com/office/powerpoint/2010/main" val="39363790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25000"/>
            <a:lumOff val="75000"/>
          </a:schemeClr>
        </a:solidFill>
        <a:effectLst/>
      </p:bgPr>
    </p:bg>
    <p:spTree>
      <p:nvGrpSpPr>
        <p:cNvPr id="1" name="">
          <a:extLst>
            <a:ext uri="{FF2B5EF4-FFF2-40B4-BE49-F238E27FC236}">
              <a16:creationId xmlns:a16="http://schemas.microsoft.com/office/drawing/2014/main" id="{CE5F9D4C-3399-283D-3FB8-9949095A54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0CE5D9-B075-B7B0-24DF-757EC31F8652}"/>
              </a:ext>
            </a:extLst>
          </p:cNvPr>
          <p:cNvSpPr>
            <a:spLocks noGrp="1"/>
          </p:cNvSpPr>
          <p:nvPr>
            <p:ph type="title"/>
          </p:nvPr>
        </p:nvSpPr>
        <p:spPr>
          <a:xfrm>
            <a:off x="609600" y="214315"/>
            <a:ext cx="11315701" cy="1075224"/>
          </a:xfrm>
        </p:spPr>
        <p:txBody>
          <a:bodyPr/>
          <a:lstStyle/>
          <a:p>
            <a:r>
              <a:rPr lang="en-US" b="1" dirty="0"/>
              <a:t>DISCUSSION</a:t>
            </a:r>
          </a:p>
        </p:txBody>
      </p:sp>
      <p:sp>
        <p:nvSpPr>
          <p:cNvPr id="3" name="Content Placeholder 2">
            <a:extLst>
              <a:ext uri="{FF2B5EF4-FFF2-40B4-BE49-F238E27FC236}">
                <a16:creationId xmlns:a16="http://schemas.microsoft.com/office/drawing/2014/main" id="{D1A70D1D-C2C1-A295-BB02-AA7272F151B3}"/>
              </a:ext>
            </a:extLst>
          </p:cNvPr>
          <p:cNvSpPr>
            <a:spLocks noGrp="1"/>
          </p:cNvSpPr>
          <p:nvPr>
            <p:ph idx="1"/>
          </p:nvPr>
        </p:nvSpPr>
        <p:spPr>
          <a:xfrm>
            <a:off x="782353" y="1709188"/>
            <a:ext cx="11142948" cy="4114800"/>
          </a:xfrm>
        </p:spPr>
        <p:txBody>
          <a:bodyPr/>
          <a:lstStyle/>
          <a:p>
            <a:r>
              <a:rPr lang="en-US" dirty="0"/>
              <a:t>Jesus spoke about faith and faithfulness, but also about duty. What is the relationship between faith and duty?</a:t>
            </a:r>
          </a:p>
          <a:p>
            <a:r>
              <a:rPr lang="en-US" dirty="0"/>
              <a:t>How similar is the rich farmer’s mindset to our modern plans for retirement--eating well, drinking well, and achieving a relaxed state of happy well-being. </a:t>
            </a:r>
          </a:p>
          <a:p>
            <a:endParaRPr lang="en-US" dirty="0"/>
          </a:p>
        </p:txBody>
      </p:sp>
      <p:sp>
        <p:nvSpPr>
          <p:cNvPr id="4" name="Slide Number Placeholder 3">
            <a:extLst>
              <a:ext uri="{FF2B5EF4-FFF2-40B4-BE49-F238E27FC236}">
                <a16:creationId xmlns:a16="http://schemas.microsoft.com/office/drawing/2014/main" id="{55E8BCF1-15CF-81D1-B43F-7881B9ED208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09CF4C-9BAA-4571-A0ED-E7994CE0369C}" type="slidenum">
              <a:rPr kumimoji="0" lang="en-US" altLang="en-US" sz="1400" b="0" i="0" u="none" strike="noStrike" kern="1200" cap="none" spc="0" normalizeH="0" baseline="0" noProof="0" smtClean="0">
                <a:ln>
                  <a:noFill/>
                </a:ln>
                <a:solidFill>
                  <a:srgbClr val="000000"/>
                </a:solidFill>
                <a:effectLst/>
                <a:uLnTx/>
                <a:uFillTx/>
                <a:latin typeface="Tahoma"/>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altLang="en-US" sz="1400" b="0" i="0" u="none" strike="noStrike" kern="1200" cap="none" spc="0" normalizeH="0" baseline="0" noProof="0">
              <a:ln>
                <a:noFill/>
              </a:ln>
              <a:solidFill>
                <a:srgbClr val="000000"/>
              </a:solidFill>
              <a:effectLst/>
              <a:uLnTx/>
              <a:uFillTx/>
              <a:latin typeface="Tahoma"/>
              <a:ea typeface="+mn-ea"/>
              <a:cs typeface="Arial"/>
            </a:endParaRPr>
          </a:p>
        </p:txBody>
      </p:sp>
    </p:spTree>
    <p:extLst>
      <p:ext uri="{BB962C8B-B14F-4D97-AF65-F5344CB8AC3E}">
        <p14:creationId xmlns:p14="http://schemas.microsoft.com/office/powerpoint/2010/main" val="2321039044"/>
      </p:ext>
    </p:extLst>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38764-59A6-A912-EF82-01D22A8C96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23F722-8162-DC1A-0E00-30213512D0AE}"/>
              </a:ext>
            </a:extLst>
          </p:cNvPr>
          <p:cNvSpPr>
            <a:spLocks noGrp="1"/>
          </p:cNvSpPr>
          <p:nvPr>
            <p:ph type="title"/>
          </p:nvPr>
        </p:nvSpPr>
        <p:spPr>
          <a:xfrm>
            <a:off x="437626" y="206916"/>
            <a:ext cx="11311461" cy="1317084"/>
          </a:xfrm>
        </p:spPr>
        <p:txBody>
          <a:bodyPr>
            <a:normAutofit/>
          </a:bodyPr>
          <a:lstStyle/>
          <a:p>
            <a:r>
              <a:rPr lang="en-US" dirty="0"/>
              <a:t>Parables About the End of the Age</a:t>
            </a:r>
          </a:p>
        </p:txBody>
      </p:sp>
      <p:sp>
        <p:nvSpPr>
          <p:cNvPr id="3" name="Content Placeholder 2">
            <a:extLst>
              <a:ext uri="{FF2B5EF4-FFF2-40B4-BE49-F238E27FC236}">
                <a16:creationId xmlns:a16="http://schemas.microsoft.com/office/drawing/2014/main" id="{BB57342E-CEB3-377C-020F-97E3B118EFF4}"/>
              </a:ext>
            </a:extLst>
          </p:cNvPr>
          <p:cNvSpPr>
            <a:spLocks noGrp="1"/>
          </p:cNvSpPr>
          <p:nvPr>
            <p:ph sz="quarter" idx="11"/>
          </p:nvPr>
        </p:nvSpPr>
        <p:spPr>
          <a:xfrm>
            <a:off x="431421" y="1921789"/>
            <a:ext cx="5969380" cy="4729295"/>
          </a:xfrm>
        </p:spPr>
        <p:txBody>
          <a:bodyPr>
            <a:normAutofit/>
          </a:bodyPr>
          <a:lstStyle/>
          <a:p>
            <a:pPr>
              <a:lnSpc>
                <a:spcPct val="100000"/>
              </a:lnSpc>
            </a:pPr>
            <a:r>
              <a:rPr lang="en-US" sz="2800" b="1" dirty="0">
                <a:solidFill>
                  <a:srgbClr val="FFFFCC"/>
                </a:solidFill>
              </a:rPr>
              <a:t>As Jesus drew near the end of his public ministry, he became more explicit in predicting the end of the 2</a:t>
            </a:r>
            <a:r>
              <a:rPr lang="en-US" sz="2800" b="1" baseline="30000" dirty="0">
                <a:solidFill>
                  <a:srgbClr val="FFFFCC"/>
                </a:solidFill>
              </a:rPr>
              <a:t>nd</a:t>
            </a:r>
            <a:r>
              <a:rPr lang="en-US" sz="2800" b="1" dirty="0">
                <a:solidFill>
                  <a:srgbClr val="FFFFCC"/>
                </a:solidFill>
              </a:rPr>
              <a:t> Temple. </a:t>
            </a:r>
          </a:p>
          <a:p>
            <a:pPr marL="344844" indent="-342900">
              <a:lnSpc>
                <a:spcPct val="100000"/>
              </a:lnSpc>
              <a:buFont typeface="Arial" panose="020B0604020202020204" pitchFamily="34" charset="0"/>
              <a:buChar char="•"/>
            </a:pPr>
            <a:r>
              <a:rPr lang="en-US" sz="2400" i="1" dirty="0">
                <a:solidFill>
                  <a:srgbClr val="FFC000"/>
                </a:solidFill>
              </a:rPr>
              <a:t>What is usually called his Olivet Discourse (Mt. 24-25; Mk. 13; Lk. 21) brings together the events of the temple’s destruction with the final events at the end of the age.</a:t>
            </a:r>
          </a:p>
          <a:p>
            <a:pPr marL="344844" indent="-342900">
              <a:lnSpc>
                <a:spcPct val="100000"/>
              </a:lnSpc>
              <a:buFont typeface="Arial" panose="020B0604020202020204" pitchFamily="34" charset="0"/>
              <a:buChar char="•"/>
            </a:pPr>
            <a:r>
              <a:rPr lang="en-US" sz="2400" i="1" dirty="0">
                <a:solidFill>
                  <a:srgbClr val="FFC000"/>
                </a:solidFill>
              </a:rPr>
              <a:t>He gave several parables in this regard.</a:t>
            </a:r>
          </a:p>
        </p:txBody>
      </p:sp>
      <p:sp>
        <p:nvSpPr>
          <p:cNvPr id="6" name="Slide Number Placeholder 5">
            <a:extLst>
              <a:ext uri="{FF2B5EF4-FFF2-40B4-BE49-F238E27FC236}">
                <a16:creationId xmlns:a16="http://schemas.microsoft.com/office/drawing/2014/main" id="{C2600A63-CA37-B976-9D38-29C54F93C360}"/>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pic>
        <p:nvPicPr>
          <p:cNvPr id="5" name="Picture 4">
            <a:extLst>
              <a:ext uri="{FF2B5EF4-FFF2-40B4-BE49-F238E27FC236}">
                <a16:creationId xmlns:a16="http://schemas.microsoft.com/office/drawing/2014/main" id="{3DC4788D-B2B0-96F7-640F-3934135A3EB6}"/>
              </a:ext>
            </a:extLst>
          </p:cNvPr>
          <p:cNvPicPr>
            <a:picLocks noChangeAspect="1"/>
          </p:cNvPicPr>
          <p:nvPr/>
        </p:nvPicPr>
        <p:blipFill>
          <a:blip r:embed="rId2"/>
          <a:stretch>
            <a:fillRect/>
          </a:stretch>
        </p:blipFill>
        <p:spPr>
          <a:xfrm>
            <a:off x="6640473" y="1921789"/>
            <a:ext cx="5120106" cy="3399063"/>
          </a:xfrm>
          <a:prstGeom prst="rect">
            <a:avLst/>
          </a:prstGeom>
        </p:spPr>
      </p:pic>
      <p:sp>
        <p:nvSpPr>
          <p:cNvPr id="7" name="TextBox 6">
            <a:extLst>
              <a:ext uri="{FF2B5EF4-FFF2-40B4-BE49-F238E27FC236}">
                <a16:creationId xmlns:a16="http://schemas.microsoft.com/office/drawing/2014/main" id="{8882BD36-35EB-33FA-E31C-63421641B58A}"/>
              </a:ext>
            </a:extLst>
          </p:cNvPr>
          <p:cNvSpPr txBox="1"/>
          <p:nvPr/>
        </p:nvSpPr>
        <p:spPr>
          <a:xfrm>
            <a:off x="6689558" y="5368978"/>
            <a:ext cx="5071021" cy="1323439"/>
          </a:xfrm>
          <a:prstGeom prst="rect">
            <a:avLst/>
          </a:prstGeom>
          <a:noFill/>
        </p:spPr>
        <p:txBody>
          <a:bodyPr wrap="square" rtlCol="0">
            <a:spAutoFit/>
          </a:bodyPr>
          <a:lstStyle/>
          <a:p>
            <a:pPr algn="ctr"/>
            <a:r>
              <a:rPr lang="en-US" sz="2000" i="1" dirty="0">
                <a:latin typeface="Times New Roman" panose="02020603050405020304" pitchFamily="18" charset="0"/>
                <a:cs typeface="Times New Roman" panose="02020603050405020304" pitchFamily="18" charset="0"/>
              </a:rPr>
              <a:t>Stones from the 2</a:t>
            </a:r>
            <a:r>
              <a:rPr lang="en-US" sz="2000" i="1" baseline="30000" dirty="0">
                <a:latin typeface="Times New Roman" panose="02020603050405020304" pitchFamily="18" charset="0"/>
                <a:cs typeface="Times New Roman" panose="02020603050405020304" pitchFamily="18" charset="0"/>
              </a:rPr>
              <a:t>nd</a:t>
            </a:r>
            <a:r>
              <a:rPr lang="en-US" sz="2000" i="1" dirty="0">
                <a:latin typeface="Times New Roman" panose="02020603050405020304" pitchFamily="18" charset="0"/>
                <a:cs typeface="Times New Roman" panose="02020603050405020304" pitchFamily="18" charset="0"/>
              </a:rPr>
              <a:t> Temple, when the Romans destroyed it, lie just as they fell two millennia ago. Jesus said “not one stone would be left on another” (Mt. 24:2).</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3123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7B1CC-7D86-9636-56B9-4B1B3750F9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E4C5CF-9846-1904-4178-421C93024F6F}"/>
              </a:ext>
            </a:extLst>
          </p:cNvPr>
          <p:cNvSpPr>
            <a:spLocks noGrp="1"/>
          </p:cNvSpPr>
          <p:nvPr>
            <p:ph type="title"/>
          </p:nvPr>
        </p:nvSpPr>
        <p:spPr>
          <a:xfrm>
            <a:off x="437626" y="206916"/>
            <a:ext cx="11311461" cy="1317084"/>
          </a:xfrm>
        </p:spPr>
        <p:txBody>
          <a:bodyPr>
            <a:normAutofit fontScale="90000"/>
          </a:bodyPr>
          <a:lstStyle/>
          <a:p>
            <a:r>
              <a:rPr lang="en-US" dirty="0"/>
              <a:t>Parable of the Burglar </a:t>
            </a:r>
            <a:br>
              <a:rPr lang="en-US" dirty="0"/>
            </a:br>
            <a:r>
              <a:rPr lang="en-US" dirty="0"/>
              <a:t>(Mt. 24:42-44; Lk. 12:39-40)</a:t>
            </a:r>
          </a:p>
        </p:txBody>
      </p:sp>
      <p:sp>
        <p:nvSpPr>
          <p:cNvPr id="3" name="Content Placeholder 2">
            <a:extLst>
              <a:ext uri="{FF2B5EF4-FFF2-40B4-BE49-F238E27FC236}">
                <a16:creationId xmlns:a16="http://schemas.microsoft.com/office/drawing/2014/main" id="{E8336414-ABA7-C8EC-4C50-D7863CE39AEA}"/>
              </a:ext>
            </a:extLst>
          </p:cNvPr>
          <p:cNvSpPr>
            <a:spLocks noGrp="1"/>
          </p:cNvSpPr>
          <p:nvPr>
            <p:ph sz="quarter" idx="11"/>
          </p:nvPr>
        </p:nvSpPr>
        <p:spPr>
          <a:xfrm>
            <a:off x="431420" y="1921789"/>
            <a:ext cx="11312525" cy="4729295"/>
          </a:xfrm>
        </p:spPr>
        <p:txBody>
          <a:bodyPr>
            <a:normAutofit/>
          </a:bodyPr>
          <a:lstStyle/>
          <a:p>
            <a:pPr>
              <a:lnSpc>
                <a:spcPct val="100000"/>
              </a:lnSpc>
            </a:pPr>
            <a:r>
              <a:rPr lang="en-US" sz="2800" b="1" dirty="0">
                <a:solidFill>
                  <a:srgbClr val="FFFFCC"/>
                </a:solidFill>
              </a:rPr>
              <a:t>In order to stress that his disciples should always be awaiting his return, Jesus gave the short parable of the burglar. </a:t>
            </a:r>
          </a:p>
          <a:p>
            <a:pPr marL="344844" indent="-342900">
              <a:lnSpc>
                <a:spcPct val="100000"/>
              </a:lnSpc>
              <a:buFont typeface="Arial" panose="020B0604020202020204" pitchFamily="34" charset="0"/>
              <a:buChar char="•"/>
            </a:pPr>
            <a:r>
              <a:rPr lang="en-US" sz="2400" i="1" dirty="0">
                <a:solidFill>
                  <a:srgbClr val="FFC000"/>
                </a:solidFill>
              </a:rPr>
              <a:t>No burglar sends out notices when he intends to rob someone’s home! It always is at an unexpected time.</a:t>
            </a:r>
          </a:p>
          <a:p>
            <a:pPr marL="344844" indent="-342900">
              <a:lnSpc>
                <a:spcPct val="100000"/>
              </a:lnSpc>
              <a:buFont typeface="Arial" panose="020B0604020202020204" pitchFamily="34" charset="0"/>
              <a:buChar char="•"/>
            </a:pPr>
            <a:r>
              <a:rPr lang="en-US" sz="2400" i="1" dirty="0">
                <a:solidFill>
                  <a:srgbClr val="FFC000"/>
                </a:solidFill>
              </a:rPr>
              <a:t>In the same way, the time of Christ’s return is unknown, so his followers must always be watching and ready.</a:t>
            </a:r>
          </a:p>
        </p:txBody>
      </p:sp>
      <p:sp>
        <p:nvSpPr>
          <p:cNvPr id="6" name="Slide Number Placeholder 5">
            <a:extLst>
              <a:ext uri="{FF2B5EF4-FFF2-40B4-BE49-F238E27FC236}">
                <a16:creationId xmlns:a16="http://schemas.microsoft.com/office/drawing/2014/main" id="{5B55B135-DE6B-F38F-1BD6-95857AB58776}"/>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2623485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C313A-1E19-8D54-04F6-CFF5DA10EA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95CC2A-30D1-848C-1B12-19B0C28BEC12}"/>
              </a:ext>
            </a:extLst>
          </p:cNvPr>
          <p:cNvSpPr>
            <a:spLocks noGrp="1"/>
          </p:cNvSpPr>
          <p:nvPr>
            <p:ph type="title"/>
          </p:nvPr>
        </p:nvSpPr>
        <p:spPr>
          <a:xfrm>
            <a:off x="437626" y="206916"/>
            <a:ext cx="11311461" cy="1317084"/>
          </a:xfrm>
        </p:spPr>
        <p:txBody>
          <a:bodyPr>
            <a:normAutofit fontScale="90000"/>
          </a:bodyPr>
          <a:lstStyle/>
          <a:p>
            <a:r>
              <a:rPr lang="en-US" dirty="0"/>
              <a:t>Parable of the Trusted Servant </a:t>
            </a:r>
            <a:br>
              <a:rPr lang="en-US" dirty="0"/>
            </a:br>
            <a:r>
              <a:rPr lang="en-US" dirty="0"/>
              <a:t>(Mt. 24:45-51; Lk. 12:42-46)</a:t>
            </a:r>
          </a:p>
        </p:txBody>
      </p:sp>
      <p:sp>
        <p:nvSpPr>
          <p:cNvPr id="3" name="Content Placeholder 2">
            <a:extLst>
              <a:ext uri="{FF2B5EF4-FFF2-40B4-BE49-F238E27FC236}">
                <a16:creationId xmlns:a16="http://schemas.microsoft.com/office/drawing/2014/main" id="{5037BFD8-7A29-D18C-9165-212CBBA9906F}"/>
              </a:ext>
            </a:extLst>
          </p:cNvPr>
          <p:cNvSpPr>
            <a:spLocks noGrp="1"/>
          </p:cNvSpPr>
          <p:nvPr>
            <p:ph sz="quarter" idx="11"/>
          </p:nvPr>
        </p:nvSpPr>
        <p:spPr>
          <a:xfrm>
            <a:off x="431420" y="1921790"/>
            <a:ext cx="11312525" cy="3692947"/>
          </a:xfrm>
        </p:spPr>
        <p:txBody>
          <a:bodyPr>
            <a:normAutofit lnSpcReduction="10000"/>
          </a:bodyPr>
          <a:lstStyle/>
          <a:p>
            <a:pPr>
              <a:lnSpc>
                <a:spcPct val="100000"/>
              </a:lnSpc>
            </a:pPr>
            <a:r>
              <a:rPr lang="en-US" sz="2800" b="1" dirty="0">
                <a:solidFill>
                  <a:srgbClr val="FFFFCC"/>
                </a:solidFill>
              </a:rPr>
              <a:t>There are two versions of this parable, one in Matthew and the other in Luke, and each has its own distinct setting. Likely, Jesus told this story more than once.</a:t>
            </a:r>
          </a:p>
          <a:p>
            <a:pPr marL="344844" indent="-342900">
              <a:lnSpc>
                <a:spcPct val="100000"/>
              </a:lnSpc>
              <a:buFont typeface="Arial" panose="020B0604020202020204" pitchFamily="34" charset="0"/>
              <a:buChar char="•"/>
            </a:pPr>
            <a:r>
              <a:rPr lang="en-US" sz="2400" i="1" dirty="0">
                <a:solidFill>
                  <a:srgbClr val="FFC000"/>
                </a:solidFill>
              </a:rPr>
              <a:t>In the story, a manager was put in charge of the household while his master was away. </a:t>
            </a:r>
          </a:p>
          <a:p>
            <a:pPr marL="344844" indent="-342900">
              <a:lnSpc>
                <a:spcPct val="100000"/>
              </a:lnSpc>
              <a:buFont typeface="Arial" panose="020B0604020202020204" pitchFamily="34" charset="0"/>
              <a:buChar char="•"/>
            </a:pPr>
            <a:r>
              <a:rPr lang="en-US" sz="2400" i="1" dirty="0">
                <a:solidFill>
                  <a:srgbClr val="FFC000"/>
                </a:solidFill>
              </a:rPr>
              <a:t>Should be master be delayed in his return, the supervisor still must be responsible to keep trust and not take advantage of the circumstance.</a:t>
            </a:r>
          </a:p>
          <a:p>
            <a:pPr marL="344844" indent="-342900">
              <a:lnSpc>
                <a:spcPct val="100000"/>
              </a:lnSpc>
              <a:buFont typeface="Arial" panose="020B0604020202020204" pitchFamily="34" charset="0"/>
              <a:buChar char="•"/>
            </a:pPr>
            <a:r>
              <a:rPr lang="en-US" sz="2400" i="1" dirty="0">
                <a:solidFill>
                  <a:srgbClr val="FFC000"/>
                </a:solidFill>
              </a:rPr>
              <a:t>As such, Jesus’ followers must be faithful to their work, even though the time of the Master’s return is unknown.</a:t>
            </a:r>
          </a:p>
        </p:txBody>
      </p:sp>
      <p:sp>
        <p:nvSpPr>
          <p:cNvPr id="6" name="Slide Number Placeholder 5">
            <a:extLst>
              <a:ext uri="{FF2B5EF4-FFF2-40B4-BE49-F238E27FC236}">
                <a16:creationId xmlns:a16="http://schemas.microsoft.com/office/drawing/2014/main" id="{1A8CE3B9-5D6A-8EFD-E548-5FC9630B26D0}"/>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
        <p:nvSpPr>
          <p:cNvPr id="4" name="TextBox 3">
            <a:extLst>
              <a:ext uri="{FF2B5EF4-FFF2-40B4-BE49-F238E27FC236}">
                <a16:creationId xmlns:a16="http://schemas.microsoft.com/office/drawing/2014/main" id="{BDA77024-07EB-1227-700B-26FF310BBBC7}"/>
              </a:ext>
            </a:extLst>
          </p:cNvPr>
          <p:cNvSpPr txBox="1"/>
          <p:nvPr/>
        </p:nvSpPr>
        <p:spPr>
          <a:xfrm>
            <a:off x="0" y="5614737"/>
            <a:ext cx="12192000" cy="707886"/>
          </a:xfrm>
          <a:prstGeom prst="rect">
            <a:avLst/>
          </a:prstGeom>
          <a:solidFill>
            <a:srgbClr val="870000"/>
          </a:solidFill>
        </p:spPr>
        <p:txBody>
          <a:bodyPr wrap="square" rtlCol="0">
            <a:spAutoFit/>
          </a:bodyPr>
          <a:lstStyle/>
          <a:p>
            <a:pPr algn="ctr"/>
            <a:r>
              <a:rPr lang="en-US" sz="4000" dirty="0">
                <a:solidFill>
                  <a:srgbClr val="FFFFCC"/>
                </a:solidFill>
                <a:latin typeface="Agency FB" panose="020B0503020202020204" pitchFamily="34" charset="0"/>
                <a:cs typeface="Times New Roman" panose="02020603050405020304" pitchFamily="18" charset="0"/>
              </a:rPr>
              <a:t>In this parable, Jesus clearly calls for watchfulness and fidelity.</a:t>
            </a:r>
          </a:p>
        </p:txBody>
      </p:sp>
    </p:spTree>
    <p:extLst>
      <p:ext uri="{BB962C8B-B14F-4D97-AF65-F5344CB8AC3E}">
        <p14:creationId xmlns:p14="http://schemas.microsoft.com/office/powerpoint/2010/main" val="240835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5"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randombar(vertical)">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FB786-FB1B-5DF1-39ED-64EA6E570A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4A6C26-41C9-6CA8-B9F7-F4763A8B1989}"/>
              </a:ext>
            </a:extLst>
          </p:cNvPr>
          <p:cNvSpPr>
            <a:spLocks noGrp="1"/>
          </p:cNvSpPr>
          <p:nvPr>
            <p:ph type="title"/>
          </p:nvPr>
        </p:nvSpPr>
        <p:spPr>
          <a:xfrm>
            <a:off x="437626" y="206916"/>
            <a:ext cx="11311461" cy="1317084"/>
          </a:xfrm>
        </p:spPr>
        <p:txBody>
          <a:bodyPr>
            <a:normAutofit/>
          </a:bodyPr>
          <a:lstStyle/>
          <a:p>
            <a:r>
              <a:rPr lang="en-US" dirty="0"/>
              <a:t>Parable of Two Sons (Mt. 21:28-32)</a:t>
            </a:r>
          </a:p>
        </p:txBody>
      </p:sp>
      <p:sp>
        <p:nvSpPr>
          <p:cNvPr id="3" name="Content Placeholder 2">
            <a:extLst>
              <a:ext uri="{FF2B5EF4-FFF2-40B4-BE49-F238E27FC236}">
                <a16:creationId xmlns:a16="http://schemas.microsoft.com/office/drawing/2014/main" id="{E0B8457F-7FE1-A97D-1A4A-3D59260EA9BD}"/>
              </a:ext>
            </a:extLst>
          </p:cNvPr>
          <p:cNvSpPr>
            <a:spLocks noGrp="1"/>
          </p:cNvSpPr>
          <p:nvPr>
            <p:ph sz="quarter" idx="11"/>
          </p:nvPr>
        </p:nvSpPr>
        <p:spPr>
          <a:xfrm>
            <a:off x="431420" y="1921790"/>
            <a:ext cx="11312525" cy="3496220"/>
          </a:xfrm>
        </p:spPr>
        <p:txBody>
          <a:bodyPr>
            <a:normAutofit/>
          </a:bodyPr>
          <a:lstStyle/>
          <a:p>
            <a:pPr>
              <a:lnSpc>
                <a:spcPct val="100000"/>
              </a:lnSpc>
            </a:pPr>
            <a:r>
              <a:rPr lang="en-US" sz="2800" b="1" dirty="0">
                <a:solidFill>
                  <a:srgbClr val="FFFFCC"/>
                </a:solidFill>
              </a:rPr>
              <a:t>In this story, Jesus emphasized obedience and the larger question of who is acceptable to God. </a:t>
            </a:r>
          </a:p>
          <a:p>
            <a:pPr marL="344844" indent="-342900">
              <a:lnSpc>
                <a:spcPct val="100000"/>
              </a:lnSpc>
              <a:buFont typeface="Arial" panose="020B0604020202020204" pitchFamily="34" charset="0"/>
              <a:buChar char="•"/>
            </a:pPr>
            <a:r>
              <a:rPr lang="en-US" sz="2400" i="1" dirty="0">
                <a:solidFill>
                  <a:srgbClr val="FFC000"/>
                </a:solidFill>
              </a:rPr>
              <a:t>One son initially refused to work in his father’s vineyard, but later, he thought better of it and went.</a:t>
            </a:r>
          </a:p>
          <a:p>
            <a:pPr marL="344844" indent="-342900">
              <a:lnSpc>
                <a:spcPct val="100000"/>
              </a:lnSpc>
              <a:buFont typeface="Arial" panose="020B0604020202020204" pitchFamily="34" charset="0"/>
              <a:buChar char="•"/>
            </a:pPr>
            <a:r>
              <a:rPr lang="en-US" sz="2400" i="1" dirty="0">
                <a:solidFill>
                  <a:srgbClr val="FFC000"/>
                </a:solidFill>
              </a:rPr>
              <a:t>The other agreed to work, but in the end, didn’t go at all.</a:t>
            </a:r>
          </a:p>
          <a:p>
            <a:pPr marL="344844" indent="-342900">
              <a:lnSpc>
                <a:spcPct val="100000"/>
              </a:lnSpc>
              <a:buFont typeface="Arial" panose="020B0604020202020204" pitchFamily="34" charset="0"/>
              <a:buChar char="•"/>
            </a:pPr>
            <a:r>
              <a:rPr lang="en-US" sz="2400" i="1" dirty="0">
                <a:solidFill>
                  <a:srgbClr val="FFC000"/>
                </a:solidFill>
              </a:rPr>
              <a:t>The question of who is acceptable to God was usually answered in terms of racial purity (social Elites), Torah intensification (Pharisees), political alignment (Zealots), or support for the Temple (Sadducees).</a:t>
            </a:r>
          </a:p>
        </p:txBody>
      </p:sp>
      <p:sp>
        <p:nvSpPr>
          <p:cNvPr id="6" name="Slide Number Placeholder 5">
            <a:extLst>
              <a:ext uri="{FF2B5EF4-FFF2-40B4-BE49-F238E27FC236}">
                <a16:creationId xmlns:a16="http://schemas.microsoft.com/office/drawing/2014/main" id="{2E9E5C91-165A-1D88-C318-3C0B081B3F3F}"/>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
        <p:nvSpPr>
          <p:cNvPr id="4" name="TextBox 3">
            <a:extLst>
              <a:ext uri="{FF2B5EF4-FFF2-40B4-BE49-F238E27FC236}">
                <a16:creationId xmlns:a16="http://schemas.microsoft.com/office/drawing/2014/main" id="{986FB955-E028-37C1-A270-80691435559B}"/>
              </a:ext>
            </a:extLst>
          </p:cNvPr>
          <p:cNvSpPr txBox="1"/>
          <p:nvPr/>
        </p:nvSpPr>
        <p:spPr>
          <a:xfrm>
            <a:off x="431419" y="5799969"/>
            <a:ext cx="11312525" cy="769441"/>
          </a:xfrm>
          <a:prstGeom prst="rect">
            <a:avLst/>
          </a:prstGeom>
          <a:solidFill>
            <a:srgbClr val="C00000"/>
          </a:solidFill>
        </p:spPr>
        <p:txBody>
          <a:bodyPr wrap="square" rtlCol="0">
            <a:spAutoFit/>
          </a:bodyPr>
          <a:lstStyle/>
          <a:p>
            <a:pPr algn="ctr"/>
            <a:r>
              <a:rPr lang="en-US" sz="4400" dirty="0">
                <a:solidFill>
                  <a:srgbClr val="FFFFCC"/>
                </a:solidFill>
                <a:latin typeface="Impact" panose="020B0806030902050204" pitchFamily="34" charset="0"/>
              </a:rPr>
              <a:t>“Which of the two did what his father wanted?”</a:t>
            </a:r>
          </a:p>
        </p:txBody>
      </p:sp>
    </p:spTree>
    <p:extLst>
      <p:ext uri="{BB962C8B-B14F-4D97-AF65-F5344CB8AC3E}">
        <p14:creationId xmlns:p14="http://schemas.microsoft.com/office/powerpoint/2010/main" val="2892492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5"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randombar(vertical)">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1CF42-82F8-72CE-6A09-C695165EDC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12EA43-DF57-B378-70E5-BB21AD482581}"/>
              </a:ext>
            </a:extLst>
          </p:cNvPr>
          <p:cNvSpPr>
            <a:spLocks noGrp="1"/>
          </p:cNvSpPr>
          <p:nvPr>
            <p:ph type="title"/>
          </p:nvPr>
        </p:nvSpPr>
        <p:spPr>
          <a:xfrm>
            <a:off x="437626" y="206916"/>
            <a:ext cx="11311461" cy="1317084"/>
          </a:xfrm>
        </p:spPr>
        <p:txBody>
          <a:bodyPr>
            <a:normAutofit fontScale="90000"/>
          </a:bodyPr>
          <a:lstStyle/>
          <a:p>
            <a:r>
              <a:rPr lang="en-US" dirty="0"/>
              <a:t>Parable on Watchfulness </a:t>
            </a:r>
            <a:br>
              <a:rPr lang="en-US" dirty="0"/>
            </a:br>
            <a:r>
              <a:rPr lang="en-US" dirty="0"/>
              <a:t>(Mk. 13:33-37; Lk. 12:35-38)</a:t>
            </a:r>
          </a:p>
        </p:txBody>
      </p:sp>
      <p:sp>
        <p:nvSpPr>
          <p:cNvPr id="3" name="Content Placeholder 2">
            <a:extLst>
              <a:ext uri="{FF2B5EF4-FFF2-40B4-BE49-F238E27FC236}">
                <a16:creationId xmlns:a16="http://schemas.microsoft.com/office/drawing/2014/main" id="{A496D934-C417-AAD9-A7B9-2E1606D22F0E}"/>
              </a:ext>
            </a:extLst>
          </p:cNvPr>
          <p:cNvSpPr>
            <a:spLocks noGrp="1"/>
          </p:cNvSpPr>
          <p:nvPr>
            <p:ph sz="quarter" idx="11"/>
          </p:nvPr>
        </p:nvSpPr>
        <p:spPr>
          <a:xfrm>
            <a:off x="431420" y="1921789"/>
            <a:ext cx="6707317" cy="4729295"/>
          </a:xfrm>
        </p:spPr>
        <p:txBody>
          <a:bodyPr>
            <a:normAutofit lnSpcReduction="10000"/>
          </a:bodyPr>
          <a:lstStyle/>
          <a:p>
            <a:pPr>
              <a:lnSpc>
                <a:spcPct val="100000"/>
              </a:lnSpc>
            </a:pPr>
            <a:r>
              <a:rPr lang="en-US" sz="2800" b="1" dirty="0">
                <a:solidFill>
                  <a:srgbClr val="FFFFCC"/>
                </a:solidFill>
              </a:rPr>
              <a:t>Similar to the previous parable, Jesus told the story of a master returning from a wedding festival, and once again, there are distinct settings for this story in Mark and Luke. </a:t>
            </a:r>
          </a:p>
          <a:p>
            <a:pPr marL="344844" indent="-342900">
              <a:lnSpc>
                <a:spcPct val="100000"/>
              </a:lnSpc>
              <a:buFont typeface="Arial" panose="020B0604020202020204" pitchFamily="34" charset="0"/>
              <a:buChar char="•"/>
            </a:pPr>
            <a:r>
              <a:rPr lang="en-US" sz="2400" i="1" dirty="0">
                <a:solidFill>
                  <a:srgbClr val="FFC000"/>
                </a:solidFill>
              </a:rPr>
              <a:t>The master’s servants know he will return soon, but they don’t know precisely when, since travel in the ancient world is always susceptible to interruptions and delays. </a:t>
            </a:r>
          </a:p>
          <a:p>
            <a:pPr marL="344844" indent="-342900">
              <a:lnSpc>
                <a:spcPct val="100000"/>
              </a:lnSpc>
              <a:buFont typeface="Arial" panose="020B0604020202020204" pitchFamily="34" charset="0"/>
              <a:buChar char="•"/>
            </a:pPr>
            <a:r>
              <a:rPr lang="en-US" sz="2400" i="1" dirty="0">
                <a:solidFill>
                  <a:srgbClr val="FFC000"/>
                </a:solidFill>
              </a:rPr>
              <a:t>The master could return at any of the four watches of the night, so his servants must always be ready.</a:t>
            </a:r>
          </a:p>
        </p:txBody>
      </p:sp>
      <p:sp>
        <p:nvSpPr>
          <p:cNvPr id="6" name="Slide Number Placeholder 5">
            <a:extLst>
              <a:ext uri="{FF2B5EF4-FFF2-40B4-BE49-F238E27FC236}">
                <a16:creationId xmlns:a16="http://schemas.microsoft.com/office/drawing/2014/main" id="{AADF0BA9-5631-4245-1A71-5949CFEB955E}"/>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
        <p:nvSpPr>
          <p:cNvPr id="4" name="TextBox 3">
            <a:extLst>
              <a:ext uri="{FF2B5EF4-FFF2-40B4-BE49-F238E27FC236}">
                <a16:creationId xmlns:a16="http://schemas.microsoft.com/office/drawing/2014/main" id="{7CFEDE2D-303A-599E-3FB6-80A1073CD8A8}"/>
              </a:ext>
            </a:extLst>
          </p:cNvPr>
          <p:cNvSpPr txBox="1"/>
          <p:nvPr/>
        </p:nvSpPr>
        <p:spPr>
          <a:xfrm>
            <a:off x="7528595" y="1921789"/>
            <a:ext cx="4090737" cy="4524315"/>
          </a:xfrm>
          <a:prstGeom prst="rect">
            <a:avLst/>
          </a:prstGeom>
          <a:solidFill>
            <a:srgbClr val="870000"/>
          </a:solidFill>
        </p:spPr>
        <p:txBody>
          <a:bodyPr wrap="square" rtlCol="0">
            <a:spAutoFit/>
          </a:bodyPr>
          <a:lstStyle/>
          <a:p>
            <a:r>
              <a:rPr lang="en-US" sz="3600" dirty="0">
                <a:solidFill>
                  <a:srgbClr val="FFFFCC"/>
                </a:solidFill>
                <a:latin typeface="Agency FB" panose="020B0503020202020204" pitchFamily="34" charset="0"/>
              </a:rPr>
              <a:t>WATCHES OF THE NIGHT</a:t>
            </a:r>
          </a:p>
          <a:p>
            <a:r>
              <a:rPr lang="en-US" sz="2800" dirty="0">
                <a:latin typeface="Arial Narrow" panose="020B0606020202030204" pitchFamily="34" charset="0"/>
              </a:rPr>
              <a:t>Originally, the night seems to have been divided into three periods (cf. Jg. 7:19), but by the New Testament, it was four, according to the Roman system. Presumably, the “watches” were from sunset to sunrise, each approximately three hours long.</a:t>
            </a:r>
          </a:p>
        </p:txBody>
      </p:sp>
    </p:spTree>
    <p:extLst>
      <p:ext uri="{BB962C8B-B14F-4D97-AF65-F5344CB8AC3E}">
        <p14:creationId xmlns:p14="http://schemas.microsoft.com/office/powerpoint/2010/main" val="3929596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C106C-7A7B-4C3A-8E21-D83FF769EB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3D5E3C-6225-6E0F-927D-DC6E7932D3B2}"/>
              </a:ext>
            </a:extLst>
          </p:cNvPr>
          <p:cNvSpPr>
            <a:spLocks noGrp="1"/>
          </p:cNvSpPr>
          <p:nvPr>
            <p:ph type="title"/>
          </p:nvPr>
        </p:nvSpPr>
        <p:spPr>
          <a:xfrm>
            <a:off x="437626" y="206916"/>
            <a:ext cx="11311461" cy="1317084"/>
          </a:xfrm>
        </p:spPr>
        <p:txBody>
          <a:bodyPr>
            <a:normAutofit/>
          </a:bodyPr>
          <a:lstStyle/>
          <a:p>
            <a:r>
              <a:rPr lang="en-US" dirty="0"/>
              <a:t>Parable of the Ten Virgins (Mt. 25:1-13)</a:t>
            </a:r>
          </a:p>
        </p:txBody>
      </p:sp>
      <p:sp>
        <p:nvSpPr>
          <p:cNvPr id="3" name="Content Placeholder 2">
            <a:extLst>
              <a:ext uri="{FF2B5EF4-FFF2-40B4-BE49-F238E27FC236}">
                <a16:creationId xmlns:a16="http://schemas.microsoft.com/office/drawing/2014/main" id="{BE66077A-5083-9538-D96B-21AC318EE20D}"/>
              </a:ext>
            </a:extLst>
          </p:cNvPr>
          <p:cNvSpPr>
            <a:spLocks noGrp="1"/>
          </p:cNvSpPr>
          <p:nvPr>
            <p:ph sz="quarter" idx="11"/>
          </p:nvPr>
        </p:nvSpPr>
        <p:spPr>
          <a:xfrm>
            <a:off x="431420" y="1921789"/>
            <a:ext cx="11312525" cy="4729295"/>
          </a:xfrm>
        </p:spPr>
        <p:txBody>
          <a:bodyPr>
            <a:normAutofit/>
          </a:bodyPr>
          <a:lstStyle/>
          <a:p>
            <a:pPr>
              <a:lnSpc>
                <a:spcPct val="100000"/>
              </a:lnSpc>
            </a:pPr>
            <a:r>
              <a:rPr lang="en-US" sz="2800" b="1" dirty="0">
                <a:solidFill>
                  <a:srgbClr val="FFFFCC"/>
                </a:solidFill>
              </a:rPr>
              <a:t>Jesus’ story of the waiting virgins has as its background the Jewish wedding. </a:t>
            </a:r>
          </a:p>
          <a:p>
            <a:pPr marL="344844" indent="-342900">
              <a:lnSpc>
                <a:spcPct val="100000"/>
              </a:lnSpc>
              <a:buFont typeface="Arial" panose="020B0604020202020204" pitchFamily="34" charset="0"/>
              <a:buChar char="•"/>
            </a:pPr>
            <a:r>
              <a:rPr lang="en-US" sz="2400" i="1" dirty="0">
                <a:solidFill>
                  <a:srgbClr val="FFC000"/>
                </a:solidFill>
              </a:rPr>
              <a:t>Jewish marriage occurred in two stages, the </a:t>
            </a:r>
            <a:r>
              <a:rPr lang="en-US" sz="2400" i="1" u="sng" dirty="0">
                <a:solidFill>
                  <a:srgbClr val="FFC000"/>
                </a:solidFill>
              </a:rPr>
              <a:t>betrothal</a:t>
            </a:r>
            <a:r>
              <a:rPr lang="en-US" sz="2400" i="1" dirty="0">
                <a:solidFill>
                  <a:srgbClr val="FFC000"/>
                </a:solidFill>
              </a:rPr>
              <a:t> (a private arrangement between two sets of parents for the marriage of their children) and the </a:t>
            </a:r>
            <a:r>
              <a:rPr lang="en-US" sz="2400" i="1" u="sng" dirty="0">
                <a:solidFill>
                  <a:srgbClr val="FFC000"/>
                </a:solidFill>
              </a:rPr>
              <a:t>home-taking</a:t>
            </a:r>
            <a:r>
              <a:rPr lang="en-US" sz="2400" i="1" dirty="0">
                <a:solidFill>
                  <a:srgbClr val="FFC000"/>
                </a:solidFill>
              </a:rPr>
              <a:t> (the transfer of the bride to the home of the groom).</a:t>
            </a:r>
          </a:p>
          <a:p>
            <a:pPr marL="344844" indent="-342900">
              <a:lnSpc>
                <a:spcPct val="100000"/>
              </a:lnSpc>
              <a:buFont typeface="Arial" panose="020B0604020202020204" pitchFamily="34" charset="0"/>
              <a:buChar char="•"/>
            </a:pPr>
            <a:r>
              <a:rPr lang="en-US" sz="2400" i="1" dirty="0">
                <a:solidFill>
                  <a:srgbClr val="FFC000"/>
                </a:solidFill>
              </a:rPr>
              <a:t>The setting for the parable is the second of these stages, which typically included a processional with attendants accompanying the bride to the site of the wedding feast.</a:t>
            </a:r>
          </a:p>
        </p:txBody>
      </p:sp>
      <p:sp>
        <p:nvSpPr>
          <p:cNvPr id="6" name="Slide Number Placeholder 5">
            <a:extLst>
              <a:ext uri="{FF2B5EF4-FFF2-40B4-BE49-F238E27FC236}">
                <a16:creationId xmlns:a16="http://schemas.microsoft.com/office/drawing/2014/main" id="{7D25BF11-E45B-C1DA-5BAE-1456E12C842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514152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A576297-4E7B-234C-8686-39652B97797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44EE79-E15B-28FE-E337-DE9E4695E387}"/>
              </a:ext>
            </a:extLst>
          </p:cNvPr>
          <p:cNvSpPr>
            <a:spLocks noGrp="1"/>
          </p:cNvSpPr>
          <p:nvPr>
            <p:ph sz="quarter" idx="11"/>
          </p:nvPr>
        </p:nvSpPr>
        <p:spPr>
          <a:xfrm>
            <a:off x="208128" y="170121"/>
            <a:ext cx="7436681" cy="6480964"/>
          </a:xfrm>
        </p:spPr>
        <p:txBody>
          <a:bodyPr>
            <a:normAutofit fontScale="92500"/>
          </a:bodyPr>
          <a:lstStyle/>
          <a:p>
            <a:pPr>
              <a:lnSpc>
                <a:spcPct val="100000"/>
              </a:lnSpc>
            </a:pPr>
            <a:r>
              <a:rPr lang="en-US" sz="2800" b="1" dirty="0">
                <a:solidFill>
                  <a:srgbClr val="FFFFCC"/>
                </a:solidFill>
              </a:rPr>
              <a:t>Ten girls awaited the processional, probably at the home of the bride. </a:t>
            </a:r>
          </a:p>
          <a:p>
            <a:pPr marL="344844" indent="-342900">
              <a:lnSpc>
                <a:spcPct val="100000"/>
              </a:lnSpc>
              <a:buFont typeface="Arial" panose="020B0604020202020204" pitchFamily="34" charset="0"/>
              <a:buChar char="•"/>
            </a:pPr>
            <a:r>
              <a:rPr lang="en-US" sz="2400" i="1" dirty="0">
                <a:solidFill>
                  <a:srgbClr val="FFC000"/>
                </a:solidFill>
              </a:rPr>
              <a:t>They carried torches or lamps for celebration and light.</a:t>
            </a:r>
          </a:p>
          <a:p>
            <a:pPr marL="344844" indent="-342900">
              <a:lnSpc>
                <a:spcPct val="100000"/>
              </a:lnSpc>
              <a:buFont typeface="Arial" panose="020B0604020202020204" pitchFamily="34" charset="0"/>
              <a:buChar char="•"/>
            </a:pPr>
            <a:r>
              <a:rPr lang="en-US" sz="2400" i="1" dirty="0">
                <a:solidFill>
                  <a:srgbClr val="FFC000"/>
                </a:solidFill>
              </a:rPr>
              <a:t>Five brought extra oil, and five did not.</a:t>
            </a:r>
          </a:p>
          <a:p>
            <a:pPr marL="344844" indent="-342900">
              <a:lnSpc>
                <a:spcPct val="100000"/>
              </a:lnSpc>
              <a:buFont typeface="Arial" panose="020B0604020202020204" pitchFamily="34" charset="0"/>
              <a:buChar char="•"/>
            </a:pPr>
            <a:r>
              <a:rPr lang="en-US" sz="2400" i="1" dirty="0">
                <a:solidFill>
                  <a:srgbClr val="FFC000"/>
                </a:solidFill>
              </a:rPr>
              <a:t>As it turned out, the groom was delayed, and the girls fell asleep.</a:t>
            </a:r>
          </a:p>
          <a:p>
            <a:pPr marL="344844" indent="-342900">
              <a:lnSpc>
                <a:spcPct val="100000"/>
              </a:lnSpc>
              <a:buFont typeface="Arial" panose="020B0604020202020204" pitchFamily="34" charset="0"/>
              <a:buChar char="•"/>
            </a:pPr>
            <a:r>
              <a:rPr lang="en-US" sz="2400" i="1" dirty="0">
                <a:solidFill>
                  <a:srgbClr val="FFC000"/>
                </a:solidFill>
              </a:rPr>
              <a:t>Suddenly, in the middle of the night, a shout went up that the bridegroom was finally on his way.</a:t>
            </a:r>
          </a:p>
          <a:p>
            <a:pPr marL="344844" indent="-342900">
              <a:lnSpc>
                <a:spcPct val="100000"/>
              </a:lnSpc>
              <a:buFont typeface="Arial" panose="020B0604020202020204" pitchFamily="34" charset="0"/>
              <a:buChar char="•"/>
            </a:pPr>
            <a:r>
              <a:rPr lang="en-US" sz="2400" i="1" dirty="0">
                <a:solidFill>
                  <a:srgbClr val="FFC000"/>
                </a:solidFill>
              </a:rPr>
              <a:t>The girls without oil saw that their torches or lamps were about to go out, so they went to get more oil.</a:t>
            </a:r>
          </a:p>
          <a:p>
            <a:pPr marL="344844" indent="-342900">
              <a:lnSpc>
                <a:spcPct val="100000"/>
              </a:lnSpc>
              <a:buFont typeface="Arial" panose="020B0604020202020204" pitchFamily="34" charset="0"/>
              <a:buChar char="•"/>
            </a:pPr>
            <a:r>
              <a:rPr lang="en-US" sz="2400" i="1" dirty="0">
                <a:solidFill>
                  <a:srgbClr val="FFC000"/>
                </a:solidFill>
              </a:rPr>
              <a:t>While they were away, the bridegroom arrived, and everyone processed to the new home and the festival.</a:t>
            </a:r>
          </a:p>
          <a:p>
            <a:pPr marL="344844" indent="-342900">
              <a:lnSpc>
                <a:spcPct val="100000"/>
              </a:lnSpc>
              <a:buFont typeface="Arial" panose="020B0604020202020204" pitchFamily="34" charset="0"/>
              <a:buChar char="•"/>
            </a:pPr>
            <a:r>
              <a:rPr lang="en-US" sz="2400" i="1" dirty="0">
                <a:solidFill>
                  <a:srgbClr val="FFC000"/>
                </a:solidFill>
              </a:rPr>
              <a:t>When the five girls returned, they were too late. The door was now closed, and they were refused entry!</a:t>
            </a:r>
          </a:p>
        </p:txBody>
      </p:sp>
      <p:sp>
        <p:nvSpPr>
          <p:cNvPr id="6" name="Slide Number Placeholder 5">
            <a:extLst>
              <a:ext uri="{FF2B5EF4-FFF2-40B4-BE49-F238E27FC236}">
                <a16:creationId xmlns:a16="http://schemas.microsoft.com/office/drawing/2014/main" id="{2FADAE53-6B36-FFE6-C0A4-70F819D5EB34}"/>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
        <p:nvSpPr>
          <p:cNvPr id="2" name="TextBox 1">
            <a:extLst>
              <a:ext uri="{FF2B5EF4-FFF2-40B4-BE49-F238E27FC236}">
                <a16:creationId xmlns:a16="http://schemas.microsoft.com/office/drawing/2014/main" id="{AB163C48-BA4A-D47A-237F-D08BD47C2C99}"/>
              </a:ext>
            </a:extLst>
          </p:cNvPr>
          <p:cNvSpPr txBox="1"/>
          <p:nvPr/>
        </p:nvSpPr>
        <p:spPr>
          <a:xfrm>
            <a:off x="7831164" y="74428"/>
            <a:ext cx="4152708" cy="4647426"/>
          </a:xfrm>
          <a:prstGeom prst="rect">
            <a:avLst/>
          </a:prstGeom>
          <a:solidFill>
            <a:srgbClr val="590000"/>
          </a:solidFill>
        </p:spPr>
        <p:txBody>
          <a:bodyPr wrap="square" rtlCol="0">
            <a:spAutoFit/>
          </a:bodyPr>
          <a:lstStyle/>
          <a:p>
            <a:r>
              <a:rPr lang="en-US" sz="3200" b="1" dirty="0">
                <a:solidFill>
                  <a:srgbClr val="FFFFCC"/>
                </a:solidFill>
                <a:latin typeface="Agency FB" panose="020B0503020202020204" pitchFamily="34" charset="0"/>
              </a:rPr>
              <a:t>TORCHES OR LAMPS?</a:t>
            </a:r>
          </a:p>
          <a:p>
            <a:r>
              <a:rPr lang="en-US" sz="2400" i="1" dirty="0">
                <a:latin typeface="Times New Roman" panose="02020603050405020304" pitchFamily="18" charset="0"/>
                <a:cs typeface="Times New Roman" panose="02020603050405020304" pitchFamily="18" charset="0"/>
              </a:rPr>
              <a:t>It is unclear whether or not the girls carried torches or lamps, since the Greek word </a:t>
            </a:r>
            <a:r>
              <a:rPr lang="en-US" sz="2400" dirty="0" err="1">
                <a:latin typeface="Greekth" panose="02020803070505020304" pitchFamily="18" charset="0"/>
                <a:cs typeface="Times New Roman" panose="02020603050405020304" pitchFamily="18" charset="0"/>
              </a:rPr>
              <a:t>lampaj</a:t>
            </a:r>
            <a:r>
              <a:rPr lang="en-US" sz="2400" i="1" dirty="0">
                <a:latin typeface="Times New Roman" panose="02020603050405020304" pitchFamily="18" charset="0"/>
                <a:cs typeface="Times New Roman" panose="02020603050405020304" pitchFamily="18" charset="0"/>
              </a:rPr>
              <a:t> serves for both implements. If torches, they would be hand-held sticks with the ends wrapped in oil-soaked rags. If lamps, they would be terracotta receptacles holding oil and a wick. Most English Versions opt </a:t>
            </a:r>
            <a:r>
              <a:rPr lang="en-US" sz="2400" i="1">
                <a:latin typeface="Times New Roman" panose="02020603050405020304" pitchFamily="18" charset="0"/>
                <a:cs typeface="Times New Roman" panose="02020603050405020304" pitchFamily="18" charset="0"/>
              </a:rPr>
              <a:t>for lamps</a:t>
            </a:r>
            <a:r>
              <a:rPr lang="en-US" sz="2400" i="1" dirty="0">
                <a:latin typeface="Times New Roman" panose="02020603050405020304" pitchFamily="18" charset="0"/>
                <a:cs typeface="Times New Roman" panose="02020603050405020304" pitchFamily="18" charset="0"/>
              </a:rPr>
              <a:t>.</a:t>
            </a:r>
          </a:p>
        </p:txBody>
      </p:sp>
      <p:pic>
        <p:nvPicPr>
          <p:cNvPr id="5" name="Picture 4">
            <a:extLst>
              <a:ext uri="{FF2B5EF4-FFF2-40B4-BE49-F238E27FC236}">
                <a16:creationId xmlns:a16="http://schemas.microsoft.com/office/drawing/2014/main" id="{12E262D0-500E-CA16-787B-60A0A8A649BC}"/>
              </a:ext>
            </a:extLst>
          </p:cNvPr>
          <p:cNvPicPr>
            <a:picLocks noChangeAspect="1"/>
          </p:cNvPicPr>
          <p:nvPr/>
        </p:nvPicPr>
        <p:blipFill>
          <a:blip r:embed="rId2"/>
          <a:srcRect t="7607" b="10195"/>
          <a:stretch>
            <a:fillRect/>
          </a:stretch>
        </p:blipFill>
        <p:spPr>
          <a:xfrm>
            <a:off x="7831164" y="4854182"/>
            <a:ext cx="2186079" cy="1796903"/>
          </a:xfrm>
          <a:prstGeom prst="rect">
            <a:avLst/>
          </a:prstGeom>
        </p:spPr>
      </p:pic>
      <p:sp>
        <p:nvSpPr>
          <p:cNvPr id="7" name="TextBox 6">
            <a:extLst>
              <a:ext uri="{FF2B5EF4-FFF2-40B4-BE49-F238E27FC236}">
                <a16:creationId xmlns:a16="http://schemas.microsoft.com/office/drawing/2014/main" id="{A6DC564E-0E67-EABA-EBFC-A082ED239424}"/>
              </a:ext>
            </a:extLst>
          </p:cNvPr>
          <p:cNvSpPr txBox="1"/>
          <p:nvPr/>
        </p:nvSpPr>
        <p:spPr>
          <a:xfrm>
            <a:off x="10175354" y="5497033"/>
            <a:ext cx="1702188" cy="646331"/>
          </a:xfrm>
          <a:prstGeom prst="rect">
            <a:avLst/>
          </a:prstGeom>
          <a:noFill/>
        </p:spPr>
        <p:txBody>
          <a:bodyPr wrap="square" rtlCol="0">
            <a:spAutoFit/>
          </a:bodyPr>
          <a:lstStyle/>
          <a:p>
            <a:r>
              <a:rPr lang="en-US" dirty="0"/>
              <a:t>1</a:t>
            </a:r>
            <a:r>
              <a:rPr lang="en-US" baseline="30000" dirty="0"/>
              <a:t>st</a:t>
            </a:r>
            <a:r>
              <a:rPr lang="en-US" dirty="0"/>
              <a:t> century Jewish lamp</a:t>
            </a:r>
          </a:p>
        </p:txBody>
      </p:sp>
    </p:spTree>
    <p:extLst>
      <p:ext uri="{BB962C8B-B14F-4D97-AF65-F5344CB8AC3E}">
        <p14:creationId xmlns:p14="http://schemas.microsoft.com/office/powerpoint/2010/main" val="2963989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additive="base">
                                        <p:cTn id="3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 calcmode="lin" valueType="num">
                                      <p:cBhvr additive="base">
                                        <p:cTn id="4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 calcmode="lin" valueType="num">
                                      <p:cBhvr additive="base">
                                        <p:cTn id="50"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617D6A10-0EC6-1D70-70AE-9C19B00DEF1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00903F-5EE1-4CB1-411C-CAA1606855C5}"/>
              </a:ext>
            </a:extLst>
          </p:cNvPr>
          <p:cNvSpPr>
            <a:spLocks noGrp="1"/>
          </p:cNvSpPr>
          <p:nvPr>
            <p:ph sz="quarter" idx="11"/>
          </p:nvPr>
        </p:nvSpPr>
        <p:spPr>
          <a:xfrm>
            <a:off x="685800" y="1110343"/>
            <a:ext cx="11263955" cy="5414462"/>
          </a:xfrm>
        </p:spPr>
        <p:txBody>
          <a:bodyPr>
            <a:normAutofit/>
          </a:bodyPr>
          <a:lstStyle/>
          <a:p>
            <a:pPr>
              <a:lnSpc>
                <a:spcPct val="100000"/>
              </a:lnSpc>
            </a:pPr>
            <a:r>
              <a:rPr lang="en-US" sz="3600" i="1" dirty="0">
                <a:solidFill>
                  <a:srgbClr val="FFFFCC"/>
                </a:solidFill>
                <a:latin typeface="Book Antiqua" panose="02040602050305030304" pitchFamily="18" charset="0"/>
              </a:rPr>
              <a:t>“But while they were on their way to buy oil, the bridegroom arrived. The virgins who were ready went in with him to the wedding banquet. And the door was shut. Later the others also came. ‘Sir! Sir!’ they said. ‘Open the door for us.’ But he replied, ‘I tell you the truth, I don’t know you.’ Therefore keep watch, because you do not know the day or the hour.”</a:t>
            </a:r>
          </a:p>
          <a:p>
            <a:pPr>
              <a:lnSpc>
                <a:spcPct val="100000"/>
              </a:lnSpc>
            </a:pPr>
            <a:endParaRPr lang="en-US" sz="3600" i="1" dirty="0">
              <a:solidFill>
                <a:srgbClr val="FFFFCC"/>
              </a:solidFill>
              <a:latin typeface="Book Antiqua" panose="02040602050305030304" pitchFamily="18" charset="0"/>
            </a:endParaRPr>
          </a:p>
          <a:p>
            <a:pPr>
              <a:lnSpc>
                <a:spcPct val="100000"/>
              </a:lnSpc>
            </a:pPr>
            <a:r>
              <a:rPr lang="en-US" sz="2400" i="1" dirty="0">
                <a:solidFill>
                  <a:srgbClr val="FFFFCC"/>
                </a:solidFill>
                <a:latin typeface="Book Antiqua" panose="02040602050305030304" pitchFamily="18" charset="0"/>
              </a:rPr>
              <a:t>							Matthew 25:10-13</a:t>
            </a:r>
          </a:p>
          <a:p>
            <a:pPr>
              <a:lnSpc>
                <a:spcPct val="100000"/>
              </a:lnSpc>
              <a:spcBef>
                <a:spcPts val="0"/>
              </a:spcBef>
            </a:pPr>
            <a:endParaRPr lang="en-US" sz="3200" i="1" dirty="0">
              <a:solidFill>
                <a:srgbClr val="FFFFCC"/>
              </a:solidFill>
              <a:latin typeface="Book Antiqua" panose="02040602050305030304" pitchFamily="18" charset="0"/>
            </a:endParaRPr>
          </a:p>
          <a:p>
            <a:pPr>
              <a:lnSpc>
                <a:spcPct val="100000"/>
              </a:lnSpc>
              <a:spcBef>
                <a:spcPts val="0"/>
              </a:spcBef>
            </a:pPr>
            <a:endParaRPr lang="en-US" sz="3000" dirty="0">
              <a:solidFill>
                <a:srgbClr val="FFFFCC"/>
              </a:solidFill>
              <a:latin typeface="Book Antiqua" panose="02040602050305030304" pitchFamily="18" charset="0"/>
            </a:endParaRPr>
          </a:p>
        </p:txBody>
      </p:sp>
      <p:sp>
        <p:nvSpPr>
          <p:cNvPr id="6" name="Slide Number Placeholder 5">
            <a:extLst>
              <a:ext uri="{FF2B5EF4-FFF2-40B4-BE49-F238E27FC236}">
                <a16:creationId xmlns:a16="http://schemas.microsoft.com/office/drawing/2014/main" id="{41E1BD79-6E86-A533-117A-709246517DC8}"/>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118623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25000"/>
            <a:lumOff val="75000"/>
          </a:schemeClr>
        </a:solidFill>
        <a:effectLst/>
      </p:bgPr>
    </p:bg>
    <p:spTree>
      <p:nvGrpSpPr>
        <p:cNvPr id="1" name="">
          <a:extLst>
            <a:ext uri="{FF2B5EF4-FFF2-40B4-BE49-F238E27FC236}">
              <a16:creationId xmlns:a16="http://schemas.microsoft.com/office/drawing/2014/main" id="{7C8224D5-5BD2-7A8A-6061-92D23C55A2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7414F8-9470-C57F-A708-2724BAE3B8FE}"/>
              </a:ext>
            </a:extLst>
          </p:cNvPr>
          <p:cNvSpPr>
            <a:spLocks noGrp="1"/>
          </p:cNvSpPr>
          <p:nvPr>
            <p:ph type="title"/>
          </p:nvPr>
        </p:nvSpPr>
        <p:spPr>
          <a:xfrm>
            <a:off x="609600" y="214315"/>
            <a:ext cx="11315701" cy="1075224"/>
          </a:xfrm>
        </p:spPr>
        <p:txBody>
          <a:bodyPr/>
          <a:lstStyle/>
          <a:p>
            <a:r>
              <a:rPr lang="en-US" b="1" dirty="0"/>
              <a:t>DISCUSSION</a:t>
            </a:r>
          </a:p>
        </p:txBody>
      </p:sp>
      <p:sp>
        <p:nvSpPr>
          <p:cNvPr id="3" name="Content Placeholder 2">
            <a:extLst>
              <a:ext uri="{FF2B5EF4-FFF2-40B4-BE49-F238E27FC236}">
                <a16:creationId xmlns:a16="http://schemas.microsoft.com/office/drawing/2014/main" id="{71E4CDDA-290C-8089-37FD-8DF7166E887F}"/>
              </a:ext>
            </a:extLst>
          </p:cNvPr>
          <p:cNvSpPr>
            <a:spLocks noGrp="1"/>
          </p:cNvSpPr>
          <p:nvPr>
            <p:ph idx="1"/>
          </p:nvPr>
        </p:nvSpPr>
        <p:spPr>
          <a:xfrm>
            <a:off x="782353" y="1544185"/>
            <a:ext cx="11142948" cy="4114800"/>
          </a:xfrm>
        </p:spPr>
        <p:txBody>
          <a:bodyPr/>
          <a:lstStyle/>
          <a:p>
            <a:r>
              <a:rPr lang="en-US" dirty="0"/>
              <a:t>What seems to have been the main point of the various parables about awaiting the return of Christ?</a:t>
            </a:r>
          </a:p>
          <a:p>
            <a:r>
              <a:rPr lang="en-US" dirty="0"/>
              <a:t>The Nicene Creed simply states of Christ’ second coming, “…and he shall come again, with glory...” What do you make of those Christians who attempt to calculate the time of Christ’s return?</a:t>
            </a:r>
          </a:p>
        </p:txBody>
      </p:sp>
      <p:sp>
        <p:nvSpPr>
          <p:cNvPr id="4" name="Slide Number Placeholder 3">
            <a:extLst>
              <a:ext uri="{FF2B5EF4-FFF2-40B4-BE49-F238E27FC236}">
                <a16:creationId xmlns:a16="http://schemas.microsoft.com/office/drawing/2014/main" id="{A53B3BF4-EF5D-6F02-6178-AACC40BB6A1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09CF4C-9BAA-4571-A0ED-E7994CE0369C}" type="slidenum">
              <a:rPr kumimoji="0" lang="en-US" altLang="en-US" sz="1400" b="0" i="0" u="none" strike="noStrike" kern="1200" cap="none" spc="0" normalizeH="0" baseline="0" noProof="0" smtClean="0">
                <a:ln>
                  <a:noFill/>
                </a:ln>
                <a:solidFill>
                  <a:srgbClr val="000000"/>
                </a:solidFill>
                <a:effectLst/>
                <a:uLnTx/>
                <a:uFillTx/>
                <a:latin typeface="Tahoma"/>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altLang="en-US" sz="1400" b="0" i="0" u="none" strike="noStrike" kern="1200" cap="none" spc="0" normalizeH="0" baseline="0" noProof="0">
              <a:ln>
                <a:noFill/>
              </a:ln>
              <a:solidFill>
                <a:srgbClr val="000000"/>
              </a:solidFill>
              <a:effectLst/>
              <a:uLnTx/>
              <a:uFillTx/>
              <a:latin typeface="Tahoma"/>
              <a:ea typeface="+mn-ea"/>
              <a:cs typeface="Arial"/>
            </a:endParaRPr>
          </a:p>
        </p:txBody>
      </p:sp>
    </p:spTree>
    <p:extLst>
      <p:ext uri="{BB962C8B-B14F-4D97-AF65-F5344CB8AC3E}">
        <p14:creationId xmlns:p14="http://schemas.microsoft.com/office/powerpoint/2010/main" val="308938137"/>
      </p:ext>
    </p:extLst>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8B7B3-C3B9-A79E-A40B-9A0B5E261AD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6ACBD68-FC4F-0749-434C-8C8CFC7EFEC3}"/>
              </a:ext>
            </a:extLst>
          </p:cNvPr>
          <p:cNvSpPr>
            <a:spLocks noGrp="1"/>
          </p:cNvSpPr>
          <p:nvPr>
            <p:ph type="ctrTitle"/>
          </p:nvPr>
        </p:nvSpPr>
        <p:spPr>
          <a:xfrm>
            <a:off x="6311900" y="879856"/>
            <a:ext cx="5428996" cy="2007277"/>
          </a:xfrm>
        </p:spPr>
        <p:txBody>
          <a:bodyPr>
            <a:normAutofit fontScale="90000"/>
          </a:bodyPr>
          <a:lstStyle/>
          <a:p>
            <a:r>
              <a:rPr lang="en-US" sz="6600" dirty="0"/>
              <a:t>The  Parables of Jesus</a:t>
            </a:r>
          </a:p>
        </p:txBody>
      </p:sp>
      <p:sp>
        <p:nvSpPr>
          <p:cNvPr id="5" name="Subtitle 4">
            <a:extLst>
              <a:ext uri="{FF2B5EF4-FFF2-40B4-BE49-F238E27FC236}">
                <a16:creationId xmlns:a16="http://schemas.microsoft.com/office/drawing/2014/main" id="{B2E6CD6F-448C-50DD-AE6C-EE2B806B512A}"/>
              </a:ext>
            </a:extLst>
          </p:cNvPr>
          <p:cNvSpPr>
            <a:spLocks noGrp="1"/>
          </p:cNvSpPr>
          <p:nvPr>
            <p:ph type="subTitle" idx="1"/>
          </p:nvPr>
        </p:nvSpPr>
        <p:spPr>
          <a:xfrm>
            <a:off x="6311899" y="3220244"/>
            <a:ext cx="5751763" cy="2434832"/>
          </a:xfrm>
        </p:spPr>
        <p:txBody>
          <a:bodyPr>
            <a:normAutofit/>
          </a:bodyPr>
          <a:lstStyle/>
          <a:p>
            <a:pPr>
              <a:lnSpc>
                <a:spcPct val="100000"/>
              </a:lnSpc>
            </a:pPr>
            <a:r>
              <a:rPr lang="en-US" dirty="0"/>
              <a:t>Understanding Jesus’ parables in their original context</a:t>
            </a:r>
          </a:p>
          <a:p>
            <a:pPr>
              <a:lnSpc>
                <a:spcPct val="100000"/>
              </a:lnSpc>
            </a:pPr>
            <a:endParaRPr lang="en-US" dirty="0"/>
          </a:p>
          <a:p>
            <a:pPr>
              <a:lnSpc>
                <a:spcPct val="100000"/>
              </a:lnSpc>
            </a:pPr>
            <a:r>
              <a:rPr lang="en-US" dirty="0"/>
              <a:t>8 – THE FINAL RECKONING</a:t>
            </a:r>
          </a:p>
        </p:txBody>
      </p:sp>
      <p:pic>
        <p:nvPicPr>
          <p:cNvPr id="7" name="Picture Placeholder 6">
            <a:extLst>
              <a:ext uri="{FF2B5EF4-FFF2-40B4-BE49-F238E27FC236}">
                <a16:creationId xmlns:a16="http://schemas.microsoft.com/office/drawing/2014/main" id="{79D2A3E8-D594-DD91-755E-D30E82641919}"/>
              </a:ext>
            </a:extLst>
          </p:cNvPr>
          <p:cNvPicPr>
            <a:picLocks noGrp="1" noChangeAspect="1"/>
          </p:cNvPicPr>
          <p:nvPr>
            <p:ph type="pic" sz="quarter" idx="10"/>
          </p:nvPr>
        </p:nvPicPr>
        <p:blipFill>
          <a:blip r:embed="rId2"/>
          <a:srcRect t="10505" b="10505"/>
          <a:stretch/>
        </p:blipFill>
        <p:spPr>
          <a:prstGeom prst="rect">
            <a:avLst/>
          </a:prstGeom>
        </p:spPr>
      </p:pic>
    </p:spTree>
    <p:extLst>
      <p:ext uri="{BB962C8B-B14F-4D97-AF65-F5344CB8AC3E}">
        <p14:creationId xmlns:p14="http://schemas.microsoft.com/office/powerpoint/2010/main" val="323449488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10984497-02EA-A1D1-4968-781C23A6B6C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9EADE8-4864-1762-1521-AE500DDFE266}"/>
              </a:ext>
            </a:extLst>
          </p:cNvPr>
          <p:cNvSpPr>
            <a:spLocks noGrp="1"/>
          </p:cNvSpPr>
          <p:nvPr>
            <p:ph sz="quarter" idx="11"/>
          </p:nvPr>
        </p:nvSpPr>
        <p:spPr>
          <a:xfrm>
            <a:off x="685800" y="1110343"/>
            <a:ext cx="11263955" cy="5414462"/>
          </a:xfrm>
        </p:spPr>
        <p:txBody>
          <a:bodyPr>
            <a:normAutofit/>
          </a:bodyPr>
          <a:lstStyle/>
          <a:p>
            <a:pPr>
              <a:lnSpc>
                <a:spcPct val="100000"/>
              </a:lnSpc>
            </a:pPr>
            <a:r>
              <a:rPr lang="en-US" sz="3600" i="1" dirty="0">
                <a:solidFill>
                  <a:srgbClr val="FFFFCC"/>
                </a:solidFill>
                <a:latin typeface="Book Antiqua" panose="02040602050305030304" pitchFamily="18" charset="0"/>
              </a:rPr>
              <a:t>“On this mountain Yahweh </a:t>
            </a:r>
            <a:r>
              <a:rPr lang="en-US" sz="3600" i="1" dirty="0" err="1">
                <a:solidFill>
                  <a:srgbClr val="FFFFCC"/>
                </a:solidFill>
                <a:latin typeface="Book Antiqua" panose="02040602050305030304" pitchFamily="18" charset="0"/>
              </a:rPr>
              <a:t>Tsabaoth</a:t>
            </a:r>
            <a:r>
              <a:rPr lang="en-US" sz="3600" i="1" dirty="0">
                <a:solidFill>
                  <a:srgbClr val="FFFFCC"/>
                </a:solidFill>
                <a:latin typeface="Book Antiqua" panose="02040602050305030304" pitchFamily="18" charset="0"/>
              </a:rPr>
              <a:t> will prepare a feast of rich food for all peoples, a banquet of aged wine—the best of meats and the finest of wines. On this mountain he will destroy the shroud that enfolds all peoples, and the sheet that covers all nations;  and he will swallow up death forever. The Sovereign L</a:t>
            </a:r>
            <a:r>
              <a:rPr lang="en-US" sz="2800" i="1" dirty="0">
                <a:solidFill>
                  <a:srgbClr val="FFFFCC"/>
                </a:solidFill>
                <a:latin typeface="Book Antiqua" panose="02040602050305030304" pitchFamily="18" charset="0"/>
              </a:rPr>
              <a:t>ORD</a:t>
            </a:r>
            <a:r>
              <a:rPr lang="en-US" sz="3600" i="1" dirty="0">
                <a:solidFill>
                  <a:srgbClr val="FFFFCC"/>
                </a:solidFill>
                <a:latin typeface="Book Antiqua" panose="02040602050305030304" pitchFamily="18" charset="0"/>
              </a:rPr>
              <a:t> will wipe away the tears from all faces; he will remove the disgrace of his people from all the earth.</a:t>
            </a:r>
          </a:p>
          <a:p>
            <a:pPr>
              <a:lnSpc>
                <a:spcPct val="100000"/>
              </a:lnSpc>
            </a:pPr>
            <a:r>
              <a:rPr lang="en-US" sz="3600" i="1" dirty="0">
                <a:solidFill>
                  <a:srgbClr val="FFFFCC"/>
                </a:solidFill>
                <a:latin typeface="Book Antiqua" panose="02040602050305030304" pitchFamily="18" charset="0"/>
              </a:rPr>
              <a:t>Yahweh has spoken.”</a:t>
            </a:r>
          </a:p>
          <a:p>
            <a:pPr>
              <a:lnSpc>
                <a:spcPct val="100000"/>
              </a:lnSpc>
            </a:pPr>
            <a:r>
              <a:rPr lang="en-US" sz="2400" i="1" dirty="0">
                <a:solidFill>
                  <a:srgbClr val="FFFFCC"/>
                </a:solidFill>
                <a:latin typeface="Book Antiqua" panose="02040602050305030304" pitchFamily="18" charset="0"/>
              </a:rPr>
              <a:t>							Isaiah 25:6-8</a:t>
            </a:r>
          </a:p>
          <a:p>
            <a:pPr>
              <a:lnSpc>
                <a:spcPct val="100000"/>
              </a:lnSpc>
              <a:spcBef>
                <a:spcPts val="0"/>
              </a:spcBef>
            </a:pPr>
            <a:endParaRPr lang="en-US" sz="3200" i="1" dirty="0">
              <a:solidFill>
                <a:srgbClr val="FFFFCC"/>
              </a:solidFill>
              <a:latin typeface="Book Antiqua" panose="02040602050305030304" pitchFamily="18" charset="0"/>
            </a:endParaRPr>
          </a:p>
          <a:p>
            <a:pPr>
              <a:lnSpc>
                <a:spcPct val="100000"/>
              </a:lnSpc>
              <a:spcBef>
                <a:spcPts val="0"/>
              </a:spcBef>
            </a:pPr>
            <a:endParaRPr lang="en-US" sz="3000" dirty="0">
              <a:solidFill>
                <a:srgbClr val="FFFFCC"/>
              </a:solidFill>
              <a:latin typeface="Book Antiqua" panose="02040602050305030304" pitchFamily="18" charset="0"/>
            </a:endParaRPr>
          </a:p>
        </p:txBody>
      </p:sp>
      <p:sp>
        <p:nvSpPr>
          <p:cNvPr id="6" name="Slide Number Placeholder 5">
            <a:extLst>
              <a:ext uri="{FF2B5EF4-FFF2-40B4-BE49-F238E27FC236}">
                <a16:creationId xmlns:a16="http://schemas.microsoft.com/office/drawing/2014/main" id="{A4A5C80C-4F5F-ACB6-C67A-8D42BDCBDD6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315027551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C7E95CA5-AB6A-0C6E-9724-2E4EBC32BC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242451-C4BB-4D65-74E3-6093BB8E5A15}"/>
              </a:ext>
            </a:extLst>
          </p:cNvPr>
          <p:cNvSpPr>
            <a:spLocks noGrp="1"/>
          </p:cNvSpPr>
          <p:nvPr>
            <p:ph type="title"/>
          </p:nvPr>
        </p:nvSpPr>
        <p:spPr>
          <a:xfrm>
            <a:off x="437626" y="206916"/>
            <a:ext cx="11311461" cy="980200"/>
          </a:xfrm>
        </p:spPr>
        <p:txBody>
          <a:bodyPr>
            <a:normAutofit/>
          </a:bodyPr>
          <a:lstStyle/>
          <a:p>
            <a:r>
              <a:rPr lang="en-US" i="0" dirty="0">
                <a:latin typeface="Britannic Bold" panose="020B0903060703020204" pitchFamily="34" charset="0"/>
              </a:rPr>
              <a:t>The Feast of the Kingdom of God</a:t>
            </a:r>
          </a:p>
        </p:txBody>
      </p:sp>
      <p:sp>
        <p:nvSpPr>
          <p:cNvPr id="3" name="Content Placeholder 2">
            <a:extLst>
              <a:ext uri="{FF2B5EF4-FFF2-40B4-BE49-F238E27FC236}">
                <a16:creationId xmlns:a16="http://schemas.microsoft.com/office/drawing/2014/main" id="{04A37636-85FC-7E35-E9DA-F9B7F6647C09}"/>
              </a:ext>
            </a:extLst>
          </p:cNvPr>
          <p:cNvSpPr>
            <a:spLocks noGrp="1"/>
          </p:cNvSpPr>
          <p:nvPr>
            <p:ph sz="quarter" idx="11"/>
          </p:nvPr>
        </p:nvSpPr>
        <p:spPr>
          <a:xfrm>
            <a:off x="431420" y="1443789"/>
            <a:ext cx="11312525" cy="5207295"/>
          </a:xfrm>
        </p:spPr>
        <p:txBody>
          <a:bodyPr>
            <a:normAutofit lnSpcReduction="10000"/>
          </a:bodyPr>
          <a:lstStyle/>
          <a:p>
            <a:pPr>
              <a:lnSpc>
                <a:spcPct val="100000"/>
              </a:lnSpc>
            </a:pPr>
            <a:r>
              <a:rPr lang="en-US" sz="2800" b="1" dirty="0">
                <a:solidFill>
                  <a:srgbClr val="FFFFCC"/>
                </a:solidFill>
              </a:rPr>
              <a:t>Eight  centuries before Christ, Isaiah predicted the climax of God’s great purpose for the nations (Is. 25:6-9). </a:t>
            </a:r>
          </a:p>
          <a:p>
            <a:pPr marL="344844" indent="-342900">
              <a:lnSpc>
                <a:spcPct val="100000"/>
              </a:lnSpc>
              <a:buFont typeface="Arial" panose="020B0604020202020204" pitchFamily="34" charset="0"/>
              <a:buChar char="•"/>
            </a:pPr>
            <a:r>
              <a:rPr lang="en-US" sz="2400" i="1" dirty="0">
                <a:solidFill>
                  <a:srgbClr val="FFC000"/>
                </a:solidFill>
              </a:rPr>
              <a:t>He described a great banquet for all peoples.</a:t>
            </a:r>
          </a:p>
          <a:p>
            <a:pPr marL="344844" indent="-342900">
              <a:lnSpc>
                <a:spcPct val="100000"/>
              </a:lnSpc>
              <a:buFont typeface="Arial" panose="020B0604020202020204" pitchFamily="34" charset="0"/>
              <a:buChar char="•"/>
            </a:pPr>
            <a:r>
              <a:rPr lang="en-US" sz="2400" i="1" dirty="0">
                <a:solidFill>
                  <a:srgbClr val="FFC000"/>
                </a:solidFill>
              </a:rPr>
              <a:t>This prediction captured the imagination of the people of Israel, and it became the basis for several of Jesus’ parables about banquets.</a:t>
            </a:r>
          </a:p>
          <a:p>
            <a:pPr marL="344844" indent="-342900">
              <a:lnSpc>
                <a:spcPct val="100000"/>
              </a:lnSpc>
              <a:buFont typeface="Arial" panose="020B0604020202020204" pitchFamily="34" charset="0"/>
              <a:buChar char="•"/>
            </a:pPr>
            <a:r>
              <a:rPr lang="en-US" sz="2400" i="1" dirty="0">
                <a:solidFill>
                  <a:srgbClr val="FFC000"/>
                </a:solidFill>
              </a:rPr>
              <a:t>This banquet represented more than just a meal, however:</a:t>
            </a:r>
          </a:p>
          <a:p>
            <a:pPr marL="794844" lvl="1" indent="-342900">
              <a:lnSpc>
                <a:spcPct val="100000"/>
              </a:lnSpc>
              <a:buFont typeface="Arial" panose="020B0604020202020204" pitchFamily="34" charset="0"/>
              <a:buChar char="•"/>
            </a:pPr>
            <a:r>
              <a:rPr lang="en-US" sz="2000" b="1" dirty="0">
                <a:solidFill>
                  <a:srgbClr val="FFFF99"/>
                </a:solidFill>
              </a:rPr>
              <a:t>It symbolized the restoration of relationships, the fulfillment of God’s covenants, and the joy of eternal life.</a:t>
            </a:r>
          </a:p>
          <a:p>
            <a:pPr marL="794844" lvl="1" indent="-342900">
              <a:lnSpc>
                <a:spcPct val="100000"/>
              </a:lnSpc>
              <a:buFont typeface="Arial" panose="020B0604020202020204" pitchFamily="34" charset="0"/>
              <a:buChar char="•"/>
            </a:pPr>
            <a:r>
              <a:rPr lang="en-US" sz="2000" b="1" dirty="0">
                <a:solidFill>
                  <a:srgbClr val="FFFF99"/>
                </a:solidFill>
              </a:rPr>
              <a:t>It would serve as a reminder of God’s faithfulness, and it prompted the hope of redemption for all who would put their trust in him.</a:t>
            </a:r>
            <a:r>
              <a:rPr lang="en-US" sz="2400" i="1" dirty="0">
                <a:solidFill>
                  <a:srgbClr val="FFFF99"/>
                </a:solidFill>
              </a:rPr>
              <a:t> </a:t>
            </a:r>
            <a:endParaRPr lang="en-US" sz="2400" i="1" dirty="0">
              <a:solidFill>
                <a:srgbClr val="FFC000"/>
              </a:solidFill>
            </a:endParaRPr>
          </a:p>
          <a:p>
            <a:pPr marL="344844" indent="-342900">
              <a:lnSpc>
                <a:spcPct val="100000"/>
              </a:lnSpc>
              <a:buFont typeface="Arial" panose="020B0604020202020204" pitchFamily="34" charset="0"/>
              <a:buChar char="•"/>
            </a:pPr>
            <a:r>
              <a:rPr lang="en-US" sz="2400" i="1" dirty="0">
                <a:solidFill>
                  <a:srgbClr val="FFC000"/>
                </a:solidFill>
              </a:rPr>
              <a:t>In the banquet parables, Jesus indicated that the invitations to this “feast of the kingdom of God” was even then being issued in his own life and ministry. Alas, the Jewish leaders were not interested.</a:t>
            </a:r>
          </a:p>
        </p:txBody>
      </p:sp>
      <p:sp>
        <p:nvSpPr>
          <p:cNvPr id="6" name="Slide Number Placeholder 5">
            <a:extLst>
              <a:ext uri="{FF2B5EF4-FFF2-40B4-BE49-F238E27FC236}">
                <a16:creationId xmlns:a16="http://schemas.microsoft.com/office/drawing/2014/main" id="{909E6595-F76C-520B-3AE0-9B4AEF493B0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96860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additive="base">
                                        <p:cTn id="3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 calcmode="lin" valueType="num">
                                      <p:cBhvr additive="base">
                                        <p:cTn id="4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8849F-629B-111E-B177-80175A8F0F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9789D3-7A7B-A95E-98F2-FEF095801DD5}"/>
              </a:ext>
            </a:extLst>
          </p:cNvPr>
          <p:cNvSpPr>
            <a:spLocks noGrp="1"/>
          </p:cNvSpPr>
          <p:nvPr>
            <p:ph type="title"/>
          </p:nvPr>
        </p:nvSpPr>
        <p:spPr>
          <a:xfrm>
            <a:off x="437626" y="206916"/>
            <a:ext cx="11311461" cy="1317084"/>
          </a:xfrm>
        </p:spPr>
        <p:txBody>
          <a:bodyPr>
            <a:normAutofit fontScale="90000"/>
          </a:bodyPr>
          <a:lstStyle/>
          <a:p>
            <a:r>
              <a:rPr lang="en-US" dirty="0"/>
              <a:t>Parable of the Playing Children </a:t>
            </a:r>
            <a:br>
              <a:rPr lang="en-US" dirty="0"/>
            </a:br>
            <a:r>
              <a:rPr lang="en-US" dirty="0"/>
              <a:t>(Mt. 11:16-19; Lk. 7:31-35)</a:t>
            </a:r>
          </a:p>
        </p:txBody>
      </p:sp>
      <p:sp>
        <p:nvSpPr>
          <p:cNvPr id="3" name="Content Placeholder 2">
            <a:extLst>
              <a:ext uri="{FF2B5EF4-FFF2-40B4-BE49-F238E27FC236}">
                <a16:creationId xmlns:a16="http://schemas.microsoft.com/office/drawing/2014/main" id="{1335E515-1BC7-6B02-9D34-C0495B498CE4}"/>
              </a:ext>
            </a:extLst>
          </p:cNvPr>
          <p:cNvSpPr>
            <a:spLocks noGrp="1"/>
          </p:cNvSpPr>
          <p:nvPr>
            <p:ph sz="quarter" idx="11"/>
          </p:nvPr>
        </p:nvSpPr>
        <p:spPr>
          <a:xfrm>
            <a:off x="431420" y="1921790"/>
            <a:ext cx="11312525" cy="3179600"/>
          </a:xfrm>
        </p:spPr>
        <p:txBody>
          <a:bodyPr>
            <a:normAutofit/>
          </a:bodyPr>
          <a:lstStyle/>
          <a:p>
            <a:pPr>
              <a:lnSpc>
                <a:spcPct val="100000"/>
              </a:lnSpc>
            </a:pPr>
            <a:r>
              <a:rPr lang="en-US" sz="2800" b="1" dirty="0">
                <a:solidFill>
                  <a:srgbClr val="FFFFCC"/>
                </a:solidFill>
              </a:rPr>
              <a:t>The setting for the story seems to be children in the marketplace playing make-believe, mimicking what they have seen at weddings and funerals.</a:t>
            </a:r>
          </a:p>
          <a:p>
            <a:pPr marL="344844" indent="-342900">
              <a:lnSpc>
                <a:spcPct val="100000"/>
              </a:lnSpc>
              <a:buFont typeface="Arial" panose="020B0604020202020204" pitchFamily="34" charset="0"/>
              <a:buChar char="•"/>
            </a:pPr>
            <a:r>
              <a:rPr lang="en-US" sz="2400" i="1" dirty="0">
                <a:solidFill>
                  <a:srgbClr val="FFC000"/>
                </a:solidFill>
              </a:rPr>
              <a:t>The short poetic lines speak of “dancing” (appropriate for a wedding) and “singing a dirge” (appropriate for a funeral).</a:t>
            </a:r>
          </a:p>
          <a:p>
            <a:pPr marL="344844" indent="-342900">
              <a:lnSpc>
                <a:spcPct val="100000"/>
              </a:lnSpc>
              <a:buFont typeface="Arial" panose="020B0604020202020204" pitchFamily="34" charset="0"/>
              <a:buChar char="•"/>
            </a:pPr>
            <a:r>
              <a:rPr lang="en-US" sz="2400" i="1" dirty="0">
                <a:solidFill>
                  <a:srgbClr val="FFC000"/>
                </a:solidFill>
              </a:rPr>
              <a:t>Some children refused to participate in the antics of their fellows, even though the flute called them to dance and the dirge called them to grieve.</a:t>
            </a:r>
          </a:p>
        </p:txBody>
      </p:sp>
      <p:sp>
        <p:nvSpPr>
          <p:cNvPr id="6" name="Slide Number Placeholder 5">
            <a:extLst>
              <a:ext uri="{FF2B5EF4-FFF2-40B4-BE49-F238E27FC236}">
                <a16:creationId xmlns:a16="http://schemas.microsoft.com/office/drawing/2014/main" id="{6C4AF3FF-7127-0D08-9287-4DB2F7E9743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
        <p:nvSpPr>
          <p:cNvPr id="4" name="TextBox 3">
            <a:extLst>
              <a:ext uri="{FF2B5EF4-FFF2-40B4-BE49-F238E27FC236}">
                <a16:creationId xmlns:a16="http://schemas.microsoft.com/office/drawing/2014/main" id="{FF2507B6-C37D-B61A-AF6E-A105A5BB339C}"/>
              </a:ext>
            </a:extLst>
          </p:cNvPr>
          <p:cNvSpPr txBox="1"/>
          <p:nvPr/>
        </p:nvSpPr>
        <p:spPr>
          <a:xfrm>
            <a:off x="431420" y="5204534"/>
            <a:ext cx="11183064" cy="1446550"/>
          </a:xfrm>
          <a:prstGeom prst="rect">
            <a:avLst/>
          </a:prstGeom>
          <a:solidFill>
            <a:srgbClr val="590000"/>
          </a:solidFill>
        </p:spPr>
        <p:txBody>
          <a:bodyPr wrap="square" rtlCol="0">
            <a:spAutoFit/>
          </a:bodyPr>
          <a:lstStyle/>
          <a:p>
            <a:pPr algn="ctr"/>
            <a:r>
              <a:rPr lang="en-US" sz="4400" dirty="0">
                <a:solidFill>
                  <a:srgbClr val="FFFF99"/>
                </a:solidFill>
                <a:latin typeface="Agency FB" panose="020B0503020202020204" pitchFamily="34" charset="0"/>
              </a:rPr>
              <a:t>In the same way, the Jewish leaders had rejected John the Baptist and now were rejecting Jesus.</a:t>
            </a:r>
          </a:p>
        </p:txBody>
      </p:sp>
    </p:spTree>
    <p:extLst>
      <p:ext uri="{BB962C8B-B14F-4D97-AF65-F5344CB8AC3E}">
        <p14:creationId xmlns:p14="http://schemas.microsoft.com/office/powerpoint/2010/main" val="505551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vertical)">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FB6F3-7E83-1C6D-8EA6-801884EB65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337630-C49B-7835-2FAD-34B4BEEFD42D}"/>
              </a:ext>
            </a:extLst>
          </p:cNvPr>
          <p:cNvSpPr>
            <a:spLocks noGrp="1"/>
          </p:cNvSpPr>
          <p:nvPr>
            <p:ph type="title"/>
          </p:nvPr>
        </p:nvSpPr>
        <p:spPr>
          <a:xfrm>
            <a:off x="437626" y="206916"/>
            <a:ext cx="11311461" cy="1317084"/>
          </a:xfrm>
        </p:spPr>
        <p:txBody>
          <a:bodyPr>
            <a:normAutofit/>
          </a:bodyPr>
          <a:lstStyle/>
          <a:p>
            <a:r>
              <a:rPr lang="en-US" dirty="0"/>
              <a:t>Parable of the Great Banquet (Lk. 14:15-24)</a:t>
            </a:r>
          </a:p>
        </p:txBody>
      </p:sp>
      <p:sp>
        <p:nvSpPr>
          <p:cNvPr id="3" name="Content Placeholder 2">
            <a:extLst>
              <a:ext uri="{FF2B5EF4-FFF2-40B4-BE49-F238E27FC236}">
                <a16:creationId xmlns:a16="http://schemas.microsoft.com/office/drawing/2014/main" id="{47027CFA-8A09-F52C-EFB9-2550A2C0F175}"/>
              </a:ext>
            </a:extLst>
          </p:cNvPr>
          <p:cNvSpPr>
            <a:spLocks noGrp="1"/>
          </p:cNvSpPr>
          <p:nvPr>
            <p:ph sz="quarter" idx="11"/>
          </p:nvPr>
        </p:nvSpPr>
        <p:spPr>
          <a:xfrm>
            <a:off x="431420" y="1921789"/>
            <a:ext cx="11312525" cy="4575263"/>
          </a:xfrm>
        </p:spPr>
        <p:txBody>
          <a:bodyPr>
            <a:normAutofit/>
          </a:bodyPr>
          <a:lstStyle/>
          <a:p>
            <a:pPr>
              <a:lnSpc>
                <a:spcPct val="100000"/>
              </a:lnSpc>
            </a:pPr>
            <a:r>
              <a:rPr lang="en-US" sz="2800" b="1" dirty="0">
                <a:solidFill>
                  <a:srgbClr val="FFFFCC"/>
                </a:solidFill>
              </a:rPr>
              <a:t>The stimulus for this parable came at a formal meal, where one of the guests, after listening to Jesus, offered the pious platitude, “Blessed is the man who will eat at the feast in the kingdom of God.”</a:t>
            </a:r>
          </a:p>
          <a:p>
            <a:pPr marL="344844" indent="-342900">
              <a:lnSpc>
                <a:spcPct val="100000"/>
              </a:lnSpc>
              <a:buFont typeface="Arial" panose="020B0604020202020204" pitchFamily="34" charset="0"/>
              <a:buChar char="•"/>
            </a:pPr>
            <a:r>
              <a:rPr lang="en-US" sz="2400" i="1" dirty="0">
                <a:solidFill>
                  <a:srgbClr val="FFC000"/>
                </a:solidFill>
              </a:rPr>
              <a:t>In response, Jesus told the story of a great man who staged a banquet.</a:t>
            </a:r>
          </a:p>
          <a:p>
            <a:pPr marL="794844" lvl="1" indent="-342900">
              <a:lnSpc>
                <a:spcPct val="100000"/>
              </a:lnSpc>
              <a:buFont typeface="Arial" panose="020B0604020202020204" pitchFamily="34" charset="0"/>
              <a:buChar char="•"/>
            </a:pPr>
            <a:r>
              <a:rPr lang="en-US" sz="2000" b="1" dirty="0">
                <a:solidFill>
                  <a:srgbClr val="FFFF99"/>
                </a:solidFill>
              </a:rPr>
              <a:t>Typical of the Middle East, there was a double invitation.</a:t>
            </a:r>
          </a:p>
          <a:p>
            <a:pPr marL="794844" lvl="1" indent="-342900">
              <a:lnSpc>
                <a:spcPct val="100000"/>
              </a:lnSpc>
              <a:buFont typeface="Arial" panose="020B0604020202020204" pitchFamily="34" charset="0"/>
              <a:buChar char="•"/>
            </a:pPr>
            <a:r>
              <a:rPr lang="en-US" sz="2000" b="1" dirty="0">
                <a:solidFill>
                  <a:srgbClr val="FFFF99"/>
                </a:solidFill>
              </a:rPr>
              <a:t>The first enabled the host to determine how many people would come before he slaughtered meat.</a:t>
            </a:r>
          </a:p>
          <a:p>
            <a:pPr marL="794844" lvl="1" indent="-342900">
              <a:lnSpc>
                <a:spcPct val="100000"/>
              </a:lnSpc>
              <a:buFont typeface="Arial" panose="020B0604020202020204" pitchFamily="34" charset="0"/>
              <a:buChar char="•"/>
            </a:pPr>
            <a:r>
              <a:rPr lang="en-US" sz="2000" b="1" dirty="0">
                <a:solidFill>
                  <a:srgbClr val="FFFF99"/>
                </a:solidFill>
              </a:rPr>
              <a:t>The second was issued on the day of the feast when the meal was ready.</a:t>
            </a:r>
          </a:p>
          <a:p>
            <a:pPr marL="344844" indent="-342900">
              <a:lnSpc>
                <a:spcPct val="100000"/>
              </a:lnSpc>
              <a:buFont typeface="Arial" panose="020B0604020202020204" pitchFamily="34" charset="0"/>
              <a:buChar char="•"/>
            </a:pPr>
            <a:r>
              <a:rPr lang="en-US" sz="2400" i="1" dirty="0">
                <a:solidFill>
                  <a:srgbClr val="FFC000"/>
                </a:solidFill>
              </a:rPr>
              <a:t>The host invited many guests in the first invitation, and presumably, they all responded positively that they would come.</a:t>
            </a:r>
          </a:p>
        </p:txBody>
      </p:sp>
      <p:sp>
        <p:nvSpPr>
          <p:cNvPr id="6" name="Slide Number Placeholder 5">
            <a:extLst>
              <a:ext uri="{FF2B5EF4-FFF2-40B4-BE49-F238E27FC236}">
                <a16:creationId xmlns:a16="http://schemas.microsoft.com/office/drawing/2014/main" id="{4BDB6938-CC4C-B6A9-EF29-6379B6F5BA46}"/>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3014140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additive="base">
                                        <p:cTn id="3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8589F-13EB-61DF-DE94-28B5631C08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24B74D-0091-2E5E-2500-9F9DC0A94409}"/>
              </a:ext>
            </a:extLst>
          </p:cNvPr>
          <p:cNvSpPr>
            <a:spLocks noGrp="1"/>
          </p:cNvSpPr>
          <p:nvPr>
            <p:ph type="title"/>
          </p:nvPr>
        </p:nvSpPr>
        <p:spPr>
          <a:xfrm>
            <a:off x="437626" y="206916"/>
            <a:ext cx="11311461" cy="1317084"/>
          </a:xfrm>
        </p:spPr>
        <p:txBody>
          <a:bodyPr>
            <a:normAutofit/>
          </a:bodyPr>
          <a:lstStyle/>
          <a:p>
            <a:r>
              <a:rPr lang="en-US" dirty="0"/>
              <a:t>Parable of Two Debtors (Lk. 7:36-50)</a:t>
            </a:r>
          </a:p>
        </p:txBody>
      </p:sp>
      <p:sp>
        <p:nvSpPr>
          <p:cNvPr id="3" name="Content Placeholder 2">
            <a:extLst>
              <a:ext uri="{FF2B5EF4-FFF2-40B4-BE49-F238E27FC236}">
                <a16:creationId xmlns:a16="http://schemas.microsoft.com/office/drawing/2014/main" id="{E0D840F1-204C-9EDD-D189-53936AA31421}"/>
              </a:ext>
            </a:extLst>
          </p:cNvPr>
          <p:cNvSpPr>
            <a:spLocks noGrp="1"/>
          </p:cNvSpPr>
          <p:nvPr>
            <p:ph sz="quarter" idx="11"/>
          </p:nvPr>
        </p:nvSpPr>
        <p:spPr>
          <a:xfrm>
            <a:off x="431420" y="1921789"/>
            <a:ext cx="11312525" cy="4729295"/>
          </a:xfrm>
        </p:spPr>
        <p:txBody>
          <a:bodyPr>
            <a:normAutofit/>
          </a:bodyPr>
          <a:lstStyle/>
          <a:p>
            <a:pPr>
              <a:lnSpc>
                <a:spcPct val="100000"/>
              </a:lnSpc>
            </a:pPr>
            <a:r>
              <a:rPr lang="en-US" sz="2800" b="1" dirty="0">
                <a:solidFill>
                  <a:srgbClr val="FFFFCC"/>
                </a:solidFill>
              </a:rPr>
              <a:t>Jesus told this story in the setting of a meal at the home of Simon the Pharisee.</a:t>
            </a:r>
          </a:p>
          <a:p>
            <a:pPr marL="344844" indent="-342900">
              <a:lnSpc>
                <a:spcPct val="100000"/>
              </a:lnSpc>
              <a:buFont typeface="Arial" panose="020B0604020202020204" pitchFamily="34" charset="0"/>
              <a:buChar char="•"/>
            </a:pPr>
            <a:r>
              <a:rPr lang="en-US" sz="2400" i="1" dirty="0">
                <a:solidFill>
                  <a:srgbClr val="FFC000"/>
                </a:solidFill>
              </a:rPr>
              <a:t>Meals, especially in hot weather, were taken in a courtyard, usually open to the street.</a:t>
            </a:r>
          </a:p>
          <a:p>
            <a:pPr marL="344844" indent="-342900">
              <a:lnSpc>
                <a:spcPct val="100000"/>
              </a:lnSpc>
              <a:buFont typeface="Arial" panose="020B0604020202020204" pitchFamily="34" charset="0"/>
              <a:buChar char="•"/>
            </a:pPr>
            <a:r>
              <a:rPr lang="en-US" sz="2400" i="1" dirty="0">
                <a:solidFill>
                  <a:srgbClr val="FFC000"/>
                </a:solidFill>
              </a:rPr>
              <a:t>All sorts of people could wander in and out, some to beg for food and others to listen in the on the conversations.</a:t>
            </a:r>
          </a:p>
          <a:p>
            <a:pPr marL="344844" indent="-342900">
              <a:lnSpc>
                <a:spcPct val="100000"/>
              </a:lnSpc>
              <a:buFont typeface="Arial" panose="020B0604020202020204" pitchFamily="34" charset="0"/>
              <a:buChar char="•"/>
            </a:pPr>
            <a:r>
              <a:rPr lang="en-US" sz="2400" i="1" dirty="0">
                <a:solidFill>
                  <a:srgbClr val="FFC000"/>
                </a:solidFill>
              </a:rPr>
              <a:t>The guests would recline on their left elbow on low couches or cushions surrounding a low table or a carpet in the center with their feet stretched out behind them.</a:t>
            </a:r>
          </a:p>
        </p:txBody>
      </p:sp>
      <p:sp>
        <p:nvSpPr>
          <p:cNvPr id="6" name="Slide Number Placeholder 5">
            <a:extLst>
              <a:ext uri="{FF2B5EF4-FFF2-40B4-BE49-F238E27FC236}">
                <a16:creationId xmlns:a16="http://schemas.microsoft.com/office/drawing/2014/main" id="{F0DDADB9-3A69-AE79-5F88-17CC7155B81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4008571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538A225-D7AD-4352-F681-3B782B93324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E25F13-D236-1585-24CC-F0B1D1FD690E}"/>
              </a:ext>
            </a:extLst>
          </p:cNvPr>
          <p:cNvSpPr>
            <a:spLocks noGrp="1"/>
          </p:cNvSpPr>
          <p:nvPr>
            <p:ph sz="quarter" idx="11"/>
          </p:nvPr>
        </p:nvSpPr>
        <p:spPr>
          <a:xfrm>
            <a:off x="5497032" y="201168"/>
            <a:ext cx="6512725" cy="6455664"/>
          </a:xfrm>
        </p:spPr>
        <p:txBody>
          <a:bodyPr>
            <a:normAutofit lnSpcReduction="10000"/>
          </a:bodyPr>
          <a:lstStyle/>
          <a:p>
            <a:pPr>
              <a:lnSpc>
                <a:spcPct val="100000"/>
              </a:lnSpc>
            </a:pPr>
            <a:r>
              <a:rPr lang="en-US" sz="2800" b="1" dirty="0">
                <a:solidFill>
                  <a:srgbClr val="FFFFCC"/>
                </a:solidFill>
              </a:rPr>
              <a:t>At the second invitation, after the feast had been prepared, the invited guests declined to come and offered only flimsy excuses.</a:t>
            </a:r>
          </a:p>
          <a:p>
            <a:pPr marL="344844" indent="-342900">
              <a:lnSpc>
                <a:spcPct val="100000"/>
              </a:lnSpc>
              <a:buFont typeface="Arial" panose="020B0604020202020204" pitchFamily="34" charset="0"/>
              <a:buChar char="•"/>
            </a:pPr>
            <a:r>
              <a:rPr lang="en-US" sz="2400" i="1" dirty="0">
                <a:solidFill>
                  <a:srgbClr val="FFC000"/>
                </a:solidFill>
              </a:rPr>
              <a:t>The one said he had bought a field and needed to go have a look at it (no one in the Middle East buys a field sight unseen without knowing its full history).</a:t>
            </a:r>
          </a:p>
          <a:p>
            <a:pPr marL="344844" indent="-342900">
              <a:lnSpc>
                <a:spcPct val="100000"/>
              </a:lnSpc>
              <a:buFont typeface="Arial" panose="020B0604020202020204" pitchFamily="34" charset="0"/>
              <a:buChar char="•"/>
            </a:pPr>
            <a:r>
              <a:rPr lang="en-US" sz="2400" i="1" dirty="0">
                <a:solidFill>
                  <a:srgbClr val="FFC000"/>
                </a:solidFill>
              </a:rPr>
              <a:t>Another, apparently a wealthy farmer, said he had purchased five yoke of oxen but need to examine them (again, no farmer would buy ten animals without first trying them out).</a:t>
            </a:r>
          </a:p>
          <a:p>
            <a:pPr marL="344844" indent="-342900">
              <a:lnSpc>
                <a:spcPct val="100000"/>
              </a:lnSpc>
              <a:buFont typeface="Arial" panose="020B0604020202020204" pitchFamily="34" charset="0"/>
              <a:buChar char="•"/>
            </a:pPr>
            <a:r>
              <a:rPr lang="en-US" sz="2400" i="1" dirty="0">
                <a:solidFill>
                  <a:srgbClr val="FFC000"/>
                </a:solidFill>
              </a:rPr>
              <a:t>Still another said he was recently married (but he would only be gone for the afternoon and home in the same evening).</a:t>
            </a:r>
          </a:p>
          <a:p>
            <a:pPr marL="344844" indent="-342900">
              <a:lnSpc>
                <a:spcPct val="100000"/>
              </a:lnSpc>
              <a:buFont typeface="Arial" panose="020B0604020202020204" pitchFamily="34" charset="0"/>
              <a:buChar char="•"/>
            </a:pPr>
            <a:endParaRPr lang="en-US" sz="2400" i="1" dirty="0">
              <a:solidFill>
                <a:srgbClr val="FFC000"/>
              </a:solidFill>
            </a:endParaRPr>
          </a:p>
        </p:txBody>
      </p:sp>
      <p:sp>
        <p:nvSpPr>
          <p:cNvPr id="6" name="Slide Number Placeholder 5">
            <a:extLst>
              <a:ext uri="{FF2B5EF4-FFF2-40B4-BE49-F238E27FC236}">
                <a16:creationId xmlns:a16="http://schemas.microsoft.com/office/drawing/2014/main" id="{43E09C8C-6FCA-C774-7E0F-DCA112F9C6ED}"/>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pic>
        <p:nvPicPr>
          <p:cNvPr id="8" name="Picture 7">
            <a:extLst>
              <a:ext uri="{FF2B5EF4-FFF2-40B4-BE49-F238E27FC236}">
                <a16:creationId xmlns:a16="http://schemas.microsoft.com/office/drawing/2014/main" id="{24BB55E4-1C11-1ECB-72F0-1B8E430D8898}"/>
              </a:ext>
            </a:extLst>
          </p:cNvPr>
          <p:cNvPicPr>
            <a:picLocks noChangeAspect="1"/>
          </p:cNvPicPr>
          <p:nvPr/>
        </p:nvPicPr>
        <p:blipFill>
          <a:blip r:embed="rId2"/>
          <a:stretch>
            <a:fillRect/>
          </a:stretch>
        </p:blipFill>
        <p:spPr>
          <a:xfrm>
            <a:off x="256676" y="828491"/>
            <a:ext cx="4843032" cy="3474274"/>
          </a:xfrm>
          <a:prstGeom prst="rect">
            <a:avLst/>
          </a:prstGeom>
        </p:spPr>
      </p:pic>
      <p:sp>
        <p:nvSpPr>
          <p:cNvPr id="9" name="Content Placeholder 2">
            <a:extLst>
              <a:ext uri="{FF2B5EF4-FFF2-40B4-BE49-F238E27FC236}">
                <a16:creationId xmlns:a16="http://schemas.microsoft.com/office/drawing/2014/main" id="{A26B3ECC-D6D8-BA2C-642B-1582C89E007A}"/>
              </a:ext>
            </a:extLst>
          </p:cNvPr>
          <p:cNvSpPr txBox="1">
            <a:spLocks/>
          </p:cNvSpPr>
          <p:nvPr/>
        </p:nvSpPr>
        <p:spPr>
          <a:xfrm>
            <a:off x="448055" y="4399542"/>
            <a:ext cx="4708734" cy="1565325"/>
          </a:xfrm>
          <a:prstGeom prst="rect">
            <a:avLst/>
          </a:prstGeom>
        </p:spPr>
        <p:txBody>
          <a:bodyPr vert="horz" lIns="0" tIns="0" rIns="91440" bIns="0" rtlCol="0">
            <a:normAutofit lnSpcReduction="10000"/>
          </a:bodyPr>
          <a:lstStyle>
            <a:lvl1pPr marL="1944" indent="0" algn="l" defTabSz="914400" rtl="0" eaLnBrk="1" latinLnBrk="0" hangingPunct="1">
              <a:lnSpc>
                <a:spcPct val="140000"/>
              </a:lnSpc>
              <a:spcBef>
                <a:spcPts val="1000"/>
              </a:spcBef>
              <a:buClr>
                <a:schemeClr val="tx2">
                  <a:lumMod val="75000"/>
                </a:schemeClr>
              </a:buClr>
              <a:buFont typeface="Calibri Light" panose="020F0302020204030204" pitchFamily="34" charset="0"/>
              <a:buNone/>
              <a:defRPr sz="1600" kern="1200">
                <a:solidFill>
                  <a:schemeClr val="tx1">
                    <a:alpha val="55000"/>
                  </a:schemeClr>
                </a:solidFill>
                <a:latin typeface="+mn-lt"/>
                <a:ea typeface="+mn-ea"/>
                <a:cs typeface="+mn-cs"/>
              </a:defRPr>
            </a:lvl1pPr>
            <a:lvl2pPr marL="451944" indent="0" algn="l" defTabSz="914400" rtl="0" eaLnBrk="1" latinLnBrk="0" hangingPunct="1">
              <a:lnSpc>
                <a:spcPct val="140000"/>
              </a:lnSpc>
              <a:spcBef>
                <a:spcPts val="500"/>
              </a:spcBef>
              <a:buClr>
                <a:schemeClr val="tx2">
                  <a:lumMod val="75000"/>
                </a:schemeClr>
              </a:buClr>
              <a:buFont typeface="Calibri Light" panose="020F0302020204030204" pitchFamily="34" charset="0"/>
              <a:buNone/>
              <a:defRPr sz="1600" kern="1200">
                <a:solidFill>
                  <a:schemeClr val="tx1">
                    <a:alpha val="55000"/>
                  </a:schemeClr>
                </a:solidFill>
                <a:latin typeface="+mn-lt"/>
                <a:ea typeface="+mn-ea"/>
                <a:cs typeface="+mn-cs"/>
              </a:defRPr>
            </a:lvl2pPr>
            <a:lvl3pPr marL="901944" indent="0" algn="l" defTabSz="914400" rtl="0" eaLnBrk="1" latinLnBrk="0" hangingPunct="1">
              <a:lnSpc>
                <a:spcPct val="140000"/>
              </a:lnSpc>
              <a:spcBef>
                <a:spcPts val="500"/>
              </a:spcBef>
              <a:buClr>
                <a:schemeClr val="tx2">
                  <a:lumMod val="75000"/>
                </a:schemeClr>
              </a:buClr>
              <a:buFont typeface="Calibri Light" panose="020F0302020204030204" pitchFamily="34" charset="0"/>
              <a:buNone/>
              <a:defRPr sz="1600" kern="1200">
                <a:solidFill>
                  <a:schemeClr val="tx1">
                    <a:alpha val="55000"/>
                  </a:schemeClr>
                </a:solidFill>
                <a:latin typeface="+mn-lt"/>
                <a:ea typeface="+mn-ea"/>
                <a:cs typeface="+mn-cs"/>
              </a:defRPr>
            </a:lvl3pPr>
            <a:lvl4pPr marL="1351944" indent="0" algn="l" defTabSz="914400" rtl="0" eaLnBrk="1" latinLnBrk="0" hangingPunct="1">
              <a:lnSpc>
                <a:spcPct val="140000"/>
              </a:lnSpc>
              <a:spcBef>
                <a:spcPts val="500"/>
              </a:spcBef>
              <a:buClr>
                <a:schemeClr val="tx2">
                  <a:lumMod val="75000"/>
                </a:schemeClr>
              </a:buClr>
              <a:buFont typeface="Calibri Light" panose="020F0302020204030204" pitchFamily="34" charset="0"/>
              <a:buNone/>
              <a:defRPr sz="1600" kern="1200">
                <a:solidFill>
                  <a:schemeClr val="tx1">
                    <a:alpha val="55000"/>
                  </a:schemeClr>
                </a:solidFill>
                <a:latin typeface="+mn-lt"/>
                <a:ea typeface="+mn-ea"/>
                <a:cs typeface="+mn-cs"/>
              </a:defRPr>
            </a:lvl4pPr>
            <a:lvl5pPr marL="1801944" indent="0" algn="l" defTabSz="914400" rtl="0" eaLnBrk="1" latinLnBrk="0" hangingPunct="1">
              <a:lnSpc>
                <a:spcPct val="140000"/>
              </a:lnSpc>
              <a:spcBef>
                <a:spcPts val="500"/>
              </a:spcBef>
              <a:buClr>
                <a:schemeClr val="tx2">
                  <a:lumMod val="75000"/>
                </a:schemeClr>
              </a:buClr>
              <a:buFont typeface="Calibri Light" panose="020F0302020204030204" pitchFamily="34" charset="0"/>
              <a:buNone/>
              <a:defRPr sz="1600" kern="1200">
                <a:solidFill>
                  <a:schemeClr val="tx1">
                    <a:alpha val="5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10000"/>
              </a:lnSpc>
            </a:pPr>
            <a:r>
              <a:rPr lang="en-US" sz="2400" i="1" dirty="0">
                <a:solidFill>
                  <a:srgbClr val="FFFFCC"/>
                </a:solidFill>
                <a:latin typeface="Times New Roman" panose="02020603050405020304" pitchFamily="18" charset="0"/>
                <a:cs typeface="Times New Roman" panose="02020603050405020304" pitchFamily="18" charset="0"/>
              </a:rPr>
              <a:t>Since most farmers had a small plot that would support only one or at the most two yoke of oxen, a farmer buying five yoke was clearly wealthy.</a:t>
            </a:r>
          </a:p>
        </p:txBody>
      </p:sp>
    </p:spTree>
    <p:extLst>
      <p:ext uri="{BB962C8B-B14F-4D97-AF65-F5344CB8AC3E}">
        <p14:creationId xmlns:p14="http://schemas.microsoft.com/office/powerpoint/2010/main" val="1731137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C873CB3-0137-3B92-C0A7-851513EF007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6DBCE5-5C9E-2876-CFC2-B1ADF501B4B7}"/>
              </a:ext>
            </a:extLst>
          </p:cNvPr>
          <p:cNvSpPr>
            <a:spLocks noGrp="1"/>
          </p:cNvSpPr>
          <p:nvPr>
            <p:ph sz="quarter" idx="11"/>
          </p:nvPr>
        </p:nvSpPr>
        <p:spPr>
          <a:xfrm>
            <a:off x="431420" y="465221"/>
            <a:ext cx="11312525" cy="3564610"/>
          </a:xfrm>
        </p:spPr>
        <p:txBody>
          <a:bodyPr>
            <a:normAutofit lnSpcReduction="10000"/>
          </a:bodyPr>
          <a:lstStyle/>
          <a:p>
            <a:pPr>
              <a:lnSpc>
                <a:spcPct val="100000"/>
              </a:lnSpc>
            </a:pPr>
            <a:r>
              <a:rPr lang="en-US" sz="2800" b="1" dirty="0">
                <a:solidFill>
                  <a:srgbClr val="FFFFCC"/>
                </a:solidFill>
              </a:rPr>
              <a:t>Since the meat for the meal was already cooked, and the invited guests wouldn’t come, the host instructed his servants to quickly invite the outcasts of the village—the poor, the crippled, the blind, and the lame.</a:t>
            </a:r>
          </a:p>
          <a:p>
            <a:pPr marL="344844" indent="-342900">
              <a:lnSpc>
                <a:spcPct val="100000"/>
              </a:lnSpc>
              <a:buFont typeface="Arial" panose="020B0604020202020204" pitchFamily="34" charset="0"/>
              <a:buChar char="•"/>
            </a:pPr>
            <a:r>
              <a:rPr lang="en-US" sz="2400" i="1" dirty="0">
                <a:solidFill>
                  <a:srgbClr val="FFC000"/>
                </a:solidFill>
              </a:rPr>
              <a:t>Since there was still space and sufficient food, he also sent servants to invite outsiders traveling along the public roads.</a:t>
            </a:r>
          </a:p>
          <a:p>
            <a:pPr marL="344844" indent="-342900">
              <a:lnSpc>
                <a:spcPct val="100000"/>
              </a:lnSpc>
              <a:buFont typeface="Arial" panose="020B0604020202020204" pitchFamily="34" charset="0"/>
              <a:buChar char="•"/>
            </a:pPr>
            <a:r>
              <a:rPr lang="en-US" sz="2400" i="1" dirty="0">
                <a:solidFill>
                  <a:srgbClr val="FFC000"/>
                </a:solidFill>
              </a:rPr>
              <a:t>Jesus then concluded that none of those originally invited would ever eat at the banquet feast of the kingdom of God, but those considered to be outsiders would be welcome!</a:t>
            </a:r>
          </a:p>
        </p:txBody>
      </p:sp>
      <p:sp>
        <p:nvSpPr>
          <p:cNvPr id="6" name="Slide Number Placeholder 5">
            <a:extLst>
              <a:ext uri="{FF2B5EF4-FFF2-40B4-BE49-F238E27FC236}">
                <a16:creationId xmlns:a16="http://schemas.microsoft.com/office/drawing/2014/main" id="{7192FFE0-DE88-2B6F-6172-624CB2AD039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
        <p:nvSpPr>
          <p:cNvPr id="4" name="TextBox 3">
            <a:extLst>
              <a:ext uri="{FF2B5EF4-FFF2-40B4-BE49-F238E27FC236}">
                <a16:creationId xmlns:a16="http://schemas.microsoft.com/office/drawing/2014/main" id="{EFC41E8A-BA4E-E7ED-041C-23C69C80F3FC}"/>
              </a:ext>
            </a:extLst>
          </p:cNvPr>
          <p:cNvSpPr txBox="1"/>
          <p:nvPr/>
        </p:nvSpPr>
        <p:spPr>
          <a:xfrm>
            <a:off x="330917" y="4874936"/>
            <a:ext cx="11726778" cy="1200329"/>
          </a:xfrm>
          <a:prstGeom prst="rect">
            <a:avLst/>
          </a:prstGeom>
          <a:solidFill>
            <a:srgbClr val="590000"/>
          </a:solidFill>
        </p:spPr>
        <p:txBody>
          <a:bodyPr wrap="square" rtlCol="0">
            <a:spAutoFit/>
          </a:bodyPr>
          <a:lstStyle/>
          <a:p>
            <a:pPr algn="ctr"/>
            <a:r>
              <a:rPr lang="en-US" sz="3600" b="1" dirty="0">
                <a:solidFill>
                  <a:srgbClr val="FFFFCC"/>
                </a:solidFill>
                <a:latin typeface="Agency FB" panose="020B0503020202020204" pitchFamily="34" charset="0"/>
              </a:rPr>
              <a:t>THERE IS MORE THAN A HINT IN THIS PARABLE OF AN INVITATION FOR SALVATION TO THE GENTILES.</a:t>
            </a:r>
          </a:p>
        </p:txBody>
      </p:sp>
    </p:spTree>
    <p:extLst>
      <p:ext uri="{BB962C8B-B14F-4D97-AF65-F5344CB8AC3E}">
        <p14:creationId xmlns:p14="http://schemas.microsoft.com/office/powerpoint/2010/main" val="3843639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randombar(vertical)">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2.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25000"/>
            <a:lumOff val="75000"/>
          </a:schemeClr>
        </a:solidFill>
        <a:effectLst/>
      </p:bgPr>
    </p:bg>
    <p:spTree>
      <p:nvGrpSpPr>
        <p:cNvPr id="1" name="">
          <a:extLst>
            <a:ext uri="{FF2B5EF4-FFF2-40B4-BE49-F238E27FC236}">
              <a16:creationId xmlns:a16="http://schemas.microsoft.com/office/drawing/2014/main" id="{BACD4128-0189-448C-9279-DB85D3623E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058961-9D83-268E-63AF-13BBFB56EC07}"/>
              </a:ext>
            </a:extLst>
          </p:cNvPr>
          <p:cNvSpPr>
            <a:spLocks noGrp="1"/>
          </p:cNvSpPr>
          <p:nvPr>
            <p:ph type="title"/>
          </p:nvPr>
        </p:nvSpPr>
        <p:spPr>
          <a:xfrm>
            <a:off x="609600" y="214315"/>
            <a:ext cx="11315701" cy="1075224"/>
          </a:xfrm>
        </p:spPr>
        <p:txBody>
          <a:bodyPr/>
          <a:lstStyle/>
          <a:p>
            <a:r>
              <a:rPr lang="en-US" b="1" dirty="0"/>
              <a:t>DISCUSSION</a:t>
            </a:r>
          </a:p>
        </p:txBody>
      </p:sp>
      <p:sp>
        <p:nvSpPr>
          <p:cNvPr id="3" name="Content Placeholder 2">
            <a:extLst>
              <a:ext uri="{FF2B5EF4-FFF2-40B4-BE49-F238E27FC236}">
                <a16:creationId xmlns:a16="http://schemas.microsoft.com/office/drawing/2014/main" id="{5480FD14-FD4E-288E-9EB5-06D5B8E1462B}"/>
              </a:ext>
            </a:extLst>
          </p:cNvPr>
          <p:cNvSpPr>
            <a:spLocks noGrp="1"/>
          </p:cNvSpPr>
          <p:nvPr>
            <p:ph idx="1"/>
          </p:nvPr>
        </p:nvSpPr>
        <p:spPr>
          <a:xfrm>
            <a:off x="797169" y="1556084"/>
            <a:ext cx="10688978" cy="4576429"/>
          </a:xfrm>
        </p:spPr>
        <p:txBody>
          <a:bodyPr/>
          <a:lstStyle/>
          <a:p>
            <a:r>
              <a:rPr lang="en-US" dirty="0"/>
              <a:t>Despite the signs in his miracles, why do you think so many of Jesus’ contemporaries, especially the leaders, refused to accept him?</a:t>
            </a:r>
          </a:p>
          <a:p>
            <a:r>
              <a:rPr lang="en-US" dirty="0"/>
              <a:t>Why do people today refuse to accept him?</a:t>
            </a:r>
          </a:p>
        </p:txBody>
      </p:sp>
      <p:sp>
        <p:nvSpPr>
          <p:cNvPr id="4" name="Slide Number Placeholder 3">
            <a:extLst>
              <a:ext uri="{FF2B5EF4-FFF2-40B4-BE49-F238E27FC236}">
                <a16:creationId xmlns:a16="http://schemas.microsoft.com/office/drawing/2014/main" id="{89BAAC26-373F-669E-F4B0-78CC59B8765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09CF4C-9BAA-4571-A0ED-E7994CE0369C}" type="slidenum">
              <a:rPr kumimoji="0" lang="en-US" altLang="en-US" sz="1400" b="0" i="0" u="none" strike="noStrike" kern="1200" cap="none" spc="0" normalizeH="0" baseline="0" noProof="0" smtClean="0">
                <a:ln>
                  <a:noFill/>
                </a:ln>
                <a:solidFill>
                  <a:srgbClr val="000000"/>
                </a:solidFill>
                <a:effectLst/>
                <a:uLnTx/>
                <a:uFillTx/>
                <a:latin typeface="Tahoma"/>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altLang="en-US" sz="1400" b="0" i="0" u="none" strike="noStrike" kern="1200" cap="none" spc="0" normalizeH="0" baseline="0" noProof="0">
              <a:ln>
                <a:noFill/>
              </a:ln>
              <a:solidFill>
                <a:srgbClr val="000000"/>
              </a:solidFill>
              <a:effectLst/>
              <a:uLnTx/>
              <a:uFillTx/>
              <a:latin typeface="Tahoma"/>
              <a:ea typeface="+mn-ea"/>
              <a:cs typeface="Arial"/>
            </a:endParaRPr>
          </a:p>
        </p:txBody>
      </p:sp>
    </p:spTree>
    <p:extLst>
      <p:ext uri="{BB962C8B-B14F-4D97-AF65-F5344CB8AC3E}">
        <p14:creationId xmlns:p14="http://schemas.microsoft.com/office/powerpoint/2010/main" val="3772767480"/>
      </p:ext>
    </p:extLst>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3D05A-1472-863C-58F4-90EFA50811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20D4F6-6C88-EFF3-E066-F5A48E48F30F}"/>
              </a:ext>
            </a:extLst>
          </p:cNvPr>
          <p:cNvSpPr>
            <a:spLocks noGrp="1"/>
          </p:cNvSpPr>
          <p:nvPr>
            <p:ph type="title"/>
          </p:nvPr>
        </p:nvSpPr>
        <p:spPr>
          <a:xfrm>
            <a:off x="437626" y="206916"/>
            <a:ext cx="11311461" cy="1317084"/>
          </a:xfrm>
        </p:spPr>
        <p:txBody>
          <a:bodyPr>
            <a:normAutofit fontScale="90000"/>
          </a:bodyPr>
          <a:lstStyle/>
          <a:p>
            <a:r>
              <a:rPr lang="en-US" dirty="0"/>
              <a:t>Parable of the Wedding Banquet (Mt. 22:1-14)</a:t>
            </a:r>
          </a:p>
        </p:txBody>
      </p:sp>
      <p:sp>
        <p:nvSpPr>
          <p:cNvPr id="3" name="Content Placeholder 2">
            <a:extLst>
              <a:ext uri="{FF2B5EF4-FFF2-40B4-BE49-F238E27FC236}">
                <a16:creationId xmlns:a16="http://schemas.microsoft.com/office/drawing/2014/main" id="{06809257-FA7E-5329-D0A1-29018471EA9F}"/>
              </a:ext>
            </a:extLst>
          </p:cNvPr>
          <p:cNvSpPr>
            <a:spLocks noGrp="1"/>
          </p:cNvSpPr>
          <p:nvPr>
            <p:ph sz="quarter" idx="11"/>
          </p:nvPr>
        </p:nvSpPr>
        <p:spPr>
          <a:xfrm>
            <a:off x="431420" y="1921790"/>
            <a:ext cx="11312525" cy="4527136"/>
          </a:xfrm>
        </p:spPr>
        <p:txBody>
          <a:bodyPr>
            <a:normAutofit/>
          </a:bodyPr>
          <a:lstStyle/>
          <a:p>
            <a:pPr>
              <a:lnSpc>
                <a:spcPct val="100000"/>
              </a:lnSpc>
            </a:pPr>
            <a:r>
              <a:rPr lang="en-US" sz="2800" b="1" dirty="0">
                <a:solidFill>
                  <a:srgbClr val="FFFFCC"/>
                </a:solidFill>
              </a:rPr>
              <a:t>Similar to the previous story, Jesus also told the story of a wedding banquet with many of the same themes.</a:t>
            </a:r>
          </a:p>
          <a:p>
            <a:pPr marL="344844" indent="-342900">
              <a:lnSpc>
                <a:spcPct val="100000"/>
              </a:lnSpc>
              <a:buFont typeface="Arial" panose="020B0604020202020204" pitchFamily="34" charset="0"/>
              <a:buChar char="•"/>
            </a:pPr>
            <a:r>
              <a:rPr lang="en-US" sz="2400" i="1" dirty="0">
                <a:solidFill>
                  <a:srgbClr val="FFC000"/>
                </a:solidFill>
              </a:rPr>
              <a:t>This time, the host was a king, and the wedding was for his son.</a:t>
            </a:r>
          </a:p>
          <a:p>
            <a:pPr marL="344844" indent="-342900">
              <a:lnSpc>
                <a:spcPct val="100000"/>
              </a:lnSpc>
              <a:buFont typeface="Arial" panose="020B0604020202020204" pitchFamily="34" charset="0"/>
              <a:buChar char="•"/>
            </a:pPr>
            <a:r>
              <a:rPr lang="en-US" sz="2400" i="1" dirty="0">
                <a:solidFill>
                  <a:srgbClr val="FFC000"/>
                </a:solidFill>
              </a:rPr>
              <a:t>Such a royal invitation was not much less than a royal command.</a:t>
            </a:r>
          </a:p>
          <a:p>
            <a:pPr marL="344844" indent="-342900">
              <a:lnSpc>
                <a:spcPct val="100000"/>
              </a:lnSpc>
              <a:buFont typeface="Arial" panose="020B0604020202020204" pitchFamily="34" charset="0"/>
              <a:buChar char="•"/>
            </a:pPr>
            <a:r>
              <a:rPr lang="en-US" sz="2400" i="1" dirty="0">
                <a:solidFill>
                  <a:srgbClr val="FFC000"/>
                </a:solidFill>
              </a:rPr>
              <a:t>As before, the original invitees refused to come (again, at the last minute after the food was already prepared), but this version was far more violent.</a:t>
            </a:r>
          </a:p>
          <a:p>
            <a:pPr marL="794844" lvl="1" indent="-342900">
              <a:lnSpc>
                <a:spcPct val="100000"/>
              </a:lnSpc>
              <a:buFont typeface="Arial" panose="020B0604020202020204" pitchFamily="34" charset="0"/>
              <a:buChar char="•"/>
            </a:pPr>
            <a:r>
              <a:rPr lang="en-US" sz="2000" b="1" dirty="0">
                <a:solidFill>
                  <a:srgbClr val="FFFFCC"/>
                </a:solidFill>
              </a:rPr>
              <a:t>Some simply ignored the invitation with flimsy excuses.</a:t>
            </a:r>
          </a:p>
          <a:p>
            <a:pPr marL="794844" lvl="1" indent="-342900">
              <a:lnSpc>
                <a:spcPct val="100000"/>
              </a:lnSpc>
              <a:buFont typeface="Arial" panose="020B0604020202020204" pitchFamily="34" charset="0"/>
              <a:buChar char="•"/>
            </a:pPr>
            <a:r>
              <a:rPr lang="en-US" sz="2000" b="1" dirty="0">
                <a:solidFill>
                  <a:srgbClr val="FFFFCC"/>
                </a:solidFill>
              </a:rPr>
              <a:t>Others, however, abused and even killed the messengers.</a:t>
            </a:r>
          </a:p>
          <a:p>
            <a:pPr marL="344844" indent="-342900">
              <a:lnSpc>
                <a:spcPct val="100000"/>
              </a:lnSpc>
              <a:buFont typeface="Arial" panose="020B0604020202020204" pitchFamily="34" charset="0"/>
              <a:buChar char="•"/>
            </a:pPr>
            <a:r>
              <a:rPr lang="en-US" sz="2400" i="1" dirty="0">
                <a:solidFill>
                  <a:srgbClr val="FFC000"/>
                </a:solidFill>
              </a:rPr>
              <a:t>Enraged, the king sent an army to destroy the city of the shirkers who had shown such violence and disloyalty.</a:t>
            </a:r>
          </a:p>
        </p:txBody>
      </p:sp>
      <p:sp>
        <p:nvSpPr>
          <p:cNvPr id="6" name="Slide Number Placeholder 5">
            <a:extLst>
              <a:ext uri="{FF2B5EF4-FFF2-40B4-BE49-F238E27FC236}">
                <a16:creationId xmlns:a16="http://schemas.microsoft.com/office/drawing/2014/main" id="{3D86D65D-E069-563C-EC12-F0F08680102C}"/>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385378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additive="base">
                                        <p:cTn id="3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 calcmode="lin" valueType="num">
                                      <p:cBhvr additive="base">
                                        <p:cTn id="4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2329FC1-F01A-3B14-ADCC-A05ED62684F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1DD560-5CCE-5D22-C4EA-A7146784D3EA}"/>
              </a:ext>
            </a:extLst>
          </p:cNvPr>
          <p:cNvSpPr>
            <a:spLocks noGrp="1"/>
          </p:cNvSpPr>
          <p:nvPr>
            <p:ph sz="quarter" idx="11"/>
          </p:nvPr>
        </p:nvSpPr>
        <p:spPr>
          <a:xfrm>
            <a:off x="439737" y="687481"/>
            <a:ext cx="11312525" cy="3644820"/>
          </a:xfrm>
        </p:spPr>
        <p:txBody>
          <a:bodyPr>
            <a:normAutofit/>
          </a:bodyPr>
          <a:lstStyle/>
          <a:p>
            <a:pPr>
              <a:lnSpc>
                <a:spcPct val="100000"/>
              </a:lnSpc>
            </a:pPr>
            <a:r>
              <a:rPr lang="en-US" sz="2800" b="1" dirty="0">
                <a:solidFill>
                  <a:srgbClr val="FFFFCC"/>
                </a:solidFill>
              </a:rPr>
              <a:t>As in the previous story, the king now summoned ordinary people from the streets.</a:t>
            </a:r>
          </a:p>
          <a:p>
            <a:pPr marL="344844" indent="-342900">
              <a:lnSpc>
                <a:spcPct val="100000"/>
              </a:lnSpc>
              <a:buFont typeface="Arial" panose="020B0604020202020204" pitchFamily="34" charset="0"/>
              <a:buChar char="•"/>
            </a:pPr>
            <a:r>
              <a:rPr lang="en-US" sz="2400" i="1" dirty="0">
                <a:solidFill>
                  <a:srgbClr val="FFC000"/>
                </a:solidFill>
              </a:rPr>
              <a:t>When surveying the guests, the king observed a man inappropriately dressed.</a:t>
            </a:r>
          </a:p>
          <a:p>
            <a:pPr marL="794844" lvl="1" indent="-342900">
              <a:lnSpc>
                <a:spcPct val="100000"/>
              </a:lnSpc>
              <a:buFont typeface="Arial" panose="020B0604020202020204" pitchFamily="34" charset="0"/>
              <a:buChar char="•"/>
            </a:pPr>
            <a:r>
              <a:rPr lang="en-US" sz="2000" b="1" dirty="0">
                <a:solidFill>
                  <a:srgbClr val="FFFFCC"/>
                </a:solidFill>
              </a:rPr>
              <a:t>A common explanation is that in this period wedding robes were provided by the host (you will see this on multiple websites).</a:t>
            </a:r>
          </a:p>
          <a:p>
            <a:pPr marL="794844" lvl="1" indent="-342900">
              <a:lnSpc>
                <a:spcPct val="100000"/>
              </a:lnSpc>
              <a:buFont typeface="Arial" panose="020B0604020202020204" pitchFamily="34" charset="0"/>
              <a:buChar char="•"/>
            </a:pPr>
            <a:r>
              <a:rPr lang="en-US" sz="2000" b="1" dirty="0">
                <a:solidFill>
                  <a:srgbClr val="FFFFCC"/>
                </a:solidFill>
              </a:rPr>
              <a:t>However, scholars point out that there is no historical support for this theory from the time of Jesus, so just how the man’s clothing was inappropriate is unclear.</a:t>
            </a:r>
          </a:p>
          <a:p>
            <a:pPr marL="344844" indent="-342900">
              <a:lnSpc>
                <a:spcPct val="100000"/>
              </a:lnSpc>
              <a:buFont typeface="Arial" panose="020B0604020202020204" pitchFamily="34" charset="0"/>
              <a:buChar char="•"/>
            </a:pPr>
            <a:r>
              <a:rPr lang="en-US" sz="2400" i="1" dirty="0">
                <a:solidFill>
                  <a:srgbClr val="FFC000"/>
                </a:solidFill>
              </a:rPr>
              <a:t>Either way, the man was summarily expelled.</a:t>
            </a:r>
          </a:p>
        </p:txBody>
      </p:sp>
      <p:sp>
        <p:nvSpPr>
          <p:cNvPr id="6" name="Slide Number Placeholder 5">
            <a:extLst>
              <a:ext uri="{FF2B5EF4-FFF2-40B4-BE49-F238E27FC236}">
                <a16:creationId xmlns:a16="http://schemas.microsoft.com/office/drawing/2014/main" id="{3524954E-4A61-2B60-2838-39C9201C61CB}"/>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
        <p:nvSpPr>
          <p:cNvPr id="4" name="TextBox 3">
            <a:extLst>
              <a:ext uri="{FF2B5EF4-FFF2-40B4-BE49-F238E27FC236}">
                <a16:creationId xmlns:a16="http://schemas.microsoft.com/office/drawing/2014/main" id="{F3871304-9D45-4C12-8AD2-76708B443D56}"/>
              </a:ext>
            </a:extLst>
          </p:cNvPr>
          <p:cNvSpPr txBox="1"/>
          <p:nvPr/>
        </p:nvSpPr>
        <p:spPr>
          <a:xfrm>
            <a:off x="288757" y="5061471"/>
            <a:ext cx="11614484" cy="954107"/>
          </a:xfrm>
          <a:prstGeom prst="rect">
            <a:avLst/>
          </a:prstGeom>
          <a:solidFill>
            <a:srgbClr val="590000"/>
          </a:solidFill>
        </p:spPr>
        <p:txBody>
          <a:bodyPr wrap="square" rtlCol="0">
            <a:spAutoFit/>
          </a:bodyPr>
          <a:lstStyle/>
          <a:p>
            <a:pPr algn="ctr"/>
            <a:r>
              <a:rPr lang="en-US" sz="2800" b="1" dirty="0">
                <a:solidFill>
                  <a:srgbClr val="FFFFCC"/>
                </a:solidFill>
                <a:latin typeface="Agency FB" panose="020B0503020202020204" pitchFamily="34" charset="0"/>
              </a:rPr>
              <a:t>HERE, THE MESSAGE IS THAT WHILE EVERYONE IS INVITED, ALL WHO COME MUST ATTEND IN AN APPROPRIATE WAY.  TO SEEK ENTRANCE OTHERWISE WILL LEAD TO DISASTER!</a:t>
            </a:r>
          </a:p>
        </p:txBody>
      </p:sp>
    </p:spTree>
    <p:extLst>
      <p:ext uri="{BB962C8B-B14F-4D97-AF65-F5344CB8AC3E}">
        <p14:creationId xmlns:p14="http://schemas.microsoft.com/office/powerpoint/2010/main" val="758998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4" presetClass="entr" presetSubtype="5"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randombar(vertical)">
                                      <p:cBhvr>
                                        <p:cTn id="3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7B9FC-0258-61AD-F899-A7A82F80F7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76D4DB-ACC1-B718-F96C-7233D6B52D83}"/>
              </a:ext>
            </a:extLst>
          </p:cNvPr>
          <p:cNvSpPr>
            <a:spLocks noGrp="1"/>
          </p:cNvSpPr>
          <p:nvPr>
            <p:ph type="title"/>
          </p:nvPr>
        </p:nvSpPr>
        <p:spPr>
          <a:xfrm>
            <a:off x="437626" y="206916"/>
            <a:ext cx="11311461" cy="1317084"/>
          </a:xfrm>
        </p:spPr>
        <p:txBody>
          <a:bodyPr>
            <a:normAutofit fontScale="90000"/>
          </a:bodyPr>
          <a:lstStyle/>
          <a:p>
            <a:r>
              <a:rPr lang="en-US" dirty="0"/>
              <a:t>Parable of the Wicked Tenants </a:t>
            </a:r>
            <a:br>
              <a:rPr lang="en-US" dirty="0"/>
            </a:br>
            <a:r>
              <a:rPr lang="en-US" dirty="0"/>
              <a:t>(Mt. 21:33-44; Mk. 12:1-11; Lk. 20:9-18)</a:t>
            </a:r>
          </a:p>
        </p:txBody>
      </p:sp>
      <p:sp>
        <p:nvSpPr>
          <p:cNvPr id="3" name="Content Placeholder 2">
            <a:extLst>
              <a:ext uri="{FF2B5EF4-FFF2-40B4-BE49-F238E27FC236}">
                <a16:creationId xmlns:a16="http://schemas.microsoft.com/office/drawing/2014/main" id="{BCBD1923-5ABD-6C28-3408-198CE6310672}"/>
              </a:ext>
            </a:extLst>
          </p:cNvPr>
          <p:cNvSpPr>
            <a:spLocks noGrp="1"/>
          </p:cNvSpPr>
          <p:nvPr>
            <p:ph sz="quarter" idx="11"/>
          </p:nvPr>
        </p:nvSpPr>
        <p:spPr>
          <a:xfrm>
            <a:off x="431421" y="1921790"/>
            <a:ext cx="6290221" cy="4527136"/>
          </a:xfrm>
        </p:spPr>
        <p:txBody>
          <a:bodyPr>
            <a:normAutofit lnSpcReduction="10000"/>
          </a:bodyPr>
          <a:lstStyle/>
          <a:p>
            <a:pPr>
              <a:lnSpc>
                <a:spcPct val="100000"/>
              </a:lnSpc>
            </a:pPr>
            <a:r>
              <a:rPr lang="en-US" sz="2800" b="1" dirty="0">
                <a:solidFill>
                  <a:srgbClr val="FFFFCC"/>
                </a:solidFill>
              </a:rPr>
              <a:t>In this story, there is an even more ominous tone.</a:t>
            </a:r>
          </a:p>
          <a:p>
            <a:pPr marL="344844" indent="-342900">
              <a:lnSpc>
                <a:spcPct val="100000"/>
              </a:lnSpc>
              <a:buFont typeface="Arial" panose="020B0604020202020204" pitchFamily="34" charset="0"/>
              <a:buChar char="•"/>
            </a:pPr>
            <a:r>
              <a:rPr lang="en-US" sz="2400" i="1" dirty="0">
                <a:solidFill>
                  <a:srgbClr val="FFC000"/>
                </a:solidFill>
              </a:rPr>
              <a:t>Jesus drew on the ancient “Song of the Vineyard,” where Isaiah used the metaphor of an unproductive vineyard to describe the people of Israel.</a:t>
            </a:r>
          </a:p>
          <a:p>
            <a:pPr marL="344844" indent="-342900">
              <a:lnSpc>
                <a:spcPct val="100000"/>
              </a:lnSpc>
              <a:buFont typeface="Arial" panose="020B0604020202020204" pitchFamily="34" charset="0"/>
              <a:buChar char="•"/>
            </a:pPr>
            <a:r>
              <a:rPr lang="en-US" sz="2400" i="1" dirty="0">
                <a:solidFill>
                  <a:srgbClr val="FFC000"/>
                </a:solidFill>
              </a:rPr>
              <a:t>In this parable, a landowner planted a vineyard, walling it for protection, and building a guard tower and a press for making wine.</a:t>
            </a:r>
          </a:p>
          <a:p>
            <a:pPr marL="344844" indent="-342900">
              <a:lnSpc>
                <a:spcPct val="100000"/>
              </a:lnSpc>
              <a:buFont typeface="Arial" panose="020B0604020202020204" pitchFamily="34" charset="0"/>
              <a:buChar char="•"/>
            </a:pPr>
            <a:r>
              <a:rPr lang="en-US" sz="2400" i="1" dirty="0">
                <a:solidFill>
                  <a:srgbClr val="FFC000"/>
                </a:solidFill>
              </a:rPr>
              <a:t>He leased it out to sharecroppers, while he departed on a long trip.</a:t>
            </a:r>
          </a:p>
        </p:txBody>
      </p:sp>
      <p:sp>
        <p:nvSpPr>
          <p:cNvPr id="6" name="Slide Number Placeholder 5">
            <a:extLst>
              <a:ext uri="{FF2B5EF4-FFF2-40B4-BE49-F238E27FC236}">
                <a16:creationId xmlns:a16="http://schemas.microsoft.com/office/drawing/2014/main" id="{059AF577-94D9-854B-9579-7ABA35A8D6C1}"/>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pic>
        <p:nvPicPr>
          <p:cNvPr id="5" name="Picture 4">
            <a:extLst>
              <a:ext uri="{FF2B5EF4-FFF2-40B4-BE49-F238E27FC236}">
                <a16:creationId xmlns:a16="http://schemas.microsoft.com/office/drawing/2014/main" id="{CB120EC9-E77A-FF91-4854-B31DA44F9FF1}"/>
              </a:ext>
            </a:extLst>
          </p:cNvPr>
          <p:cNvPicPr>
            <a:picLocks noChangeAspect="1"/>
          </p:cNvPicPr>
          <p:nvPr/>
        </p:nvPicPr>
        <p:blipFill>
          <a:blip r:embed="rId2"/>
          <a:stretch>
            <a:fillRect/>
          </a:stretch>
        </p:blipFill>
        <p:spPr>
          <a:xfrm>
            <a:off x="6847402" y="1921789"/>
            <a:ext cx="5057986" cy="4038743"/>
          </a:xfrm>
          <a:prstGeom prst="rect">
            <a:avLst/>
          </a:prstGeom>
        </p:spPr>
      </p:pic>
      <p:sp>
        <p:nvSpPr>
          <p:cNvPr id="7" name="TextBox 6">
            <a:extLst>
              <a:ext uri="{FF2B5EF4-FFF2-40B4-BE49-F238E27FC236}">
                <a16:creationId xmlns:a16="http://schemas.microsoft.com/office/drawing/2014/main" id="{93D088BB-4191-A1A6-3B5B-E581FAA31E72}"/>
              </a:ext>
            </a:extLst>
          </p:cNvPr>
          <p:cNvSpPr txBox="1"/>
          <p:nvPr/>
        </p:nvSpPr>
        <p:spPr>
          <a:xfrm>
            <a:off x="6937995" y="6079594"/>
            <a:ext cx="4876800" cy="369332"/>
          </a:xfrm>
          <a:prstGeom prst="rect">
            <a:avLst/>
          </a:prstGeom>
          <a:noFill/>
        </p:spPr>
        <p:txBody>
          <a:bodyPr wrap="square" rtlCol="0">
            <a:spAutoFit/>
          </a:bodyPr>
          <a:lstStyle/>
          <a:p>
            <a:pPr marL="0" marR="0" algn="ctr">
              <a:spcAft>
                <a:spcPts val="300"/>
              </a:spcAft>
              <a:buNone/>
            </a:pPr>
            <a:r>
              <a:rPr lang="en-US" sz="1800" i="1" kern="100" dirty="0">
                <a:effectLst/>
                <a:latin typeface="Times New Roman" panose="02020603050405020304" pitchFamily="18" charset="0"/>
                <a:ea typeface="Calibri" panose="020F0502020204030204" pitchFamily="34" charset="0"/>
                <a:cs typeface="Arial" panose="020B0604020202020204" pitchFamily="34" charset="0"/>
              </a:rPr>
              <a:t>Vineyard guard tower</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76208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5DDD9F-A172-3372-7013-D871CDC257F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1AFCC2-6FD5-7DE2-E32F-FBEE40C63B16}"/>
              </a:ext>
            </a:extLst>
          </p:cNvPr>
          <p:cNvSpPr>
            <a:spLocks noGrp="1"/>
          </p:cNvSpPr>
          <p:nvPr>
            <p:ph sz="quarter" idx="11"/>
          </p:nvPr>
        </p:nvSpPr>
        <p:spPr>
          <a:xfrm>
            <a:off x="439737" y="582088"/>
            <a:ext cx="11312525" cy="4527136"/>
          </a:xfrm>
        </p:spPr>
        <p:txBody>
          <a:bodyPr>
            <a:normAutofit/>
          </a:bodyPr>
          <a:lstStyle/>
          <a:p>
            <a:pPr>
              <a:lnSpc>
                <a:spcPct val="100000"/>
              </a:lnSpc>
            </a:pPr>
            <a:r>
              <a:rPr lang="en-US" sz="2800" b="1" dirty="0">
                <a:solidFill>
                  <a:srgbClr val="FFFFCC"/>
                </a:solidFill>
              </a:rPr>
              <a:t>When it was time for harvesting grapes (after about 4-5 years), he sent servants to collect the produce.</a:t>
            </a:r>
          </a:p>
          <a:p>
            <a:pPr marL="344844" indent="-342900">
              <a:lnSpc>
                <a:spcPct val="100000"/>
              </a:lnSpc>
              <a:buFont typeface="Arial" panose="020B0604020202020204" pitchFamily="34" charset="0"/>
              <a:buChar char="•"/>
            </a:pPr>
            <a:r>
              <a:rPr lang="en-US" sz="2400" i="1" dirty="0">
                <a:solidFill>
                  <a:srgbClr val="FFC000"/>
                </a:solidFill>
              </a:rPr>
              <a:t>All the servants he sent were abused, one was murdered. Repeatedly, he sent servants, and they were all treated the same.</a:t>
            </a:r>
          </a:p>
          <a:p>
            <a:pPr marL="344844" indent="-342900">
              <a:lnSpc>
                <a:spcPct val="100000"/>
              </a:lnSpc>
              <a:buFont typeface="Arial" panose="020B0604020202020204" pitchFamily="34" charset="0"/>
              <a:buChar char="•"/>
            </a:pPr>
            <a:r>
              <a:rPr lang="en-US" sz="2400" i="1" dirty="0">
                <a:solidFill>
                  <a:srgbClr val="FFC000"/>
                </a:solidFill>
              </a:rPr>
              <a:t>Finally, as a last resort, the vineyard owner sent his own son thinking that they surely would respect him.</a:t>
            </a:r>
          </a:p>
          <a:p>
            <a:pPr marL="794844" lvl="1" indent="-342900">
              <a:lnSpc>
                <a:spcPct val="100000"/>
              </a:lnSpc>
              <a:buFont typeface="Arial" panose="020B0604020202020204" pitchFamily="34" charset="0"/>
              <a:buChar char="•"/>
            </a:pPr>
            <a:r>
              <a:rPr lang="en-US" sz="2000" b="1" dirty="0">
                <a:solidFill>
                  <a:srgbClr val="FFFFCC"/>
                </a:solidFill>
              </a:rPr>
              <a:t>They murdered the son, throwing his corpse over the wall without even a burial.</a:t>
            </a:r>
          </a:p>
          <a:p>
            <a:pPr marL="344844" indent="-342900">
              <a:lnSpc>
                <a:spcPct val="100000"/>
              </a:lnSpc>
              <a:buFont typeface="Arial" panose="020B0604020202020204" pitchFamily="34" charset="0"/>
              <a:buChar char="•"/>
            </a:pPr>
            <a:r>
              <a:rPr lang="en-US" sz="2400" b="1" i="1" dirty="0">
                <a:solidFill>
                  <a:srgbClr val="FFFF00"/>
                </a:solidFill>
              </a:rPr>
              <a:t>THEN COMES THE QUESTION: </a:t>
            </a:r>
            <a:r>
              <a:rPr lang="en-US" sz="2400" i="1" dirty="0">
                <a:solidFill>
                  <a:srgbClr val="FFC000"/>
                </a:solidFill>
              </a:rPr>
              <a:t>“What will the vineyard owner do?”</a:t>
            </a:r>
          </a:p>
          <a:p>
            <a:pPr marL="344844" indent="-342900">
              <a:lnSpc>
                <a:spcPct val="100000"/>
              </a:lnSpc>
              <a:buFont typeface="Arial" panose="020B0604020202020204" pitchFamily="34" charset="0"/>
              <a:buChar char="•"/>
            </a:pPr>
            <a:r>
              <a:rPr lang="en-US" sz="2400" i="1" dirty="0">
                <a:solidFill>
                  <a:srgbClr val="FFC000"/>
                </a:solidFill>
              </a:rPr>
              <a:t>The answer was obvious: he would bring those wretches to a wretched end!</a:t>
            </a:r>
          </a:p>
        </p:txBody>
      </p:sp>
      <p:sp>
        <p:nvSpPr>
          <p:cNvPr id="6" name="Slide Number Placeholder 5">
            <a:extLst>
              <a:ext uri="{FF2B5EF4-FFF2-40B4-BE49-F238E27FC236}">
                <a16:creationId xmlns:a16="http://schemas.microsoft.com/office/drawing/2014/main" id="{B1975537-76DE-7FB6-AE6D-53F387133B1D}"/>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4264339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additive="base">
                                        <p:cTn id="3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49F625-3656-0AF2-8B8A-DA84F25334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D579B4-26A5-005F-5B59-E0C65F204A40}"/>
              </a:ext>
            </a:extLst>
          </p:cNvPr>
          <p:cNvSpPr>
            <a:spLocks noGrp="1"/>
          </p:cNvSpPr>
          <p:nvPr>
            <p:ph type="title"/>
          </p:nvPr>
        </p:nvSpPr>
        <p:spPr>
          <a:xfrm>
            <a:off x="437626" y="206916"/>
            <a:ext cx="11311461" cy="1317084"/>
          </a:xfrm>
        </p:spPr>
        <p:txBody>
          <a:bodyPr>
            <a:normAutofit/>
          </a:bodyPr>
          <a:lstStyle/>
          <a:p>
            <a:r>
              <a:rPr lang="en-US" dirty="0"/>
              <a:t>The Meaning of the Parable</a:t>
            </a:r>
          </a:p>
        </p:txBody>
      </p:sp>
      <p:sp>
        <p:nvSpPr>
          <p:cNvPr id="3" name="Content Placeholder 2">
            <a:extLst>
              <a:ext uri="{FF2B5EF4-FFF2-40B4-BE49-F238E27FC236}">
                <a16:creationId xmlns:a16="http://schemas.microsoft.com/office/drawing/2014/main" id="{1DAE89C2-1818-1420-584C-DD4698B71410}"/>
              </a:ext>
            </a:extLst>
          </p:cNvPr>
          <p:cNvSpPr>
            <a:spLocks noGrp="1"/>
          </p:cNvSpPr>
          <p:nvPr>
            <p:ph sz="quarter" idx="11"/>
          </p:nvPr>
        </p:nvSpPr>
        <p:spPr>
          <a:xfrm>
            <a:off x="431420" y="1777412"/>
            <a:ext cx="11312525" cy="3046104"/>
          </a:xfrm>
        </p:spPr>
        <p:txBody>
          <a:bodyPr>
            <a:normAutofit fontScale="92500" lnSpcReduction="10000"/>
          </a:bodyPr>
          <a:lstStyle/>
          <a:p>
            <a:pPr>
              <a:lnSpc>
                <a:spcPct val="100000"/>
              </a:lnSpc>
            </a:pPr>
            <a:r>
              <a:rPr lang="en-US" sz="2800" b="1" dirty="0">
                <a:solidFill>
                  <a:srgbClr val="FFFFCC"/>
                </a:solidFill>
              </a:rPr>
              <a:t>The vineyard owner, as in Isaiah’s Song of the Vineyard, is God himself.</a:t>
            </a:r>
          </a:p>
          <a:p>
            <a:pPr marL="344844" indent="-342900">
              <a:lnSpc>
                <a:spcPct val="100000"/>
              </a:lnSpc>
              <a:buFont typeface="Arial" panose="020B0604020202020204" pitchFamily="34" charset="0"/>
              <a:buChar char="•"/>
            </a:pPr>
            <a:r>
              <a:rPr lang="en-US" sz="2400" i="1" dirty="0">
                <a:solidFill>
                  <a:srgbClr val="FFC000"/>
                </a:solidFill>
              </a:rPr>
              <a:t>The vineyard was the people of Israel.</a:t>
            </a:r>
          </a:p>
          <a:p>
            <a:pPr marL="344844" indent="-342900">
              <a:lnSpc>
                <a:spcPct val="100000"/>
              </a:lnSpc>
              <a:buFont typeface="Arial" panose="020B0604020202020204" pitchFamily="34" charset="0"/>
              <a:buChar char="•"/>
            </a:pPr>
            <a:r>
              <a:rPr lang="en-US" sz="2400" i="1" dirty="0">
                <a:solidFill>
                  <a:srgbClr val="FFC000"/>
                </a:solidFill>
              </a:rPr>
              <a:t>The sharecroppers were the leaders of Israel.</a:t>
            </a:r>
          </a:p>
          <a:p>
            <a:pPr marL="344844" indent="-342900">
              <a:lnSpc>
                <a:spcPct val="100000"/>
              </a:lnSpc>
              <a:buFont typeface="Arial" panose="020B0604020202020204" pitchFamily="34" charset="0"/>
              <a:buChar char="•"/>
            </a:pPr>
            <a:r>
              <a:rPr lang="en-US" sz="2400" i="1" dirty="0">
                <a:solidFill>
                  <a:srgbClr val="FFC000"/>
                </a:solidFill>
              </a:rPr>
              <a:t>The servants were the prophets.</a:t>
            </a:r>
          </a:p>
          <a:p>
            <a:pPr marL="344844" indent="-342900">
              <a:lnSpc>
                <a:spcPct val="100000"/>
              </a:lnSpc>
              <a:buFont typeface="Arial" panose="020B0604020202020204" pitchFamily="34" charset="0"/>
              <a:buChar char="•"/>
            </a:pPr>
            <a:r>
              <a:rPr lang="en-US" sz="2400" i="1" dirty="0">
                <a:solidFill>
                  <a:srgbClr val="FFC000"/>
                </a:solidFill>
              </a:rPr>
              <a:t>The son was Christ Jesus, who would be rejected and killed.</a:t>
            </a:r>
          </a:p>
          <a:p>
            <a:pPr marL="344844" indent="-342900">
              <a:lnSpc>
                <a:spcPct val="100000"/>
              </a:lnSpc>
              <a:buFont typeface="Arial" panose="020B0604020202020204" pitchFamily="34" charset="0"/>
              <a:buChar char="•"/>
            </a:pPr>
            <a:r>
              <a:rPr lang="en-US" sz="2400" i="1" dirty="0">
                <a:solidFill>
                  <a:srgbClr val="FFC000"/>
                </a:solidFill>
              </a:rPr>
              <a:t>The only thing left was retribution.</a:t>
            </a:r>
          </a:p>
        </p:txBody>
      </p:sp>
      <p:sp>
        <p:nvSpPr>
          <p:cNvPr id="6" name="Slide Number Placeholder 5">
            <a:extLst>
              <a:ext uri="{FF2B5EF4-FFF2-40B4-BE49-F238E27FC236}">
                <a16:creationId xmlns:a16="http://schemas.microsoft.com/office/drawing/2014/main" id="{943E368D-A360-524B-4BBF-9074BD8342CF}"/>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
        <p:nvSpPr>
          <p:cNvPr id="4" name="TextBox 3">
            <a:extLst>
              <a:ext uri="{FF2B5EF4-FFF2-40B4-BE49-F238E27FC236}">
                <a16:creationId xmlns:a16="http://schemas.microsoft.com/office/drawing/2014/main" id="{C8D93AB4-0F9C-6DF4-4BB4-EC8F0BA8CE6D}"/>
              </a:ext>
            </a:extLst>
          </p:cNvPr>
          <p:cNvSpPr txBox="1"/>
          <p:nvPr/>
        </p:nvSpPr>
        <p:spPr>
          <a:xfrm>
            <a:off x="0" y="5020377"/>
            <a:ext cx="12192000" cy="1384995"/>
          </a:xfrm>
          <a:prstGeom prst="rect">
            <a:avLst/>
          </a:prstGeom>
          <a:solidFill>
            <a:srgbClr val="590000"/>
          </a:solidFill>
        </p:spPr>
        <p:txBody>
          <a:bodyPr wrap="square" rtlCol="0">
            <a:spAutoFit/>
          </a:bodyPr>
          <a:lstStyle/>
          <a:p>
            <a:pPr algn="ctr"/>
            <a:r>
              <a:rPr lang="en-US" sz="2800" b="1" dirty="0">
                <a:solidFill>
                  <a:srgbClr val="FFFFCC"/>
                </a:solidFill>
                <a:latin typeface="Agency FB" panose="020B0503020202020204" pitchFamily="34" charset="0"/>
              </a:rPr>
              <a:t>“As he approached Jerusalem, he wept… ‘The days will come upon you when your enemies will build an embankment against you…  They will not leave one stone on another, because you did not recognize the time of God’s coming to you.’” (Lk. 19:41-44)</a:t>
            </a:r>
          </a:p>
        </p:txBody>
      </p:sp>
    </p:spTree>
    <p:extLst>
      <p:ext uri="{BB962C8B-B14F-4D97-AF65-F5344CB8AC3E}">
        <p14:creationId xmlns:p14="http://schemas.microsoft.com/office/powerpoint/2010/main" val="1750938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additive="base">
                                        <p:cTn id="3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4" presetClass="entr" presetSubtype="5" fill="hold" grpId="0" nodeType="click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randombar(vertical)">
                                      <p:cBhvr>
                                        <p:cTn id="4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DDF5E-B10A-885B-4442-D1F1581D38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B81172-5750-D6E5-A03B-7FE14E4680C6}"/>
              </a:ext>
            </a:extLst>
          </p:cNvPr>
          <p:cNvSpPr>
            <a:spLocks noGrp="1"/>
          </p:cNvSpPr>
          <p:nvPr>
            <p:ph type="title"/>
          </p:nvPr>
        </p:nvSpPr>
        <p:spPr>
          <a:xfrm>
            <a:off x="437626" y="206916"/>
            <a:ext cx="11311461" cy="1317084"/>
          </a:xfrm>
        </p:spPr>
        <p:txBody>
          <a:bodyPr>
            <a:normAutofit/>
          </a:bodyPr>
          <a:lstStyle/>
          <a:p>
            <a:r>
              <a:rPr lang="en-US" dirty="0"/>
              <a:t>The Cornerstone</a:t>
            </a:r>
          </a:p>
        </p:txBody>
      </p:sp>
      <p:sp>
        <p:nvSpPr>
          <p:cNvPr id="3" name="Content Placeholder 2">
            <a:extLst>
              <a:ext uri="{FF2B5EF4-FFF2-40B4-BE49-F238E27FC236}">
                <a16:creationId xmlns:a16="http://schemas.microsoft.com/office/drawing/2014/main" id="{AD09965D-67B2-D8A0-9798-D118CD7588C9}"/>
              </a:ext>
            </a:extLst>
          </p:cNvPr>
          <p:cNvSpPr>
            <a:spLocks noGrp="1"/>
          </p:cNvSpPr>
          <p:nvPr>
            <p:ph sz="quarter" idx="11"/>
          </p:nvPr>
        </p:nvSpPr>
        <p:spPr>
          <a:xfrm>
            <a:off x="431420" y="1921790"/>
            <a:ext cx="11312525" cy="4527136"/>
          </a:xfrm>
        </p:spPr>
        <p:txBody>
          <a:bodyPr>
            <a:normAutofit lnSpcReduction="10000"/>
          </a:bodyPr>
          <a:lstStyle/>
          <a:p>
            <a:pPr>
              <a:lnSpc>
                <a:spcPct val="100000"/>
              </a:lnSpc>
            </a:pPr>
            <a:r>
              <a:rPr lang="en-US" sz="2800" b="1" dirty="0">
                <a:solidFill>
                  <a:srgbClr val="FFFFCC"/>
                </a:solidFill>
              </a:rPr>
              <a:t>In concluding this story, Jesus drew from Psalm 118, the passage chanted by pilgrims on their way to Jerusalem with the familiar, “Blessed is he who comes in the name of the L</a:t>
            </a:r>
            <a:r>
              <a:rPr lang="en-US" sz="2400" b="1" dirty="0">
                <a:solidFill>
                  <a:srgbClr val="FFFFCC"/>
                </a:solidFill>
              </a:rPr>
              <a:t>ORD</a:t>
            </a:r>
            <a:r>
              <a:rPr lang="en-US" sz="2800" b="1" dirty="0">
                <a:solidFill>
                  <a:srgbClr val="FFFFCC"/>
                </a:solidFill>
              </a:rPr>
              <a:t>.”</a:t>
            </a:r>
          </a:p>
          <a:p>
            <a:pPr marL="344844" indent="-342900">
              <a:lnSpc>
                <a:spcPct val="100000"/>
              </a:lnSpc>
              <a:buFont typeface="Arial" panose="020B0604020202020204" pitchFamily="34" charset="0"/>
              <a:buChar char="•"/>
            </a:pPr>
            <a:r>
              <a:rPr lang="en-US" sz="2400" i="1" dirty="0">
                <a:solidFill>
                  <a:srgbClr val="FFC000"/>
                </a:solidFill>
              </a:rPr>
              <a:t>Here, however, Jesus quoted the section about how the stone masons passed over one stone—but in the end, it would become the most important stone in the building!</a:t>
            </a:r>
          </a:p>
          <a:p>
            <a:pPr marL="344844" indent="-342900">
              <a:lnSpc>
                <a:spcPct val="100000"/>
              </a:lnSpc>
              <a:buFont typeface="Arial" panose="020B0604020202020204" pitchFamily="34" charset="0"/>
              <a:buChar char="•"/>
            </a:pPr>
            <a:r>
              <a:rPr lang="en-US" sz="2400" i="1" dirty="0">
                <a:solidFill>
                  <a:srgbClr val="FFC000"/>
                </a:solidFill>
              </a:rPr>
              <a:t>In the building of Solomon’s temple, this rejected stone that became the cornerstone probably referred to an actual incident that was preserved in the collective memory of the nation.</a:t>
            </a:r>
          </a:p>
          <a:p>
            <a:pPr marL="344844" indent="-342900">
              <a:lnSpc>
                <a:spcPct val="100000"/>
              </a:lnSpc>
              <a:buFont typeface="Arial" panose="020B0604020202020204" pitchFamily="34" charset="0"/>
              <a:buChar char="•"/>
            </a:pPr>
            <a:r>
              <a:rPr lang="en-US" sz="2400" i="1" dirty="0">
                <a:solidFill>
                  <a:srgbClr val="FFC000"/>
                </a:solidFill>
              </a:rPr>
              <a:t>It came to symbolize the nation’s rejection of the Messiah, who would be the one to fulfill all that the prophets had foretold.</a:t>
            </a:r>
          </a:p>
        </p:txBody>
      </p:sp>
      <p:sp>
        <p:nvSpPr>
          <p:cNvPr id="6" name="Slide Number Placeholder 5">
            <a:extLst>
              <a:ext uri="{FF2B5EF4-FFF2-40B4-BE49-F238E27FC236}">
                <a16:creationId xmlns:a16="http://schemas.microsoft.com/office/drawing/2014/main" id="{C74E3D68-00B9-0465-E48F-33B4F05DDFF8}"/>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2410257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A5947A-1C88-C334-7981-F338CBF50542}"/>
              </a:ext>
            </a:extLst>
          </p:cNvPr>
          <p:cNvSpPr>
            <a:spLocks noGrp="1"/>
          </p:cNvSpPr>
          <p:nvPr>
            <p:ph sz="half" idx="1"/>
          </p:nvPr>
        </p:nvSpPr>
        <p:spPr>
          <a:xfrm>
            <a:off x="577516" y="992759"/>
            <a:ext cx="3978442" cy="4986010"/>
          </a:xfrm>
        </p:spPr>
        <p:txBody>
          <a:bodyPr/>
          <a:lstStyle/>
          <a:p>
            <a:pPr marL="0" indent="0" algn="r">
              <a:buNone/>
            </a:pPr>
            <a:r>
              <a:rPr lang="en-US" sz="2800" dirty="0"/>
              <a:t>Huge cornerstone located at the southwest corner of the 2</a:t>
            </a:r>
            <a:r>
              <a:rPr lang="en-US" sz="2800" baseline="30000" dirty="0"/>
              <a:t>nd</a:t>
            </a:r>
            <a:r>
              <a:rPr lang="en-US" sz="2800" dirty="0"/>
              <a:t> Temple mount. This large ashlar is called the “Master Course Stone” and weighs about 80 tons. Everything below and above it is solidified by its great weight.</a:t>
            </a:r>
          </a:p>
        </p:txBody>
      </p:sp>
      <p:sp>
        <p:nvSpPr>
          <p:cNvPr id="5" name="Slide Number Placeholder 4">
            <a:extLst>
              <a:ext uri="{FF2B5EF4-FFF2-40B4-BE49-F238E27FC236}">
                <a16:creationId xmlns:a16="http://schemas.microsoft.com/office/drawing/2014/main" id="{38AE6395-FEC5-AC86-8A5F-C26DF1505ACD}"/>
              </a:ext>
            </a:extLst>
          </p:cNvPr>
          <p:cNvSpPr>
            <a:spLocks noGrp="1"/>
          </p:cNvSpPr>
          <p:nvPr>
            <p:ph type="sldNum" sz="quarter" idx="12"/>
          </p:nvPr>
        </p:nvSpPr>
        <p:spPr/>
        <p:txBody>
          <a:bodyPr/>
          <a:lstStyle/>
          <a:p>
            <a:pPr>
              <a:defRPr/>
            </a:pPr>
            <a:fld id="{A3C4A8BE-7E0E-45C5-8BD2-330E667E6EB6}" type="slidenum">
              <a:rPr lang="en-US" altLang="en-US" smtClean="0"/>
              <a:pPr>
                <a:defRPr/>
              </a:pPr>
              <a:t>79</a:t>
            </a:fld>
            <a:endParaRPr lang="en-US" altLang="en-US"/>
          </a:p>
        </p:txBody>
      </p:sp>
      <p:pic>
        <p:nvPicPr>
          <p:cNvPr id="9" name="Picture 8">
            <a:extLst>
              <a:ext uri="{FF2B5EF4-FFF2-40B4-BE49-F238E27FC236}">
                <a16:creationId xmlns:a16="http://schemas.microsoft.com/office/drawing/2014/main" id="{7F2E2326-EC69-2695-FC66-5ACE3CF69B9C}"/>
              </a:ext>
            </a:extLst>
          </p:cNvPr>
          <p:cNvPicPr>
            <a:picLocks noChangeAspect="1"/>
          </p:cNvPicPr>
          <p:nvPr/>
        </p:nvPicPr>
        <p:blipFill>
          <a:blip r:embed="rId2"/>
          <a:srcRect r="10206"/>
          <a:stretch>
            <a:fillRect/>
          </a:stretch>
        </p:blipFill>
        <p:spPr>
          <a:xfrm>
            <a:off x="4849886" y="548726"/>
            <a:ext cx="6764598" cy="5650107"/>
          </a:xfrm>
          <a:prstGeom prst="rect">
            <a:avLst/>
          </a:prstGeom>
        </p:spPr>
      </p:pic>
    </p:spTree>
    <p:extLst>
      <p:ext uri="{BB962C8B-B14F-4D97-AF65-F5344CB8AC3E}">
        <p14:creationId xmlns:p14="http://schemas.microsoft.com/office/powerpoint/2010/main" val="95745278"/>
      </p:ext>
    </p:extLst>
  </p:cSld>
  <p:clrMapOvr>
    <a:masterClrMapping/>
  </p:clrMapOvr>
  <p:transition>
    <p:pull dir="d"/>
  </p:transition>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05BA4FF4-F128-80D6-6A54-66B5925EE6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F0C185-F9C2-9C26-9A10-540D9492C900}"/>
              </a:ext>
            </a:extLst>
          </p:cNvPr>
          <p:cNvSpPr>
            <a:spLocks noGrp="1"/>
          </p:cNvSpPr>
          <p:nvPr>
            <p:ph type="title"/>
          </p:nvPr>
        </p:nvSpPr>
        <p:spPr>
          <a:xfrm>
            <a:off x="448056" y="5216769"/>
            <a:ext cx="7780482" cy="1317084"/>
          </a:xfrm>
          <a:solidFill>
            <a:schemeClr val="bg1"/>
          </a:solidFill>
        </p:spPr>
        <p:txBody>
          <a:bodyPr>
            <a:noAutofit/>
          </a:bodyPr>
          <a:lstStyle/>
          <a:p>
            <a:pPr>
              <a:spcBef>
                <a:spcPts val="1200"/>
              </a:spcBef>
              <a:spcAft>
                <a:spcPts val="1200"/>
              </a:spcAft>
            </a:pPr>
            <a:r>
              <a:rPr lang="en-US" sz="2800" dirty="0"/>
              <a:t>She had clearly heard the message of the freely-offered love of God for sinners, and her gratitude was deep and overwhelming.</a:t>
            </a:r>
          </a:p>
        </p:txBody>
      </p:sp>
      <p:sp>
        <p:nvSpPr>
          <p:cNvPr id="3" name="Content Placeholder 2">
            <a:extLst>
              <a:ext uri="{FF2B5EF4-FFF2-40B4-BE49-F238E27FC236}">
                <a16:creationId xmlns:a16="http://schemas.microsoft.com/office/drawing/2014/main" id="{73FC251D-28D6-80D3-9F49-022DCA6A6D56}"/>
              </a:ext>
            </a:extLst>
          </p:cNvPr>
          <p:cNvSpPr>
            <a:spLocks noGrp="1"/>
          </p:cNvSpPr>
          <p:nvPr>
            <p:ph sz="quarter" idx="11"/>
          </p:nvPr>
        </p:nvSpPr>
        <p:spPr>
          <a:xfrm>
            <a:off x="449119" y="487474"/>
            <a:ext cx="7780481" cy="4729295"/>
          </a:xfrm>
        </p:spPr>
        <p:txBody>
          <a:bodyPr>
            <a:normAutofit lnSpcReduction="10000"/>
          </a:bodyPr>
          <a:lstStyle/>
          <a:p>
            <a:pPr>
              <a:lnSpc>
                <a:spcPct val="100000"/>
              </a:lnSpc>
            </a:pPr>
            <a:r>
              <a:rPr lang="en-US" sz="2800" b="1" dirty="0">
                <a:solidFill>
                  <a:srgbClr val="FFFFCC"/>
                </a:solidFill>
              </a:rPr>
              <a:t>On this occasion, a woman came behind Jesus, kneeling to wash his feet with her tears and, having no towel, to dry them with her hair.</a:t>
            </a:r>
          </a:p>
          <a:p>
            <a:pPr marL="344844" indent="-342900">
              <a:lnSpc>
                <a:spcPct val="100000"/>
              </a:lnSpc>
              <a:buFont typeface="Arial" panose="020B0604020202020204" pitchFamily="34" charset="0"/>
              <a:buChar char="•"/>
            </a:pPr>
            <a:r>
              <a:rPr lang="en-US" sz="2400" i="1" dirty="0">
                <a:solidFill>
                  <a:srgbClr val="FFC000"/>
                </a:solidFill>
              </a:rPr>
              <a:t>By letting down her hair, she was violating a well-known social protocol (the Talmud indicated a woman could be divorced for letting down her hair in the presence of a man not her husband).</a:t>
            </a:r>
          </a:p>
          <a:p>
            <a:pPr marL="344844" indent="-342900">
              <a:lnSpc>
                <a:spcPct val="100000"/>
              </a:lnSpc>
              <a:buFont typeface="Arial" panose="020B0604020202020204" pitchFamily="34" charset="0"/>
              <a:buChar char="•"/>
            </a:pPr>
            <a:r>
              <a:rPr lang="en-US" sz="2400" i="1" dirty="0">
                <a:solidFill>
                  <a:srgbClr val="FFC000"/>
                </a:solidFill>
              </a:rPr>
              <a:t>She also kissed Jesus’ feet, anointing them with valuable perfume from the small alabaster flask which she probably wore on a cord around her neck.</a:t>
            </a:r>
          </a:p>
        </p:txBody>
      </p:sp>
      <p:sp>
        <p:nvSpPr>
          <p:cNvPr id="6" name="Slide Number Placeholder 5">
            <a:extLst>
              <a:ext uri="{FF2B5EF4-FFF2-40B4-BE49-F238E27FC236}">
                <a16:creationId xmlns:a16="http://schemas.microsoft.com/office/drawing/2014/main" id="{6CCB4F0D-DB38-A702-ED9C-BCCEC2167C38}"/>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pic>
        <p:nvPicPr>
          <p:cNvPr id="5" name="Picture 4">
            <a:extLst>
              <a:ext uri="{FF2B5EF4-FFF2-40B4-BE49-F238E27FC236}">
                <a16:creationId xmlns:a16="http://schemas.microsoft.com/office/drawing/2014/main" id="{5C2F95D8-A37B-8757-330F-423CC3DDCD8B}"/>
              </a:ext>
            </a:extLst>
          </p:cNvPr>
          <p:cNvPicPr>
            <a:picLocks noChangeAspect="1"/>
          </p:cNvPicPr>
          <p:nvPr/>
        </p:nvPicPr>
        <p:blipFill>
          <a:blip r:embed="rId2"/>
          <a:stretch>
            <a:fillRect/>
          </a:stretch>
        </p:blipFill>
        <p:spPr>
          <a:xfrm>
            <a:off x="8593783" y="0"/>
            <a:ext cx="3055313" cy="4729295"/>
          </a:xfrm>
          <a:prstGeom prst="rect">
            <a:avLst/>
          </a:prstGeom>
        </p:spPr>
      </p:pic>
      <p:sp>
        <p:nvSpPr>
          <p:cNvPr id="8" name="TextBox 7">
            <a:extLst>
              <a:ext uri="{FF2B5EF4-FFF2-40B4-BE49-F238E27FC236}">
                <a16:creationId xmlns:a16="http://schemas.microsoft.com/office/drawing/2014/main" id="{A0ED2962-71A1-9824-8F77-5EB38936FA20}"/>
              </a:ext>
            </a:extLst>
          </p:cNvPr>
          <p:cNvSpPr txBox="1"/>
          <p:nvPr/>
        </p:nvSpPr>
        <p:spPr>
          <a:xfrm>
            <a:off x="8721969" y="4808722"/>
            <a:ext cx="2927127" cy="1938992"/>
          </a:xfrm>
          <a:prstGeom prst="rect">
            <a:avLst/>
          </a:prstGeom>
          <a:noFill/>
        </p:spPr>
        <p:txBody>
          <a:bodyPr wrap="square" rtlCol="0">
            <a:spAutoFit/>
          </a:bodyPr>
          <a:lstStyle/>
          <a:p>
            <a:pPr algn="ctr"/>
            <a:r>
              <a:rPr lang="en-US" sz="2000" dirty="0"/>
              <a:t>Alabaster, a fine-grained stone, was used in the ancient world to make containers for precious ointments.</a:t>
            </a:r>
          </a:p>
        </p:txBody>
      </p:sp>
    </p:spTree>
    <p:extLst>
      <p:ext uri="{BB962C8B-B14F-4D97-AF65-F5344CB8AC3E}">
        <p14:creationId xmlns:p14="http://schemas.microsoft.com/office/powerpoint/2010/main" val="2577620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p:cTn id="26" dur="500" fill="hold"/>
                                        <p:tgtEl>
                                          <p:spTgt spid="2"/>
                                        </p:tgtEl>
                                        <p:attrNameLst>
                                          <p:attrName>ppt_w</p:attrName>
                                        </p:attrNameLst>
                                      </p:cBhvr>
                                      <p:tavLst>
                                        <p:tav tm="0">
                                          <p:val>
                                            <p:fltVal val="0"/>
                                          </p:val>
                                        </p:tav>
                                        <p:tav tm="100000">
                                          <p:val>
                                            <p:strVal val="#ppt_w"/>
                                          </p:val>
                                        </p:tav>
                                      </p:tavLst>
                                    </p:anim>
                                    <p:anim calcmode="lin" valueType="num">
                                      <p:cBhvr>
                                        <p:cTn id="27" dur="500" fill="hold"/>
                                        <p:tgtEl>
                                          <p:spTgt spid="2"/>
                                        </p:tgtEl>
                                        <p:attrNameLst>
                                          <p:attrName>ppt_h</p:attrName>
                                        </p:attrNameLst>
                                      </p:cBhvr>
                                      <p:tavLst>
                                        <p:tav tm="0">
                                          <p:val>
                                            <p:fltVal val="0"/>
                                          </p:val>
                                        </p:tav>
                                        <p:tav tm="100000">
                                          <p:val>
                                            <p:strVal val="#ppt_h"/>
                                          </p:val>
                                        </p:tav>
                                      </p:tavLst>
                                    </p:anim>
                                    <p:animEffect transition="in" filter="fade">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0.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D93FB42E-C052-505E-EF01-A5DEBF73415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04869A-DB81-D6DC-6C46-DD40291F0AD8}"/>
              </a:ext>
            </a:extLst>
          </p:cNvPr>
          <p:cNvSpPr>
            <a:spLocks noGrp="1"/>
          </p:cNvSpPr>
          <p:nvPr>
            <p:ph sz="quarter" idx="11"/>
          </p:nvPr>
        </p:nvSpPr>
        <p:spPr>
          <a:xfrm>
            <a:off x="685800" y="1110343"/>
            <a:ext cx="11263955" cy="5414462"/>
          </a:xfrm>
        </p:spPr>
        <p:txBody>
          <a:bodyPr>
            <a:normAutofit/>
          </a:bodyPr>
          <a:lstStyle/>
          <a:p>
            <a:pPr>
              <a:lnSpc>
                <a:spcPct val="100000"/>
              </a:lnSpc>
            </a:pPr>
            <a:r>
              <a:rPr lang="en-US" sz="3600" i="1" dirty="0">
                <a:solidFill>
                  <a:srgbClr val="FFFFCC"/>
                </a:solidFill>
                <a:latin typeface="Book Antiqua" panose="02040602050305030304" pitchFamily="18" charset="0"/>
              </a:rPr>
              <a:t>“When the Son of Man comes in his glory, and all the angels with him, he will sit on his throne in heavenly glory. All the nations will be gathered before him, and he will separate the people one from another as a shepherd separates the sheep from the goats.”</a:t>
            </a:r>
          </a:p>
          <a:p>
            <a:pPr>
              <a:lnSpc>
                <a:spcPct val="100000"/>
              </a:lnSpc>
            </a:pPr>
            <a:r>
              <a:rPr lang="en-US" sz="2400" i="1" dirty="0">
                <a:solidFill>
                  <a:srgbClr val="FFFFCC"/>
                </a:solidFill>
                <a:latin typeface="Book Antiqua" panose="02040602050305030304" pitchFamily="18" charset="0"/>
              </a:rPr>
              <a:t>							Matthew 25:31-32</a:t>
            </a:r>
          </a:p>
          <a:p>
            <a:pPr>
              <a:lnSpc>
                <a:spcPct val="100000"/>
              </a:lnSpc>
              <a:spcBef>
                <a:spcPts val="0"/>
              </a:spcBef>
            </a:pPr>
            <a:endParaRPr lang="en-US" sz="3200" i="1" dirty="0">
              <a:solidFill>
                <a:srgbClr val="FFFFCC"/>
              </a:solidFill>
              <a:latin typeface="Book Antiqua" panose="02040602050305030304" pitchFamily="18" charset="0"/>
            </a:endParaRPr>
          </a:p>
          <a:p>
            <a:pPr>
              <a:lnSpc>
                <a:spcPct val="100000"/>
              </a:lnSpc>
              <a:spcBef>
                <a:spcPts val="0"/>
              </a:spcBef>
            </a:pPr>
            <a:endParaRPr lang="en-US" sz="3000" dirty="0">
              <a:solidFill>
                <a:srgbClr val="FFFFCC"/>
              </a:solidFill>
              <a:latin typeface="Book Antiqua" panose="02040602050305030304" pitchFamily="18" charset="0"/>
            </a:endParaRPr>
          </a:p>
        </p:txBody>
      </p:sp>
      <p:sp>
        <p:nvSpPr>
          <p:cNvPr id="6" name="Slide Number Placeholder 5">
            <a:extLst>
              <a:ext uri="{FF2B5EF4-FFF2-40B4-BE49-F238E27FC236}">
                <a16:creationId xmlns:a16="http://schemas.microsoft.com/office/drawing/2014/main" id="{19376305-26B6-DFF4-3425-963DB245798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14588378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E5565-A652-BAED-9292-8DECA25258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73CC8F-D4F0-08E5-363D-EA35C6ADA8CD}"/>
              </a:ext>
            </a:extLst>
          </p:cNvPr>
          <p:cNvSpPr>
            <a:spLocks noGrp="1"/>
          </p:cNvSpPr>
          <p:nvPr>
            <p:ph type="title"/>
          </p:nvPr>
        </p:nvSpPr>
        <p:spPr>
          <a:xfrm>
            <a:off x="437626" y="206916"/>
            <a:ext cx="11311461" cy="1317084"/>
          </a:xfrm>
        </p:spPr>
        <p:txBody>
          <a:bodyPr>
            <a:normAutofit fontScale="90000"/>
          </a:bodyPr>
          <a:lstStyle/>
          <a:p>
            <a:r>
              <a:rPr lang="en-US" dirty="0"/>
              <a:t>Parable of the Sheep and the Goats (Mt. 25:31-40)</a:t>
            </a:r>
          </a:p>
        </p:txBody>
      </p:sp>
      <p:sp>
        <p:nvSpPr>
          <p:cNvPr id="3" name="Content Placeholder 2">
            <a:extLst>
              <a:ext uri="{FF2B5EF4-FFF2-40B4-BE49-F238E27FC236}">
                <a16:creationId xmlns:a16="http://schemas.microsoft.com/office/drawing/2014/main" id="{1CF5A126-C346-9972-E8A6-A7FDCFAACFB3}"/>
              </a:ext>
            </a:extLst>
          </p:cNvPr>
          <p:cNvSpPr>
            <a:spLocks noGrp="1"/>
          </p:cNvSpPr>
          <p:nvPr>
            <p:ph sz="quarter" idx="11"/>
          </p:nvPr>
        </p:nvSpPr>
        <p:spPr>
          <a:xfrm>
            <a:off x="431420" y="1921790"/>
            <a:ext cx="11312525" cy="4527136"/>
          </a:xfrm>
        </p:spPr>
        <p:txBody>
          <a:bodyPr>
            <a:normAutofit/>
          </a:bodyPr>
          <a:lstStyle/>
          <a:p>
            <a:pPr>
              <a:lnSpc>
                <a:spcPct val="100000"/>
              </a:lnSpc>
            </a:pPr>
            <a:r>
              <a:rPr lang="en-US" sz="2800" b="1" dirty="0">
                <a:solidFill>
                  <a:srgbClr val="FFFFCC"/>
                </a:solidFill>
              </a:rPr>
              <a:t>Jesus concluded his discourse against the temple with a description of the last judgment using a metaphor of dividing sheep from goats.</a:t>
            </a:r>
          </a:p>
          <a:p>
            <a:pPr marL="344844" indent="-342900">
              <a:lnSpc>
                <a:spcPct val="100000"/>
              </a:lnSpc>
              <a:buFont typeface="Arial" panose="020B0604020202020204" pitchFamily="34" charset="0"/>
              <a:buChar char="•"/>
            </a:pPr>
            <a:r>
              <a:rPr lang="en-US" sz="2400" i="1" dirty="0">
                <a:solidFill>
                  <a:srgbClr val="FFC000"/>
                </a:solidFill>
              </a:rPr>
              <a:t>The sheep represent the righteous who will inherit the kingdom prepared for them from the foundation of the world.</a:t>
            </a:r>
          </a:p>
          <a:p>
            <a:pPr marL="344844" indent="-342900">
              <a:lnSpc>
                <a:spcPct val="100000"/>
              </a:lnSpc>
              <a:buFont typeface="Arial" panose="020B0604020202020204" pitchFamily="34" charset="0"/>
              <a:buChar char="•"/>
            </a:pPr>
            <a:r>
              <a:rPr lang="en-US" sz="2400" i="1" dirty="0">
                <a:solidFill>
                  <a:srgbClr val="FFC000"/>
                </a:solidFill>
              </a:rPr>
              <a:t>The goats represent the unrighteous, those who are cursed and consigned to eternal punishment.</a:t>
            </a:r>
          </a:p>
          <a:p>
            <a:pPr marL="344844" indent="-342900">
              <a:lnSpc>
                <a:spcPct val="100000"/>
              </a:lnSpc>
              <a:buFont typeface="Arial" panose="020B0604020202020204" pitchFamily="34" charset="0"/>
              <a:buChar char="•"/>
            </a:pPr>
            <a:r>
              <a:rPr lang="en-US" sz="2400" i="1" dirty="0">
                <a:solidFill>
                  <a:srgbClr val="FFC000"/>
                </a:solidFill>
              </a:rPr>
              <a:t>The basis for their separation will be according to how they treated those whom Christ called “the least of these my brothers,” people who were hungry, thirsty, imprisoned, homeless, and without clothing.</a:t>
            </a:r>
          </a:p>
        </p:txBody>
      </p:sp>
      <p:sp>
        <p:nvSpPr>
          <p:cNvPr id="6" name="Slide Number Placeholder 5">
            <a:extLst>
              <a:ext uri="{FF2B5EF4-FFF2-40B4-BE49-F238E27FC236}">
                <a16:creationId xmlns:a16="http://schemas.microsoft.com/office/drawing/2014/main" id="{DCB7CDD1-5D0E-8618-34E4-C8CE05FB8F17}"/>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3971990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71CD9-E484-2018-9DCC-449FD1454EDC}"/>
              </a:ext>
            </a:extLst>
          </p:cNvPr>
          <p:cNvSpPr>
            <a:spLocks noGrp="1"/>
          </p:cNvSpPr>
          <p:nvPr>
            <p:ph type="title"/>
          </p:nvPr>
        </p:nvSpPr>
        <p:spPr/>
        <p:txBody>
          <a:bodyPr>
            <a:normAutofit fontScale="90000"/>
          </a:bodyPr>
          <a:lstStyle/>
          <a:p>
            <a:pPr algn="ctr"/>
            <a:r>
              <a:rPr lang="en-US" dirty="0"/>
              <a:t>To whom was Jesus referring when he used the expression “my brothers?”</a:t>
            </a:r>
          </a:p>
        </p:txBody>
      </p:sp>
      <p:sp>
        <p:nvSpPr>
          <p:cNvPr id="3" name="Text Placeholder 2">
            <a:extLst>
              <a:ext uri="{FF2B5EF4-FFF2-40B4-BE49-F238E27FC236}">
                <a16:creationId xmlns:a16="http://schemas.microsoft.com/office/drawing/2014/main" id="{7E6C69C8-6B47-3451-75EE-B35D0CC269B7}"/>
              </a:ext>
            </a:extLst>
          </p:cNvPr>
          <p:cNvSpPr>
            <a:spLocks noGrp="1"/>
          </p:cNvSpPr>
          <p:nvPr>
            <p:ph type="body" sz="quarter" idx="10"/>
          </p:nvPr>
        </p:nvSpPr>
        <p:spPr>
          <a:xfrm>
            <a:off x="561475" y="1700400"/>
            <a:ext cx="4632053" cy="869888"/>
          </a:xfrm>
        </p:spPr>
        <p:txBody>
          <a:bodyPr>
            <a:normAutofit/>
          </a:bodyPr>
          <a:lstStyle/>
          <a:p>
            <a:r>
              <a:rPr lang="en-US" sz="4000" dirty="0">
                <a:latin typeface="Agency FB" panose="020B0503020202020204" pitchFamily="34" charset="0"/>
              </a:rPr>
              <a:t>POPULAR INTERPRETATION</a:t>
            </a:r>
          </a:p>
        </p:txBody>
      </p:sp>
      <p:sp>
        <p:nvSpPr>
          <p:cNvPr id="4" name="Text Placeholder 3">
            <a:extLst>
              <a:ext uri="{FF2B5EF4-FFF2-40B4-BE49-F238E27FC236}">
                <a16:creationId xmlns:a16="http://schemas.microsoft.com/office/drawing/2014/main" id="{AFC676DA-9C37-A756-D510-CBB65CE371E9}"/>
              </a:ext>
            </a:extLst>
          </p:cNvPr>
          <p:cNvSpPr>
            <a:spLocks noGrp="1"/>
          </p:cNvSpPr>
          <p:nvPr>
            <p:ph type="body" sz="quarter" idx="11"/>
          </p:nvPr>
        </p:nvSpPr>
        <p:spPr>
          <a:xfrm>
            <a:off x="561475" y="2570288"/>
            <a:ext cx="5359932" cy="3342993"/>
          </a:xfrm>
        </p:spPr>
        <p:txBody>
          <a:bodyPr>
            <a:normAutofit/>
          </a:bodyPr>
          <a:lstStyle/>
          <a:p>
            <a:r>
              <a:rPr lang="en-US" sz="2400" dirty="0">
                <a:solidFill>
                  <a:srgbClr val="FFFF99"/>
                </a:solidFill>
              </a:rPr>
              <a:t>It has long been a popular interpretation that the “sheep” to whom Jesus referred were those who lived lives of generosity to the poor, the disadvantaged, and the persecuted.</a:t>
            </a:r>
          </a:p>
          <a:p>
            <a:r>
              <a:rPr lang="en-US" sz="2400" dirty="0">
                <a:solidFill>
                  <a:srgbClr val="FFFF99"/>
                </a:solidFill>
              </a:rPr>
              <a:t>If so, then salvation is awarded by philanthropy and generosity.</a:t>
            </a:r>
          </a:p>
        </p:txBody>
      </p:sp>
      <p:sp>
        <p:nvSpPr>
          <p:cNvPr id="5" name="Text Placeholder 4">
            <a:extLst>
              <a:ext uri="{FF2B5EF4-FFF2-40B4-BE49-F238E27FC236}">
                <a16:creationId xmlns:a16="http://schemas.microsoft.com/office/drawing/2014/main" id="{28E62FCE-EAE1-1294-C5B4-FC86ABC37702}"/>
              </a:ext>
            </a:extLst>
          </p:cNvPr>
          <p:cNvSpPr>
            <a:spLocks noGrp="1"/>
          </p:cNvSpPr>
          <p:nvPr>
            <p:ph type="body" sz="quarter" idx="12"/>
          </p:nvPr>
        </p:nvSpPr>
        <p:spPr>
          <a:xfrm>
            <a:off x="6262812" y="1700401"/>
            <a:ext cx="5481133" cy="869888"/>
          </a:xfrm>
        </p:spPr>
        <p:txBody>
          <a:bodyPr>
            <a:noAutofit/>
          </a:bodyPr>
          <a:lstStyle/>
          <a:p>
            <a:r>
              <a:rPr lang="en-US" sz="4000" dirty="0">
                <a:latin typeface="Agency FB" panose="020B0503020202020204" pitchFamily="34" charset="0"/>
              </a:rPr>
              <a:t>CONTEXTUAL INTERPRETATION</a:t>
            </a:r>
          </a:p>
        </p:txBody>
      </p:sp>
      <p:sp>
        <p:nvSpPr>
          <p:cNvPr id="6" name="Text Placeholder 5">
            <a:extLst>
              <a:ext uri="{FF2B5EF4-FFF2-40B4-BE49-F238E27FC236}">
                <a16:creationId xmlns:a16="http://schemas.microsoft.com/office/drawing/2014/main" id="{A4ED5EFD-4D3C-55F6-21F3-73DFAC46FB79}"/>
              </a:ext>
            </a:extLst>
          </p:cNvPr>
          <p:cNvSpPr>
            <a:spLocks noGrp="1"/>
          </p:cNvSpPr>
          <p:nvPr>
            <p:ph type="body" sz="quarter" idx="13"/>
          </p:nvPr>
        </p:nvSpPr>
        <p:spPr>
          <a:xfrm>
            <a:off x="6260962" y="2570289"/>
            <a:ext cx="5482983" cy="3342992"/>
          </a:xfrm>
        </p:spPr>
        <p:txBody>
          <a:bodyPr>
            <a:normAutofit/>
          </a:bodyPr>
          <a:lstStyle/>
          <a:p>
            <a:r>
              <a:rPr lang="en-US" sz="2400" dirty="0">
                <a:solidFill>
                  <a:srgbClr val="FFFF99"/>
                </a:solidFill>
              </a:rPr>
              <a:t>Alternatively, on the basis of Mt. 12:48-50 and 28:10, others have suggested that salvation is based on the way they treated the bearers of the gospel.</a:t>
            </a:r>
          </a:p>
          <a:p>
            <a:r>
              <a:rPr lang="en-US" sz="2400" dirty="0">
                <a:solidFill>
                  <a:srgbClr val="FFFF99"/>
                </a:solidFill>
              </a:rPr>
              <a:t>To show generosity to those preaching the gospel is to accept Christ himself (Mt. 10:40).</a:t>
            </a:r>
          </a:p>
        </p:txBody>
      </p:sp>
      <p:sp>
        <p:nvSpPr>
          <p:cNvPr id="9" name="Slide Number Placeholder 8">
            <a:extLst>
              <a:ext uri="{FF2B5EF4-FFF2-40B4-BE49-F238E27FC236}">
                <a16:creationId xmlns:a16="http://schemas.microsoft.com/office/drawing/2014/main" id="{2EC2B81D-2C4F-214A-0D6E-6CE7FD677900}"/>
              </a:ext>
            </a:extLst>
          </p:cNvPr>
          <p:cNvSpPr>
            <a:spLocks noGrp="1"/>
          </p:cNvSpPr>
          <p:nvPr>
            <p:ph type="sldNum" sz="quarter" idx="4"/>
          </p:nvPr>
        </p:nvSpPr>
        <p:spPr/>
        <p:txBody>
          <a:bodyPr/>
          <a:lstStyle/>
          <a:p>
            <a:fld id="{0D309695-DEC3-40DA-9DF5-330280C9D0E8}" type="slidenum">
              <a:rPr lang="en-US" smtClean="0"/>
              <a:pPr/>
              <a:t>82</a:t>
            </a:fld>
            <a:endParaRPr lang="en-US" dirty="0"/>
          </a:p>
        </p:txBody>
      </p:sp>
      <p:sp>
        <p:nvSpPr>
          <p:cNvPr id="10" name="TextBox 9">
            <a:extLst>
              <a:ext uri="{FF2B5EF4-FFF2-40B4-BE49-F238E27FC236}">
                <a16:creationId xmlns:a16="http://schemas.microsoft.com/office/drawing/2014/main" id="{1BBB7806-E986-6411-7705-8D8B210DD211}"/>
              </a:ext>
            </a:extLst>
          </p:cNvPr>
          <p:cNvSpPr txBox="1"/>
          <p:nvPr/>
        </p:nvSpPr>
        <p:spPr>
          <a:xfrm>
            <a:off x="448798" y="5710989"/>
            <a:ext cx="11486528" cy="1077218"/>
          </a:xfrm>
          <a:prstGeom prst="rect">
            <a:avLst/>
          </a:prstGeom>
          <a:noFill/>
        </p:spPr>
        <p:txBody>
          <a:bodyPr wrap="square" rtlCol="0">
            <a:spAutoFit/>
          </a:bodyPr>
          <a:lstStyle/>
          <a:p>
            <a:pPr algn="ctr"/>
            <a:r>
              <a:rPr lang="en-US" sz="3200" b="1" dirty="0">
                <a:latin typeface="Agency FB" panose="020B0503020202020204" pitchFamily="34" charset="0"/>
              </a:rPr>
              <a:t>HOW ONE INTERPRETS THIS PARABLE IS RELATED TO HOW ONE UNDERSTANDS SALVATION: IS IT BY GRACE AND THROUGH FAITH OR IS IT BY GOOD WORKS?</a:t>
            </a:r>
          </a:p>
        </p:txBody>
      </p:sp>
    </p:spTree>
    <p:extLst>
      <p:ext uri="{BB962C8B-B14F-4D97-AF65-F5344CB8AC3E}">
        <p14:creationId xmlns:p14="http://schemas.microsoft.com/office/powerpoint/2010/main" val="3507573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additive="base">
                                        <p:cTn id="14"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 calcmode="lin" valueType="num">
                                      <p:cBhvr additive="base">
                                        <p:cTn id="20"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5">
                                            <p:txEl>
                                              <p:pRg st="0" end="0"/>
                                            </p:txEl>
                                          </p:spTgt>
                                        </p:tgtEl>
                                        <p:attrNameLst>
                                          <p:attrName>style.visibility</p:attrName>
                                        </p:attrNameLst>
                                      </p:cBhvr>
                                      <p:to>
                                        <p:strVal val="visible"/>
                                      </p:to>
                                    </p:set>
                                    <p:anim calcmode="lin" valueType="num">
                                      <p:cBhvr>
                                        <p:cTn id="26"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27"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28" dur="500"/>
                                        <p:tgtEl>
                                          <p:spTgt spid="5">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6">
                                            <p:txEl>
                                              <p:pRg st="0" end="0"/>
                                            </p:txEl>
                                          </p:spTgt>
                                        </p:tgtEl>
                                        <p:attrNameLst>
                                          <p:attrName>style.visibility</p:attrName>
                                        </p:attrNameLst>
                                      </p:cBhvr>
                                      <p:to>
                                        <p:strVal val="visible"/>
                                      </p:to>
                                    </p:set>
                                    <p:anim calcmode="lin" valueType="num">
                                      <p:cBhvr additive="base">
                                        <p:cTn id="3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6">
                                            <p:txEl>
                                              <p:pRg st="1" end="1"/>
                                            </p:txEl>
                                          </p:spTgt>
                                        </p:tgtEl>
                                        <p:attrNameLst>
                                          <p:attrName>style.visibility</p:attrName>
                                        </p:attrNameLst>
                                      </p:cBhvr>
                                      <p:to>
                                        <p:strVal val="visible"/>
                                      </p:to>
                                    </p:set>
                                    <p:anim calcmode="lin" valueType="num">
                                      <p:cBhvr additive="base">
                                        <p:cTn id="39"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p:cTn id="45" dur="500" fill="hold"/>
                                        <p:tgtEl>
                                          <p:spTgt spid="10"/>
                                        </p:tgtEl>
                                        <p:attrNameLst>
                                          <p:attrName>ppt_w</p:attrName>
                                        </p:attrNameLst>
                                      </p:cBhvr>
                                      <p:tavLst>
                                        <p:tav tm="0">
                                          <p:val>
                                            <p:fltVal val="0"/>
                                          </p:val>
                                        </p:tav>
                                        <p:tav tm="100000">
                                          <p:val>
                                            <p:strVal val="#ppt_w"/>
                                          </p:val>
                                        </p:tav>
                                      </p:tavLst>
                                    </p:anim>
                                    <p:anim calcmode="lin" valueType="num">
                                      <p:cBhvr>
                                        <p:cTn id="46" dur="500" fill="hold"/>
                                        <p:tgtEl>
                                          <p:spTgt spid="10"/>
                                        </p:tgtEl>
                                        <p:attrNameLst>
                                          <p:attrName>ppt_h</p:attrName>
                                        </p:attrNameLst>
                                      </p:cBhvr>
                                      <p:tavLst>
                                        <p:tav tm="0">
                                          <p:val>
                                            <p:fltVal val="0"/>
                                          </p:val>
                                        </p:tav>
                                        <p:tav tm="100000">
                                          <p:val>
                                            <p:strVal val="#ppt_h"/>
                                          </p:val>
                                        </p:tav>
                                      </p:tavLst>
                                    </p:anim>
                                    <p:animEffect transition="in" filter="fade">
                                      <p:cBhvr>
                                        <p:cTn id="4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P spid="10" grpId="0"/>
    </p:bldLst>
  </p:timing>
</p:sld>
</file>

<file path=ppt/slides/slide83.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25000"/>
            <a:lumOff val="75000"/>
          </a:schemeClr>
        </a:solidFill>
        <a:effectLst/>
      </p:bgPr>
    </p:bg>
    <p:spTree>
      <p:nvGrpSpPr>
        <p:cNvPr id="1" name="">
          <a:extLst>
            <a:ext uri="{FF2B5EF4-FFF2-40B4-BE49-F238E27FC236}">
              <a16:creationId xmlns:a16="http://schemas.microsoft.com/office/drawing/2014/main" id="{B12D69F7-AE88-B1A3-79B8-3078EDD884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CE221B-3486-EE3C-5FD6-CE43AF4E7744}"/>
              </a:ext>
            </a:extLst>
          </p:cNvPr>
          <p:cNvSpPr>
            <a:spLocks noGrp="1"/>
          </p:cNvSpPr>
          <p:nvPr>
            <p:ph type="title"/>
          </p:nvPr>
        </p:nvSpPr>
        <p:spPr>
          <a:xfrm>
            <a:off x="609600" y="214315"/>
            <a:ext cx="11315701" cy="1075224"/>
          </a:xfrm>
        </p:spPr>
        <p:txBody>
          <a:bodyPr/>
          <a:lstStyle/>
          <a:p>
            <a:r>
              <a:rPr lang="en-US" b="1" dirty="0"/>
              <a:t>DISCUSSION</a:t>
            </a:r>
          </a:p>
        </p:txBody>
      </p:sp>
      <p:sp>
        <p:nvSpPr>
          <p:cNvPr id="3" name="Content Placeholder 2">
            <a:extLst>
              <a:ext uri="{FF2B5EF4-FFF2-40B4-BE49-F238E27FC236}">
                <a16:creationId xmlns:a16="http://schemas.microsoft.com/office/drawing/2014/main" id="{16EC4A2A-2ADC-9367-018F-6639BE532B59}"/>
              </a:ext>
            </a:extLst>
          </p:cNvPr>
          <p:cNvSpPr>
            <a:spLocks noGrp="1"/>
          </p:cNvSpPr>
          <p:nvPr>
            <p:ph idx="1"/>
          </p:nvPr>
        </p:nvSpPr>
        <p:spPr>
          <a:xfrm>
            <a:off x="797169" y="2017713"/>
            <a:ext cx="11142948" cy="4114800"/>
          </a:xfrm>
        </p:spPr>
        <p:txBody>
          <a:bodyPr/>
          <a:lstStyle/>
          <a:p>
            <a:r>
              <a:rPr lang="en-US" dirty="0"/>
              <a:t>What do you make of the violence in the parables of the banquets, and why do you think Jesus used this element?</a:t>
            </a:r>
          </a:p>
          <a:p>
            <a:r>
              <a:rPr lang="en-US" dirty="0"/>
              <a:t>What are the pros and cons of the two interpretations of the “brothers” of Jesus in the story of the sheep and goats?</a:t>
            </a:r>
          </a:p>
          <a:p>
            <a:endParaRPr lang="en-US" dirty="0"/>
          </a:p>
        </p:txBody>
      </p:sp>
      <p:sp>
        <p:nvSpPr>
          <p:cNvPr id="4" name="Slide Number Placeholder 3">
            <a:extLst>
              <a:ext uri="{FF2B5EF4-FFF2-40B4-BE49-F238E27FC236}">
                <a16:creationId xmlns:a16="http://schemas.microsoft.com/office/drawing/2014/main" id="{ED2F5B5D-E81D-4719-18D7-6D5098A4CB5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09CF4C-9BAA-4571-A0ED-E7994CE0369C}" type="slidenum">
              <a:rPr kumimoji="0" lang="en-US" altLang="en-US" sz="1400" b="0" i="0" u="none" strike="noStrike" kern="1200" cap="none" spc="0" normalizeH="0" baseline="0" noProof="0" smtClean="0">
                <a:ln>
                  <a:noFill/>
                </a:ln>
                <a:solidFill>
                  <a:srgbClr val="000000"/>
                </a:solidFill>
                <a:effectLst/>
                <a:uLnTx/>
                <a:uFillTx/>
                <a:latin typeface="Tahoma"/>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altLang="en-US" sz="1400" b="0" i="0" u="none" strike="noStrike" kern="1200" cap="none" spc="0" normalizeH="0" baseline="0" noProof="0">
              <a:ln>
                <a:noFill/>
              </a:ln>
              <a:solidFill>
                <a:srgbClr val="000000"/>
              </a:solidFill>
              <a:effectLst/>
              <a:uLnTx/>
              <a:uFillTx/>
              <a:latin typeface="Tahoma"/>
              <a:ea typeface="+mn-ea"/>
              <a:cs typeface="Arial"/>
            </a:endParaRPr>
          </a:p>
        </p:txBody>
      </p:sp>
    </p:spTree>
    <p:extLst>
      <p:ext uri="{BB962C8B-B14F-4D97-AF65-F5344CB8AC3E}">
        <p14:creationId xmlns:p14="http://schemas.microsoft.com/office/powerpoint/2010/main" val="582869614"/>
      </p:ext>
    </p:extLst>
  </p:cSld>
  <p:clrMapOvr>
    <a:masterClrMapping/>
  </p:clrMapOvr>
  <p:transition>
    <p:blind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a:extLst>
            <a:ext uri="{FF2B5EF4-FFF2-40B4-BE49-F238E27FC236}">
              <a16:creationId xmlns:a16="http://schemas.microsoft.com/office/drawing/2014/main" id="{6A4B71D7-BB53-AAE8-2E60-E7EE71219C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BDE72D-B980-311F-3F62-BFC4E79452AE}"/>
              </a:ext>
            </a:extLst>
          </p:cNvPr>
          <p:cNvSpPr>
            <a:spLocks noGrp="1"/>
          </p:cNvSpPr>
          <p:nvPr>
            <p:ph type="title"/>
          </p:nvPr>
        </p:nvSpPr>
        <p:spPr>
          <a:xfrm>
            <a:off x="364705" y="4836828"/>
            <a:ext cx="11462590" cy="1317084"/>
          </a:xfrm>
          <a:solidFill>
            <a:srgbClr val="870000"/>
          </a:solidFill>
        </p:spPr>
        <p:txBody>
          <a:bodyPr>
            <a:noAutofit/>
          </a:bodyPr>
          <a:lstStyle/>
          <a:p>
            <a:pPr algn="ctr"/>
            <a:r>
              <a:rPr lang="en-US" dirty="0">
                <a:solidFill>
                  <a:srgbClr val="FFFFCC"/>
                </a:solidFill>
              </a:rPr>
              <a:t>“Now, which of them will love him more?”</a:t>
            </a:r>
          </a:p>
        </p:txBody>
      </p:sp>
      <p:sp>
        <p:nvSpPr>
          <p:cNvPr id="3" name="Content Placeholder 2">
            <a:extLst>
              <a:ext uri="{FF2B5EF4-FFF2-40B4-BE49-F238E27FC236}">
                <a16:creationId xmlns:a16="http://schemas.microsoft.com/office/drawing/2014/main" id="{9F090672-85CE-8651-6659-CF80ED90ADA5}"/>
              </a:ext>
            </a:extLst>
          </p:cNvPr>
          <p:cNvSpPr>
            <a:spLocks noGrp="1"/>
          </p:cNvSpPr>
          <p:nvPr>
            <p:ph sz="quarter" idx="11"/>
          </p:nvPr>
        </p:nvSpPr>
        <p:spPr>
          <a:xfrm>
            <a:off x="449119" y="487475"/>
            <a:ext cx="11062943" cy="4132652"/>
          </a:xfrm>
        </p:spPr>
        <p:txBody>
          <a:bodyPr>
            <a:normAutofit/>
          </a:bodyPr>
          <a:lstStyle/>
          <a:p>
            <a:pPr>
              <a:lnSpc>
                <a:spcPct val="100000"/>
              </a:lnSpc>
            </a:pPr>
            <a:r>
              <a:rPr lang="en-US" sz="2800" b="1" dirty="0">
                <a:solidFill>
                  <a:srgbClr val="FFFFCC"/>
                </a:solidFill>
              </a:rPr>
              <a:t>Simon, the host, was scandalized.</a:t>
            </a:r>
          </a:p>
          <a:p>
            <a:pPr marL="344844" indent="-342900">
              <a:lnSpc>
                <a:spcPct val="100000"/>
              </a:lnSpc>
              <a:buFont typeface="Arial" panose="020B0604020202020204" pitchFamily="34" charset="0"/>
              <a:buChar char="•"/>
            </a:pPr>
            <a:r>
              <a:rPr lang="en-US" sz="2400" i="1" dirty="0">
                <a:solidFill>
                  <a:srgbClr val="FFC000"/>
                </a:solidFill>
              </a:rPr>
              <a:t>Inwardly, he criticized Jesus for failing to recognize this woman as a sinner, reckoning that she was either a prostitute or the wife of a man with a despised trade. Either way, she was unclean, a “sinner.”</a:t>
            </a:r>
          </a:p>
          <a:p>
            <a:pPr marL="344844" indent="-342900">
              <a:lnSpc>
                <a:spcPct val="100000"/>
              </a:lnSpc>
              <a:buFont typeface="Arial" panose="020B0604020202020204" pitchFamily="34" charset="0"/>
              <a:buChar char="•"/>
            </a:pPr>
            <a:r>
              <a:rPr lang="en-US" sz="2400" i="1" dirty="0">
                <a:solidFill>
                  <a:srgbClr val="FFC000"/>
                </a:solidFill>
              </a:rPr>
              <a:t>In allowing this woman to touch him, he was then unclean.</a:t>
            </a:r>
          </a:p>
          <a:p>
            <a:pPr marL="344844" indent="-342900">
              <a:lnSpc>
                <a:spcPct val="100000"/>
              </a:lnSpc>
              <a:buFont typeface="Arial" panose="020B0604020202020204" pitchFamily="34" charset="0"/>
              <a:buChar char="•"/>
            </a:pPr>
            <a:r>
              <a:rPr lang="en-US" sz="2400" i="1" dirty="0">
                <a:solidFill>
                  <a:srgbClr val="FFC000"/>
                </a:solidFill>
              </a:rPr>
              <a:t>Perceiving Simon’s cynicism, Jesus told the story of two debtors, one which owed a large sum (about a year and a half of wages) and the other a much smaller sum. </a:t>
            </a:r>
          </a:p>
          <a:p>
            <a:pPr marL="344844" indent="-342900">
              <a:lnSpc>
                <a:spcPct val="100000"/>
              </a:lnSpc>
              <a:buFont typeface="Arial" panose="020B0604020202020204" pitchFamily="34" charset="0"/>
              <a:buChar char="•"/>
            </a:pPr>
            <a:r>
              <a:rPr lang="en-US" sz="2400" i="1" dirty="0">
                <a:solidFill>
                  <a:srgbClr val="FFC000"/>
                </a:solidFill>
              </a:rPr>
              <a:t>Their creditor cancelled both their debts.</a:t>
            </a:r>
          </a:p>
        </p:txBody>
      </p:sp>
      <p:sp>
        <p:nvSpPr>
          <p:cNvPr id="6" name="Slide Number Placeholder 5">
            <a:extLst>
              <a:ext uri="{FF2B5EF4-FFF2-40B4-BE49-F238E27FC236}">
                <a16:creationId xmlns:a16="http://schemas.microsoft.com/office/drawing/2014/main" id="{72AE3A11-0872-0F22-1319-18E655370CE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309695-DEC3-40DA-9DF5-330280C9D0E8}" type="slidenum">
              <a:rPr kumimoji="0" lang="en-US" sz="900" b="0" i="0" u="none" strike="noStrike" kern="1200" cap="none" spc="0" normalizeH="0" baseline="0" noProof="0" smtClean="0">
                <a:ln>
                  <a:noFill/>
                </a:ln>
                <a:solidFill>
                  <a:srgbClr val="FFFFFF">
                    <a:alpha val="55000"/>
                  </a:srgbClr>
                </a:solidFill>
                <a:effectLst/>
                <a:uLnTx/>
                <a:uFillTx/>
                <a:latin typeface="Univer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900" b="0" i="0" u="none" strike="noStrike" kern="1200" cap="none" spc="0" normalizeH="0" baseline="0" noProof="0" dirty="0">
              <a:ln>
                <a:noFill/>
              </a:ln>
              <a:solidFill>
                <a:srgbClr val="FFFFFF">
                  <a:alpha val="55000"/>
                </a:srgbClr>
              </a:solidFill>
              <a:effectLst/>
              <a:uLnTx/>
              <a:uFillTx/>
              <a:latin typeface="Univers"/>
              <a:ea typeface="+mn-ea"/>
              <a:cs typeface="+mn-cs"/>
            </a:endParaRPr>
          </a:p>
        </p:txBody>
      </p:sp>
    </p:spTree>
    <p:extLst>
      <p:ext uri="{BB962C8B-B14F-4D97-AF65-F5344CB8AC3E}">
        <p14:creationId xmlns:p14="http://schemas.microsoft.com/office/powerpoint/2010/main" val="3475405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4" presetClass="entr" presetSubtype="5" fill="hold" grpId="0" nodeType="click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randombar(vertical)">
                                      <p:cBhvr>
                                        <p:cTn id="3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ThinLineVTI">
  <a:themeElements>
    <a:clrScheme name="ThinLines Color Scheme">
      <a:dk1>
        <a:sysClr val="windowText" lastClr="000000"/>
      </a:dk1>
      <a:lt1>
        <a:sysClr val="window" lastClr="FFFFFF"/>
      </a:lt1>
      <a:dk2>
        <a:srgbClr val="000000"/>
      </a:dk2>
      <a:lt2>
        <a:srgbClr val="FFFFFF"/>
      </a:lt2>
      <a:accent1>
        <a:srgbClr val="00BAC8"/>
      </a:accent1>
      <a:accent2>
        <a:srgbClr val="794DFF"/>
      </a:accent2>
      <a:accent3>
        <a:srgbClr val="00D17D"/>
      </a:accent3>
      <a:accent4>
        <a:srgbClr val="404040"/>
      </a:accent4>
      <a:accent5>
        <a:srgbClr val="FE5D21"/>
      </a:accent5>
      <a:accent6>
        <a:srgbClr val="B3B3B3"/>
      </a:accent6>
      <a:hlink>
        <a:srgbClr val="3E8FF1"/>
      </a:hlink>
      <a:folHlink>
        <a:srgbClr val="939393"/>
      </a:folHlink>
    </a:clrScheme>
    <a:fontScheme name="Custom 3">
      <a:majorFont>
        <a:latin typeface="Sagona Book"/>
        <a:ea typeface=""/>
        <a:cs typeface=""/>
      </a:majorFont>
      <a:minorFont>
        <a:latin typeface="Univer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inLineVTI" id="{DA2A884B-D36C-4F63-9FE8-3C89F2B99A40}" vid="{62C1F77B-42AE-47B9-869B-5CE48C8ED844}"/>
    </a:ext>
  </a:extLst>
</a:theme>
</file>

<file path=ppt/theme/theme2.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xtured">
  <a:themeElements>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Tahoma" panose="020B060403050404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Tahoma" panose="020B0604030504040204" pitchFamily="34"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5.xml><?xml version="1.0" encoding="utf-8"?>
<a:theme xmlns:a="http://schemas.openxmlformats.org/drawingml/2006/main" name="Headlines">
  <a:themeElements>
    <a:clrScheme name="Headlines">
      <a:dk1>
        <a:sysClr val="windowText" lastClr="000000"/>
      </a:dk1>
      <a:lt1>
        <a:sysClr val="window" lastClr="FFFFFF"/>
      </a:lt1>
      <a:dk2>
        <a:srgbClr val="140C0F"/>
      </a:dk2>
      <a:lt2>
        <a:srgbClr val="F2F0EF"/>
      </a:lt2>
      <a:accent1>
        <a:srgbClr val="51303B"/>
      </a:accent1>
      <a:accent2>
        <a:srgbClr val="ABA299"/>
      </a:accent2>
      <a:accent3>
        <a:srgbClr val="475A6B"/>
      </a:accent3>
      <a:accent4>
        <a:srgbClr val="9A5853"/>
      </a:accent4>
      <a:accent5>
        <a:srgbClr val="A98E58"/>
      </a:accent5>
      <a:accent6>
        <a:srgbClr val="754C66"/>
      </a:accent6>
      <a:hlink>
        <a:srgbClr val="448593"/>
      </a:hlink>
      <a:folHlink>
        <a:srgbClr val="935E7A"/>
      </a:folHlink>
    </a:clrScheme>
    <a:fontScheme name="Headlines">
      <a:majorFont>
        <a:latin typeface="Century Schoolbook" panose="02040604050505020304"/>
        <a:ea typeface=""/>
        <a:cs typeface=""/>
      </a:majorFont>
      <a:minorFont>
        <a:latin typeface="Corbel" panose="020B0503020204020204"/>
        <a:ea typeface=""/>
        <a:cs typeface=""/>
      </a:minorFont>
    </a:fontScheme>
    <a:fmtScheme name="Headlines">
      <a:fillStyleLst>
        <a:solidFill>
          <a:schemeClr val="phClr"/>
        </a:solidFill>
        <a:solidFill>
          <a:schemeClr val="phClr">
            <a:tint val="67000"/>
            <a:satMod val="105000"/>
          </a:schemeClr>
        </a:solidFill>
        <a:gradFill rotWithShape="1">
          <a:gsLst>
            <a:gs pos="0">
              <a:schemeClr val="phClr">
                <a:tint val="100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6350" cap="flat" cmpd="sng" algn="in">
          <a:solidFill>
            <a:schemeClr val="phClr"/>
          </a:solidFill>
          <a:prstDash val="solid"/>
        </a:ln>
        <a:ln w="12700" cap="flat" cmpd="sng" algn="in">
          <a:solidFill>
            <a:schemeClr val="phClr"/>
          </a:solidFill>
          <a:prstDash val="solid"/>
        </a:ln>
        <a:ln w="19050" cap="flat" cmpd="sng" algn="in">
          <a:solidFill>
            <a:schemeClr val="phClr">
              <a:satMod val="150000"/>
            </a:schemeClr>
          </a:solidFill>
          <a:prstDash val="solid"/>
        </a:ln>
      </a:lnStyleLst>
      <a:effectStyleLst>
        <a:effectStyle>
          <a:effectLst/>
        </a:effectStyle>
        <a:effectStyle>
          <a:effectLst/>
        </a:effectStyle>
        <a:effectStyle>
          <a:effectLst>
            <a:innerShdw blurRad="88900" dist="25400" dir="10800000">
              <a:srgbClr val="000000">
                <a:alpha val="25000"/>
              </a:srgbClr>
            </a:innerShdw>
            <a:outerShdw blurRad="25400" dist="25400" dir="5400000" rotWithShape="0">
              <a:srgbClr val="FFFFFF">
                <a:alpha val="1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adlines" id="{3841520A-25F2-4EB8-BE4C-611DB5ABEED9}" vid="{36CA9F4A-BB34-428E-BF18-E0AFB26A73AB}"/>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81971ED-0722-4CF3-9522-6E6843A2D88D}">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DAB27884-F043-4BF1-A4FB-D6C1216AE526}">
  <ds:schemaRefs>
    <ds:schemaRef ds:uri="http://schemas.microsoft.com/sharepoint/v3/contenttype/forms"/>
  </ds:schemaRefs>
</ds:datastoreItem>
</file>

<file path=customXml/itemProps3.xml><?xml version="1.0" encoding="utf-8"?>
<ds:datastoreItem xmlns:ds="http://schemas.openxmlformats.org/officeDocument/2006/customXml" ds:itemID="{91E06989-8323-4451-A21F-821A6C2478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Thin line design</Template>
  <TotalTime>2156</TotalTime>
  <Words>8435</Words>
  <Application>Microsoft Office PowerPoint</Application>
  <PresentationFormat>Widescreen</PresentationFormat>
  <Paragraphs>486</Paragraphs>
  <Slides>83</Slides>
  <Notes>0</Notes>
  <HiddenSlides>0</HiddenSlides>
  <MMClips>0</MMClips>
  <ScaleCrop>false</ScaleCrop>
  <HeadingPairs>
    <vt:vector size="6" baseType="variant">
      <vt:variant>
        <vt:lpstr>Fonts Used</vt:lpstr>
      </vt:variant>
      <vt:variant>
        <vt:i4>21</vt:i4>
      </vt:variant>
      <vt:variant>
        <vt:lpstr>Theme</vt:lpstr>
      </vt:variant>
      <vt:variant>
        <vt:i4>5</vt:i4>
      </vt:variant>
      <vt:variant>
        <vt:lpstr>Slide Titles</vt:lpstr>
      </vt:variant>
      <vt:variant>
        <vt:i4>83</vt:i4>
      </vt:variant>
    </vt:vector>
  </HeadingPairs>
  <TitlesOfParts>
    <vt:vector size="109" baseType="lpstr">
      <vt:lpstr>Agency FB</vt:lpstr>
      <vt:lpstr>Arial</vt:lpstr>
      <vt:lpstr>Arial Black</vt:lpstr>
      <vt:lpstr>Arial Narrow</vt:lpstr>
      <vt:lpstr>Baskerville Old Face</vt:lpstr>
      <vt:lpstr>Book Antiqua</vt:lpstr>
      <vt:lpstr>Britannic Bold</vt:lpstr>
      <vt:lpstr>Calibri</vt:lpstr>
      <vt:lpstr>Calibri Light</vt:lpstr>
      <vt:lpstr>Century Gothic</vt:lpstr>
      <vt:lpstr>Century Schoolbook</vt:lpstr>
      <vt:lpstr>Corbel</vt:lpstr>
      <vt:lpstr>Eras Demi ITC</vt:lpstr>
      <vt:lpstr>Greekth</vt:lpstr>
      <vt:lpstr>Impact</vt:lpstr>
      <vt:lpstr>Sagona Book</vt:lpstr>
      <vt:lpstr>Tahoma</vt:lpstr>
      <vt:lpstr>Times New Roman</vt:lpstr>
      <vt:lpstr>Univers</vt:lpstr>
      <vt:lpstr>Wingdings</vt:lpstr>
      <vt:lpstr>Wingdings 3</vt:lpstr>
      <vt:lpstr>ThinLineVTI</vt:lpstr>
      <vt:lpstr>Blends</vt:lpstr>
      <vt:lpstr>Textured</vt:lpstr>
      <vt:lpstr>Wisp</vt:lpstr>
      <vt:lpstr>Headlines</vt:lpstr>
      <vt:lpstr>The  Parables of Jesus</vt:lpstr>
      <vt:lpstr>PowerPoint Presentation</vt:lpstr>
      <vt:lpstr>Sons of the Kingdom</vt:lpstr>
      <vt:lpstr>Parable of the Two Builders  (Mt. 7:24-27; Lk. 6:47-49)</vt:lpstr>
      <vt:lpstr>PowerPoint Presentation</vt:lpstr>
      <vt:lpstr>Parable of Two Sons (Mt. 21:28-32)</vt:lpstr>
      <vt:lpstr>Parable of Two Debtors (Lk. 7:36-50)</vt:lpstr>
      <vt:lpstr>She had clearly heard the message of the freely-offered love of God for sinners, and her gratitude was deep and overwhelming.</vt:lpstr>
      <vt:lpstr>“Now, which of them will love him more?”</vt:lpstr>
      <vt:lpstr>PowerPoint Presentation</vt:lpstr>
      <vt:lpstr>DISCUSSION</vt:lpstr>
      <vt:lpstr>Parable of the Good Samaritan (Lk. 10:29-37)</vt:lpstr>
      <vt:lpstr>PowerPoint Presentation</vt:lpstr>
      <vt:lpstr>PowerPoint Presentation</vt:lpstr>
      <vt:lpstr>PowerPoint Presentation</vt:lpstr>
      <vt:lpstr>Parable of the Laborers in the Vineyard  (Mt. 20:1-16)</vt:lpstr>
      <vt:lpstr>PowerPoint Presentation</vt:lpstr>
      <vt:lpstr>PowerPoint Presentation</vt:lpstr>
      <vt:lpstr>Parable of the Barren Fig Tree (Lk. 13:6-9)</vt:lpstr>
      <vt:lpstr>DISCUSSION</vt:lpstr>
      <vt:lpstr>The  Parables of Jesus</vt:lpstr>
      <vt:lpstr>Spiritual Reciprocity</vt:lpstr>
      <vt:lpstr>PowerPoint Presentation</vt:lpstr>
      <vt:lpstr>Parable of the Lamp on the Stand  (Mt. 5:14-16; Mk. 4:21-25; Lk. 8:16-18)</vt:lpstr>
      <vt:lpstr>PowerPoint Presentation</vt:lpstr>
      <vt:lpstr>Parable of the Pharisee and the Tax Collector (Lk. 18:9-14)</vt:lpstr>
      <vt:lpstr>PowerPoint Presentation</vt:lpstr>
      <vt:lpstr>The Two Men</vt:lpstr>
      <vt:lpstr>PowerPoint Presentation</vt:lpstr>
      <vt:lpstr>DISCUSSION</vt:lpstr>
      <vt:lpstr>Parable of the Friend at Midnight (Lk. 11:5-8)</vt:lpstr>
      <vt:lpstr>Persistence!</vt:lpstr>
      <vt:lpstr>PowerPoint Presentation</vt:lpstr>
      <vt:lpstr>Parable of the Unjust Judge (Lk. 18:1-8)</vt:lpstr>
      <vt:lpstr>How Much More…</vt:lpstr>
      <vt:lpstr>Jesus May Have Been Referencing an Ancient Text</vt:lpstr>
      <vt:lpstr>DISCUSSION</vt:lpstr>
      <vt:lpstr>Parable of the Unmerciful Servant (Mt. 18:21-25)</vt:lpstr>
      <vt:lpstr>PowerPoint Presentation</vt:lpstr>
      <vt:lpstr>Parable of Lazarus and the Dives  (Lk. 16:19-31)</vt:lpstr>
      <vt:lpstr>PowerPoint Presentation</vt:lpstr>
      <vt:lpstr>The Stubbornness of Unbelief</vt:lpstr>
      <vt:lpstr>DISCUSSION</vt:lpstr>
      <vt:lpstr>The  Parables of Jesus</vt:lpstr>
      <vt:lpstr>PowerPoint Presentation</vt:lpstr>
      <vt:lpstr>The Already-Not Yet Tension Jesus taught an inaugurated eschatology, which is to say, his disciples participated in both the present while anticipating the future. </vt:lpstr>
      <vt:lpstr>Parable of the Ten Minas/Talents  (Lk. 19:11-27; Mt. 25:14-30)</vt:lpstr>
      <vt:lpstr>The Setting for the Parable</vt:lpstr>
      <vt:lpstr>The Story</vt:lpstr>
      <vt:lpstr>Two Primary Points…</vt:lpstr>
      <vt:lpstr>DISCUSSION</vt:lpstr>
      <vt:lpstr>Parable of the Servant’s Duty (Lk. 17:7-10)</vt:lpstr>
      <vt:lpstr>Parable of the Rich Farmer (Lk. 12:16-21)</vt:lpstr>
      <vt:lpstr>PowerPoint Presentation</vt:lpstr>
      <vt:lpstr>PowerPoint Presentation</vt:lpstr>
      <vt:lpstr>DISCUSSION</vt:lpstr>
      <vt:lpstr>Parables About the End of the Age</vt:lpstr>
      <vt:lpstr>Parable of the Burglar  (Mt. 24:42-44; Lk. 12:39-40)</vt:lpstr>
      <vt:lpstr>Parable of the Trusted Servant  (Mt. 24:45-51; Lk. 12:42-46)</vt:lpstr>
      <vt:lpstr>Parable on Watchfulness  (Mk. 13:33-37; Lk. 12:35-38)</vt:lpstr>
      <vt:lpstr>Parable of the Ten Virgins (Mt. 25:1-13)</vt:lpstr>
      <vt:lpstr>PowerPoint Presentation</vt:lpstr>
      <vt:lpstr>PowerPoint Presentation</vt:lpstr>
      <vt:lpstr>DISCUSSION</vt:lpstr>
      <vt:lpstr>The  Parables of Jesus</vt:lpstr>
      <vt:lpstr>PowerPoint Presentation</vt:lpstr>
      <vt:lpstr>The Feast of the Kingdom of God</vt:lpstr>
      <vt:lpstr>Parable of the Playing Children  (Mt. 11:16-19; Lk. 7:31-35)</vt:lpstr>
      <vt:lpstr>Parable of the Great Banquet (Lk. 14:15-24)</vt:lpstr>
      <vt:lpstr>PowerPoint Presentation</vt:lpstr>
      <vt:lpstr>PowerPoint Presentation</vt:lpstr>
      <vt:lpstr>DISCUSSION</vt:lpstr>
      <vt:lpstr>Parable of the Wedding Banquet (Mt. 22:1-14)</vt:lpstr>
      <vt:lpstr>PowerPoint Presentation</vt:lpstr>
      <vt:lpstr>Parable of the Wicked Tenants  (Mt. 21:33-44; Mk. 12:1-11; Lk. 20:9-18)</vt:lpstr>
      <vt:lpstr>PowerPoint Presentation</vt:lpstr>
      <vt:lpstr>The Meaning of the Parable</vt:lpstr>
      <vt:lpstr>The Cornerstone</vt:lpstr>
      <vt:lpstr>PowerPoint Presentation</vt:lpstr>
      <vt:lpstr>PowerPoint Presentation</vt:lpstr>
      <vt:lpstr>Parable of the Sheep and the Goats (Mt. 25:31-40)</vt:lpstr>
      <vt:lpstr>To whom was Jesus referring when he used the expression “my brothers?”</vt:lpstr>
      <vt:lpstr>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Daniel Lewis</dc:creator>
  <cp:lastModifiedBy>Daniel Lewis</cp:lastModifiedBy>
  <cp:revision>123</cp:revision>
  <dcterms:created xsi:type="dcterms:W3CDTF">2026-04-04T19:48:17Z</dcterms:created>
  <dcterms:modified xsi:type="dcterms:W3CDTF">2026-08-10T20:19:51Z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