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56" r:id="rId4"/>
    <p:sldMasterId id="2147483791" r:id="rId5"/>
    <p:sldMasterId id="2147484173" r:id="rId6"/>
    <p:sldMasterId id="2147484189" r:id="rId7"/>
  </p:sldMasterIdLst>
  <p:notesMasterIdLst>
    <p:notesMasterId r:id="rId34"/>
  </p:notesMasterIdLst>
  <p:handoutMasterIdLst>
    <p:handoutMasterId r:id="rId35"/>
  </p:handoutMasterIdLst>
  <p:sldIdLst>
    <p:sldId id="304" r:id="rId8"/>
    <p:sldId id="2780" r:id="rId9"/>
    <p:sldId id="2787" r:id="rId10"/>
    <p:sldId id="2788" r:id="rId11"/>
    <p:sldId id="2789" r:id="rId12"/>
    <p:sldId id="2790" r:id="rId13"/>
    <p:sldId id="2791" r:id="rId14"/>
    <p:sldId id="2815" r:id="rId15"/>
    <p:sldId id="2793" r:id="rId16"/>
    <p:sldId id="2795" r:id="rId17"/>
    <p:sldId id="2796" r:id="rId18"/>
    <p:sldId id="2797" r:id="rId19"/>
    <p:sldId id="2798" r:id="rId20"/>
    <p:sldId id="2802" r:id="rId21"/>
    <p:sldId id="2803" r:id="rId22"/>
    <p:sldId id="2804" r:id="rId23"/>
    <p:sldId id="2805" r:id="rId24"/>
    <p:sldId id="387" r:id="rId25"/>
    <p:sldId id="390" r:id="rId26"/>
    <p:sldId id="388" r:id="rId27"/>
    <p:sldId id="2799" r:id="rId28"/>
    <p:sldId id="2800" r:id="rId29"/>
    <p:sldId id="2801" r:id="rId30"/>
    <p:sldId id="394" r:id="rId31"/>
    <p:sldId id="2794" r:id="rId32"/>
    <p:sldId id="2792" r:id="rId33"/>
  </p:sldIdLst>
  <p:sldSz cx="12188825" cy="6858000"/>
  <p:notesSz cx="7053263" cy="9309100"/>
  <p:embeddedFontLst>
    <p:embeddedFont>
      <p:font typeface="Agency FB" panose="020B0503020202020204" pitchFamily="34" charset="0"/>
      <p:regular r:id="rId36"/>
      <p:bold r:id="rId37"/>
    </p:embeddedFont>
    <p:embeddedFont>
      <p:font typeface="Arial Narrow" panose="020B0606020202030204" pitchFamily="34" charset="0"/>
      <p:regular r:id="rId38"/>
      <p:bold r:id="rId39"/>
      <p:italic r:id="rId40"/>
      <p:boldItalic r:id="rId41"/>
    </p:embeddedFont>
    <p:embeddedFont>
      <p:font typeface="Bahnschrift" panose="020B0502040204020203" pitchFamily="34" charset="0"/>
      <p:regular r:id="rId42"/>
      <p:bold r:id="rId43"/>
    </p:embeddedFont>
    <p:embeddedFont>
      <p:font typeface="Book Antiqua" panose="02040602050305030304" pitchFamily="18" charset="0"/>
      <p:regular r:id="rId44"/>
      <p:bold r:id="rId45"/>
      <p:italic r:id="rId46"/>
      <p:boldItalic r:id="rId47"/>
    </p:embeddedFont>
    <p:embeddedFont>
      <p:font typeface="Constantia" panose="02030602050306030303" pitchFamily="18" charset="0"/>
      <p:regular r:id="rId48"/>
      <p:bold r:id="rId49"/>
      <p:italic r:id="rId50"/>
      <p:boldItalic r:id="rId51"/>
    </p:embeddedFont>
    <p:embeddedFont>
      <p:font typeface="Eras Bold ITC" panose="020B0907030504020204" pitchFamily="34" charset="0"/>
      <p:regular r:id="rId52"/>
    </p:embeddedFont>
    <p:embeddedFont>
      <p:font typeface="Gill Sans MT" panose="020B0502020104020203" pitchFamily="34" charset="0"/>
      <p:regular r:id="rId53"/>
      <p:bold r:id="rId54"/>
      <p:italic r:id="rId55"/>
      <p:boldItalic r:id="rId56"/>
    </p:embeddedFont>
    <p:embeddedFont>
      <p:font typeface="Goudy Old Style" panose="02020502050305020303" pitchFamily="18" charset="0"/>
      <p:regular r:id="rId57"/>
      <p:bold r:id="rId58"/>
      <p:italic r:id="rId59"/>
    </p:embeddedFont>
    <p:embeddedFont>
      <p:font typeface="Verdana" panose="020B0604030504040204" pitchFamily="34" charset="0"/>
      <p:regular r:id="rId60"/>
      <p:bold r:id="rId61"/>
      <p:italic r:id="rId62"/>
      <p:boldItalic r:id="rId63"/>
    </p:embeddedFont>
    <p:embeddedFont>
      <p:font typeface="Wingdings 2" panose="05020102010507070707" pitchFamily="18" charset="2"/>
      <p:regular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0000"/>
    <a:srgbClr val="B0A58A"/>
    <a:srgbClr val="FFFFCC"/>
    <a:srgbClr val="663300"/>
    <a:srgbClr val="E1E2C8"/>
    <a:srgbClr val="B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3" autoAdjust="0"/>
    <p:restoredTop sz="86412" autoAdjust="0"/>
  </p:normalViewPr>
  <p:slideViewPr>
    <p:cSldViewPr>
      <p:cViewPr varScale="1">
        <p:scale>
          <a:sx n="94" d="100"/>
          <a:sy n="94" d="100"/>
        </p:scale>
        <p:origin x="432" y="96"/>
      </p:cViewPr>
      <p:guideLst>
        <p:guide pos="3839"/>
        <p:guide orient="horz" pos="2160"/>
      </p:guideLst>
    </p:cSldViewPr>
  </p:slideViewPr>
  <p:outlineViewPr>
    <p:cViewPr>
      <p:scale>
        <a:sx n="33" d="100"/>
        <a:sy n="33" d="100"/>
      </p:scale>
      <p:origin x="0" y="-20612"/>
    </p:cViewPr>
  </p:outlineViewPr>
  <p:notesTextViewPr>
    <p:cViewPr>
      <p:scale>
        <a:sx n="100" d="100"/>
        <a:sy n="100" d="100"/>
      </p:scale>
      <p:origin x="0" y="0"/>
    </p:cViewPr>
  </p:notesTextViewPr>
  <p:sorterViewPr>
    <p:cViewPr>
      <p:scale>
        <a:sx n="100" d="100"/>
        <a:sy n="100" d="100"/>
      </p:scale>
      <p:origin x="0" y="-5880"/>
    </p:cViewPr>
  </p:sorterViewPr>
  <p:notesViewPr>
    <p:cSldViewPr showGuides="1">
      <p:cViewPr varScale="1">
        <p:scale>
          <a:sx n="63" d="100"/>
          <a:sy n="63" d="100"/>
        </p:scale>
        <p:origin x="2838" y="108"/>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font" Target="fonts/font28.fntdata"/><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26.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8" Type="http://schemas.openxmlformats.org/officeDocument/2006/relationships/slide" Target="slides/slide1.xml"/><Relationship Id="rId51"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dirty="0"/>
          </a:p>
        </p:txBody>
      </p:sp>
      <p:sp>
        <p:nvSpPr>
          <p:cNvPr id="3" name="Date Placeholder 2"/>
          <p:cNvSpPr>
            <a:spLocks noGrp="1"/>
          </p:cNvSpPr>
          <p:nvPr>
            <p:ph type="dt" sz="quarter" idx="1"/>
          </p:nvPr>
        </p:nvSpPr>
        <p:spPr>
          <a:xfrm>
            <a:off x="3995217" y="0"/>
            <a:ext cx="3056414" cy="465455"/>
          </a:xfrm>
          <a:prstGeom prst="rect">
            <a:avLst/>
          </a:prstGeom>
        </p:spPr>
        <p:txBody>
          <a:bodyPr vert="horz" lIns="93497" tIns="46749" rIns="93497" bIns="46749" rtlCol="0"/>
          <a:lstStyle>
            <a:lvl1pPr algn="r">
              <a:defRPr sz="1200"/>
            </a:lvl1pPr>
          </a:lstStyle>
          <a:p>
            <a:fld id="{30E6E22E-288A-414B-A8DE-E4DBD03D5FC0}" type="datetimeFigureOut">
              <a:rPr lang="en-US"/>
              <a:t>4/1/2026</a:t>
            </a:fld>
            <a:endParaRPr dirty="0"/>
          </a:p>
        </p:txBody>
      </p:sp>
      <p:sp>
        <p:nvSpPr>
          <p:cNvPr id="4" name="Footer Placeholder 3"/>
          <p:cNvSpPr>
            <a:spLocks noGrp="1"/>
          </p:cNvSpPr>
          <p:nvPr>
            <p:ph type="ftr" sz="quarter" idx="2"/>
          </p:nvPr>
        </p:nvSpPr>
        <p:spPr>
          <a:xfrm>
            <a:off x="0" y="8842029"/>
            <a:ext cx="3056414" cy="465455"/>
          </a:xfrm>
          <a:prstGeom prst="rect">
            <a:avLst/>
          </a:prstGeom>
        </p:spPr>
        <p:txBody>
          <a:bodyPr vert="horz" lIns="93497" tIns="46749" rIns="93497" bIns="46749" rtlCol="0" anchor="b"/>
          <a:lstStyle>
            <a:lvl1pPr algn="l">
              <a:defRPr sz="1200"/>
            </a:lvl1pPr>
          </a:lstStyle>
          <a:p>
            <a:endParaRPr dirty="0"/>
          </a:p>
        </p:txBody>
      </p:sp>
      <p:sp>
        <p:nvSpPr>
          <p:cNvPr id="5" name="Slide Number Placeholder 4"/>
          <p:cNvSpPr>
            <a:spLocks noGrp="1"/>
          </p:cNvSpPr>
          <p:nvPr>
            <p:ph type="sldNum" sz="quarter" idx="3"/>
          </p:nvPr>
        </p:nvSpPr>
        <p:spPr>
          <a:xfrm>
            <a:off x="3995217" y="8842029"/>
            <a:ext cx="3056414" cy="465455"/>
          </a:xfrm>
          <a:prstGeom prst="rect">
            <a:avLst/>
          </a:prstGeom>
        </p:spPr>
        <p:txBody>
          <a:bodyPr vert="horz" lIns="93497" tIns="46749" rIns="93497" bIns="46749" rtlCol="0" anchor="b"/>
          <a:lstStyle>
            <a:lvl1pPr algn="r">
              <a:defRPr sz="1200"/>
            </a:lvl1pPr>
          </a:lstStyle>
          <a:p>
            <a:fld id="{01114579-D02A-4B51-B5DF-8EC449F77AC7}" type="slidenum">
              <a:rPr/>
              <a:t>‹#›</a:t>
            </a:fld>
            <a:endParaRPr dirty="0"/>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dirty="0"/>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39A9AE7E-E0F9-4C51-AD9A-F4C3A6E23BBF}" type="datetimeFigureOut">
              <a:rPr lang="en-US"/>
              <a:t>4/1/2026</a:t>
            </a:fld>
            <a:endParaRPr dirty="0"/>
          </a:p>
        </p:txBody>
      </p:sp>
      <p:sp>
        <p:nvSpPr>
          <p:cNvPr id="4" name="Slide Image Placeholder 3"/>
          <p:cNvSpPr>
            <a:spLocks noGrp="1" noRot="1" noChangeAspect="1"/>
          </p:cNvSpPr>
          <p:nvPr>
            <p:ph type="sldImg" idx="2"/>
          </p:nvPr>
        </p:nvSpPr>
        <p:spPr>
          <a:xfrm>
            <a:off x="423863" y="698500"/>
            <a:ext cx="6205537" cy="3490913"/>
          </a:xfrm>
          <a:prstGeom prst="rect">
            <a:avLst/>
          </a:prstGeom>
          <a:noFill/>
          <a:ln w="12700">
            <a:solidFill>
              <a:prstClr val="black"/>
            </a:solidFill>
          </a:ln>
        </p:spPr>
        <p:txBody>
          <a:bodyPr vert="horz" lIns="93497" tIns="46749" rIns="93497" bIns="46749" rtlCol="0" anchor="ctr"/>
          <a:lstStyle/>
          <a:p>
            <a:endParaRPr dirty="0"/>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dirty="0"/>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C6074690-7256-4BB9-AC0F-97AEAE8CDEC2}" type="slidenum">
              <a:rPr/>
              <a:t>‹#›</a:t>
            </a:fld>
            <a:endParaRPr dirty="0"/>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1</a:t>
            </a:fld>
            <a:endParaRPr lang="en-US" dirty="0"/>
          </a:p>
        </p:txBody>
      </p:sp>
    </p:spTree>
    <p:extLst>
      <p:ext uri="{BB962C8B-B14F-4D97-AF65-F5344CB8AC3E}">
        <p14:creationId xmlns:p14="http://schemas.microsoft.com/office/powerpoint/2010/main" val="3566164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F2AB60-3F8C-B205-0E32-B5E61218EA68}"/>
              </a:ext>
            </a:extLst>
          </p:cNvPr>
          <p:cNvSpPr>
            <a:spLocks noGrp="1"/>
          </p:cNvSpPr>
          <p:nvPr>
            <p:ph type="pic" sz="quarter" idx="13"/>
          </p:nvPr>
        </p:nvSpPr>
        <p:spPr>
          <a:xfrm>
            <a:off x="-1" y="0"/>
            <a:ext cx="12188825" cy="6858000"/>
          </a:xfrm>
          <a:custGeom>
            <a:avLst/>
            <a:gdLst>
              <a:gd name="connsiteX0" fmla="*/ 0 w 12188825"/>
              <a:gd name="connsiteY0" fmla="*/ 0 h 6858000"/>
              <a:gd name="connsiteX1" fmla="*/ 6080697 w 12188825"/>
              <a:gd name="connsiteY1" fmla="*/ 0 h 6858000"/>
              <a:gd name="connsiteX2" fmla="*/ 6080697 w 12188825"/>
              <a:gd name="connsiteY2" fmla="*/ 2898648 h 6858000"/>
              <a:gd name="connsiteX3" fmla="*/ 6108129 w 12188825"/>
              <a:gd name="connsiteY3" fmla="*/ 2898648 h 6858000"/>
              <a:gd name="connsiteX4" fmla="*/ 6108129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6080697" y="0"/>
                </a:lnTo>
                <a:lnTo>
                  <a:pt x="6080697" y="2898648"/>
                </a:lnTo>
                <a:lnTo>
                  <a:pt x="6108129" y="2898648"/>
                </a:lnTo>
                <a:lnTo>
                  <a:pt x="6108129"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2743200"/>
            <a:ext cx="11356848" cy="1627632"/>
          </a:xfrm>
        </p:spPr>
        <p:txBody>
          <a:bodyPr anchor="b">
            <a:noAutofit/>
          </a:bodyPr>
          <a:lstStyle>
            <a:lvl1pPr algn="ctr">
              <a:lnSpc>
                <a:spcPct val="90000"/>
              </a:lnSpc>
              <a:defRPr sz="6600" b="0" cap="none" baseline="0">
                <a:solidFill>
                  <a:schemeClr val="accent2">
                    <a:lumMod val="20000"/>
                    <a:lumOff val="80000"/>
                  </a:schemeClr>
                </a:solidFill>
              </a:defRPr>
            </a:lvl1pPr>
          </a:lstStyle>
          <a:p>
            <a:r>
              <a:rPr lang="en-US" dirty="0"/>
              <a:t>CLICK T O EDIT MASTER TITLE STYLE</a:t>
            </a:r>
          </a:p>
        </p:txBody>
      </p:sp>
      <p:sp>
        <p:nvSpPr>
          <p:cNvPr id="3" name="Text Placeholder 2"/>
          <p:cNvSpPr>
            <a:spLocks noGrp="1"/>
          </p:cNvSpPr>
          <p:nvPr>
            <p:ph type="body" idx="1"/>
          </p:nvPr>
        </p:nvSpPr>
        <p:spPr>
          <a:xfrm>
            <a:off x="1380680" y="49011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C2E24B88-F571-25BB-4513-3A17217DC2E5}"/>
              </a:ext>
            </a:extLst>
          </p:cNvPr>
          <p:cNvSpPr/>
          <p:nvPr userDrawn="1"/>
        </p:nvSpPr>
        <p:spPr>
          <a:xfrm rot="5400000">
            <a:off x="4645088" y="1435608"/>
            <a:ext cx="28986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39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717409" y="0"/>
            <a:ext cx="4471416" cy="6858000"/>
          </a:xfrm>
          <a:solidFill>
            <a:schemeClr val="accent1"/>
          </a:solidFill>
        </p:spPr>
        <p:txBody>
          <a:bodyPr anchor="t">
            <a:noAutofit/>
          </a:bodyPr>
          <a:lstStyle>
            <a:lvl1pPr marL="0" indent="0" algn="ctr">
              <a:buNone/>
              <a:defRPr>
                <a:solidFill>
                  <a:schemeClr val="accent2">
                    <a:lumMod val="20000"/>
                    <a:lumOff val="80000"/>
                  </a:schemeClr>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noAutofit/>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noAutofit/>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3172968"/>
            <a:ext cx="5102352" cy="2029968"/>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noAutofit/>
          </a:bodyPr>
          <a:lstStyle/>
          <a:p>
            <a:r>
              <a:rPr lang="en-US"/>
              <a:t>Click to edit Master title style</a:t>
            </a:r>
          </a:p>
        </p:txBody>
      </p:sp>
      <p:cxnSp>
        <p:nvCxnSpPr>
          <p:cNvPr id="2" name="Straight Connector 1">
            <a:extLst>
              <a:ext uri="{FF2B5EF4-FFF2-40B4-BE49-F238E27FC236}">
                <a16:creationId xmlns:a16="http://schemas.microsoft.com/office/drawing/2014/main" id="{20058072-A976-BB1B-E73B-039CA4102FD7}"/>
              </a:ext>
            </a:extLst>
          </p:cNvPr>
          <p:cNvCxnSpPr>
            <a:cxnSpLocks/>
          </p:cNvCxnSpPr>
          <p:nvPr userDrawn="1"/>
        </p:nvCxnSpPr>
        <p:spPr>
          <a:xfrm flipH="1">
            <a:off x="0" y="2667000"/>
            <a:ext cx="7722689"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8">
            <a:extLst>
              <a:ext uri="{FF2B5EF4-FFF2-40B4-BE49-F238E27FC236}">
                <a16:creationId xmlns:a16="http://schemas.microsoft.com/office/drawing/2014/main" id="{A65D0A25-C9DB-7306-466C-DFD2401F85D4}"/>
              </a:ext>
            </a:extLst>
          </p:cNvPr>
          <p:cNvSpPr>
            <a:spLocks noGrp="1"/>
          </p:cNvSpPr>
          <p:nvPr>
            <p:ph sz="quarter" idx="15"/>
          </p:nvPr>
        </p:nvSpPr>
        <p:spPr>
          <a:xfrm>
            <a:off x="8202168" y="3172968"/>
            <a:ext cx="3255264" cy="2688336"/>
          </a:xfrm>
        </p:spPr>
        <p:txBody>
          <a:bodyPr lIns="91440" tIns="0">
            <a:noAutofit/>
          </a:bodyPr>
          <a:lstStyle>
            <a:lvl1pPr marL="0" indent="0">
              <a:buNone/>
              <a:defRPr sz="2400" cap="all" baseline="0">
                <a:solidFill>
                  <a:schemeClr val="accent2">
                    <a:lumMod val="20000"/>
                    <a:lumOff val="80000"/>
                  </a:schemeClr>
                </a:solidFill>
              </a:defRPr>
            </a:lvl1pPr>
            <a:lvl2pPr marL="0" indent="0">
              <a:spcBef>
                <a:spcPts val="1800"/>
              </a:spcBef>
              <a:buNone/>
              <a:defRPr sz="1600">
                <a:solidFill>
                  <a:schemeClr val="accent2">
                    <a:lumMod val="20000"/>
                    <a:lumOff val="80000"/>
                  </a:schemeClr>
                </a:solidFill>
              </a:defRPr>
            </a:lvl2pPr>
            <a:lvl3pPr>
              <a:defRPr sz="1600"/>
            </a:lvl3pPr>
            <a:lvl4pPr>
              <a:defRPr sz="1600"/>
            </a:lvl4pPr>
            <a:lvl5pPr>
              <a:defRPr sz="16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2394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E998D3-1DC1-ED0C-84CE-D3710A6AE4A8}"/>
              </a:ext>
            </a:extLst>
          </p:cNvPr>
          <p:cNvSpPr>
            <a:spLocks noGrp="1"/>
          </p:cNvSpPr>
          <p:nvPr>
            <p:ph type="pic" sz="quarter" idx="13"/>
          </p:nvPr>
        </p:nvSpPr>
        <p:spPr>
          <a:xfrm>
            <a:off x="0" y="0"/>
            <a:ext cx="12188825" cy="6858000"/>
          </a:xfrm>
          <a:custGeom>
            <a:avLst/>
            <a:gdLst>
              <a:gd name="connsiteX0" fmla="*/ 0 w 12188825"/>
              <a:gd name="connsiteY0" fmla="*/ 0 h 6858000"/>
              <a:gd name="connsiteX1" fmla="*/ 4341813 w 12188825"/>
              <a:gd name="connsiteY1" fmla="*/ 0 h 6858000"/>
              <a:gd name="connsiteX2" fmla="*/ 4341813 w 12188825"/>
              <a:gd name="connsiteY2" fmla="*/ 4745736 h 6858000"/>
              <a:gd name="connsiteX3" fmla="*/ 4369245 w 12188825"/>
              <a:gd name="connsiteY3" fmla="*/ 4745736 h 6858000"/>
              <a:gd name="connsiteX4" fmla="*/ 4369245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4341813" y="0"/>
                </a:lnTo>
                <a:lnTo>
                  <a:pt x="4341813" y="4745736"/>
                </a:lnTo>
                <a:lnTo>
                  <a:pt x="4369245" y="4745736"/>
                </a:lnTo>
                <a:lnTo>
                  <a:pt x="4369245"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p:nvPr>
        </p:nvSpPr>
        <p:spPr>
          <a:xfrm>
            <a:off x="640081" y="640080"/>
            <a:ext cx="3200400" cy="2084832"/>
          </a:xfrm>
        </p:spPr>
        <p:txBody>
          <a:bodyPr anchor="t">
            <a:noAutofit/>
          </a:bodyPr>
          <a:lstStyle>
            <a:lvl1pPr algn="l">
              <a:lnSpc>
                <a:spcPct val="90000"/>
              </a:lnSpc>
              <a:defRPr sz="4800" b="0" cap="none" baseline="0">
                <a:solidFill>
                  <a:schemeClr val="accent2">
                    <a:lumMod val="20000"/>
                    <a:lumOff val="80000"/>
                  </a:schemeClr>
                </a:solidFill>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15CAA1D0-9CC9-4F01-19B8-029FF0FF1254}"/>
              </a:ext>
            </a:extLst>
          </p:cNvPr>
          <p:cNvSpPr/>
          <p:nvPr userDrawn="1"/>
        </p:nvSpPr>
        <p:spPr>
          <a:xfrm rot="5400000">
            <a:off x="1982661" y="2359152"/>
            <a:ext cx="4745736"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Text Placeholder 2">
            <a:extLst>
              <a:ext uri="{FF2B5EF4-FFF2-40B4-BE49-F238E27FC236}">
                <a16:creationId xmlns:a16="http://schemas.microsoft.com/office/drawing/2014/main" id="{35D20188-2858-4017-16C7-8D8B2EB783AC}"/>
              </a:ext>
            </a:extLst>
          </p:cNvPr>
          <p:cNvSpPr>
            <a:spLocks noGrp="1"/>
          </p:cNvSpPr>
          <p:nvPr>
            <p:ph type="body" idx="14"/>
          </p:nvPr>
        </p:nvSpPr>
        <p:spPr>
          <a:xfrm>
            <a:off x="4873753" y="850260"/>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3351FF95-77DF-46F6-7673-71454E42DC18}"/>
              </a:ext>
            </a:extLst>
          </p:cNvPr>
          <p:cNvSpPr>
            <a:spLocks noGrp="1"/>
          </p:cNvSpPr>
          <p:nvPr>
            <p:ph sz="half" idx="2"/>
          </p:nvPr>
        </p:nvSpPr>
        <p:spPr>
          <a:xfrm>
            <a:off x="4873753" y="1380612"/>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1" name="Text Placeholder 4">
            <a:extLst>
              <a:ext uri="{FF2B5EF4-FFF2-40B4-BE49-F238E27FC236}">
                <a16:creationId xmlns:a16="http://schemas.microsoft.com/office/drawing/2014/main" id="{D585749F-5840-3B72-40A1-A68404430863}"/>
              </a:ext>
            </a:extLst>
          </p:cNvPr>
          <p:cNvSpPr>
            <a:spLocks noGrp="1"/>
          </p:cNvSpPr>
          <p:nvPr>
            <p:ph type="body" sz="quarter" idx="3"/>
          </p:nvPr>
        </p:nvSpPr>
        <p:spPr>
          <a:xfrm>
            <a:off x="4873753" y="2807076"/>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A075B67-81C5-7714-2DF6-B942F80605C7}"/>
              </a:ext>
            </a:extLst>
          </p:cNvPr>
          <p:cNvSpPr>
            <a:spLocks noGrp="1"/>
          </p:cNvSpPr>
          <p:nvPr>
            <p:ph sz="quarter" idx="4"/>
          </p:nvPr>
        </p:nvSpPr>
        <p:spPr>
          <a:xfrm>
            <a:off x="4873753" y="3291708"/>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34811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CLASSICAL LITERATURE</a:t>
            </a:r>
            <a:endParaRPr dirty="0"/>
          </a:p>
        </p:txBody>
      </p:sp>
      <p:sp>
        <p:nvSpPr>
          <p:cNvPr id="3" name="Date Placeholder 2"/>
          <p:cNvSpPr>
            <a:spLocks noGrp="1"/>
          </p:cNvSpPr>
          <p:nvPr>
            <p:ph type="dt" sz="half" idx="10"/>
          </p:nvPr>
        </p:nvSpPr>
        <p:spPr>
          <a:xfrm>
            <a:off x="8836898" y="6172200"/>
            <a:ext cx="1218883" cy="304800"/>
          </a:xfrm>
          <a:prstGeom prst="rect">
            <a:avLst/>
          </a:prstGeom>
        </p:spPr>
        <p:txBody>
          <a:bodyPr/>
          <a:lstStyle/>
          <a:p>
            <a:endParaRPr dirty="0"/>
          </a:p>
        </p:txBody>
      </p:sp>
      <p:sp>
        <p:nvSpPr>
          <p:cNvPr id="5" name="Slide Number Placeholder 4"/>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CLASSICAL LITERATURE</a:t>
            </a:r>
            <a:endParaRPr dirty="0"/>
          </a:p>
        </p:txBody>
      </p:sp>
      <p:sp>
        <p:nvSpPr>
          <p:cNvPr id="2" name="Date Placeholder 1"/>
          <p:cNvSpPr>
            <a:spLocks noGrp="1"/>
          </p:cNvSpPr>
          <p:nvPr>
            <p:ph type="dt" sz="half" idx="10"/>
          </p:nvPr>
        </p:nvSpPr>
        <p:spPr>
          <a:xfrm>
            <a:off x="8836898" y="6172200"/>
            <a:ext cx="1218883" cy="304800"/>
          </a:xfrm>
          <a:prstGeom prst="rect">
            <a:avLst/>
          </a:prstGeom>
        </p:spPr>
        <p:txBody>
          <a:bodyPr/>
          <a:lstStyle/>
          <a:p>
            <a:endParaRPr dirty="0"/>
          </a:p>
        </p:txBody>
      </p:sp>
      <p:sp>
        <p:nvSpPr>
          <p:cNvPr id="4" name="Slide Number Placeholder 3"/>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vl1pPr>
          </a:lstStyle>
          <a:p>
            <a:r>
              <a:rPr lang="en-US" dirty="0"/>
              <a:t>CLICK TO EDIT MASTER TITLE STYLE</a:t>
            </a:r>
          </a:p>
        </p:txBody>
      </p:sp>
      <p:sp>
        <p:nvSpPr>
          <p:cNvPr id="3" name="Content Placeholder 2"/>
          <p:cNvSpPr>
            <a:spLocks noGrp="1"/>
          </p:cNvSpPr>
          <p:nvPr>
            <p:ph idx="1"/>
          </p:nvPr>
        </p:nvSpPr>
        <p:spPr>
          <a:xfrm>
            <a:off x="1218883" y="1803400"/>
            <a:ext cx="6602281" cy="426720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5883" y="1803400"/>
            <a:ext cx="2844060" cy="4267201"/>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CLASSICAL LITERATURE</a:t>
            </a:r>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atin typeface="Book Antiqua" panose="02040602050305030304" pitchFamily="18" charset="0"/>
              </a:defRPr>
            </a:lvl1pPr>
          </a:lstStyle>
          <a:p>
            <a:r>
              <a:rPr lang="en-US" dirty="0"/>
              <a:t>CLICK TO EDIT MASTER TITLE STYLE</a:t>
            </a:r>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1338739" y="1925320"/>
            <a:ext cx="6362567" cy="402336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8125883" y="1803401"/>
            <a:ext cx="2844060" cy="4165600"/>
          </a:xfrm>
        </p:spPr>
        <p:txBody>
          <a:bodyPr>
            <a:normAutofit/>
          </a:bodyPr>
          <a:lstStyle>
            <a:lvl1pPr marL="0" indent="0">
              <a:spcBef>
                <a:spcPts val="1600"/>
              </a:spcBef>
              <a:buNone/>
              <a:defRPr sz="2400">
                <a:solidFill>
                  <a:schemeClr val="tx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CLASSICAL LITERATURE</a:t>
            </a:r>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336" y="1769541"/>
            <a:ext cx="9437576" cy="1828801"/>
          </a:xfrm>
        </p:spPr>
        <p:txBody>
          <a:bodyPr anchor="b">
            <a:normAutofit/>
          </a:bodyPr>
          <a:lstStyle>
            <a:lvl1pPr algn="ctr">
              <a:defRPr sz="5398"/>
            </a:lvl1pPr>
          </a:lstStyle>
          <a:p>
            <a:r>
              <a:rPr lang="en-US"/>
              <a:t>Click to edit Master title style</a:t>
            </a:r>
            <a:endParaRPr lang="en-US" dirty="0"/>
          </a:p>
        </p:txBody>
      </p:sp>
      <p:sp>
        <p:nvSpPr>
          <p:cNvPr id="3" name="Subtitle 2"/>
          <p:cNvSpPr>
            <a:spLocks noGrp="1"/>
          </p:cNvSpPr>
          <p:nvPr>
            <p:ph type="subTitle" idx="1"/>
          </p:nvPr>
        </p:nvSpPr>
        <p:spPr>
          <a:xfrm>
            <a:off x="1370336" y="3773490"/>
            <a:ext cx="9437576" cy="1049867"/>
          </a:xfrm>
        </p:spPr>
        <p:txBody>
          <a:bodyPr anchor="t"/>
          <a:lstStyle>
            <a:lvl1pPr marL="0" indent="0" algn="ctr">
              <a:buNone/>
              <a:defRPr>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04398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8353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064" y="1761068"/>
            <a:ext cx="9588052" cy="1828813"/>
          </a:xfrm>
        </p:spPr>
        <p:txBody>
          <a:bodyPr anchor="b"/>
          <a:lstStyle>
            <a:lvl1pPr algn="ctr">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1295064" y="3763439"/>
            <a:ext cx="9588052" cy="1333494"/>
          </a:xfrm>
        </p:spPr>
        <p:txBody>
          <a:bodyPr anchor="t"/>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4/1/2026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92353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0"/>
            <a:ext cx="10351066"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558" y="2076450"/>
            <a:ext cx="4855576"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09047" y="2076451"/>
            <a:ext cx="4855576"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89952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918577" y="0"/>
            <a:ext cx="42702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6" name="Straight Connector 5">
            <a:extLst>
              <a:ext uri="{FF2B5EF4-FFF2-40B4-BE49-F238E27FC236}">
                <a16:creationId xmlns:a16="http://schemas.microsoft.com/office/drawing/2014/main" id="{22AF402F-F8C6-E5B1-65C7-DFC0D8ED0878}"/>
              </a:ext>
            </a:extLst>
          </p:cNvPr>
          <p:cNvCxnSpPr>
            <a:cxnSpLocks/>
          </p:cNvCxnSpPr>
          <p:nvPr userDrawn="1"/>
        </p:nvCxnSpPr>
        <p:spPr>
          <a:xfrm>
            <a:off x="1522413" y="2743200"/>
            <a:ext cx="0" cy="41148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828800" y="2743200"/>
            <a:ext cx="5102352" cy="215798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p>
            <a:r>
              <a:rPr lang="en-US"/>
              <a:t>Click to edit Master title style</a:t>
            </a:r>
          </a:p>
        </p:txBody>
      </p:sp>
    </p:spTree>
    <p:extLst>
      <p:ext uri="{BB962C8B-B14F-4D97-AF65-F5344CB8AC3E}">
        <p14:creationId xmlns:p14="http://schemas.microsoft.com/office/powerpoint/2010/main" val="305391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3557" y="1734507"/>
            <a:ext cx="502789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6733" y="1734507"/>
            <a:ext cx="5027890" cy="4099959"/>
          </a:xfrm>
          <a:prstGeom prst="rect">
            <a:avLst/>
          </a:prstGeom>
        </p:spPr>
      </p:pic>
      <p:sp>
        <p:nvSpPr>
          <p:cNvPr id="2" name="Title 1"/>
          <p:cNvSpPr>
            <a:spLocks noGrp="1"/>
          </p:cNvSpPr>
          <p:nvPr>
            <p:ph type="title"/>
          </p:nvPr>
        </p:nvSpPr>
        <p:spPr>
          <a:xfrm>
            <a:off x="913557" y="609600"/>
            <a:ext cx="10351066"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5741" y="1855153"/>
            <a:ext cx="4763523" cy="692494"/>
          </a:xfrm>
        </p:spPr>
        <p:txBody>
          <a:bodyPr anchor="b">
            <a:noAutofit/>
          </a:bodyPr>
          <a:lstStyle>
            <a:lvl1pPr marL="0" indent="0" algn="ctr">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045741" y="2702104"/>
            <a:ext cx="4763523" cy="3043533"/>
          </a:xfrm>
        </p:spPr>
        <p:txBody>
          <a:bodyPr anchor="t">
            <a:normAutofit/>
          </a:bodyPr>
          <a:lstStyle>
            <a:lvl1pPr>
              <a:defRPr sz="1799"/>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1509" y="1855153"/>
            <a:ext cx="4778337" cy="692495"/>
          </a:xfrm>
        </p:spPr>
        <p:txBody>
          <a:bodyPr anchor="b">
            <a:noAutofit/>
          </a:bodyPr>
          <a:lstStyle>
            <a:lvl1pPr marL="0" indent="0" algn="ctr">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1511" y="2702104"/>
            <a:ext cx="4778336" cy="3043533"/>
          </a:xfrm>
        </p:spPr>
        <p:txBody>
          <a:bodyPr anchor="t">
            <a:normAutofit/>
          </a:bodyPr>
          <a:lstStyle>
            <a:lvl1pPr>
              <a:defRPr sz="1799"/>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4/1/2026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03251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4/1/2026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21896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4/1/2026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9862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0"/>
            <a:ext cx="3705924" cy="1821918"/>
          </a:xfrm>
        </p:spPr>
        <p:txBody>
          <a:bodyPr anchor="b">
            <a:normAutofit/>
          </a:bodyPr>
          <a:lstStyle>
            <a:lvl1pPr algn="ctr">
              <a:defRPr sz="2799" b="0"/>
            </a:lvl1pPr>
          </a:lstStyle>
          <a:p>
            <a:r>
              <a:rPr lang="en-US"/>
              <a:t>Click to edit Master title style</a:t>
            </a:r>
            <a:endParaRPr lang="en-US" dirty="0"/>
          </a:p>
        </p:txBody>
      </p:sp>
      <p:sp>
        <p:nvSpPr>
          <p:cNvPr id="3" name="Content Placeholder 2"/>
          <p:cNvSpPr>
            <a:spLocks noGrp="1"/>
          </p:cNvSpPr>
          <p:nvPr>
            <p:ph idx="1"/>
          </p:nvPr>
        </p:nvSpPr>
        <p:spPr>
          <a:xfrm>
            <a:off x="4854369" y="609601"/>
            <a:ext cx="641025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557" y="2673351"/>
            <a:ext cx="3705924" cy="3016250"/>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58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91765" y="609600"/>
            <a:ext cx="3583233" cy="5204832"/>
          </a:xfrm>
          <a:prstGeom prst="rect">
            <a:avLst/>
          </a:prstGeom>
        </p:spPr>
      </p:pic>
      <p:sp>
        <p:nvSpPr>
          <p:cNvPr id="2" name="Title 1"/>
          <p:cNvSpPr>
            <a:spLocks noGrp="1"/>
          </p:cNvSpPr>
          <p:nvPr>
            <p:ph type="title"/>
          </p:nvPr>
        </p:nvSpPr>
        <p:spPr>
          <a:xfrm>
            <a:off x="913557" y="763702"/>
            <a:ext cx="5706413" cy="1675559"/>
          </a:xfrm>
        </p:spPr>
        <p:txBody>
          <a:bodyPr anchor="b">
            <a:noAutofit/>
          </a:bodyPr>
          <a:lstStyle>
            <a:lvl1pPr algn="ctr">
              <a:defRPr sz="31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0613" y="763702"/>
            <a:ext cx="3274898" cy="4912822"/>
          </a:xfr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314" y="2679700"/>
            <a:ext cx="4586899" cy="3135695"/>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4/1/2026</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11343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3619" y="547807"/>
            <a:ext cx="10139158" cy="3816806"/>
          </a:xfrm>
          <a:prstGeom prst="rect">
            <a:avLst/>
          </a:prstGeom>
        </p:spPr>
      </p:pic>
      <p:sp>
        <p:nvSpPr>
          <p:cNvPr id="2" name="Title 1"/>
          <p:cNvSpPr>
            <a:spLocks noGrp="1"/>
          </p:cNvSpPr>
          <p:nvPr>
            <p:ph type="title"/>
          </p:nvPr>
        </p:nvSpPr>
        <p:spPr>
          <a:xfrm>
            <a:off x="913568" y="4565255"/>
            <a:ext cx="10352629" cy="543472"/>
          </a:xfrm>
        </p:spPr>
        <p:txBody>
          <a:bodyPr anchor="b">
            <a:normAutofit/>
          </a:bodyPr>
          <a:lstStyle>
            <a:lvl1pPr algn="ctr">
              <a:defRPr sz="2799"/>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045" y="695010"/>
            <a:ext cx="9842782" cy="3525671"/>
          </a:xfrm>
          <a:effectLst>
            <a:outerShdw blurRad="38100" dist="25400" dir="4440000">
              <a:srgbClr val="000000">
                <a:alpha val="36000"/>
              </a:srgbClr>
            </a:outerShdw>
          </a:effectLst>
        </p:spPr>
        <p:txBody>
          <a:bodyPr anchor="t">
            <a:normAutofit/>
          </a:bodyPr>
          <a:lstStyle>
            <a:lvl1pPr marL="0" indent="0" algn="ctr">
              <a:buNone/>
              <a:defRPr sz="1999"/>
            </a:lvl1pPr>
            <a:lvl2pPr marL="457063" indent="0">
              <a:buNone/>
              <a:defRPr sz="1999"/>
            </a:lvl2pPr>
            <a:lvl3pPr marL="914126" indent="0">
              <a:buNone/>
              <a:defRPr sz="19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913557" y="5247728"/>
            <a:ext cx="10351066" cy="543472"/>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7709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8437"/>
            <a:ext cx="10351066" cy="3534344"/>
          </a:xfrm>
        </p:spPr>
        <p:txBody>
          <a:bodyPr anchor="ctr">
            <a:normAutofit/>
          </a:bodyPr>
          <a:lstStyle>
            <a:lvl1pPr>
              <a:defRPr sz="3999"/>
            </a:lvl1pPr>
          </a:lstStyle>
          <a:p>
            <a:r>
              <a:rPr lang="en-US"/>
              <a:t>Click to edit Master title style</a:t>
            </a:r>
            <a:endParaRPr lang="en-US" dirty="0"/>
          </a:p>
        </p:txBody>
      </p:sp>
      <p:sp>
        <p:nvSpPr>
          <p:cNvPr id="4" name="Text Placeholder 3"/>
          <p:cNvSpPr>
            <a:spLocks noGrp="1"/>
          </p:cNvSpPr>
          <p:nvPr>
            <p:ph type="body" sz="half" idx="2"/>
          </p:nvPr>
        </p:nvSpPr>
        <p:spPr>
          <a:xfrm>
            <a:off x="913556" y="4295180"/>
            <a:ext cx="10351067" cy="1501826"/>
          </a:xfrm>
        </p:spPr>
        <p:txBody>
          <a:bodyPr anchor="ct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27243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6" y="609600"/>
            <a:ext cx="9300329" cy="2992904"/>
          </a:xfrm>
        </p:spPr>
        <p:txBody>
          <a:bodyPr anchor="ctr">
            <a:normAutofit/>
          </a:bodyPr>
          <a:lstStyle>
            <a:lvl1pPr>
              <a:defRPr sz="3599"/>
            </a:lvl1pPr>
          </a:lstStyle>
          <a:p>
            <a:r>
              <a:rPr lang="en-US"/>
              <a:t>Click to edit Master title style</a:t>
            </a:r>
            <a:endParaRPr lang="en-US" dirty="0"/>
          </a:p>
        </p:txBody>
      </p:sp>
      <p:sp>
        <p:nvSpPr>
          <p:cNvPr id="12" name="Text Placeholder 3"/>
          <p:cNvSpPr>
            <a:spLocks noGrp="1"/>
          </p:cNvSpPr>
          <p:nvPr>
            <p:ph type="body" sz="half" idx="13"/>
          </p:nvPr>
        </p:nvSpPr>
        <p:spPr>
          <a:xfrm>
            <a:off x="1720196" y="3610033"/>
            <a:ext cx="8750020" cy="532749"/>
          </a:xfrm>
        </p:spPr>
        <p:txBody>
          <a:bodyPr anchor="t">
            <a:normAutofit/>
          </a:bodyPr>
          <a:lstStyle>
            <a:lvl1pPr marL="0" indent="0" algn="r">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556" y="4304353"/>
            <a:ext cx="10351067" cy="1489496"/>
          </a:xfrm>
        </p:spPr>
        <p:txBody>
          <a:bodyPr anchor="ctr">
            <a:normAutofit/>
          </a:bodyP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342" y="884796"/>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998"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1981" y="2928258"/>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Tree>
    <p:extLst>
      <p:ext uri="{BB962C8B-B14F-4D97-AF65-F5344CB8AC3E}">
        <p14:creationId xmlns:p14="http://schemas.microsoft.com/office/powerpoint/2010/main" val="3388687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556" y="2126943"/>
            <a:ext cx="10351067" cy="2511835"/>
          </a:xfrm>
        </p:spPr>
        <p:txBody>
          <a:bodyPr anchor="b"/>
          <a:lstStyle>
            <a:lvl1pPr>
              <a:defRPr sz="3199"/>
            </a:lvl1pPr>
          </a:lstStyle>
          <a:p>
            <a:r>
              <a:rPr lang="en-US"/>
              <a:t>Click to edit Master title style</a:t>
            </a:r>
            <a:endParaRPr lang="en-US" dirty="0"/>
          </a:p>
        </p:txBody>
      </p:sp>
      <p:sp>
        <p:nvSpPr>
          <p:cNvPr id="4" name="Text Placeholder 3"/>
          <p:cNvSpPr>
            <a:spLocks noGrp="1"/>
          </p:cNvSpPr>
          <p:nvPr>
            <p:ph type="body" sz="half" idx="2"/>
          </p:nvPr>
        </p:nvSpPr>
        <p:spPr>
          <a:xfrm>
            <a:off x="913547" y="4650556"/>
            <a:ext cx="10349503" cy="1140644"/>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4/1/2026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171489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557" y="609600"/>
            <a:ext cx="10351066"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557" y="1885950"/>
            <a:ext cx="3300124" cy="764782"/>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557" y="2768112"/>
            <a:ext cx="3300124" cy="302308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5553" y="1885950"/>
            <a:ext cx="3300124" cy="764783"/>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0279" y="2768112"/>
            <a:ext cx="3300124" cy="302308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4498" y="1885950"/>
            <a:ext cx="3300124" cy="764782"/>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4498" y="2768111"/>
            <a:ext cx="3300124" cy="3023089"/>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4/1/2026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82157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lvl1pPr>
              <a:defRPr>
                <a:solidFill>
                  <a:schemeClr val="tx2">
                    <a:lumMod val="50000"/>
                  </a:schemeClr>
                </a:solidFill>
              </a:defRPr>
            </a:lvl1p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lvl1pPr>
              <a:defRPr>
                <a:solidFill>
                  <a:schemeClr val="tx2">
                    <a:lumMod val="50000"/>
                  </a:schemeClr>
                </a:solidFill>
              </a:defRPr>
            </a:lvl1p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220660" y="2386584"/>
            <a:ext cx="9747504" cy="401421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EE196DA-ED88-0EDC-A28F-7426416C0CA5}"/>
              </a:ext>
            </a:extLst>
          </p:cNvPr>
          <p:cNvSpPr>
            <a:spLocks noGrp="1"/>
          </p:cNvSpPr>
          <p:nvPr>
            <p:ph type="title"/>
          </p:nvPr>
        </p:nvSpPr>
        <p:spPr>
          <a:xfrm>
            <a:off x="1220660" y="640080"/>
            <a:ext cx="9747504" cy="1625600"/>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03046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7728" y="1818215"/>
            <a:ext cx="333910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02653" y="1818215"/>
            <a:ext cx="333910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3984" y="1818215"/>
            <a:ext cx="3339102" cy="1847851"/>
          </a:xfrm>
          <a:prstGeom prst="rect">
            <a:avLst/>
          </a:prstGeom>
        </p:spPr>
      </p:pic>
      <p:sp>
        <p:nvSpPr>
          <p:cNvPr id="30" name="Title 1"/>
          <p:cNvSpPr>
            <a:spLocks noGrp="1"/>
          </p:cNvSpPr>
          <p:nvPr>
            <p:ph type="title"/>
          </p:nvPr>
        </p:nvSpPr>
        <p:spPr>
          <a:xfrm>
            <a:off x="913556" y="609600"/>
            <a:ext cx="10351067"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557"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7837" y="1938918"/>
            <a:ext cx="3091563"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557" y="4572443"/>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1631"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4559" y="1939094"/>
            <a:ext cx="3091563"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0279" y="4572442"/>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4623"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3595" y="1934432"/>
            <a:ext cx="3091563"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4498" y="4572442"/>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4/1/2026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41718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30CE768-0FCB-16D1-3745-2646DABBB963}"/>
              </a:ext>
            </a:extLst>
          </p:cNvPr>
          <p:cNvGrpSpPr>
            <a:grpSpLocks/>
          </p:cNvGrpSpPr>
          <p:nvPr/>
        </p:nvGrpSpPr>
        <p:grpSpPr bwMode="auto">
          <a:xfrm>
            <a:off x="1" y="0"/>
            <a:ext cx="12195174" cy="6851650"/>
            <a:chOff x="1" y="0"/>
            <a:chExt cx="5763" cy="4316"/>
          </a:xfrm>
        </p:grpSpPr>
        <p:sp>
          <p:nvSpPr>
            <p:cNvPr id="3" name="Freeform 3">
              <a:extLst>
                <a:ext uri="{FF2B5EF4-FFF2-40B4-BE49-F238E27FC236}">
                  <a16:creationId xmlns:a16="http://schemas.microsoft.com/office/drawing/2014/main" id="{47F9D1BF-2FD2-4EA9-DA79-4CAA9591038E}"/>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sz="1800"/>
            </a:p>
          </p:txBody>
        </p:sp>
        <p:sp>
          <p:nvSpPr>
            <p:cNvPr id="4" name="Freeform 4">
              <a:extLst>
                <a:ext uri="{FF2B5EF4-FFF2-40B4-BE49-F238E27FC236}">
                  <a16:creationId xmlns:a16="http://schemas.microsoft.com/office/drawing/2014/main" id="{691CF575-E900-1BE3-829D-8C8E8841961C}"/>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sz="1800"/>
            </a:p>
          </p:txBody>
        </p:sp>
        <p:sp>
          <p:nvSpPr>
            <p:cNvPr id="5" name="Freeform 5">
              <a:extLst>
                <a:ext uri="{FF2B5EF4-FFF2-40B4-BE49-F238E27FC236}">
                  <a16:creationId xmlns:a16="http://schemas.microsoft.com/office/drawing/2014/main" id="{BBF3B97C-104A-7D8D-FAFE-3C57B7EECEF3}"/>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sz="1800"/>
            </a:p>
          </p:txBody>
        </p:sp>
        <p:grpSp>
          <p:nvGrpSpPr>
            <p:cNvPr id="6" name="Group 6">
              <a:extLst>
                <a:ext uri="{FF2B5EF4-FFF2-40B4-BE49-F238E27FC236}">
                  <a16:creationId xmlns:a16="http://schemas.microsoft.com/office/drawing/2014/main" id="{8BA68E64-9B53-6955-F20C-D50E54BF3008}"/>
                </a:ext>
              </a:extLst>
            </p:cNvPr>
            <p:cNvGrpSpPr>
              <a:grpSpLocks/>
            </p:cNvGrpSpPr>
            <p:nvPr/>
          </p:nvGrpSpPr>
          <p:grpSpPr bwMode="auto">
            <a:xfrm>
              <a:off x="288" y="0"/>
              <a:ext cx="5098" cy="4316"/>
              <a:chOff x="288" y="0"/>
              <a:chExt cx="5098" cy="4316"/>
            </a:xfrm>
          </p:grpSpPr>
          <p:sp>
            <p:nvSpPr>
              <p:cNvPr id="26" name="Freeform 7">
                <a:extLst>
                  <a:ext uri="{FF2B5EF4-FFF2-40B4-BE49-F238E27FC236}">
                    <a16:creationId xmlns:a16="http://schemas.microsoft.com/office/drawing/2014/main" id="{0AF96901-FC0B-A8A8-D6DC-AE0D1D01F8A6}"/>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27" name="Freeform 8">
                <a:extLst>
                  <a:ext uri="{FF2B5EF4-FFF2-40B4-BE49-F238E27FC236}">
                    <a16:creationId xmlns:a16="http://schemas.microsoft.com/office/drawing/2014/main" id="{DD798C61-79A3-3251-D3DD-E1F8AE54B235}"/>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28" name="Freeform 9">
                <a:extLst>
                  <a:ext uri="{FF2B5EF4-FFF2-40B4-BE49-F238E27FC236}">
                    <a16:creationId xmlns:a16="http://schemas.microsoft.com/office/drawing/2014/main" id="{15D59CD6-29CD-3E7F-712F-1732FC592B0E}"/>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29" name="Freeform 10">
                <a:extLst>
                  <a:ext uri="{FF2B5EF4-FFF2-40B4-BE49-F238E27FC236}">
                    <a16:creationId xmlns:a16="http://schemas.microsoft.com/office/drawing/2014/main" id="{FCD82649-54A2-6956-88C9-597D887C5CFD}"/>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30" name="Freeform 11">
                <a:extLst>
                  <a:ext uri="{FF2B5EF4-FFF2-40B4-BE49-F238E27FC236}">
                    <a16:creationId xmlns:a16="http://schemas.microsoft.com/office/drawing/2014/main" id="{B58D196C-1745-EB25-67DF-7DD701FF6A4D}"/>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31" name="Freeform 12">
                <a:extLst>
                  <a:ext uri="{FF2B5EF4-FFF2-40B4-BE49-F238E27FC236}">
                    <a16:creationId xmlns:a16="http://schemas.microsoft.com/office/drawing/2014/main" id="{28834FD9-DA02-04CB-998C-4BF299919D27}"/>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32" name="Freeform 13">
                <a:extLst>
                  <a:ext uri="{FF2B5EF4-FFF2-40B4-BE49-F238E27FC236}">
                    <a16:creationId xmlns:a16="http://schemas.microsoft.com/office/drawing/2014/main" id="{13FCB390-D1D6-20C5-B703-96366EF3377F}"/>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33" name="Freeform 14">
                <a:extLst>
                  <a:ext uri="{FF2B5EF4-FFF2-40B4-BE49-F238E27FC236}">
                    <a16:creationId xmlns:a16="http://schemas.microsoft.com/office/drawing/2014/main" id="{D8C0813A-963A-3163-B44A-94AB4675C739}"/>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34" name="Freeform 15">
                <a:extLst>
                  <a:ext uri="{FF2B5EF4-FFF2-40B4-BE49-F238E27FC236}">
                    <a16:creationId xmlns:a16="http://schemas.microsoft.com/office/drawing/2014/main" id="{93D47F3A-480E-DDE2-2FA5-CBD4139A6069}"/>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35" name="Freeform 16">
                <a:extLst>
                  <a:ext uri="{FF2B5EF4-FFF2-40B4-BE49-F238E27FC236}">
                    <a16:creationId xmlns:a16="http://schemas.microsoft.com/office/drawing/2014/main" id="{E6049707-3B5E-1720-559E-ACF317E27F92}"/>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36" name="Freeform 17">
                <a:extLst>
                  <a:ext uri="{FF2B5EF4-FFF2-40B4-BE49-F238E27FC236}">
                    <a16:creationId xmlns:a16="http://schemas.microsoft.com/office/drawing/2014/main" id="{86A3CB3B-A206-6305-263C-E486127E4236}"/>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37" name="Freeform 18">
                <a:extLst>
                  <a:ext uri="{FF2B5EF4-FFF2-40B4-BE49-F238E27FC236}">
                    <a16:creationId xmlns:a16="http://schemas.microsoft.com/office/drawing/2014/main" id="{D7F644AD-462A-8896-3A29-5DE2F3E1EF78}"/>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38" name="Freeform 19">
                <a:extLst>
                  <a:ext uri="{FF2B5EF4-FFF2-40B4-BE49-F238E27FC236}">
                    <a16:creationId xmlns:a16="http://schemas.microsoft.com/office/drawing/2014/main" id="{D1FE9D74-2BE2-AC4D-A5D8-F4B8ADAF4642}"/>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grpSp>
        <p:sp>
          <p:nvSpPr>
            <p:cNvPr id="7" name="Freeform 20">
              <a:extLst>
                <a:ext uri="{FF2B5EF4-FFF2-40B4-BE49-F238E27FC236}">
                  <a16:creationId xmlns:a16="http://schemas.microsoft.com/office/drawing/2014/main" id="{19BED2F4-BCDD-89F2-1065-CBDE14B1B8EB}"/>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sz="1800"/>
            </a:p>
          </p:txBody>
        </p:sp>
        <p:sp>
          <p:nvSpPr>
            <p:cNvPr id="8" name="Freeform 21">
              <a:extLst>
                <a:ext uri="{FF2B5EF4-FFF2-40B4-BE49-F238E27FC236}">
                  <a16:creationId xmlns:a16="http://schemas.microsoft.com/office/drawing/2014/main" id="{E3E62479-8E35-DC02-0CF5-3A2E98628779}"/>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sz="1800"/>
            </a:p>
          </p:txBody>
        </p:sp>
        <p:sp>
          <p:nvSpPr>
            <p:cNvPr id="9" name="Freeform 22">
              <a:extLst>
                <a:ext uri="{FF2B5EF4-FFF2-40B4-BE49-F238E27FC236}">
                  <a16:creationId xmlns:a16="http://schemas.microsoft.com/office/drawing/2014/main" id="{58DFAFFD-99A2-66BD-9337-FF1BAE9B56A5}"/>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sz="1800"/>
            </a:p>
          </p:txBody>
        </p:sp>
        <p:sp>
          <p:nvSpPr>
            <p:cNvPr id="10" name="Freeform 23">
              <a:extLst>
                <a:ext uri="{FF2B5EF4-FFF2-40B4-BE49-F238E27FC236}">
                  <a16:creationId xmlns:a16="http://schemas.microsoft.com/office/drawing/2014/main" id="{00036F29-D93B-F0DB-3297-46E619BFA8F3}"/>
                </a:ext>
              </a:extLst>
            </p:cNvPr>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 name="Freeform 24">
              <a:extLst>
                <a:ext uri="{FF2B5EF4-FFF2-40B4-BE49-F238E27FC236}">
                  <a16:creationId xmlns:a16="http://schemas.microsoft.com/office/drawing/2014/main" id="{30C1C96E-5FF6-EFC1-E16D-C62ADEDD9DF2}"/>
                </a:ext>
              </a:extLst>
            </p:cNvPr>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25">
              <a:extLst>
                <a:ext uri="{FF2B5EF4-FFF2-40B4-BE49-F238E27FC236}">
                  <a16:creationId xmlns:a16="http://schemas.microsoft.com/office/drawing/2014/main" id="{CAA37D14-3A60-99D4-9B96-BFDCF53E32D5}"/>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sz="1800"/>
            </a:p>
          </p:txBody>
        </p:sp>
        <p:sp>
          <p:nvSpPr>
            <p:cNvPr id="13" name="Freeform 26">
              <a:extLst>
                <a:ext uri="{FF2B5EF4-FFF2-40B4-BE49-F238E27FC236}">
                  <a16:creationId xmlns:a16="http://schemas.microsoft.com/office/drawing/2014/main" id="{092A7433-525A-302E-0DC8-B8C798CDC6A1}"/>
                </a:ext>
              </a:extLst>
            </p:cNvPr>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27">
              <a:extLst>
                <a:ext uri="{FF2B5EF4-FFF2-40B4-BE49-F238E27FC236}">
                  <a16:creationId xmlns:a16="http://schemas.microsoft.com/office/drawing/2014/main" id="{A383705E-D671-110C-2A61-E40BAC29B0F3}"/>
                </a:ext>
              </a:extLst>
            </p:cNvPr>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 name="Line 28">
              <a:extLst>
                <a:ext uri="{FF2B5EF4-FFF2-40B4-BE49-F238E27FC236}">
                  <a16:creationId xmlns:a16="http://schemas.microsoft.com/office/drawing/2014/main" id="{21CCB9C5-C60F-0DB7-A82A-8E173C425EE7}"/>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6" name="Line 29">
              <a:extLst>
                <a:ext uri="{FF2B5EF4-FFF2-40B4-BE49-F238E27FC236}">
                  <a16:creationId xmlns:a16="http://schemas.microsoft.com/office/drawing/2014/main" id="{83133887-806C-3F03-BDE5-BF56759080F2}"/>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7" name="Line 30">
              <a:extLst>
                <a:ext uri="{FF2B5EF4-FFF2-40B4-BE49-F238E27FC236}">
                  <a16:creationId xmlns:a16="http://schemas.microsoft.com/office/drawing/2014/main" id="{37E23667-C654-72AD-9365-0B4B69524EEF}"/>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18" name="Group 31">
              <a:extLst>
                <a:ext uri="{FF2B5EF4-FFF2-40B4-BE49-F238E27FC236}">
                  <a16:creationId xmlns:a16="http://schemas.microsoft.com/office/drawing/2014/main" id="{CC47D08A-0316-8B9B-0E99-0009432984DB}"/>
                </a:ext>
              </a:extLst>
            </p:cNvPr>
            <p:cNvGrpSpPr>
              <a:grpSpLocks/>
            </p:cNvGrpSpPr>
            <p:nvPr/>
          </p:nvGrpSpPr>
          <p:grpSpPr bwMode="auto">
            <a:xfrm>
              <a:off x="1" y="392"/>
              <a:ext cx="5758" cy="1571"/>
              <a:chOff x="1" y="392"/>
              <a:chExt cx="5758" cy="1571"/>
            </a:xfrm>
          </p:grpSpPr>
          <p:sp>
            <p:nvSpPr>
              <p:cNvPr id="21" name="Line 32">
                <a:extLst>
                  <a:ext uri="{FF2B5EF4-FFF2-40B4-BE49-F238E27FC236}">
                    <a16:creationId xmlns:a16="http://schemas.microsoft.com/office/drawing/2014/main" id="{D249BFB9-4A0F-5A7D-2221-01497521CAB6}"/>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2" name="Line 33">
                <a:extLst>
                  <a:ext uri="{FF2B5EF4-FFF2-40B4-BE49-F238E27FC236}">
                    <a16:creationId xmlns:a16="http://schemas.microsoft.com/office/drawing/2014/main" id="{F66F59A3-8AD0-7862-9511-94607F03D9FC}"/>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3" name="Line 34">
                <a:extLst>
                  <a:ext uri="{FF2B5EF4-FFF2-40B4-BE49-F238E27FC236}">
                    <a16:creationId xmlns:a16="http://schemas.microsoft.com/office/drawing/2014/main" id="{BDB6F77E-FA8B-2AFA-A3C2-D9BFC0127176}"/>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4" name="Line 35">
                <a:extLst>
                  <a:ext uri="{FF2B5EF4-FFF2-40B4-BE49-F238E27FC236}">
                    <a16:creationId xmlns:a16="http://schemas.microsoft.com/office/drawing/2014/main" id="{7C4569B1-A7A4-7D3D-BF4E-E1A7E334636B}"/>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5" name="Line 36">
                <a:extLst>
                  <a:ext uri="{FF2B5EF4-FFF2-40B4-BE49-F238E27FC236}">
                    <a16:creationId xmlns:a16="http://schemas.microsoft.com/office/drawing/2014/main" id="{336967F1-1A4B-0466-B8E4-E572DC6F97F2}"/>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9" name="Line 37">
              <a:extLst>
                <a:ext uri="{FF2B5EF4-FFF2-40B4-BE49-F238E27FC236}">
                  <a16:creationId xmlns:a16="http://schemas.microsoft.com/office/drawing/2014/main" id="{B8629B5A-0785-CDD3-0F70-7A7597E9488C}"/>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0" name="Line 38">
              <a:extLst>
                <a:ext uri="{FF2B5EF4-FFF2-40B4-BE49-F238E27FC236}">
                  <a16:creationId xmlns:a16="http://schemas.microsoft.com/office/drawing/2014/main" id="{8B3439C1-572D-19C2-3779-5F73F8363934}"/>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5399" name="Rectangle 39"/>
          <p:cNvSpPr>
            <a:spLocks noGrp="1" noChangeArrowheads="1"/>
          </p:cNvSpPr>
          <p:nvPr>
            <p:ph type="ctrTitle" sz="quarter"/>
          </p:nvPr>
        </p:nvSpPr>
        <p:spPr>
          <a:xfrm>
            <a:off x="914162" y="1692276"/>
            <a:ext cx="10360501" cy="1736725"/>
          </a:xfrm>
        </p:spPr>
        <p:txBody>
          <a:bodyPr anchor="b"/>
          <a:lstStyle>
            <a:lvl1pPr>
              <a:defRPr sz="5400"/>
            </a:lvl1pPr>
          </a:lstStyle>
          <a:p>
            <a:pPr lvl="0"/>
            <a:r>
              <a:rPr lang="en-US" altLang="en-US" noProof="0"/>
              <a:t>Click to edit Master title style</a:t>
            </a:r>
          </a:p>
        </p:txBody>
      </p:sp>
      <p:sp>
        <p:nvSpPr>
          <p:cNvPr id="15400" name="Rectangle 40"/>
          <p:cNvSpPr>
            <a:spLocks noGrp="1" noChangeArrowheads="1"/>
          </p:cNvSpPr>
          <p:nvPr>
            <p:ph type="subTitle" sz="quarter"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39" name="Rectangle 41">
            <a:extLst>
              <a:ext uri="{FF2B5EF4-FFF2-40B4-BE49-F238E27FC236}">
                <a16:creationId xmlns:a16="http://schemas.microsoft.com/office/drawing/2014/main" id="{3E865145-FC39-0D3E-E18E-F3159E223326}"/>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40" name="Rectangle 42">
            <a:extLst>
              <a:ext uri="{FF2B5EF4-FFF2-40B4-BE49-F238E27FC236}">
                <a16:creationId xmlns:a16="http://schemas.microsoft.com/office/drawing/2014/main" id="{9154F60A-600B-04B6-98E2-A25ED718646F}"/>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1" name="Rectangle 43">
            <a:extLst>
              <a:ext uri="{FF2B5EF4-FFF2-40B4-BE49-F238E27FC236}">
                <a16:creationId xmlns:a16="http://schemas.microsoft.com/office/drawing/2014/main" id="{04A64CB0-AD32-9980-22CB-6484E4A1D79A}"/>
              </a:ext>
            </a:extLst>
          </p:cNvPr>
          <p:cNvSpPr>
            <a:spLocks noGrp="1" noChangeArrowheads="1"/>
          </p:cNvSpPr>
          <p:nvPr>
            <p:ph type="sldNum" sz="quarter" idx="12"/>
          </p:nvPr>
        </p:nvSpPr>
        <p:spPr/>
        <p:txBody>
          <a:bodyPr/>
          <a:lstStyle>
            <a:lvl1pPr>
              <a:defRPr smtClean="0"/>
            </a:lvl1pPr>
          </a:lstStyle>
          <a:p>
            <a:pPr>
              <a:defRPr/>
            </a:pPr>
            <a:fld id="{6818377D-62F6-4BB3-ABE4-F26D1A0B88F9}" type="slidenum">
              <a:rPr lang="en-US" altLang="en-US"/>
              <a:pPr>
                <a:defRPr/>
              </a:pPr>
              <a:t>‹#›</a:t>
            </a:fld>
            <a:endParaRPr lang="en-US" altLang="en-US"/>
          </a:p>
        </p:txBody>
      </p:sp>
    </p:spTree>
    <p:extLst>
      <p:ext uri="{BB962C8B-B14F-4D97-AF65-F5344CB8AC3E}">
        <p14:creationId xmlns:p14="http://schemas.microsoft.com/office/powerpoint/2010/main" val="1401833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F130EF-3D97-CAE3-74F0-49BCF9739943}"/>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CE7934A5-D7D2-4F3A-19A4-D5EF51865151}"/>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83CBE50A-A7D0-734B-4AE0-FCDC92CAAE7B}"/>
              </a:ext>
            </a:extLst>
          </p:cNvPr>
          <p:cNvSpPr>
            <a:spLocks noGrp="1"/>
          </p:cNvSpPr>
          <p:nvPr>
            <p:ph type="sldNum" sz="quarter" idx="12"/>
          </p:nvPr>
        </p:nvSpPr>
        <p:spPr/>
        <p:txBody>
          <a:bodyPr/>
          <a:lstStyle>
            <a:lvl1pPr>
              <a:defRPr smtClean="0"/>
            </a:lvl1pPr>
          </a:lstStyle>
          <a:p>
            <a:pPr>
              <a:defRPr/>
            </a:pPr>
            <a:fld id="{F2C96978-02D8-4708-934F-2E886D4193F4}" type="slidenum">
              <a:rPr lang="en-US" altLang="en-US"/>
              <a:pPr>
                <a:defRPr/>
              </a:pPr>
              <a:t>‹#›</a:t>
            </a:fld>
            <a:endParaRPr lang="en-US" altLang="en-US"/>
          </a:p>
        </p:txBody>
      </p:sp>
    </p:spTree>
    <p:extLst>
      <p:ext uri="{BB962C8B-B14F-4D97-AF65-F5344CB8AC3E}">
        <p14:creationId xmlns:p14="http://schemas.microsoft.com/office/powerpoint/2010/main" val="4022806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14D40294-BD90-9EE7-DF35-0699B7996331}"/>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CFC4E44C-2B35-5366-7B6D-BCA0BF95CDB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4ADE244-C6EB-E4A5-1568-B92B609F184A}"/>
              </a:ext>
            </a:extLst>
          </p:cNvPr>
          <p:cNvSpPr>
            <a:spLocks noGrp="1"/>
          </p:cNvSpPr>
          <p:nvPr>
            <p:ph type="sldNum" sz="quarter" idx="12"/>
          </p:nvPr>
        </p:nvSpPr>
        <p:spPr/>
        <p:txBody>
          <a:bodyPr/>
          <a:lstStyle>
            <a:lvl1pPr>
              <a:defRPr smtClean="0"/>
            </a:lvl1pPr>
          </a:lstStyle>
          <a:p>
            <a:pPr>
              <a:defRPr/>
            </a:pPr>
            <a:fld id="{9711D229-9E68-4802-BB5B-C8834FA50FB5}" type="slidenum">
              <a:rPr lang="en-US" altLang="en-US"/>
              <a:pPr>
                <a:defRPr/>
              </a:pPr>
              <a:t>‹#›</a:t>
            </a:fld>
            <a:endParaRPr lang="en-US" altLang="en-US"/>
          </a:p>
        </p:txBody>
      </p:sp>
    </p:spTree>
    <p:extLst>
      <p:ext uri="{BB962C8B-B14F-4D97-AF65-F5344CB8AC3E}">
        <p14:creationId xmlns:p14="http://schemas.microsoft.com/office/powerpoint/2010/main" val="38352715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ACC5F4-AAE9-8E03-58EC-49FE80A346F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6514EC04-45AC-F072-91B9-0396AF10731E}"/>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713414CF-09BA-D5F9-A7CD-5395340848B5}"/>
              </a:ext>
            </a:extLst>
          </p:cNvPr>
          <p:cNvSpPr>
            <a:spLocks noGrp="1"/>
          </p:cNvSpPr>
          <p:nvPr>
            <p:ph type="sldNum" sz="quarter" idx="12"/>
          </p:nvPr>
        </p:nvSpPr>
        <p:spPr/>
        <p:txBody>
          <a:bodyPr/>
          <a:lstStyle>
            <a:lvl1pPr>
              <a:defRPr smtClean="0"/>
            </a:lvl1pPr>
          </a:lstStyle>
          <a:p>
            <a:pPr>
              <a:defRPr/>
            </a:pPr>
            <a:fld id="{12907822-67C2-46C9-820E-4392FB33F2EB}" type="slidenum">
              <a:rPr lang="en-US" altLang="en-US"/>
              <a:pPr>
                <a:defRPr/>
              </a:pPr>
              <a:t>‹#›</a:t>
            </a:fld>
            <a:endParaRPr lang="en-US" altLang="en-US"/>
          </a:p>
        </p:txBody>
      </p:sp>
    </p:spTree>
    <p:extLst>
      <p:ext uri="{BB962C8B-B14F-4D97-AF65-F5344CB8AC3E}">
        <p14:creationId xmlns:p14="http://schemas.microsoft.com/office/powerpoint/2010/main" val="27117089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A3728B-CB67-01DD-6369-DFD48B712BAC}"/>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B0CCCD46-B535-B120-7B65-A06CAFCED18E}"/>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86FB585E-B783-4775-F906-DF36DCB7F06D}"/>
              </a:ext>
            </a:extLst>
          </p:cNvPr>
          <p:cNvSpPr>
            <a:spLocks noGrp="1"/>
          </p:cNvSpPr>
          <p:nvPr>
            <p:ph type="sldNum" sz="quarter" idx="12"/>
          </p:nvPr>
        </p:nvSpPr>
        <p:spPr/>
        <p:txBody>
          <a:bodyPr/>
          <a:lstStyle>
            <a:lvl1pPr>
              <a:defRPr smtClean="0"/>
            </a:lvl1pPr>
          </a:lstStyle>
          <a:p>
            <a:pPr>
              <a:defRPr/>
            </a:pPr>
            <a:fld id="{A0225A78-232F-4095-A853-2174D9526879}" type="slidenum">
              <a:rPr lang="en-US" altLang="en-US"/>
              <a:pPr>
                <a:defRPr/>
              </a:pPr>
              <a:t>‹#›</a:t>
            </a:fld>
            <a:endParaRPr lang="en-US" altLang="en-US"/>
          </a:p>
        </p:txBody>
      </p:sp>
    </p:spTree>
    <p:extLst>
      <p:ext uri="{BB962C8B-B14F-4D97-AF65-F5344CB8AC3E}">
        <p14:creationId xmlns:p14="http://schemas.microsoft.com/office/powerpoint/2010/main" val="3376865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D31386-65D7-21EB-4E99-74B5C2A57901}"/>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0067FAC4-800A-4DB6-90BB-461AD5FE58B6}"/>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2E9E518F-286B-5B1C-8185-8285DAFDA908}"/>
              </a:ext>
            </a:extLst>
          </p:cNvPr>
          <p:cNvSpPr>
            <a:spLocks noGrp="1"/>
          </p:cNvSpPr>
          <p:nvPr>
            <p:ph type="sldNum" sz="quarter" idx="12"/>
          </p:nvPr>
        </p:nvSpPr>
        <p:spPr/>
        <p:txBody>
          <a:bodyPr/>
          <a:lstStyle>
            <a:lvl1pPr>
              <a:defRPr smtClean="0"/>
            </a:lvl1pPr>
          </a:lstStyle>
          <a:p>
            <a:pPr>
              <a:defRPr/>
            </a:pPr>
            <a:fld id="{E0B22B74-95AB-4329-BC18-C1FF5AA20DAE}" type="slidenum">
              <a:rPr lang="en-US" altLang="en-US"/>
              <a:pPr>
                <a:defRPr/>
              </a:pPr>
              <a:t>‹#›</a:t>
            </a:fld>
            <a:endParaRPr lang="en-US" altLang="en-US"/>
          </a:p>
        </p:txBody>
      </p:sp>
    </p:spTree>
    <p:extLst>
      <p:ext uri="{BB962C8B-B14F-4D97-AF65-F5344CB8AC3E}">
        <p14:creationId xmlns:p14="http://schemas.microsoft.com/office/powerpoint/2010/main" val="24693159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606F04-7805-FC83-B624-1013F350186E}"/>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D52C14F7-4CE6-8DCA-F4AB-E10D315AB3B0}"/>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4FB3E5A1-A606-766B-06B8-60CCC5FBB491}"/>
              </a:ext>
            </a:extLst>
          </p:cNvPr>
          <p:cNvSpPr>
            <a:spLocks noGrp="1"/>
          </p:cNvSpPr>
          <p:nvPr>
            <p:ph type="sldNum" sz="quarter" idx="12"/>
          </p:nvPr>
        </p:nvSpPr>
        <p:spPr/>
        <p:txBody>
          <a:bodyPr/>
          <a:lstStyle>
            <a:lvl1pPr>
              <a:defRPr smtClean="0"/>
            </a:lvl1pPr>
          </a:lstStyle>
          <a:p>
            <a:pPr>
              <a:defRPr/>
            </a:pPr>
            <a:fld id="{3FB916AA-AF44-45C6-9BB4-DA96DA6D54D7}" type="slidenum">
              <a:rPr lang="en-US" altLang="en-US"/>
              <a:pPr>
                <a:defRPr/>
              </a:pPr>
              <a:t>‹#›</a:t>
            </a:fld>
            <a:endParaRPr lang="en-US" altLang="en-US"/>
          </a:p>
        </p:txBody>
      </p:sp>
    </p:spTree>
    <p:extLst>
      <p:ext uri="{BB962C8B-B14F-4D97-AF65-F5344CB8AC3E}">
        <p14:creationId xmlns:p14="http://schemas.microsoft.com/office/powerpoint/2010/main" val="1441530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8FD767-DC04-7B23-41EF-523767C3AEFA}"/>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CFE079F-13AC-CBCD-90F8-C45A1298E0DF}"/>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88F17C29-8DD1-D1EA-0D22-169CFE0F9192}"/>
              </a:ext>
            </a:extLst>
          </p:cNvPr>
          <p:cNvSpPr>
            <a:spLocks noGrp="1"/>
          </p:cNvSpPr>
          <p:nvPr>
            <p:ph type="sldNum" sz="quarter" idx="12"/>
          </p:nvPr>
        </p:nvSpPr>
        <p:spPr/>
        <p:txBody>
          <a:bodyPr/>
          <a:lstStyle>
            <a:lvl1pPr>
              <a:defRPr smtClean="0"/>
            </a:lvl1pPr>
          </a:lstStyle>
          <a:p>
            <a:pPr>
              <a:defRPr/>
            </a:pPr>
            <a:fld id="{CD0BE465-FBE3-4D24-A2D4-7539B0B7DBEF}" type="slidenum">
              <a:rPr lang="en-US" altLang="en-US"/>
              <a:pPr>
                <a:defRPr/>
              </a:pPr>
              <a:t>‹#›</a:t>
            </a:fld>
            <a:endParaRPr lang="en-US" altLang="en-US"/>
          </a:p>
        </p:txBody>
      </p:sp>
    </p:spTree>
    <p:extLst>
      <p:ext uri="{BB962C8B-B14F-4D97-AF65-F5344CB8AC3E}">
        <p14:creationId xmlns:p14="http://schemas.microsoft.com/office/powerpoint/2010/main" val="3561665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AF4D4E-04AB-135B-9378-CD80CA163DAB}"/>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ABE2190-F61D-FD6B-467A-3C7714690C9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1D221D11-2ECB-BF35-EE16-0E11784CA1F0}"/>
              </a:ext>
            </a:extLst>
          </p:cNvPr>
          <p:cNvSpPr>
            <a:spLocks noGrp="1"/>
          </p:cNvSpPr>
          <p:nvPr>
            <p:ph type="sldNum" sz="quarter" idx="12"/>
          </p:nvPr>
        </p:nvSpPr>
        <p:spPr/>
        <p:txBody>
          <a:bodyPr/>
          <a:lstStyle>
            <a:lvl1pPr>
              <a:defRPr smtClean="0"/>
            </a:lvl1pPr>
          </a:lstStyle>
          <a:p>
            <a:pPr>
              <a:defRPr/>
            </a:pPr>
            <a:fld id="{95C6F7C2-7CFC-4C5B-8A62-E9AD3EF08A2E}" type="slidenum">
              <a:rPr lang="en-US" altLang="en-US"/>
              <a:pPr>
                <a:defRPr/>
              </a:pPr>
              <a:t>‹#›</a:t>
            </a:fld>
            <a:endParaRPr lang="en-US" altLang="en-US"/>
          </a:p>
        </p:txBody>
      </p:sp>
    </p:spTree>
    <p:extLst>
      <p:ext uri="{BB962C8B-B14F-4D97-AF65-F5344CB8AC3E}">
        <p14:creationId xmlns:p14="http://schemas.microsoft.com/office/powerpoint/2010/main" val="2048426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0" y="0"/>
            <a:ext cx="33558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4178808" y="2862072"/>
            <a:ext cx="7397496" cy="157276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178808" y="640080"/>
            <a:ext cx="7397496" cy="1773936"/>
          </a:xfrm>
        </p:spPr>
        <p:txBody>
          <a:bodyPr anchor="t" anchorCtr="0"/>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D5E17843-7672-6C71-1608-D794830CE89C}"/>
              </a:ext>
            </a:extLst>
          </p:cNvPr>
          <p:cNvSpPr>
            <a:spLocks noGrp="1"/>
          </p:cNvSpPr>
          <p:nvPr>
            <p:ph sz="quarter" idx="15"/>
          </p:nvPr>
        </p:nvSpPr>
        <p:spPr>
          <a:xfrm>
            <a:off x="4160520" y="4846320"/>
            <a:ext cx="7397496" cy="1170432"/>
          </a:xfrm>
        </p:spPr>
        <p:txBody>
          <a:bodyPr>
            <a:noAutofit/>
          </a:bodyPr>
          <a:lstStyle>
            <a:lvl1pPr>
              <a:spcBef>
                <a:spcPts val="1200"/>
              </a:spcBef>
              <a:defRPr sz="1200"/>
            </a:lvl1pPr>
            <a:lvl2pPr>
              <a:spcBef>
                <a:spcPts val="1200"/>
              </a:spcBef>
              <a:defRPr sz="1200"/>
            </a:lvl2pPr>
            <a:lvl3pPr>
              <a:spcBef>
                <a:spcPts val="1200"/>
              </a:spcBef>
              <a:defRPr sz="1200"/>
            </a:lvl3pPr>
            <a:lvl4pPr>
              <a:spcBef>
                <a:spcPts val="1200"/>
              </a:spcBef>
              <a:defRPr sz="1200"/>
            </a:lvl4pPr>
            <a:lvl5pPr>
              <a:spcBef>
                <a:spcPts val="1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717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C1F00-D9DC-EFE8-ADF3-2933F169C6D6}"/>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CEFA0B29-5A84-85B0-857D-835F628E570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10E695-7885-9C86-5048-0CC9829BEC1B}"/>
              </a:ext>
            </a:extLst>
          </p:cNvPr>
          <p:cNvSpPr>
            <a:spLocks noGrp="1"/>
          </p:cNvSpPr>
          <p:nvPr>
            <p:ph type="sldNum" sz="quarter" idx="12"/>
          </p:nvPr>
        </p:nvSpPr>
        <p:spPr/>
        <p:txBody>
          <a:bodyPr/>
          <a:lstStyle>
            <a:lvl1pPr>
              <a:defRPr smtClean="0"/>
            </a:lvl1pPr>
          </a:lstStyle>
          <a:p>
            <a:pPr>
              <a:defRPr/>
            </a:pPr>
            <a:fld id="{BDA4892F-4FC3-4C09-A96B-920FA4E8BA59}" type="slidenum">
              <a:rPr lang="en-US" altLang="en-US"/>
              <a:pPr>
                <a:defRPr/>
              </a:pPr>
              <a:t>‹#›</a:t>
            </a:fld>
            <a:endParaRPr lang="en-US" altLang="en-US"/>
          </a:p>
        </p:txBody>
      </p:sp>
    </p:spTree>
    <p:extLst>
      <p:ext uri="{BB962C8B-B14F-4D97-AF65-F5344CB8AC3E}">
        <p14:creationId xmlns:p14="http://schemas.microsoft.com/office/powerpoint/2010/main" val="960015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E84F1A-4976-0FEE-5F79-271A41B7EF0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74CC883-50FE-3E3D-8016-0215147B6CF1}"/>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99B24CA-400C-A212-13DF-8DB5C43BD2BD}"/>
              </a:ext>
            </a:extLst>
          </p:cNvPr>
          <p:cNvSpPr>
            <a:spLocks noGrp="1"/>
          </p:cNvSpPr>
          <p:nvPr>
            <p:ph type="sldNum" sz="quarter" idx="12"/>
          </p:nvPr>
        </p:nvSpPr>
        <p:spPr/>
        <p:txBody>
          <a:bodyPr/>
          <a:lstStyle>
            <a:lvl1pPr>
              <a:defRPr smtClean="0"/>
            </a:lvl1pPr>
          </a:lstStyle>
          <a:p>
            <a:pPr>
              <a:defRPr/>
            </a:pPr>
            <a:fld id="{EA09EB07-FDA9-4055-87B8-86F750C4A820}" type="slidenum">
              <a:rPr lang="en-US" altLang="en-US"/>
              <a:pPr>
                <a:defRPr/>
              </a:pPr>
              <a:t>‹#›</a:t>
            </a:fld>
            <a:endParaRPr lang="en-US" altLang="en-US"/>
          </a:p>
        </p:txBody>
      </p:sp>
    </p:spTree>
    <p:extLst>
      <p:ext uri="{BB962C8B-B14F-4D97-AF65-F5344CB8AC3E}">
        <p14:creationId xmlns:p14="http://schemas.microsoft.com/office/powerpoint/2010/main" val="20269714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4"/>
            <a:ext cx="10969943" cy="1139825"/>
          </a:xfrm>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E5EA7C-F561-2F61-3B39-BD0C68936B30}"/>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AD69D9C-A988-1BC3-DC34-1E7E57C24331}"/>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AEAA67F3-BA3C-C4BE-E42C-F9A5CF7FC73E}"/>
              </a:ext>
            </a:extLst>
          </p:cNvPr>
          <p:cNvSpPr>
            <a:spLocks noGrp="1"/>
          </p:cNvSpPr>
          <p:nvPr>
            <p:ph type="sldNum" sz="quarter" idx="12"/>
          </p:nvPr>
        </p:nvSpPr>
        <p:spPr/>
        <p:txBody>
          <a:bodyPr/>
          <a:lstStyle>
            <a:lvl1pPr>
              <a:defRPr smtClean="0"/>
            </a:lvl1pPr>
          </a:lstStyle>
          <a:p>
            <a:pPr>
              <a:defRPr/>
            </a:pPr>
            <a:fld id="{BC9D4D26-BAFE-48C0-B83F-10A232CC2E2A}" type="slidenum">
              <a:rPr lang="en-US" altLang="en-US"/>
              <a:pPr>
                <a:defRPr/>
              </a:pPr>
              <a:t>‹#›</a:t>
            </a:fld>
            <a:endParaRPr lang="en-US" altLang="en-US"/>
          </a:p>
        </p:txBody>
      </p:sp>
    </p:spTree>
    <p:extLst>
      <p:ext uri="{BB962C8B-B14F-4D97-AF65-F5344CB8AC3E}">
        <p14:creationId xmlns:p14="http://schemas.microsoft.com/office/powerpoint/2010/main" val="5888946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4"/>
            <a:ext cx="10969943" cy="1139825"/>
          </a:xfrm>
        </p:spPr>
        <p:txBody>
          <a:bodyPr/>
          <a:lstStyle/>
          <a:p>
            <a:r>
              <a:rPr lang="en-US"/>
              <a:t>Click to edit Master title style</a:t>
            </a:r>
          </a:p>
        </p:txBody>
      </p:sp>
      <p:sp>
        <p:nvSpPr>
          <p:cNvPr id="3" name="Text Placeholder 2"/>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C281F1-12EA-C2FA-5E84-BE3FA190CF2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CB7D6989-F6F2-863B-CBC5-A518F0CAD0EA}"/>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DD16BB17-B43B-EFD8-2038-87A7A8176733}"/>
              </a:ext>
            </a:extLst>
          </p:cNvPr>
          <p:cNvSpPr>
            <a:spLocks noGrp="1"/>
          </p:cNvSpPr>
          <p:nvPr>
            <p:ph type="sldNum" sz="quarter" idx="12"/>
          </p:nvPr>
        </p:nvSpPr>
        <p:spPr/>
        <p:txBody>
          <a:bodyPr/>
          <a:lstStyle>
            <a:lvl1pPr>
              <a:defRPr smtClean="0"/>
            </a:lvl1pPr>
          </a:lstStyle>
          <a:p>
            <a:pPr>
              <a:defRPr/>
            </a:pPr>
            <a:fld id="{7D26F515-49BD-4093-8DCE-BCEE42A126EC}" type="slidenum">
              <a:rPr lang="en-US" altLang="en-US"/>
              <a:pPr>
                <a:defRPr/>
              </a:pPr>
              <a:t>‹#›</a:t>
            </a:fld>
            <a:endParaRPr lang="en-US" altLang="en-US"/>
          </a:p>
        </p:txBody>
      </p:sp>
    </p:spTree>
    <p:extLst>
      <p:ext uri="{BB962C8B-B14F-4D97-AF65-F5344CB8AC3E}">
        <p14:creationId xmlns:p14="http://schemas.microsoft.com/office/powerpoint/2010/main" val="659069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277813"/>
            <a:ext cx="10969943"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B91518E2-902D-3512-8E3F-F4C842C0397F}"/>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E78E372F-D6B6-5B8F-173B-429B72C2D0DB}"/>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410C5717-B082-AFFA-AB77-CA620B8563D8}"/>
              </a:ext>
            </a:extLst>
          </p:cNvPr>
          <p:cNvSpPr>
            <a:spLocks noGrp="1"/>
          </p:cNvSpPr>
          <p:nvPr>
            <p:ph type="sldNum" sz="quarter" idx="12"/>
          </p:nvPr>
        </p:nvSpPr>
        <p:spPr/>
        <p:txBody>
          <a:bodyPr/>
          <a:lstStyle>
            <a:lvl1pPr>
              <a:defRPr smtClean="0"/>
            </a:lvl1pPr>
          </a:lstStyle>
          <a:p>
            <a:pPr>
              <a:defRPr/>
            </a:pPr>
            <a:fld id="{62638EBA-5262-4B74-B267-2F9A4E5C3C32}" type="slidenum">
              <a:rPr lang="en-US" altLang="en-US"/>
              <a:pPr>
                <a:defRPr/>
              </a:pPr>
              <a:t>‹#›</a:t>
            </a:fld>
            <a:endParaRPr lang="en-US" altLang="en-US"/>
          </a:p>
        </p:txBody>
      </p:sp>
    </p:spTree>
    <p:extLst>
      <p:ext uri="{BB962C8B-B14F-4D97-AF65-F5344CB8AC3E}">
        <p14:creationId xmlns:p14="http://schemas.microsoft.com/office/powerpoint/2010/main" val="1460735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4"/>
            <a:ext cx="10969943" cy="1139825"/>
          </a:xfrm>
        </p:spPr>
        <p:txBody>
          <a:bodyPr/>
          <a:lstStyle/>
          <a:p>
            <a:r>
              <a:rPr lang="en-US"/>
              <a:t>Click to edit Master title style</a:t>
            </a:r>
          </a:p>
        </p:txBody>
      </p:sp>
      <p:sp>
        <p:nvSpPr>
          <p:cNvPr id="3" name="SmartArt Placeholder 2"/>
          <p:cNvSpPr>
            <a:spLocks noGrp="1"/>
          </p:cNvSpPr>
          <p:nvPr>
            <p:ph type="dgm" idx="1"/>
          </p:nvPr>
        </p:nvSpPr>
        <p:spPr>
          <a:xfrm>
            <a:off x="609441" y="1600201"/>
            <a:ext cx="10969943" cy="4530725"/>
          </a:xfrm>
        </p:spPr>
        <p:txBody>
          <a:bodyPr/>
          <a:lstStyle/>
          <a:p>
            <a:pPr lvl="0"/>
            <a:endParaRPr lang="en-US" noProof="0"/>
          </a:p>
        </p:txBody>
      </p:sp>
      <p:sp>
        <p:nvSpPr>
          <p:cNvPr id="4" name="Date Placeholder 3">
            <a:extLst>
              <a:ext uri="{FF2B5EF4-FFF2-40B4-BE49-F238E27FC236}">
                <a16:creationId xmlns:a16="http://schemas.microsoft.com/office/drawing/2014/main" id="{3BB2C229-237A-39F6-2757-B9660D1BF487}"/>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1978E95-2028-7964-67AD-96E9E260D8D2}"/>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8C919B45-A539-4B62-30ED-7C3801752F4E}"/>
              </a:ext>
            </a:extLst>
          </p:cNvPr>
          <p:cNvSpPr>
            <a:spLocks noGrp="1"/>
          </p:cNvSpPr>
          <p:nvPr>
            <p:ph type="sldNum" sz="quarter" idx="12"/>
          </p:nvPr>
        </p:nvSpPr>
        <p:spPr/>
        <p:txBody>
          <a:bodyPr/>
          <a:lstStyle>
            <a:lvl1pPr>
              <a:defRPr smtClean="0"/>
            </a:lvl1pPr>
          </a:lstStyle>
          <a:p>
            <a:pPr>
              <a:defRPr/>
            </a:pPr>
            <a:fld id="{375F1F31-55E0-4B31-9285-58B577BA656C}" type="slidenum">
              <a:rPr lang="en-US" altLang="en-US"/>
              <a:pPr>
                <a:defRPr/>
              </a:pPr>
              <a:t>‹#›</a:t>
            </a:fld>
            <a:endParaRPr lang="en-US" altLang="en-US"/>
          </a:p>
        </p:txBody>
      </p:sp>
    </p:spTree>
    <p:extLst>
      <p:ext uri="{BB962C8B-B14F-4D97-AF65-F5344CB8AC3E}">
        <p14:creationId xmlns:p14="http://schemas.microsoft.com/office/powerpoint/2010/main" val="11879582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441" y="1524000"/>
            <a:ext cx="10969943"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2" name="Date Placeholder 23">
            <a:extLst>
              <a:ext uri="{FF2B5EF4-FFF2-40B4-BE49-F238E27FC236}">
                <a16:creationId xmlns:a16="http://schemas.microsoft.com/office/drawing/2014/main" id="{E483395F-2E66-7D4E-5530-98365CE3A360}"/>
              </a:ext>
            </a:extLst>
          </p:cNvPr>
          <p:cNvSpPr>
            <a:spLocks noGrp="1"/>
          </p:cNvSpPr>
          <p:nvPr>
            <p:ph type="dt" sz="half" idx="10"/>
          </p:nvPr>
        </p:nvSpPr>
        <p:spPr/>
        <p:txBody>
          <a:bodyPr/>
          <a:lstStyle>
            <a:lvl1pPr>
              <a:defRPr/>
            </a:lvl1pPr>
          </a:lstStyle>
          <a:p>
            <a:pPr>
              <a:defRPr/>
            </a:pPr>
            <a:endParaRPr lang="en-US"/>
          </a:p>
        </p:txBody>
      </p:sp>
      <p:sp>
        <p:nvSpPr>
          <p:cNvPr id="3" name="Footer Placeholder 9">
            <a:extLst>
              <a:ext uri="{FF2B5EF4-FFF2-40B4-BE49-F238E27FC236}">
                <a16:creationId xmlns:a16="http://schemas.microsoft.com/office/drawing/2014/main" id="{DEE15779-1132-275E-FFAF-716E50CB3A7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1">
            <a:extLst>
              <a:ext uri="{FF2B5EF4-FFF2-40B4-BE49-F238E27FC236}">
                <a16:creationId xmlns:a16="http://schemas.microsoft.com/office/drawing/2014/main" id="{BC792C87-5337-5089-19E2-9FFED8902653}"/>
              </a:ext>
            </a:extLst>
          </p:cNvPr>
          <p:cNvSpPr>
            <a:spLocks noGrp="1"/>
          </p:cNvSpPr>
          <p:nvPr>
            <p:ph type="sldNum" sz="quarter" idx="12"/>
          </p:nvPr>
        </p:nvSpPr>
        <p:spPr/>
        <p:txBody>
          <a:bodyPr/>
          <a:lstStyle>
            <a:lvl1pPr>
              <a:defRPr/>
            </a:lvl1pPr>
          </a:lstStyle>
          <a:p>
            <a:pPr>
              <a:defRPr/>
            </a:pPr>
            <a:fld id="{54572DEA-31E7-4401-9A2A-4BD0B9E92F48}" type="slidenum">
              <a:rPr lang="en-US" altLang="en-US"/>
              <a:pPr>
                <a:defRPr/>
              </a:pPr>
              <a:t>‹#›</a:t>
            </a:fld>
            <a:endParaRPr lang="en-US" altLang="en-US"/>
          </a:p>
        </p:txBody>
      </p:sp>
    </p:spTree>
    <p:extLst>
      <p:ext uri="{BB962C8B-B14F-4D97-AF65-F5344CB8AC3E}">
        <p14:creationId xmlns:p14="http://schemas.microsoft.com/office/powerpoint/2010/main" val="10393233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5F0AFF4-D261-D229-C596-1FE5FBF0A266}"/>
              </a:ext>
            </a:extLst>
          </p:cNvPr>
          <p:cNvCxnSpPr/>
          <p:nvPr/>
        </p:nvCxnSpPr>
        <p:spPr>
          <a:xfrm>
            <a:off x="914162" y="4916488"/>
            <a:ext cx="10563648"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14162" y="3505200"/>
            <a:ext cx="10563648"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chemeClr val="bg1"/>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914162" y="4958864"/>
            <a:ext cx="10563648" cy="984736"/>
          </a:xfrm>
        </p:spPr>
        <p:txBody>
          <a:bodyPr/>
          <a:lstStyle>
            <a:lvl1pPr marL="0" indent="0">
              <a:buNone/>
              <a:defRPr sz="2000" spc="100" baseline="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a:extLst>
              <a:ext uri="{FF2B5EF4-FFF2-40B4-BE49-F238E27FC236}">
                <a16:creationId xmlns:a16="http://schemas.microsoft.com/office/drawing/2014/main" id="{98AF3346-4351-A5FE-591C-23A2AC7FDE67}"/>
              </a:ext>
            </a:extLst>
          </p:cNvPr>
          <p:cNvSpPr>
            <a:spLocks noGrp="1"/>
          </p:cNvSpPr>
          <p:nvPr>
            <p:ph type="dt" sz="half" idx="10"/>
          </p:nvPr>
        </p:nvSpPr>
        <p:spPr/>
        <p:txBody>
          <a:bodyPr/>
          <a:lstStyle>
            <a:lvl1pPr>
              <a:defRPr>
                <a:solidFill>
                  <a:schemeClr val="bg1"/>
                </a:solidFill>
              </a:defRPr>
            </a:lvl1pPr>
          </a:lstStyle>
          <a:p>
            <a:pPr>
              <a:defRPr/>
            </a:pPr>
            <a:endParaRPr lang="en-US"/>
          </a:p>
        </p:txBody>
      </p:sp>
      <p:sp>
        <p:nvSpPr>
          <p:cNvPr id="6" name="Footer Placeholder 4">
            <a:extLst>
              <a:ext uri="{FF2B5EF4-FFF2-40B4-BE49-F238E27FC236}">
                <a16:creationId xmlns:a16="http://schemas.microsoft.com/office/drawing/2014/main" id="{B515F327-D3C0-F376-A4AD-986A46E6A184}"/>
              </a:ext>
            </a:extLst>
          </p:cNvPr>
          <p:cNvSpPr>
            <a:spLocks noGrp="1"/>
          </p:cNvSpPr>
          <p:nvPr>
            <p:ph type="ftr" sz="quarter" idx="11"/>
          </p:nvPr>
        </p:nvSpPr>
        <p:spPr/>
        <p:txBody>
          <a:bodyPr/>
          <a:lstStyle>
            <a:lvl1pPr>
              <a:defRPr>
                <a:solidFill>
                  <a:schemeClr val="bg1"/>
                </a:solidFill>
              </a:defRPr>
            </a:lvl1pPr>
          </a:lstStyle>
          <a:p>
            <a:pPr>
              <a:defRPr/>
            </a:pPr>
            <a:endParaRPr lang="en-US"/>
          </a:p>
        </p:txBody>
      </p:sp>
      <p:sp>
        <p:nvSpPr>
          <p:cNvPr id="7" name="Slide Number Placeholder 5">
            <a:extLst>
              <a:ext uri="{FF2B5EF4-FFF2-40B4-BE49-F238E27FC236}">
                <a16:creationId xmlns:a16="http://schemas.microsoft.com/office/drawing/2014/main" id="{23D858DB-68CA-FFF6-E675-DA43A233FBF3}"/>
              </a:ext>
            </a:extLst>
          </p:cNvPr>
          <p:cNvSpPr>
            <a:spLocks noGrp="1"/>
          </p:cNvSpPr>
          <p:nvPr>
            <p:ph type="sldNum" sz="quarter" idx="12"/>
          </p:nvPr>
        </p:nvSpPr>
        <p:spPr/>
        <p:txBody>
          <a:bodyPr/>
          <a:lstStyle>
            <a:lvl1pPr>
              <a:defRPr>
                <a:solidFill>
                  <a:schemeClr val="bg1"/>
                </a:solidFill>
              </a:defRPr>
            </a:lvl1pPr>
          </a:lstStyle>
          <a:p>
            <a:pPr>
              <a:defRPr/>
            </a:pPr>
            <a:fld id="{830DC8A6-6D55-4446-9F4A-968BDD56E838}" type="slidenum">
              <a:rPr lang="en-US" altLang="en-US"/>
              <a:pPr>
                <a:defRPr/>
              </a:pPr>
              <a:t>‹#›</a:t>
            </a:fld>
            <a:endParaRPr lang="en-US" altLang="en-US"/>
          </a:p>
        </p:txBody>
      </p:sp>
    </p:spTree>
    <p:extLst>
      <p:ext uri="{BB962C8B-B14F-4D97-AF65-F5344CB8AC3E}">
        <p14:creationId xmlns:p14="http://schemas.microsoft.com/office/powerpoint/2010/main" val="5120711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609441" y="1524000"/>
            <a:ext cx="5411838"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6195986" y="1524000"/>
            <a:ext cx="5411838"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a:extLst>
              <a:ext uri="{FF2B5EF4-FFF2-40B4-BE49-F238E27FC236}">
                <a16:creationId xmlns:a16="http://schemas.microsoft.com/office/drawing/2014/main" id="{D037D8E1-205B-77CE-DFFE-31AAAB2F7074}"/>
              </a:ext>
            </a:extLst>
          </p:cNvPr>
          <p:cNvSpPr>
            <a:spLocks noGrp="1"/>
          </p:cNvSpPr>
          <p:nvPr>
            <p:ph type="dt" sz="half" idx="10"/>
          </p:nvPr>
        </p:nvSpPr>
        <p:spPr/>
        <p:txBody>
          <a:bodyPr/>
          <a:lstStyle>
            <a:lvl1pPr>
              <a:defRPr/>
            </a:lvl1pPr>
          </a:lstStyle>
          <a:p>
            <a:pPr>
              <a:defRPr/>
            </a:pPr>
            <a:endParaRPr lang="en-US"/>
          </a:p>
        </p:txBody>
      </p:sp>
      <p:sp>
        <p:nvSpPr>
          <p:cNvPr id="4" name="Footer Placeholder 9">
            <a:extLst>
              <a:ext uri="{FF2B5EF4-FFF2-40B4-BE49-F238E27FC236}">
                <a16:creationId xmlns:a16="http://schemas.microsoft.com/office/drawing/2014/main" id="{57D88DC3-5DDE-AA1A-5B7F-C5D9900EB2B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1">
            <a:extLst>
              <a:ext uri="{FF2B5EF4-FFF2-40B4-BE49-F238E27FC236}">
                <a16:creationId xmlns:a16="http://schemas.microsoft.com/office/drawing/2014/main" id="{298548DC-4108-9EA6-57C4-AB2C88A63FC2}"/>
              </a:ext>
            </a:extLst>
          </p:cNvPr>
          <p:cNvSpPr>
            <a:spLocks noGrp="1"/>
          </p:cNvSpPr>
          <p:nvPr>
            <p:ph type="sldNum" sz="quarter" idx="12"/>
          </p:nvPr>
        </p:nvSpPr>
        <p:spPr/>
        <p:txBody>
          <a:bodyPr/>
          <a:lstStyle>
            <a:lvl1pPr>
              <a:defRPr/>
            </a:lvl1pPr>
          </a:lstStyle>
          <a:p>
            <a:pPr>
              <a:defRPr/>
            </a:pPr>
            <a:fld id="{DBC3BE8E-AC69-493C-A230-DD43CF03871E}" type="slidenum">
              <a:rPr lang="en-US" altLang="en-US"/>
              <a:pPr>
                <a:defRPr/>
              </a:pPr>
              <a:t>‹#›</a:t>
            </a:fld>
            <a:endParaRPr lang="en-US" altLang="en-US"/>
          </a:p>
        </p:txBody>
      </p:sp>
    </p:spTree>
    <p:extLst>
      <p:ext uri="{BB962C8B-B14F-4D97-AF65-F5344CB8AC3E}">
        <p14:creationId xmlns:p14="http://schemas.microsoft.com/office/powerpoint/2010/main" val="13144648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a:extLst>
              <a:ext uri="{FF2B5EF4-FFF2-40B4-BE49-F238E27FC236}">
                <a16:creationId xmlns:a16="http://schemas.microsoft.com/office/drawing/2014/main" id="{2EDC9237-3DCC-2DE5-BABA-489CD80FDECB}"/>
              </a:ext>
            </a:extLst>
          </p:cNvPr>
          <p:cNvSpPr>
            <a:spLocks noGrp="1"/>
          </p:cNvSpPr>
          <p:nvPr>
            <p:ph type="dt" sz="half" idx="10"/>
          </p:nvPr>
        </p:nvSpPr>
        <p:spPr/>
        <p:txBody>
          <a:bodyPr/>
          <a:lstStyle>
            <a:lvl1pPr>
              <a:defRPr/>
            </a:lvl1pPr>
          </a:lstStyle>
          <a:p>
            <a:pPr>
              <a:defRPr/>
            </a:pPr>
            <a:endParaRPr lang="en-US"/>
          </a:p>
        </p:txBody>
      </p:sp>
      <p:sp>
        <p:nvSpPr>
          <p:cNvPr id="4" name="Footer Placeholder 9">
            <a:extLst>
              <a:ext uri="{FF2B5EF4-FFF2-40B4-BE49-F238E27FC236}">
                <a16:creationId xmlns:a16="http://schemas.microsoft.com/office/drawing/2014/main" id="{539626FA-830E-47A3-E809-032D22683D2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1">
            <a:extLst>
              <a:ext uri="{FF2B5EF4-FFF2-40B4-BE49-F238E27FC236}">
                <a16:creationId xmlns:a16="http://schemas.microsoft.com/office/drawing/2014/main" id="{21786314-5A6D-7406-9031-49DF20AEC8BE}"/>
              </a:ext>
            </a:extLst>
          </p:cNvPr>
          <p:cNvSpPr>
            <a:spLocks noGrp="1"/>
          </p:cNvSpPr>
          <p:nvPr>
            <p:ph type="sldNum" sz="quarter" idx="12"/>
          </p:nvPr>
        </p:nvSpPr>
        <p:spPr/>
        <p:txBody>
          <a:bodyPr/>
          <a:lstStyle>
            <a:lvl1pPr>
              <a:defRPr/>
            </a:lvl1pPr>
          </a:lstStyle>
          <a:p>
            <a:pPr>
              <a:defRPr/>
            </a:pPr>
            <a:fld id="{D18EEE19-51CC-42AF-A79B-9A973516A76F}" type="slidenum">
              <a:rPr lang="en-US" altLang="en-US"/>
              <a:pPr>
                <a:defRPr/>
              </a:pPr>
              <a:t>‹#›</a:t>
            </a:fld>
            <a:endParaRPr lang="en-US" altLang="en-US"/>
          </a:p>
        </p:txBody>
      </p:sp>
    </p:spTree>
    <p:extLst>
      <p:ext uri="{BB962C8B-B14F-4D97-AF65-F5344CB8AC3E}">
        <p14:creationId xmlns:p14="http://schemas.microsoft.com/office/powerpoint/2010/main" val="321702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content, and picture 2">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89154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2679192"/>
            <a:ext cx="7242048" cy="1170432"/>
          </a:xfrm>
        </p:spPr>
        <p:txBody>
          <a:bodyPr>
            <a:noAutofit/>
          </a:bodyPr>
          <a:lstStyle>
            <a:lvl1pPr>
              <a:spcBef>
                <a:spcPts val="1200"/>
              </a:spcBef>
              <a:buClr>
                <a:schemeClr val="accent2">
                  <a:lumMod val="20000"/>
                  <a:lumOff val="80000"/>
                </a:schemeClr>
              </a:buClr>
              <a:defRPr sz="1200">
                <a:solidFill>
                  <a:schemeClr val="accent2">
                    <a:lumMod val="20000"/>
                    <a:lumOff val="80000"/>
                  </a:schemeClr>
                </a:solidFill>
              </a:defRPr>
            </a:lvl1pPr>
            <a:lvl2pPr>
              <a:spcBef>
                <a:spcPts val="1200"/>
              </a:spcBef>
              <a:buClr>
                <a:schemeClr val="accent2">
                  <a:lumMod val="20000"/>
                  <a:lumOff val="80000"/>
                </a:schemeClr>
              </a:buClr>
              <a:defRPr sz="1200">
                <a:solidFill>
                  <a:schemeClr val="accent2">
                    <a:lumMod val="20000"/>
                    <a:lumOff val="80000"/>
                  </a:schemeClr>
                </a:solidFill>
              </a:defRPr>
            </a:lvl2pPr>
            <a:lvl3pPr>
              <a:spcBef>
                <a:spcPts val="1200"/>
              </a:spcBef>
              <a:buClr>
                <a:schemeClr val="accent2">
                  <a:lumMod val="20000"/>
                  <a:lumOff val="80000"/>
                </a:schemeClr>
              </a:buClr>
              <a:defRPr sz="1200">
                <a:solidFill>
                  <a:schemeClr val="accent2">
                    <a:lumMod val="20000"/>
                    <a:lumOff val="80000"/>
                  </a:schemeClr>
                </a:solidFill>
              </a:defRPr>
            </a:lvl3pPr>
            <a:lvl4pPr>
              <a:spcBef>
                <a:spcPts val="1200"/>
              </a:spcBef>
              <a:buClr>
                <a:schemeClr val="accent2">
                  <a:lumMod val="20000"/>
                  <a:lumOff val="80000"/>
                </a:schemeClr>
              </a:buClr>
              <a:defRPr sz="1200">
                <a:solidFill>
                  <a:schemeClr val="accent2">
                    <a:lumMod val="20000"/>
                    <a:lumOff val="80000"/>
                  </a:schemeClr>
                </a:solidFill>
              </a:defRPr>
            </a:lvl4pPr>
            <a:lvl5pPr>
              <a:spcBef>
                <a:spcPts val="1200"/>
              </a:spcBef>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lvl1pPr>
              <a:defRPr>
                <a:solidFill>
                  <a:schemeClr val="accent2">
                    <a:lumMod val="20000"/>
                    <a:lumOff val="80000"/>
                  </a:schemeClr>
                </a:solidFill>
              </a:defRPr>
            </a:lvl1pPr>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7856CD97-B46D-FEB2-B35C-2890C62DB543}"/>
              </a:ext>
            </a:extLst>
          </p:cNvPr>
          <p:cNvSpPr>
            <a:spLocks noGrp="1"/>
          </p:cNvSpPr>
          <p:nvPr>
            <p:ph sz="quarter" idx="15"/>
          </p:nvPr>
        </p:nvSpPr>
        <p:spPr>
          <a:xfrm>
            <a:off x="640080" y="4059936"/>
            <a:ext cx="7242048" cy="2130552"/>
          </a:xfrm>
        </p:spPr>
        <p:txBody>
          <a:bodyPr>
            <a:normAutofit/>
          </a:bodyPr>
          <a:lstStyle>
            <a:lvl1pPr>
              <a:buClr>
                <a:schemeClr val="accent2">
                  <a:lumMod val="20000"/>
                  <a:lumOff val="80000"/>
                </a:schemeClr>
              </a:buClr>
              <a:defRPr sz="1200">
                <a:solidFill>
                  <a:schemeClr val="accent2">
                    <a:lumMod val="20000"/>
                    <a:lumOff val="80000"/>
                  </a:schemeClr>
                </a:solidFill>
              </a:defRPr>
            </a:lvl1pPr>
            <a:lvl2pPr>
              <a:buClr>
                <a:schemeClr val="accent2">
                  <a:lumMod val="20000"/>
                  <a:lumOff val="80000"/>
                </a:schemeClr>
              </a:buClr>
              <a:defRPr sz="1200">
                <a:solidFill>
                  <a:schemeClr val="accent2">
                    <a:lumMod val="20000"/>
                    <a:lumOff val="80000"/>
                  </a:schemeClr>
                </a:solidFill>
              </a:defRPr>
            </a:lvl2pPr>
            <a:lvl3pPr>
              <a:buClr>
                <a:schemeClr val="accent2">
                  <a:lumMod val="20000"/>
                  <a:lumOff val="80000"/>
                </a:schemeClr>
              </a:buClr>
              <a:defRPr sz="1200">
                <a:solidFill>
                  <a:schemeClr val="accent2">
                    <a:lumMod val="20000"/>
                    <a:lumOff val="80000"/>
                  </a:schemeClr>
                </a:solidFill>
              </a:defRPr>
            </a:lvl3pPr>
            <a:lvl4pPr>
              <a:buClr>
                <a:schemeClr val="accent2">
                  <a:lumMod val="20000"/>
                  <a:lumOff val="80000"/>
                </a:schemeClr>
              </a:buClr>
              <a:defRPr sz="1200">
                <a:solidFill>
                  <a:schemeClr val="accent2">
                    <a:lumMod val="20000"/>
                    <a:lumOff val="80000"/>
                  </a:schemeClr>
                </a:solidFill>
              </a:defRPr>
            </a:lvl4pPr>
            <a:lvl5pPr>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59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a:extLst>
              <a:ext uri="{FF2B5EF4-FFF2-40B4-BE49-F238E27FC236}">
                <a16:creationId xmlns:a16="http://schemas.microsoft.com/office/drawing/2014/main" id="{0ABE9716-F987-F88B-8E28-97711B4728A8}"/>
              </a:ext>
            </a:extLst>
          </p:cNvPr>
          <p:cNvSpPr>
            <a:spLocks noGrp="1"/>
          </p:cNvSpPr>
          <p:nvPr>
            <p:ph type="dt" sz="half" idx="10"/>
          </p:nvPr>
        </p:nvSpPr>
        <p:spPr/>
        <p:txBody>
          <a:bodyPr/>
          <a:lstStyle>
            <a:lvl1pPr>
              <a:defRPr/>
            </a:lvl1pPr>
          </a:lstStyle>
          <a:p>
            <a:pPr>
              <a:defRPr/>
            </a:pPr>
            <a:endParaRPr lang="en-US"/>
          </a:p>
        </p:txBody>
      </p:sp>
      <p:sp>
        <p:nvSpPr>
          <p:cNvPr id="3" name="Footer Placeholder 9">
            <a:extLst>
              <a:ext uri="{FF2B5EF4-FFF2-40B4-BE49-F238E27FC236}">
                <a16:creationId xmlns:a16="http://schemas.microsoft.com/office/drawing/2014/main" id="{49F5EF24-0F54-293C-0BFD-463D426D72A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1">
            <a:extLst>
              <a:ext uri="{FF2B5EF4-FFF2-40B4-BE49-F238E27FC236}">
                <a16:creationId xmlns:a16="http://schemas.microsoft.com/office/drawing/2014/main" id="{11BD53A7-3ED5-79F0-98F0-8F2D219DF910}"/>
              </a:ext>
            </a:extLst>
          </p:cNvPr>
          <p:cNvSpPr>
            <a:spLocks noGrp="1"/>
          </p:cNvSpPr>
          <p:nvPr>
            <p:ph type="sldNum" sz="quarter" idx="12"/>
          </p:nvPr>
        </p:nvSpPr>
        <p:spPr/>
        <p:txBody>
          <a:bodyPr/>
          <a:lstStyle>
            <a:lvl1pPr>
              <a:defRPr/>
            </a:lvl1pPr>
          </a:lstStyle>
          <a:p>
            <a:pPr>
              <a:defRPr/>
            </a:pPr>
            <a:fld id="{19EF0E61-7C5D-4EDE-9693-D7E6FA3468B8}" type="slidenum">
              <a:rPr lang="en-US" altLang="en-US"/>
              <a:pPr>
                <a:defRPr/>
              </a:pPr>
              <a:t>‹#›</a:t>
            </a:fld>
            <a:endParaRPr lang="en-US" altLang="en-US"/>
          </a:p>
        </p:txBody>
      </p:sp>
    </p:spTree>
    <p:extLst>
      <p:ext uri="{BB962C8B-B14F-4D97-AF65-F5344CB8AC3E}">
        <p14:creationId xmlns:p14="http://schemas.microsoft.com/office/powerpoint/2010/main" val="37499232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152401"/>
            <a:ext cx="10969943" cy="5973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a:extLst>
              <a:ext uri="{FF2B5EF4-FFF2-40B4-BE49-F238E27FC236}">
                <a16:creationId xmlns:a16="http://schemas.microsoft.com/office/drawing/2014/main" id="{285BB4F2-C9A7-2C50-3677-AA6652E7A83E}"/>
              </a:ext>
            </a:extLst>
          </p:cNvPr>
          <p:cNvSpPr>
            <a:spLocks noGrp="1"/>
          </p:cNvSpPr>
          <p:nvPr>
            <p:ph type="dt" sz="half" idx="10"/>
          </p:nvPr>
        </p:nvSpPr>
        <p:spPr/>
        <p:txBody>
          <a:bodyPr/>
          <a:lstStyle>
            <a:lvl1pPr>
              <a:defRPr/>
            </a:lvl1pPr>
          </a:lstStyle>
          <a:p>
            <a:pPr>
              <a:defRPr/>
            </a:pPr>
            <a:endParaRPr lang="en-US"/>
          </a:p>
        </p:txBody>
      </p:sp>
      <p:sp>
        <p:nvSpPr>
          <p:cNvPr id="4" name="Footer Placeholder 9">
            <a:extLst>
              <a:ext uri="{FF2B5EF4-FFF2-40B4-BE49-F238E27FC236}">
                <a16:creationId xmlns:a16="http://schemas.microsoft.com/office/drawing/2014/main" id="{F66C3A00-CEB6-9ED9-0EA0-C83D18F5658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1">
            <a:extLst>
              <a:ext uri="{FF2B5EF4-FFF2-40B4-BE49-F238E27FC236}">
                <a16:creationId xmlns:a16="http://schemas.microsoft.com/office/drawing/2014/main" id="{70987748-2BAC-6B3A-A25E-34B0DC31EA15}"/>
              </a:ext>
            </a:extLst>
          </p:cNvPr>
          <p:cNvSpPr>
            <a:spLocks noGrp="1"/>
          </p:cNvSpPr>
          <p:nvPr>
            <p:ph type="sldNum" sz="quarter" idx="12"/>
          </p:nvPr>
        </p:nvSpPr>
        <p:spPr/>
        <p:txBody>
          <a:bodyPr/>
          <a:lstStyle>
            <a:lvl1pPr>
              <a:defRPr/>
            </a:lvl1pPr>
          </a:lstStyle>
          <a:p>
            <a:pPr>
              <a:defRPr/>
            </a:pPr>
            <a:fld id="{12407205-CDCA-4090-92C5-5D8C362ACFE3}" type="slidenum">
              <a:rPr lang="en-US" altLang="en-US"/>
              <a:pPr>
                <a:defRPr/>
              </a:pPr>
              <a:t>‹#›</a:t>
            </a:fld>
            <a:endParaRPr lang="en-US" altLang="en-US"/>
          </a:p>
        </p:txBody>
      </p:sp>
    </p:spTree>
    <p:extLst>
      <p:ext uri="{BB962C8B-B14F-4D97-AF65-F5344CB8AC3E}">
        <p14:creationId xmlns:p14="http://schemas.microsoft.com/office/powerpoint/2010/main" val="84292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152400"/>
            <a:ext cx="10969943" cy="1219200"/>
          </a:xfrm>
        </p:spPr>
        <p:txBody>
          <a:bodyPr/>
          <a:lstStyle/>
          <a:p>
            <a:r>
              <a:rPr lang="en-US"/>
              <a:t>Click to edit Master title style</a:t>
            </a:r>
          </a:p>
        </p:txBody>
      </p:sp>
      <p:sp>
        <p:nvSpPr>
          <p:cNvPr id="3" name="Content Placeholder 2"/>
          <p:cNvSpPr>
            <a:spLocks noGrp="1"/>
          </p:cNvSpPr>
          <p:nvPr>
            <p:ph sz="half" idx="1"/>
          </p:nvPr>
        </p:nvSpPr>
        <p:spPr>
          <a:xfrm>
            <a:off x="609441" y="1447800"/>
            <a:ext cx="5383398" cy="4678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5986" y="1447800"/>
            <a:ext cx="5383398" cy="4678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a:extLst>
              <a:ext uri="{FF2B5EF4-FFF2-40B4-BE49-F238E27FC236}">
                <a16:creationId xmlns:a16="http://schemas.microsoft.com/office/drawing/2014/main" id="{DC2016BC-0BFA-72A0-A5ED-A3C2A7F0894C}"/>
              </a:ext>
            </a:extLst>
          </p:cNvPr>
          <p:cNvSpPr>
            <a:spLocks noGrp="1"/>
          </p:cNvSpPr>
          <p:nvPr>
            <p:ph type="dt" sz="half" idx="10"/>
          </p:nvPr>
        </p:nvSpPr>
        <p:spPr/>
        <p:txBody>
          <a:bodyPr/>
          <a:lstStyle>
            <a:lvl1pPr>
              <a:defRPr/>
            </a:lvl1pPr>
          </a:lstStyle>
          <a:p>
            <a:pPr>
              <a:defRPr/>
            </a:pPr>
            <a:endParaRPr lang="en-US"/>
          </a:p>
        </p:txBody>
      </p:sp>
      <p:sp>
        <p:nvSpPr>
          <p:cNvPr id="6" name="Footer Placeholder 9">
            <a:extLst>
              <a:ext uri="{FF2B5EF4-FFF2-40B4-BE49-F238E27FC236}">
                <a16:creationId xmlns:a16="http://schemas.microsoft.com/office/drawing/2014/main" id="{24752E50-FF9A-1A40-50ED-DB8BD83A106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1">
            <a:extLst>
              <a:ext uri="{FF2B5EF4-FFF2-40B4-BE49-F238E27FC236}">
                <a16:creationId xmlns:a16="http://schemas.microsoft.com/office/drawing/2014/main" id="{90ABABC5-3620-4424-23F3-C1FB2C243232}"/>
              </a:ext>
            </a:extLst>
          </p:cNvPr>
          <p:cNvSpPr>
            <a:spLocks noGrp="1"/>
          </p:cNvSpPr>
          <p:nvPr>
            <p:ph type="sldNum" sz="quarter" idx="12"/>
          </p:nvPr>
        </p:nvSpPr>
        <p:spPr/>
        <p:txBody>
          <a:bodyPr/>
          <a:lstStyle>
            <a:lvl1pPr>
              <a:defRPr/>
            </a:lvl1pPr>
          </a:lstStyle>
          <a:p>
            <a:pPr>
              <a:defRPr/>
            </a:pPr>
            <a:fld id="{2AA04B03-6B05-4ACC-A29B-3BC681DF7D17}" type="slidenum">
              <a:rPr lang="en-US" altLang="en-US"/>
              <a:pPr>
                <a:defRPr/>
              </a:pPr>
              <a:t>‹#›</a:t>
            </a:fld>
            <a:endParaRPr lang="en-US" altLang="en-US"/>
          </a:p>
        </p:txBody>
      </p:sp>
    </p:spTree>
    <p:extLst>
      <p:ext uri="{BB962C8B-B14F-4D97-AF65-F5344CB8AC3E}">
        <p14:creationId xmlns:p14="http://schemas.microsoft.com/office/powerpoint/2010/main" val="42550935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152400"/>
            <a:ext cx="10969943" cy="1219200"/>
          </a:xfrm>
        </p:spPr>
        <p:txBody>
          <a:bodyPr/>
          <a:lstStyle/>
          <a:p>
            <a:r>
              <a:rPr lang="en-US"/>
              <a:t>Click to edit Master title style</a:t>
            </a:r>
          </a:p>
        </p:txBody>
      </p:sp>
      <p:sp>
        <p:nvSpPr>
          <p:cNvPr id="3" name="Text Placeholder 2"/>
          <p:cNvSpPr>
            <a:spLocks noGrp="1"/>
          </p:cNvSpPr>
          <p:nvPr>
            <p:ph type="body" sz="half" idx="1"/>
          </p:nvPr>
        </p:nvSpPr>
        <p:spPr>
          <a:xfrm>
            <a:off x="609441" y="1447800"/>
            <a:ext cx="5383398" cy="4678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447800"/>
            <a:ext cx="5383398" cy="4678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a:extLst>
              <a:ext uri="{FF2B5EF4-FFF2-40B4-BE49-F238E27FC236}">
                <a16:creationId xmlns:a16="http://schemas.microsoft.com/office/drawing/2014/main" id="{CD21581A-7BD5-CD09-AAB8-2CE933AC24A3}"/>
              </a:ext>
            </a:extLst>
          </p:cNvPr>
          <p:cNvSpPr>
            <a:spLocks noGrp="1"/>
          </p:cNvSpPr>
          <p:nvPr>
            <p:ph type="dt" sz="half" idx="10"/>
          </p:nvPr>
        </p:nvSpPr>
        <p:spPr/>
        <p:txBody>
          <a:bodyPr/>
          <a:lstStyle>
            <a:lvl1pPr>
              <a:defRPr/>
            </a:lvl1pPr>
          </a:lstStyle>
          <a:p>
            <a:pPr>
              <a:defRPr/>
            </a:pPr>
            <a:endParaRPr lang="en-US"/>
          </a:p>
        </p:txBody>
      </p:sp>
      <p:sp>
        <p:nvSpPr>
          <p:cNvPr id="6" name="Footer Placeholder 9">
            <a:extLst>
              <a:ext uri="{FF2B5EF4-FFF2-40B4-BE49-F238E27FC236}">
                <a16:creationId xmlns:a16="http://schemas.microsoft.com/office/drawing/2014/main" id="{2B37CC2B-D06E-3AEA-EE86-C3FF8E0685A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1">
            <a:extLst>
              <a:ext uri="{FF2B5EF4-FFF2-40B4-BE49-F238E27FC236}">
                <a16:creationId xmlns:a16="http://schemas.microsoft.com/office/drawing/2014/main" id="{3DE2D1D4-08BC-8E0B-A047-44164AE6A020}"/>
              </a:ext>
            </a:extLst>
          </p:cNvPr>
          <p:cNvSpPr>
            <a:spLocks noGrp="1"/>
          </p:cNvSpPr>
          <p:nvPr>
            <p:ph type="sldNum" sz="quarter" idx="12"/>
          </p:nvPr>
        </p:nvSpPr>
        <p:spPr/>
        <p:txBody>
          <a:bodyPr/>
          <a:lstStyle>
            <a:lvl1pPr>
              <a:defRPr/>
            </a:lvl1pPr>
          </a:lstStyle>
          <a:p>
            <a:pPr>
              <a:defRPr/>
            </a:pPr>
            <a:fld id="{B40F583F-A16E-4147-8791-38D61EEC2468}" type="slidenum">
              <a:rPr lang="en-US" altLang="en-US"/>
              <a:pPr>
                <a:defRPr/>
              </a:pPr>
              <a:t>‹#›</a:t>
            </a:fld>
            <a:endParaRPr lang="en-US" altLang="en-US"/>
          </a:p>
        </p:txBody>
      </p:sp>
    </p:spTree>
    <p:extLst>
      <p:ext uri="{BB962C8B-B14F-4D97-AF65-F5344CB8AC3E}">
        <p14:creationId xmlns:p14="http://schemas.microsoft.com/office/powerpoint/2010/main" val="2340716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157CF4D-A5B0-F63D-3033-42520894BFE3}"/>
              </a:ext>
            </a:extLst>
          </p:cNvPr>
          <p:cNvSpPr>
            <a:spLocks noGrp="1"/>
          </p:cNvSpPr>
          <p:nvPr>
            <p:ph type="pic" sz="quarter" idx="13"/>
          </p:nvPr>
        </p:nvSpPr>
        <p:spPr>
          <a:xfrm>
            <a:off x="-1" y="0"/>
            <a:ext cx="12188825" cy="6858000"/>
          </a:xfrm>
          <a:custGeom>
            <a:avLst/>
            <a:gdLst>
              <a:gd name="connsiteX0" fmla="*/ 4759389 w 12188825"/>
              <a:gd name="connsiteY0" fmla="*/ 4787265 h 6858000"/>
              <a:gd name="connsiteX1" fmla="*/ 4759389 w 12188825"/>
              <a:gd name="connsiteY1" fmla="*/ 4814697 h 6858000"/>
              <a:gd name="connsiteX2" fmla="*/ 7429437 w 12188825"/>
              <a:gd name="connsiteY2" fmla="*/ 4814697 h 6858000"/>
              <a:gd name="connsiteX3" fmla="*/ 7429437 w 12188825"/>
              <a:gd name="connsiteY3" fmla="*/ 4787265 h 6858000"/>
              <a:gd name="connsiteX4" fmla="*/ 0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4759389" y="4787265"/>
                </a:moveTo>
                <a:lnTo>
                  <a:pt x="4759389" y="4814697"/>
                </a:lnTo>
                <a:lnTo>
                  <a:pt x="7429437" y="4814697"/>
                </a:lnTo>
                <a:lnTo>
                  <a:pt x="7429437" y="4787265"/>
                </a:lnTo>
                <a:close/>
                <a:moveTo>
                  <a:pt x="0" y="0"/>
                </a:move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3657600"/>
            <a:ext cx="11356848" cy="941832"/>
          </a:xfrm>
        </p:spPr>
        <p:txBody>
          <a:bodyPr anchor="t">
            <a:normAutofit/>
          </a:bodyPr>
          <a:lstStyle>
            <a:lvl1pPr algn="ctr">
              <a:lnSpc>
                <a:spcPct val="90000"/>
              </a:lnSpc>
              <a:defRPr sz="4800" b="0" cap="none" baseline="0">
                <a:solidFill>
                  <a:schemeClr val="accent2">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1380680" y="51297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Rectangle 15">
            <a:extLst>
              <a:ext uri="{FF2B5EF4-FFF2-40B4-BE49-F238E27FC236}">
                <a16:creationId xmlns:a16="http://schemas.microsoft.com/office/drawing/2014/main" id="{DDC6E071-6E0A-A6A5-AC43-072450B96555}"/>
              </a:ext>
            </a:extLst>
          </p:cNvPr>
          <p:cNvSpPr/>
          <p:nvPr userDrawn="1"/>
        </p:nvSpPr>
        <p:spPr>
          <a:xfrm>
            <a:off x="4759388" y="4787265"/>
            <a:ext cx="26700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6CCC78F-07A7-7F5C-E67F-2CFC846E0DE1}"/>
              </a:ext>
            </a:extLst>
          </p:cNvPr>
          <p:cNvSpPr/>
          <p:nvPr userDrawn="1"/>
        </p:nvSpPr>
        <p:spPr>
          <a:xfrm>
            <a:off x="3813048" y="612648"/>
            <a:ext cx="7635240" cy="548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6">
            <a:extLst>
              <a:ext uri="{FF2B5EF4-FFF2-40B4-BE49-F238E27FC236}">
                <a16:creationId xmlns:a16="http://schemas.microsoft.com/office/drawing/2014/main" id="{5D7FFB3F-B685-7C31-5080-632B0441EADA}"/>
              </a:ext>
            </a:extLst>
          </p:cNvPr>
          <p:cNvSpPr>
            <a:spLocks noGrp="1"/>
          </p:cNvSpPr>
          <p:nvPr>
            <p:ph type="pic" sz="quarter" idx="13"/>
          </p:nvPr>
        </p:nvSpPr>
        <p:spPr>
          <a:xfrm>
            <a:off x="0" y="0"/>
            <a:ext cx="8906256" cy="6858000"/>
          </a:xfrm>
          <a:custGeom>
            <a:avLst/>
            <a:gdLst>
              <a:gd name="connsiteX0" fmla="*/ 0 w 8906256"/>
              <a:gd name="connsiteY0" fmla="*/ 0 h 6858000"/>
              <a:gd name="connsiteX1" fmla="*/ 8906256 w 8906256"/>
              <a:gd name="connsiteY1" fmla="*/ 0 h 6858000"/>
              <a:gd name="connsiteX2" fmla="*/ 8906256 w 8906256"/>
              <a:gd name="connsiteY2" fmla="*/ 612648 h 6858000"/>
              <a:gd name="connsiteX3" fmla="*/ 4945285 w 8906256"/>
              <a:gd name="connsiteY3" fmla="*/ 612648 h 6858000"/>
              <a:gd name="connsiteX4" fmla="*/ 3813048 w 8906256"/>
              <a:gd name="connsiteY4" fmla="*/ 612648 h 6858000"/>
              <a:gd name="connsiteX5" fmla="*/ 3813048 w 8906256"/>
              <a:gd name="connsiteY5" fmla="*/ 6099048 h 6858000"/>
              <a:gd name="connsiteX6" fmla="*/ 4945285 w 8906256"/>
              <a:gd name="connsiteY6" fmla="*/ 6099048 h 6858000"/>
              <a:gd name="connsiteX7" fmla="*/ 8906256 w 8906256"/>
              <a:gd name="connsiteY7" fmla="*/ 6099048 h 6858000"/>
              <a:gd name="connsiteX8" fmla="*/ 8906256 w 8906256"/>
              <a:gd name="connsiteY8" fmla="*/ 6858000 h 6858000"/>
              <a:gd name="connsiteX9" fmla="*/ 0 w 8906256"/>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06256" h="6858000">
                <a:moveTo>
                  <a:pt x="0" y="0"/>
                </a:moveTo>
                <a:lnTo>
                  <a:pt x="8906256" y="0"/>
                </a:lnTo>
                <a:lnTo>
                  <a:pt x="8906256" y="612648"/>
                </a:lnTo>
                <a:lnTo>
                  <a:pt x="4945285" y="612648"/>
                </a:lnTo>
                <a:lnTo>
                  <a:pt x="3813048" y="612648"/>
                </a:lnTo>
                <a:lnTo>
                  <a:pt x="3813048" y="6099048"/>
                </a:lnTo>
                <a:lnTo>
                  <a:pt x="4945285" y="6099048"/>
                </a:lnTo>
                <a:lnTo>
                  <a:pt x="8906256" y="6099048"/>
                </a:lnTo>
                <a:lnTo>
                  <a:pt x="8906256" y="6858000"/>
                </a:lnTo>
                <a:lnTo>
                  <a:pt x="0" y="6858000"/>
                </a:ln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11" name="Straight Connector 10">
            <a:extLst>
              <a:ext uri="{FF2B5EF4-FFF2-40B4-BE49-F238E27FC236}">
                <a16:creationId xmlns:a16="http://schemas.microsoft.com/office/drawing/2014/main" id="{21A4DAAA-F386-CC30-C391-320517CB5974}"/>
              </a:ext>
            </a:extLst>
          </p:cNvPr>
          <p:cNvCxnSpPr>
            <a:cxnSpLocks/>
          </p:cNvCxnSpPr>
          <p:nvPr userDrawn="1"/>
        </p:nvCxnSpPr>
        <p:spPr>
          <a:xfrm>
            <a:off x="4570412" y="3886200"/>
            <a:ext cx="687185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9B1E0A-D5BC-6920-B6F6-E799F22323B0}"/>
              </a:ext>
            </a:extLst>
          </p:cNvPr>
          <p:cNvCxnSpPr>
            <a:cxnSpLocks/>
          </p:cNvCxnSpPr>
          <p:nvPr userDrawn="1"/>
        </p:nvCxnSpPr>
        <p:spPr>
          <a:xfrm>
            <a:off x="11444684" y="3886200"/>
            <a:ext cx="74414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434840" y="1389888"/>
            <a:ext cx="6327648" cy="2304288"/>
          </a:xfrm>
        </p:spPr>
        <p:txBody>
          <a:bodyPr/>
          <a:lstStyle>
            <a:lvl1pPr>
              <a:defRPr>
                <a:solidFill>
                  <a:schemeClr val="tx2">
                    <a:lumMod val="50000"/>
                  </a:schemeClr>
                </a:solidFill>
              </a:defRPr>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B4A24C6E-B46B-052B-14AF-08C705E55A2E}"/>
              </a:ext>
            </a:extLst>
          </p:cNvPr>
          <p:cNvSpPr>
            <a:spLocks noGrp="1"/>
          </p:cNvSpPr>
          <p:nvPr>
            <p:ph type="body" idx="1"/>
          </p:nvPr>
        </p:nvSpPr>
        <p:spPr>
          <a:xfrm>
            <a:off x="5230368" y="3813048"/>
            <a:ext cx="2112264" cy="711200"/>
          </a:xfrm>
        </p:spPr>
        <p:txBody>
          <a:bodyPr anchor="b">
            <a:norm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D803DA3C-F09E-61FF-139B-50144783786A}"/>
              </a:ext>
            </a:extLst>
          </p:cNvPr>
          <p:cNvSpPr>
            <a:spLocks noGrp="1"/>
          </p:cNvSpPr>
          <p:nvPr>
            <p:ph sz="half" idx="2"/>
          </p:nvPr>
        </p:nvSpPr>
        <p:spPr>
          <a:xfrm>
            <a:off x="5230368"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5" name="Text Placeholder 4">
            <a:extLst>
              <a:ext uri="{FF2B5EF4-FFF2-40B4-BE49-F238E27FC236}">
                <a16:creationId xmlns:a16="http://schemas.microsoft.com/office/drawing/2014/main" id="{8D23143E-34D4-7916-690C-3BE380588664}"/>
              </a:ext>
            </a:extLst>
          </p:cNvPr>
          <p:cNvSpPr>
            <a:spLocks noGrp="1"/>
          </p:cNvSpPr>
          <p:nvPr>
            <p:ph type="body" sz="quarter" idx="3"/>
          </p:nvPr>
        </p:nvSpPr>
        <p:spPr>
          <a:xfrm>
            <a:off x="8074152" y="3813048"/>
            <a:ext cx="1901952" cy="711200"/>
          </a:xfrm>
        </p:spPr>
        <p:txBody>
          <a:bodyPr anchor="b">
            <a:no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6FEC2F71-3E9B-0E18-C638-41C2B0C8D5D6}"/>
              </a:ext>
            </a:extLst>
          </p:cNvPr>
          <p:cNvSpPr>
            <a:spLocks noGrp="1"/>
          </p:cNvSpPr>
          <p:nvPr>
            <p:ph sz="quarter" idx="4"/>
          </p:nvPr>
        </p:nvSpPr>
        <p:spPr>
          <a:xfrm>
            <a:off x="8074152"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92654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444752"/>
            <a:ext cx="10360152" cy="4416552"/>
          </a:xfrm>
        </p:spPr>
        <p:txBody>
          <a:bodyPr lIns="91440" rIns="91440" anchor="t">
            <a:noAutofit/>
          </a:bodyPr>
          <a:lstStyle>
            <a:lvl1pPr algn="l">
              <a:lnSpc>
                <a:spcPct val="100000"/>
              </a:lnSpc>
              <a:defRPr sz="4000" b="0" cap="none" baseline="0">
                <a:solidFill>
                  <a:schemeClr val="accent1">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7543800" y="5495544"/>
            <a:ext cx="4494212" cy="484632"/>
          </a:xfrm>
        </p:spPr>
        <p:txBody>
          <a:bodyPr anchor="t">
            <a:noAutofit/>
          </a:bodyPr>
          <a:lstStyle>
            <a:lvl1pPr marL="0" indent="0" algn="l">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4" name="Straight Connector 3">
            <a:extLst>
              <a:ext uri="{FF2B5EF4-FFF2-40B4-BE49-F238E27FC236}">
                <a16:creationId xmlns:a16="http://schemas.microsoft.com/office/drawing/2014/main" id="{37B62AAD-BDB5-5645-A722-E6A8180BB714}"/>
              </a:ext>
            </a:extLst>
          </p:cNvPr>
          <p:cNvCxnSpPr>
            <a:cxnSpLocks/>
          </p:cNvCxnSpPr>
          <p:nvPr userDrawn="1"/>
        </p:nvCxnSpPr>
        <p:spPr>
          <a:xfrm>
            <a:off x="7618412" y="6172200"/>
            <a:ext cx="4570413" cy="0"/>
          </a:xfrm>
          <a:prstGeom prst="line">
            <a:avLst/>
          </a:prstGeom>
          <a:ln w="254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44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
    <p:bg>
      <p:bgPr>
        <a:solidFill>
          <a:schemeClr val="accent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3C4F48-5124-C46E-5828-45F6F65E000F}"/>
              </a:ext>
            </a:extLst>
          </p:cNvPr>
          <p:cNvCxnSpPr>
            <a:cxnSpLocks/>
          </p:cNvCxnSpPr>
          <p:nvPr userDrawn="1"/>
        </p:nvCxnSpPr>
        <p:spPr>
          <a:xfrm>
            <a:off x="0" y="6400800"/>
            <a:ext cx="12188825"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91440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841248" y="2414016"/>
            <a:ext cx="7013448" cy="3374136"/>
          </a:xfrm>
        </p:spPr>
        <p:txBody>
          <a:bodyPr/>
          <a:lstStyle>
            <a:lvl1pPr>
              <a:defRPr>
                <a:solidFill>
                  <a:schemeClr val="tx2">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36317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image" Target="../media/image9.jpeg"/><Relationship Id="rId4" Type="http://schemas.openxmlformats.org/officeDocument/2006/relationships/slideLayout" Target="../slideLayouts/slideLayout49.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883" y="431800"/>
            <a:ext cx="9751060" cy="162560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218883" y="2362200"/>
            <a:ext cx="9751060" cy="3708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rot="5400000">
            <a:off x="11183112" y="5413248"/>
            <a:ext cx="1298448" cy="219456"/>
          </a:xfrm>
          <a:prstGeom prst="rect">
            <a:avLst/>
          </a:prstGeom>
        </p:spPr>
        <p:txBody>
          <a:bodyPr vert="horz" lIns="91440" tIns="45720" rIns="91440" bIns="45720" rtlCol="0" anchor="ctr">
            <a:noAutofit/>
          </a:bodyPr>
          <a:lstStyle>
            <a:lvl1pPr algn="r">
              <a:defRPr sz="800" cap="all" baseline="0">
                <a:solidFill>
                  <a:schemeClr val="accent2">
                    <a:lumMod val="20000"/>
                    <a:lumOff val="80000"/>
                  </a:schemeClr>
                </a:solidFill>
              </a:defRPr>
            </a:lvl1pPr>
          </a:lstStyle>
          <a:p>
            <a:r>
              <a:rPr lang="en-US" dirty="0"/>
              <a:t>CLASSICAL LITERATURE</a:t>
            </a:r>
          </a:p>
        </p:txBody>
      </p:sp>
      <p:sp>
        <p:nvSpPr>
          <p:cNvPr id="6" name="Slide Number Placeholder 5"/>
          <p:cNvSpPr>
            <a:spLocks noGrp="1"/>
          </p:cNvSpPr>
          <p:nvPr>
            <p:ph type="sldNum" sz="quarter" idx="4"/>
          </p:nvPr>
        </p:nvSpPr>
        <p:spPr>
          <a:xfrm>
            <a:off x="11565572" y="6245352"/>
            <a:ext cx="548640" cy="457200"/>
          </a:xfrm>
          <a:prstGeom prst="rect">
            <a:avLst/>
          </a:prstGeom>
        </p:spPr>
        <p:txBody>
          <a:bodyPr vert="horz" lIns="0" tIns="0" rIns="0" bIns="0" rtlCol="0" anchor="ctr">
            <a:noAutofit/>
          </a:bodyPr>
          <a:lstStyle>
            <a:lvl1pPr algn="ctr">
              <a:defRPr sz="3000">
                <a:solidFill>
                  <a:schemeClr val="accent2">
                    <a:lumMod val="20000"/>
                    <a:lumOff val="80000"/>
                  </a:schemeClr>
                </a:solidFill>
                <a:latin typeface="+mj-lt"/>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73" r:id="rId1"/>
    <p:sldLayoutId id="2147483766" r:id="rId2"/>
    <p:sldLayoutId id="2147483767" r:id="rId3"/>
    <p:sldLayoutId id="2147483768" r:id="rId4"/>
    <p:sldLayoutId id="2147483769" r:id="rId5"/>
    <p:sldLayoutId id="2147483759" r:id="rId6"/>
    <p:sldLayoutId id="2147483770" r:id="rId7"/>
    <p:sldLayoutId id="2147483771" r:id="rId8"/>
    <p:sldLayoutId id="2147483772" r:id="rId9"/>
    <p:sldLayoutId id="2147483774" r:id="rId10"/>
    <p:sldLayoutId id="2147483775" r:id="rId11"/>
    <p:sldLayoutId id="2147483762" r:id="rId12"/>
    <p:sldLayoutId id="2147483763" r:id="rId13"/>
    <p:sldLayoutId id="2147483764" r:id="rId14"/>
    <p:sldLayoutId id="214748376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4800" kern="1200" cap="all" spc="100" baseline="0">
          <a:solidFill>
            <a:schemeClr val="tx1">
              <a:lumMod val="50000"/>
            </a:schemeClr>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24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20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8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57" y="609600"/>
            <a:ext cx="10351066"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557" y="2076450"/>
            <a:ext cx="10351066"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6736" y="6000750"/>
            <a:ext cx="2742486"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4/1/2026</a:t>
            </a:fld>
            <a:endParaRPr lang="en-US" dirty="0"/>
          </a:p>
        </p:txBody>
      </p:sp>
      <p:sp>
        <p:nvSpPr>
          <p:cNvPr id="5" name="Footer Placeholder 4"/>
          <p:cNvSpPr>
            <a:spLocks noGrp="1"/>
          </p:cNvSpPr>
          <p:nvPr>
            <p:ph type="ftr" sz="quarter" idx="3"/>
          </p:nvPr>
        </p:nvSpPr>
        <p:spPr>
          <a:xfrm>
            <a:off x="913558" y="6000750"/>
            <a:ext cx="6671127"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1273" y="6000750"/>
            <a:ext cx="753349"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250640645"/>
      </p:ext>
    </p:extLst>
  </p:cSld>
  <p:clrMap bg1="dk1" tx1="lt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Lst>
  <p:hf sldNum="0" hdr="0" ftr="0" dt="0"/>
  <p:txStyles>
    <p:titleStyle>
      <a:lvl1pPr algn="ctr" defTabSz="457063" rtl="0" eaLnBrk="1" latinLnBrk="0" hangingPunct="1">
        <a:lnSpc>
          <a:spcPct val="90000"/>
        </a:lnSpc>
        <a:spcBef>
          <a:spcPct val="0"/>
        </a:spcBef>
        <a:buNone/>
        <a:defRPr sz="45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05908" algn="l" defTabSz="457063" rtl="0" eaLnBrk="1" latinLnBrk="0" hangingPunct="1">
        <a:lnSpc>
          <a:spcPct val="110000"/>
        </a:lnSpc>
        <a:spcBef>
          <a:spcPct val="20000"/>
        </a:spcBef>
        <a:spcAft>
          <a:spcPts val="600"/>
        </a:spcAft>
        <a:buClr>
          <a:schemeClr val="tx2"/>
        </a:buClr>
        <a:buSzPct val="70000"/>
        <a:buFont typeface="Wingdings 2" charset="2"/>
        <a:buChar char=""/>
        <a:defRPr sz="22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20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1E1616"/>
            </a:gs>
          </a:gsLst>
          <a:lin ang="54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3CC36F78-4F08-F699-59C7-80F2F56741C4}"/>
              </a:ext>
            </a:extLst>
          </p:cNvPr>
          <p:cNvGrpSpPr>
            <a:grpSpLocks/>
          </p:cNvGrpSpPr>
          <p:nvPr/>
        </p:nvGrpSpPr>
        <p:grpSpPr bwMode="auto">
          <a:xfrm>
            <a:off x="2117" y="0"/>
            <a:ext cx="12195173" cy="6851650"/>
            <a:chOff x="1" y="0"/>
            <a:chExt cx="5763" cy="4316"/>
          </a:xfrm>
        </p:grpSpPr>
        <p:sp>
          <p:nvSpPr>
            <p:cNvPr id="14339" name="Freeform 3">
              <a:extLst>
                <a:ext uri="{FF2B5EF4-FFF2-40B4-BE49-F238E27FC236}">
                  <a16:creationId xmlns:a16="http://schemas.microsoft.com/office/drawing/2014/main" id="{B08AE0AA-45DC-31AD-FEA9-A5B7B5BEADAC}"/>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sz="1800"/>
            </a:p>
          </p:txBody>
        </p:sp>
        <p:sp>
          <p:nvSpPr>
            <p:cNvPr id="14340" name="Freeform 4">
              <a:extLst>
                <a:ext uri="{FF2B5EF4-FFF2-40B4-BE49-F238E27FC236}">
                  <a16:creationId xmlns:a16="http://schemas.microsoft.com/office/drawing/2014/main" id="{FDBB1D41-70E2-ED77-1EFF-8BB15B648DDF}"/>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sz="1800"/>
            </a:p>
          </p:txBody>
        </p:sp>
        <p:sp>
          <p:nvSpPr>
            <p:cNvPr id="14341" name="Freeform 5">
              <a:extLst>
                <a:ext uri="{FF2B5EF4-FFF2-40B4-BE49-F238E27FC236}">
                  <a16:creationId xmlns:a16="http://schemas.microsoft.com/office/drawing/2014/main" id="{4C7B4DBC-70E3-6E2F-B94F-1CE843552ACA}"/>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sz="1800"/>
            </a:p>
          </p:txBody>
        </p:sp>
        <p:grpSp>
          <p:nvGrpSpPr>
            <p:cNvPr id="2059" name="Group 6">
              <a:extLst>
                <a:ext uri="{FF2B5EF4-FFF2-40B4-BE49-F238E27FC236}">
                  <a16:creationId xmlns:a16="http://schemas.microsoft.com/office/drawing/2014/main" id="{4FFC3D45-0B69-0801-EFD2-C7B43C7C0F50}"/>
                </a:ext>
              </a:extLst>
            </p:cNvPr>
            <p:cNvGrpSpPr>
              <a:grpSpLocks/>
            </p:cNvGrpSpPr>
            <p:nvPr/>
          </p:nvGrpSpPr>
          <p:grpSpPr bwMode="auto">
            <a:xfrm>
              <a:off x="288" y="0"/>
              <a:ext cx="5098" cy="4316"/>
              <a:chOff x="288" y="0"/>
              <a:chExt cx="5098" cy="4316"/>
            </a:xfrm>
          </p:grpSpPr>
          <p:sp>
            <p:nvSpPr>
              <p:cNvPr id="14343" name="Freeform 7">
                <a:extLst>
                  <a:ext uri="{FF2B5EF4-FFF2-40B4-BE49-F238E27FC236}">
                    <a16:creationId xmlns:a16="http://schemas.microsoft.com/office/drawing/2014/main" id="{EA0A7ABF-CAF9-817E-7356-79963B759367}"/>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14344" name="Freeform 8">
                <a:extLst>
                  <a:ext uri="{FF2B5EF4-FFF2-40B4-BE49-F238E27FC236}">
                    <a16:creationId xmlns:a16="http://schemas.microsoft.com/office/drawing/2014/main" id="{FF5C42C8-8F09-2F36-BA2C-7A12113F64C6}"/>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14345" name="Freeform 9">
                <a:extLst>
                  <a:ext uri="{FF2B5EF4-FFF2-40B4-BE49-F238E27FC236}">
                    <a16:creationId xmlns:a16="http://schemas.microsoft.com/office/drawing/2014/main" id="{715EF174-9B16-54D8-78BA-141DB9E849F8}"/>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14346" name="Freeform 10">
                <a:extLst>
                  <a:ext uri="{FF2B5EF4-FFF2-40B4-BE49-F238E27FC236}">
                    <a16:creationId xmlns:a16="http://schemas.microsoft.com/office/drawing/2014/main" id="{B9EDC006-49B9-47CD-CEBE-79CF511AFB42}"/>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14347" name="Freeform 11">
                <a:extLst>
                  <a:ext uri="{FF2B5EF4-FFF2-40B4-BE49-F238E27FC236}">
                    <a16:creationId xmlns:a16="http://schemas.microsoft.com/office/drawing/2014/main" id="{EB84A75A-F673-7071-A208-55A14257C61A}"/>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14348" name="Freeform 12">
                <a:extLst>
                  <a:ext uri="{FF2B5EF4-FFF2-40B4-BE49-F238E27FC236}">
                    <a16:creationId xmlns:a16="http://schemas.microsoft.com/office/drawing/2014/main" id="{CA4235FC-33C8-77EB-ECB5-6C12620A97F4}"/>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14349" name="Freeform 13">
                <a:extLst>
                  <a:ext uri="{FF2B5EF4-FFF2-40B4-BE49-F238E27FC236}">
                    <a16:creationId xmlns:a16="http://schemas.microsoft.com/office/drawing/2014/main" id="{F3C71614-B7F4-2245-08B4-AB4DC051FB2F}"/>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14350" name="Freeform 14">
                <a:extLst>
                  <a:ext uri="{FF2B5EF4-FFF2-40B4-BE49-F238E27FC236}">
                    <a16:creationId xmlns:a16="http://schemas.microsoft.com/office/drawing/2014/main" id="{A84A9225-F26F-B3E7-812D-25662FF58763}"/>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14351" name="Freeform 15">
                <a:extLst>
                  <a:ext uri="{FF2B5EF4-FFF2-40B4-BE49-F238E27FC236}">
                    <a16:creationId xmlns:a16="http://schemas.microsoft.com/office/drawing/2014/main" id="{FFBA8CEE-865C-3B04-2880-E71F077A1BEB}"/>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14352" name="Freeform 16">
                <a:extLst>
                  <a:ext uri="{FF2B5EF4-FFF2-40B4-BE49-F238E27FC236}">
                    <a16:creationId xmlns:a16="http://schemas.microsoft.com/office/drawing/2014/main" id="{7351CF8F-CF5B-7E36-4B22-1D5B4891DFD0}"/>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14353" name="Freeform 17">
                <a:extLst>
                  <a:ext uri="{FF2B5EF4-FFF2-40B4-BE49-F238E27FC236}">
                    <a16:creationId xmlns:a16="http://schemas.microsoft.com/office/drawing/2014/main" id="{20987F83-7A5E-3B38-A6CE-FF4FF1A09809}"/>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14354" name="Freeform 18">
                <a:extLst>
                  <a:ext uri="{FF2B5EF4-FFF2-40B4-BE49-F238E27FC236}">
                    <a16:creationId xmlns:a16="http://schemas.microsoft.com/office/drawing/2014/main" id="{7962FD5D-5523-AE23-E3FE-681150DE7FE8}"/>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sp>
            <p:nvSpPr>
              <p:cNvPr id="14355" name="Freeform 19">
                <a:extLst>
                  <a:ext uri="{FF2B5EF4-FFF2-40B4-BE49-F238E27FC236}">
                    <a16:creationId xmlns:a16="http://schemas.microsoft.com/office/drawing/2014/main" id="{AEA07B1B-D029-B1B4-0D5E-252F6926AC53}"/>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sz="1800"/>
              </a:p>
            </p:txBody>
          </p:sp>
        </p:grpSp>
        <p:sp>
          <p:nvSpPr>
            <p:cNvPr id="14356" name="Freeform 20">
              <a:extLst>
                <a:ext uri="{FF2B5EF4-FFF2-40B4-BE49-F238E27FC236}">
                  <a16:creationId xmlns:a16="http://schemas.microsoft.com/office/drawing/2014/main" id="{7308DF86-7091-656D-0544-32605C0B94B9}"/>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sz="1800"/>
            </a:p>
          </p:txBody>
        </p:sp>
        <p:sp>
          <p:nvSpPr>
            <p:cNvPr id="14357" name="Freeform 21">
              <a:extLst>
                <a:ext uri="{FF2B5EF4-FFF2-40B4-BE49-F238E27FC236}">
                  <a16:creationId xmlns:a16="http://schemas.microsoft.com/office/drawing/2014/main" id="{47957618-6416-5925-4C87-F8813D780361}"/>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sz="1800"/>
            </a:p>
          </p:txBody>
        </p:sp>
        <p:sp>
          <p:nvSpPr>
            <p:cNvPr id="14358" name="Freeform 22">
              <a:extLst>
                <a:ext uri="{FF2B5EF4-FFF2-40B4-BE49-F238E27FC236}">
                  <a16:creationId xmlns:a16="http://schemas.microsoft.com/office/drawing/2014/main" id="{F95B17D0-E69C-DDD2-3137-130378FD42A5}"/>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sz="1800"/>
            </a:p>
          </p:txBody>
        </p:sp>
        <p:sp>
          <p:nvSpPr>
            <p:cNvPr id="2063" name="Freeform 23">
              <a:extLst>
                <a:ext uri="{FF2B5EF4-FFF2-40B4-BE49-F238E27FC236}">
                  <a16:creationId xmlns:a16="http://schemas.microsoft.com/office/drawing/2014/main" id="{C0C9E232-C39D-9E27-77AC-1784541994C2}"/>
                </a:ext>
              </a:extLst>
            </p:cNvPr>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4" name="Freeform 24">
              <a:extLst>
                <a:ext uri="{FF2B5EF4-FFF2-40B4-BE49-F238E27FC236}">
                  <a16:creationId xmlns:a16="http://schemas.microsoft.com/office/drawing/2014/main" id="{1B4C78E0-63EA-4049-FB53-AAE175533C69}"/>
                </a:ext>
              </a:extLst>
            </p:cNvPr>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A287C191-9851-A898-144A-C452E86C180B}"/>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sz="1800"/>
            </a:p>
          </p:txBody>
        </p:sp>
        <p:sp>
          <p:nvSpPr>
            <p:cNvPr id="2066" name="Freeform 26">
              <a:extLst>
                <a:ext uri="{FF2B5EF4-FFF2-40B4-BE49-F238E27FC236}">
                  <a16:creationId xmlns:a16="http://schemas.microsoft.com/office/drawing/2014/main" id="{F76DA864-3DC2-1D0F-D4C9-A41613EFA102}"/>
                </a:ext>
              </a:extLst>
            </p:cNvPr>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7" name="Freeform 27">
              <a:extLst>
                <a:ext uri="{FF2B5EF4-FFF2-40B4-BE49-F238E27FC236}">
                  <a16:creationId xmlns:a16="http://schemas.microsoft.com/office/drawing/2014/main" id="{96B2A4B9-056D-60F4-F764-54C738165911}"/>
                </a:ext>
              </a:extLst>
            </p:cNvPr>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8" name="Line 28">
              <a:extLst>
                <a:ext uri="{FF2B5EF4-FFF2-40B4-BE49-F238E27FC236}">
                  <a16:creationId xmlns:a16="http://schemas.microsoft.com/office/drawing/2014/main" id="{91B82FC3-AC3D-0AB0-B077-D609B9D621CC}"/>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069" name="Line 29">
              <a:extLst>
                <a:ext uri="{FF2B5EF4-FFF2-40B4-BE49-F238E27FC236}">
                  <a16:creationId xmlns:a16="http://schemas.microsoft.com/office/drawing/2014/main" id="{7B43EFAA-BED2-D500-47C9-2AB13573536D}"/>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070" name="Line 30">
              <a:extLst>
                <a:ext uri="{FF2B5EF4-FFF2-40B4-BE49-F238E27FC236}">
                  <a16:creationId xmlns:a16="http://schemas.microsoft.com/office/drawing/2014/main" id="{4FFD0154-4693-B72A-D306-B7E77944D846}"/>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2071" name="Group 31">
              <a:extLst>
                <a:ext uri="{FF2B5EF4-FFF2-40B4-BE49-F238E27FC236}">
                  <a16:creationId xmlns:a16="http://schemas.microsoft.com/office/drawing/2014/main" id="{303C4D0B-A9CC-EC43-3CBF-F11552A1EBB2}"/>
                </a:ext>
              </a:extLst>
            </p:cNvPr>
            <p:cNvGrpSpPr>
              <a:grpSpLocks/>
            </p:cNvGrpSpPr>
            <p:nvPr/>
          </p:nvGrpSpPr>
          <p:grpSpPr bwMode="auto">
            <a:xfrm>
              <a:off x="1" y="392"/>
              <a:ext cx="5758" cy="1571"/>
              <a:chOff x="1" y="392"/>
              <a:chExt cx="5758" cy="1571"/>
            </a:xfrm>
          </p:grpSpPr>
          <p:sp>
            <p:nvSpPr>
              <p:cNvPr id="2074" name="Line 32">
                <a:extLst>
                  <a:ext uri="{FF2B5EF4-FFF2-40B4-BE49-F238E27FC236}">
                    <a16:creationId xmlns:a16="http://schemas.microsoft.com/office/drawing/2014/main" id="{CA075FEA-1713-0137-B8CB-E1B5062EBE27}"/>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075" name="Line 33">
                <a:extLst>
                  <a:ext uri="{FF2B5EF4-FFF2-40B4-BE49-F238E27FC236}">
                    <a16:creationId xmlns:a16="http://schemas.microsoft.com/office/drawing/2014/main" id="{95D2421E-2780-A292-8739-9320DD4701EA}"/>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076" name="Line 34">
                <a:extLst>
                  <a:ext uri="{FF2B5EF4-FFF2-40B4-BE49-F238E27FC236}">
                    <a16:creationId xmlns:a16="http://schemas.microsoft.com/office/drawing/2014/main" id="{4120D87E-F748-95EE-48C9-58DE084269E5}"/>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077" name="Line 35">
                <a:extLst>
                  <a:ext uri="{FF2B5EF4-FFF2-40B4-BE49-F238E27FC236}">
                    <a16:creationId xmlns:a16="http://schemas.microsoft.com/office/drawing/2014/main" id="{13308904-9067-1F25-4E98-E96E6B452283}"/>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078" name="Line 36">
                <a:extLst>
                  <a:ext uri="{FF2B5EF4-FFF2-40B4-BE49-F238E27FC236}">
                    <a16:creationId xmlns:a16="http://schemas.microsoft.com/office/drawing/2014/main" id="{399810B7-BE2E-6C79-8BF9-9E1226F14103}"/>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2072" name="Line 37">
              <a:extLst>
                <a:ext uri="{FF2B5EF4-FFF2-40B4-BE49-F238E27FC236}">
                  <a16:creationId xmlns:a16="http://schemas.microsoft.com/office/drawing/2014/main" id="{A9EB0103-11D0-BC02-D9D4-1EF339CBAD57}"/>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073" name="Line 38">
              <a:extLst>
                <a:ext uri="{FF2B5EF4-FFF2-40B4-BE49-F238E27FC236}">
                  <a16:creationId xmlns:a16="http://schemas.microsoft.com/office/drawing/2014/main" id="{E7ACCC78-4E3F-2752-A62F-34C14DCF549C}"/>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4375" name="Rectangle 39">
            <a:extLst>
              <a:ext uri="{FF2B5EF4-FFF2-40B4-BE49-F238E27FC236}">
                <a16:creationId xmlns:a16="http://schemas.microsoft.com/office/drawing/2014/main" id="{57F09204-D11C-E2F6-CA26-91FC07F4BF5D}"/>
              </a:ext>
            </a:extLst>
          </p:cNvPr>
          <p:cNvSpPr>
            <a:spLocks noGrp="1" noChangeArrowheads="1"/>
          </p:cNvSpPr>
          <p:nvPr>
            <p:ph type="title"/>
          </p:nvPr>
        </p:nvSpPr>
        <p:spPr bwMode="auto">
          <a:xfrm>
            <a:off x="609441" y="277814"/>
            <a:ext cx="10969943"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14376" name="Rectangle 40">
            <a:extLst>
              <a:ext uri="{FF2B5EF4-FFF2-40B4-BE49-F238E27FC236}">
                <a16:creationId xmlns:a16="http://schemas.microsoft.com/office/drawing/2014/main" id="{2AC1D301-9D2E-8387-39F8-D42C6C68BEA5}"/>
              </a:ext>
            </a:extLst>
          </p:cNvPr>
          <p:cNvSpPr>
            <a:spLocks noGrp="1" noChangeArrowheads="1"/>
          </p:cNvSpPr>
          <p:nvPr>
            <p:ph type="dt" sz="half" idx="2"/>
          </p:nvPr>
        </p:nvSpPr>
        <p:spPr bwMode="auto">
          <a:xfrm>
            <a:off x="609441" y="6243638"/>
            <a:ext cx="2844059"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defRPr/>
            </a:pPr>
            <a:endParaRPr lang="en-US" altLang="en-US"/>
          </a:p>
        </p:txBody>
      </p:sp>
      <p:sp>
        <p:nvSpPr>
          <p:cNvPr id="14377" name="Rectangle 41">
            <a:extLst>
              <a:ext uri="{FF2B5EF4-FFF2-40B4-BE49-F238E27FC236}">
                <a16:creationId xmlns:a16="http://schemas.microsoft.com/office/drawing/2014/main" id="{32EAFB34-C4B9-3758-692B-0B0407EDE82E}"/>
              </a:ext>
            </a:extLst>
          </p:cNvPr>
          <p:cNvSpPr>
            <a:spLocks noGrp="1" noChangeArrowheads="1"/>
          </p:cNvSpPr>
          <p:nvPr>
            <p:ph type="ftr" sz="quarter" idx="3"/>
          </p:nvPr>
        </p:nvSpPr>
        <p:spPr bwMode="auto">
          <a:xfrm>
            <a:off x="4164515" y="6248400"/>
            <a:ext cx="3859795"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a:defRPr/>
            </a:pPr>
            <a:endParaRPr lang="en-US" altLang="en-US"/>
          </a:p>
        </p:txBody>
      </p:sp>
      <p:sp>
        <p:nvSpPr>
          <p:cNvPr id="14378" name="Rectangle 42">
            <a:extLst>
              <a:ext uri="{FF2B5EF4-FFF2-40B4-BE49-F238E27FC236}">
                <a16:creationId xmlns:a16="http://schemas.microsoft.com/office/drawing/2014/main" id="{E440AB7C-B394-BD55-037E-F072D1B5EC38}"/>
              </a:ext>
            </a:extLst>
          </p:cNvPr>
          <p:cNvSpPr>
            <a:spLocks noGrp="1" noChangeArrowheads="1"/>
          </p:cNvSpPr>
          <p:nvPr>
            <p:ph type="sldNum" sz="quarter" idx="4"/>
          </p:nvPr>
        </p:nvSpPr>
        <p:spPr bwMode="auto">
          <a:xfrm>
            <a:off x="8735325" y="6243638"/>
            <a:ext cx="2844059"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latin typeface="+mn-lt"/>
              </a:defRPr>
            </a:lvl1pPr>
          </a:lstStyle>
          <a:p>
            <a:pPr>
              <a:defRPr/>
            </a:pPr>
            <a:fld id="{6F7EF08B-6BAE-4C82-B5F7-ACE1FDE2A891}" type="slidenum">
              <a:rPr lang="en-US" altLang="en-US"/>
              <a:pPr>
                <a:defRPr/>
              </a:pPr>
              <a:t>‹#›</a:t>
            </a:fld>
            <a:endParaRPr lang="en-US" altLang="en-US"/>
          </a:p>
        </p:txBody>
      </p:sp>
      <p:sp>
        <p:nvSpPr>
          <p:cNvPr id="14379" name="Rectangle 43">
            <a:extLst>
              <a:ext uri="{FF2B5EF4-FFF2-40B4-BE49-F238E27FC236}">
                <a16:creationId xmlns:a16="http://schemas.microsoft.com/office/drawing/2014/main" id="{01ADE894-FE81-9D69-4B3C-E91B14521426}"/>
              </a:ext>
            </a:extLst>
          </p:cNvPr>
          <p:cNvSpPr>
            <a:spLocks noGrp="1" noChangeArrowheads="1"/>
          </p:cNvSpPr>
          <p:nvPr>
            <p:ph type="body" idx="1"/>
          </p:nvPr>
        </p:nvSpPr>
        <p:spPr bwMode="auto">
          <a:xfrm>
            <a:off x="609441" y="1600201"/>
            <a:ext cx="10969943"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568575014"/>
      </p:ext>
    </p:extLst>
  </p:cSld>
  <p:clrMap bg1="dk2" tx1="lt1" bg2="dk1" tx2="lt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 id="2147484185" r:id="rId12"/>
    <p:sldLayoutId id="2147484186" r:id="rId13"/>
    <p:sldLayoutId id="2147484187" r:id="rId14"/>
    <p:sldLayoutId id="2147484188" r:id="rId15"/>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2"/>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1026" name="Text Placeholder 8">
            <a:extLst>
              <a:ext uri="{FF2B5EF4-FFF2-40B4-BE49-F238E27FC236}">
                <a16:creationId xmlns:a16="http://schemas.microsoft.com/office/drawing/2014/main" id="{E18FC525-C18F-95FC-E833-AFA515DE0380}"/>
              </a:ext>
            </a:extLst>
          </p:cNvPr>
          <p:cNvSpPr>
            <a:spLocks noGrp="1"/>
          </p:cNvSpPr>
          <p:nvPr>
            <p:ph type="body" idx="1"/>
          </p:nvPr>
        </p:nvSpPr>
        <p:spPr bwMode="auto">
          <a:xfrm>
            <a:off x="609441" y="1447800"/>
            <a:ext cx="10969943"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a:extLst>
              <a:ext uri="{FF2B5EF4-FFF2-40B4-BE49-F238E27FC236}">
                <a16:creationId xmlns:a16="http://schemas.microsoft.com/office/drawing/2014/main" id="{F3DDF58F-AF89-7177-B2BD-B105C06631DB}"/>
              </a:ext>
            </a:extLst>
          </p:cNvPr>
          <p:cNvSpPr>
            <a:spLocks noGrp="1"/>
          </p:cNvSpPr>
          <p:nvPr>
            <p:ph type="dt" sz="half" idx="2"/>
          </p:nvPr>
        </p:nvSpPr>
        <p:spPr>
          <a:xfrm>
            <a:off x="7719589" y="6203951"/>
            <a:ext cx="3453500" cy="384175"/>
          </a:xfrm>
          <a:prstGeom prst="rect">
            <a:avLst/>
          </a:prstGeom>
        </p:spPr>
        <p:txBody>
          <a:bodyPr vert="horz" anchor="ctr" anchorCtr="0"/>
          <a:lstStyle>
            <a:lvl1pPr algn="l" eaLnBrk="1" latinLnBrk="0" hangingPunct="1">
              <a:defRPr kumimoji="0" sz="1200">
                <a:solidFill>
                  <a:schemeClr val="tx2"/>
                </a:solidFill>
                <a:latin typeface="Arial" charset="0"/>
                <a:cs typeface="+mn-cs"/>
              </a:defRPr>
            </a:lvl1pPr>
          </a:lstStyle>
          <a:p>
            <a:pPr>
              <a:defRPr/>
            </a:pPr>
            <a:endParaRPr lang="en-US"/>
          </a:p>
        </p:txBody>
      </p:sp>
      <p:sp>
        <p:nvSpPr>
          <p:cNvPr id="10" name="Footer Placeholder 9">
            <a:extLst>
              <a:ext uri="{FF2B5EF4-FFF2-40B4-BE49-F238E27FC236}">
                <a16:creationId xmlns:a16="http://schemas.microsoft.com/office/drawing/2014/main" id="{5B049D05-EC34-3C16-EDF5-4C2B5A27E7A5}"/>
              </a:ext>
            </a:extLst>
          </p:cNvPr>
          <p:cNvSpPr>
            <a:spLocks noGrp="1"/>
          </p:cNvSpPr>
          <p:nvPr>
            <p:ph type="ftr" sz="quarter" idx="3"/>
          </p:nvPr>
        </p:nvSpPr>
        <p:spPr>
          <a:xfrm>
            <a:off x="2844059" y="6203951"/>
            <a:ext cx="4773956" cy="384175"/>
          </a:xfrm>
          <a:prstGeom prst="rect">
            <a:avLst/>
          </a:prstGeom>
        </p:spPr>
        <p:txBody>
          <a:bodyPr vert="horz" anchor="ctr" anchorCtr="0"/>
          <a:lstStyle>
            <a:lvl1pPr algn="r" eaLnBrk="1" latinLnBrk="0" hangingPunct="1">
              <a:defRPr kumimoji="0" sz="1200">
                <a:solidFill>
                  <a:schemeClr val="tx2"/>
                </a:solidFill>
                <a:latin typeface="Arial" charset="0"/>
                <a:cs typeface="+mn-cs"/>
              </a:defRPr>
            </a:lvl1pPr>
          </a:lstStyle>
          <a:p>
            <a:pPr>
              <a:defRPr/>
            </a:pPr>
            <a:endParaRPr lang="en-US"/>
          </a:p>
        </p:txBody>
      </p:sp>
      <p:sp>
        <p:nvSpPr>
          <p:cNvPr id="22" name="Slide Number Placeholder 21">
            <a:extLst>
              <a:ext uri="{FF2B5EF4-FFF2-40B4-BE49-F238E27FC236}">
                <a16:creationId xmlns:a16="http://schemas.microsoft.com/office/drawing/2014/main" id="{979BDDC6-2A35-6326-2CC5-1498466F4599}"/>
              </a:ext>
            </a:extLst>
          </p:cNvPr>
          <p:cNvSpPr>
            <a:spLocks noGrp="1"/>
          </p:cNvSpPr>
          <p:nvPr>
            <p:ph type="sldNum" sz="quarter" idx="4"/>
          </p:nvPr>
        </p:nvSpPr>
        <p:spPr>
          <a:xfrm>
            <a:off x="11211180" y="6181725"/>
            <a:ext cx="812588"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a:solidFill>
                  <a:schemeClr val="tx2"/>
                </a:solidFill>
                <a:latin typeface="Arial" panose="020B0604020202020204" pitchFamily="34" charset="0"/>
              </a:defRPr>
            </a:lvl1pPr>
          </a:lstStyle>
          <a:p>
            <a:pPr>
              <a:defRPr/>
            </a:pPr>
            <a:fld id="{95095513-4B61-4387-82FF-EB1DC7A414B8}" type="slidenum">
              <a:rPr lang="en-US" altLang="en-US"/>
              <a:pPr>
                <a:defRPr/>
              </a:pPr>
              <a:t>‹#›</a:t>
            </a:fld>
            <a:endParaRPr lang="en-US" altLang="en-US"/>
          </a:p>
        </p:txBody>
      </p:sp>
      <p:sp>
        <p:nvSpPr>
          <p:cNvPr id="5" name="Title Placeholder 4">
            <a:extLst>
              <a:ext uri="{FF2B5EF4-FFF2-40B4-BE49-F238E27FC236}">
                <a16:creationId xmlns:a16="http://schemas.microsoft.com/office/drawing/2014/main" id="{C27CCA98-E6D2-0D0F-07A3-4E6724BCB68C}"/>
              </a:ext>
            </a:extLst>
          </p:cNvPr>
          <p:cNvSpPr>
            <a:spLocks noGrp="1"/>
          </p:cNvSpPr>
          <p:nvPr>
            <p:ph type="title"/>
          </p:nvPr>
        </p:nvSpPr>
        <p:spPr>
          <a:xfrm>
            <a:off x="609441" y="152400"/>
            <a:ext cx="10969943" cy="1219200"/>
          </a:xfrm>
          <a:prstGeom prst="rect">
            <a:avLst/>
          </a:prstGeom>
          <a:ln w="6350" cap="rnd">
            <a:noFill/>
          </a:ln>
        </p:spPr>
        <p:txBody>
          <a:bodyPr vert="horz" anchor="b" anchorCtr="0">
            <a:normAutofit/>
          </a:bodyPr>
          <a:lstStyle/>
          <a:p>
            <a:r>
              <a:rPr lang="en-US" dirty="0"/>
              <a:t>Click to edit Master title style</a:t>
            </a:r>
          </a:p>
        </p:txBody>
      </p:sp>
    </p:spTree>
    <p:extLst>
      <p:ext uri="{BB962C8B-B14F-4D97-AF65-F5344CB8AC3E}">
        <p14:creationId xmlns:p14="http://schemas.microsoft.com/office/powerpoint/2010/main" val="3682201041"/>
      </p:ext>
    </p:extLst>
  </p:cSld>
  <p:clrMap bg1="dk1" tx1="lt1" bg2="dk2" tx2="lt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Lst>
  <p:hf hdr="0" ftr="0" dt="0"/>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chemeClr val="bg1"/>
          </a:solidFill>
          <a:latin typeface="Constantia" panose="02030602050306030303" pitchFamily="18" charset="0"/>
        </a:defRPr>
      </a:lvl2pPr>
      <a:lvl3pPr algn="l" rtl="0" eaLnBrk="0" fontAlgn="base" hangingPunct="0">
        <a:spcBef>
          <a:spcPct val="0"/>
        </a:spcBef>
        <a:spcAft>
          <a:spcPct val="0"/>
        </a:spcAft>
        <a:defRPr sz="4200">
          <a:solidFill>
            <a:schemeClr val="bg1"/>
          </a:solidFill>
          <a:latin typeface="Constantia" panose="02030602050306030303" pitchFamily="18" charset="0"/>
        </a:defRPr>
      </a:lvl3pPr>
      <a:lvl4pPr algn="l" rtl="0" eaLnBrk="0" fontAlgn="base" hangingPunct="0">
        <a:spcBef>
          <a:spcPct val="0"/>
        </a:spcBef>
        <a:spcAft>
          <a:spcPct val="0"/>
        </a:spcAft>
        <a:defRPr sz="4200">
          <a:solidFill>
            <a:schemeClr val="bg1"/>
          </a:solidFill>
          <a:latin typeface="Constantia" panose="02030602050306030303" pitchFamily="18" charset="0"/>
        </a:defRPr>
      </a:lvl4pPr>
      <a:lvl5pPr algn="l" rtl="0" eaLnBrk="0" fontAlgn="base" hangingPunct="0">
        <a:spcBef>
          <a:spcPct val="0"/>
        </a:spcBef>
        <a:spcAft>
          <a:spcPct val="0"/>
        </a:spcAft>
        <a:defRPr sz="4200">
          <a:solidFill>
            <a:schemeClr val="bg1"/>
          </a:solidFill>
          <a:latin typeface="Constantia" panose="02030602050306030303" pitchFamily="18" charset="0"/>
        </a:defRPr>
      </a:lvl5pPr>
      <a:lvl6pPr marL="457200" algn="l" rtl="0" fontAlgn="base">
        <a:spcBef>
          <a:spcPct val="0"/>
        </a:spcBef>
        <a:spcAft>
          <a:spcPct val="0"/>
        </a:spcAft>
        <a:defRPr sz="4200">
          <a:solidFill>
            <a:schemeClr val="bg1"/>
          </a:solidFill>
          <a:latin typeface="Constantia" panose="02030602050306030303" pitchFamily="18" charset="0"/>
        </a:defRPr>
      </a:lvl6pPr>
      <a:lvl7pPr marL="914400" algn="l" rtl="0" fontAlgn="base">
        <a:spcBef>
          <a:spcPct val="0"/>
        </a:spcBef>
        <a:spcAft>
          <a:spcPct val="0"/>
        </a:spcAft>
        <a:defRPr sz="4200">
          <a:solidFill>
            <a:schemeClr val="bg1"/>
          </a:solidFill>
          <a:latin typeface="Constantia" panose="02030602050306030303" pitchFamily="18" charset="0"/>
        </a:defRPr>
      </a:lvl7pPr>
      <a:lvl8pPr marL="1371600" algn="l" rtl="0" fontAlgn="base">
        <a:spcBef>
          <a:spcPct val="0"/>
        </a:spcBef>
        <a:spcAft>
          <a:spcPct val="0"/>
        </a:spcAft>
        <a:defRPr sz="4200">
          <a:solidFill>
            <a:schemeClr val="bg1"/>
          </a:solidFill>
          <a:latin typeface="Constantia" panose="02030602050306030303" pitchFamily="18" charset="0"/>
        </a:defRPr>
      </a:lvl8pPr>
      <a:lvl9pPr marL="1828800" algn="l" rtl="0" fontAlgn="base">
        <a:spcBef>
          <a:spcPct val="0"/>
        </a:spcBef>
        <a:spcAft>
          <a:spcPct val="0"/>
        </a:spcAft>
        <a:defRPr sz="4200">
          <a:solidFill>
            <a:schemeClr val="bg1"/>
          </a:solidFill>
          <a:latin typeface="Constantia" panose="02030602050306030303"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bg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bg1"/>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bg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bg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bg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6.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5" descr="Wooden library">
            <a:extLst>
              <a:ext uri="{FF2B5EF4-FFF2-40B4-BE49-F238E27FC236}">
                <a16:creationId xmlns:a16="http://schemas.microsoft.com/office/drawing/2014/main" id="{B2CFDBFB-F04E-9E7A-5F81-0667FBC14334}"/>
              </a:ext>
            </a:extLst>
          </p:cNvPr>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saturation sat="140000"/>
                    </a14:imgEffect>
                    <a14:imgEffect>
                      <a14:brightnessContrast bright="-60000" contrast="-10000"/>
                    </a14:imgEffect>
                  </a14:imgLayer>
                </a14:imgProps>
              </a:ext>
              <a:ext uri="{28A0092B-C50C-407E-A947-70E740481C1C}">
                <a14:useLocalDpi xmlns:a14="http://schemas.microsoft.com/office/drawing/2010/main"/>
              </a:ext>
            </a:extLst>
          </a:blip>
          <a:srcRect/>
          <a:stretch/>
        </p:blipFill>
        <p:spPr>
          <a:xfrm>
            <a:off x="-1" y="6927"/>
            <a:ext cx="12188825" cy="6858000"/>
          </a:xfrm>
        </p:spPr>
      </p:pic>
      <p:sp>
        <p:nvSpPr>
          <p:cNvPr id="3" name="Title 2">
            <a:extLst>
              <a:ext uri="{FF2B5EF4-FFF2-40B4-BE49-F238E27FC236}">
                <a16:creationId xmlns:a16="http://schemas.microsoft.com/office/drawing/2014/main" id="{44A635A2-CC0C-270C-AC8A-59116BD6AE1E}"/>
              </a:ext>
            </a:extLst>
          </p:cNvPr>
          <p:cNvSpPr>
            <a:spLocks noGrp="1"/>
          </p:cNvSpPr>
          <p:nvPr>
            <p:ph type="title"/>
          </p:nvPr>
        </p:nvSpPr>
        <p:spPr>
          <a:xfrm>
            <a:off x="150812" y="2743200"/>
            <a:ext cx="11963400" cy="1627632"/>
          </a:xfrm>
        </p:spPr>
        <p:txBody>
          <a:bodyPr/>
          <a:lstStyle/>
          <a:p>
            <a:r>
              <a:rPr lang="en-US" dirty="0"/>
              <a:t>THE CHRISTIAN CHURCH 4</a:t>
            </a:r>
          </a:p>
        </p:txBody>
      </p:sp>
      <p:sp>
        <p:nvSpPr>
          <p:cNvPr id="6" name="Text Placeholder 5">
            <a:extLst>
              <a:ext uri="{FF2B5EF4-FFF2-40B4-BE49-F238E27FC236}">
                <a16:creationId xmlns:a16="http://schemas.microsoft.com/office/drawing/2014/main" id="{0E430ABE-5769-388C-63FF-B1EA6AB45373}"/>
              </a:ext>
            </a:extLst>
          </p:cNvPr>
          <p:cNvSpPr>
            <a:spLocks noGrp="1"/>
          </p:cNvSpPr>
          <p:nvPr>
            <p:ph type="body" idx="1"/>
          </p:nvPr>
        </p:nvSpPr>
        <p:spPr>
          <a:xfrm>
            <a:off x="1380679" y="4370832"/>
            <a:ext cx="9427464" cy="1627632"/>
          </a:xfrm>
        </p:spPr>
        <p:txBody>
          <a:bodyPr>
            <a:normAutofit lnSpcReduction="10000"/>
          </a:bodyPr>
          <a:lstStyle/>
          <a:p>
            <a:r>
              <a:rPr lang="en-US" sz="3300" dirty="0"/>
              <a:t>Its peoples,  theologies,  and practices</a:t>
            </a:r>
          </a:p>
          <a:p>
            <a:r>
              <a:rPr lang="en-US" sz="3300" cap="none" dirty="0">
                <a:latin typeface="Aptos" panose="020B0004020202020204" pitchFamily="34" charset="0"/>
                <a:cs typeface="Gill Sans" panose="020B0502020104020203"/>
              </a:rPr>
              <a:t>A Short History</a:t>
            </a:r>
          </a:p>
          <a:p>
            <a:endParaRPr lang="en-US" cap="none" dirty="0">
              <a:latin typeface="Aptos" panose="020B0004020202020204" pitchFamily="34" charset="0"/>
              <a:cs typeface="Gill Sans" panose="020B0502020104020203"/>
            </a:endParaRPr>
          </a:p>
          <a:p>
            <a:r>
              <a:rPr lang="en-US" cap="none" dirty="0">
                <a:latin typeface="Aptos" panose="020B0004020202020204" pitchFamily="34" charset="0"/>
                <a:cs typeface="Gill Sans" panose="020B0502020104020203"/>
              </a:rPr>
              <a:t>PART 1: From the Apostles to the Renaissance</a:t>
            </a:r>
          </a:p>
          <a:p>
            <a:endParaRPr lang="en-US" dirty="0"/>
          </a:p>
        </p:txBody>
      </p:sp>
    </p:spTree>
    <p:extLst>
      <p:ext uri="{BB962C8B-B14F-4D97-AF65-F5344CB8AC3E}">
        <p14:creationId xmlns:p14="http://schemas.microsoft.com/office/powerpoint/2010/main" val="379645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970629A-FA05-4C10-B96B-ACB13DE13183}"/>
              </a:ext>
            </a:extLst>
          </p:cNvPr>
          <p:cNvSpPr>
            <a:spLocks noGrp="1"/>
          </p:cNvSpPr>
          <p:nvPr>
            <p:ph type="body" sz="half" idx="2"/>
          </p:nvPr>
        </p:nvSpPr>
        <p:spPr/>
        <p:txBody>
          <a:bodyPr/>
          <a:lstStyle/>
          <a:p>
            <a:endParaRPr lang="en-US" dirty="0"/>
          </a:p>
        </p:txBody>
      </p:sp>
      <p:sp>
        <p:nvSpPr>
          <p:cNvPr id="5" name="Footer Placeholder 4">
            <a:extLst>
              <a:ext uri="{FF2B5EF4-FFF2-40B4-BE49-F238E27FC236}">
                <a16:creationId xmlns:a16="http://schemas.microsoft.com/office/drawing/2014/main" id="{7C28958D-2945-7369-6F5E-8D6C861BD36E}"/>
              </a:ext>
            </a:extLst>
          </p:cNvPr>
          <p:cNvSpPr>
            <a:spLocks noGrp="1"/>
          </p:cNvSpPr>
          <p:nvPr>
            <p:ph type="ftr" sz="quarter" idx="11"/>
          </p:nvPr>
        </p:nvSpPr>
        <p:spPr/>
        <p:txBody>
          <a:bodyPr/>
          <a:lstStyle/>
          <a:p>
            <a:r>
              <a:rPr lang="en-US"/>
              <a:t>CLASSICAL LITERATURE</a:t>
            </a:r>
            <a:endParaRPr lang="en-US" dirty="0"/>
          </a:p>
        </p:txBody>
      </p:sp>
      <p:sp>
        <p:nvSpPr>
          <p:cNvPr id="6" name="Slide Number Placeholder 5">
            <a:extLst>
              <a:ext uri="{FF2B5EF4-FFF2-40B4-BE49-F238E27FC236}">
                <a16:creationId xmlns:a16="http://schemas.microsoft.com/office/drawing/2014/main" id="{3D0880AF-E569-ACA2-A900-43D29F9285F0}"/>
              </a:ext>
            </a:extLst>
          </p:cNvPr>
          <p:cNvSpPr>
            <a:spLocks noGrp="1"/>
          </p:cNvSpPr>
          <p:nvPr>
            <p:ph type="sldNum" sz="quarter" idx="12"/>
          </p:nvPr>
        </p:nvSpPr>
        <p:spPr/>
        <p:txBody>
          <a:bodyPr/>
          <a:lstStyle/>
          <a:p>
            <a:fld id="{DF28FB93-0A08-4E7D-8E63-9EFA29F1E093}" type="slidenum">
              <a:rPr lang="en-US" smtClean="0"/>
              <a:pPr/>
              <a:t>10</a:t>
            </a:fld>
            <a:endParaRPr lang="en-US" dirty="0"/>
          </a:p>
        </p:txBody>
      </p:sp>
      <p:sp>
        <p:nvSpPr>
          <p:cNvPr id="133122" name="Rectangle 2">
            <a:extLst>
              <a:ext uri="{FF2B5EF4-FFF2-40B4-BE49-F238E27FC236}">
                <a16:creationId xmlns:a16="http://schemas.microsoft.com/office/drawing/2014/main" id="{B52F383E-51A9-4066-C9E8-714BCF1B72B4}"/>
              </a:ext>
            </a:extLst>
          </p:cNvPr>
          <p:cNvSpPr txBox="1">
            <a:spLocks noChangeArrowheads="1"/>
          </p:cNvSpPr>
          <p:nvPr/>
        </p:nvSpPr>
        <p:spPr bwMode="auto">
          <a:xfrm>
            <a:off x="470940" y="228600"/>
            <a:ext cx="6952387" cy="914400"/>
          </a:xfrm>
          <a:prstGeom prst="rect">
            <a:avLst/>
          </a:prstGeom>
          <a:ln w="9525" cap="rnd">
            <a:noFill/>
          </a:ln>
        </p:spPr>
        <p:txBody>
          <a:bodyPr vert="horz" wrap="square" lIns="91440" tIns="45720" rIns="91440" bIns="45720" numCol="1" rtlCol="0" anchor="b" anchorCtr="0" compatLnSpc="1">
            <a:prstTxWarp prst="textNoShape">
              <a:avLst/>
            </a:prstTxWarp>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chemeClr val="bg1"/>
                </a:solidFill>
                <a:latin typeface="Constantia" panose="02030602050306030303" pitchFamily="18" charset="0"/>
              </a:defRPr>
            </a:lvl2pPr>
            <a:lvl3pPr algn="l" rtl="0" eaLnBrk="0" fontAlgn="base" hangingPunct="0">
              <a:spcBef>
                <a:spcPct val="0"/>
              </a:spcBef>
              <a:spcAft>
                <a:spcPct val="0"/>
              </a:spcAft>
              <a:defRPr sz="4200">
                <a:solidFill>
                  <a:schemeClr val="bg1"/>
                </a:solidFill>
                <a:latin typeface="Constantia" panose="02030602050306030303" pitchFamily="18" charset="0"/>
              </a:defRPr>
            </a:lvl3pPr>
            <a:lvl4pPr algn="l" rtl="0" eaLnBrk="0" fontAlgn="base" hangingPunct="0">
              <a:spcBef>
                <a:spcPct val="0"/>
              </a:spcBef>
              <a:spcAft>
                <a:spcPct val="0"/>
              </a:spcAft>
              <a:defRPr sz="4200">
                <a:solidFill>
                  <a:schemeClr val="bg1"/>
                </a:solidFill>
                <a:latin typeface="Constantia" panose="02030602050306030303" pitchFamily="18" charset="0"/>
              </a:defRPr>
            </a:lvl4pPr>
            <a:lvl5pPr algn="l" rtl="0" eaLnBrk="0" fontAlgn="base" hangingPunct="0">
              <a:spcBef>
                <a:spcPct val="0"/>
              </a:spcBef>
              <a:spcAft>
                <a:spcPct val="0"/>
              </a:spcAft>
              <a:defRPr sz="4200">
                <a:solidFill>
                  <a:schemeClr val="bg1"/>
                </a:solidFill>
                <a:latin typeface="Constantia" panose="02030602050306030303" pitchFamily="18" charset="0"/>
              </a:defRPr>
            </a:lvl5pPr>
            <a:lvl6pPr marL="457200" algn="l" rtl="0" fontAlgn="base">
              <a:spcBef>
                <a:spcPct val="0"/>
              </a:spcBef>
              <a:spcAft>
                <a:spcPct val="0"/>
              </a:spcAft>
              <a:defRPr sz="4200">
                <a:solidFill>
                  <a:schemeClr val="bg1"/>
                </a:solidFill>
                <a:latin typeface="Constantia" panose="02030602050306030303" pitchFamily="18" charset="0"/>
              </a:defRPr>
            </a:lvl6pPr>
            <a:lvl7pPr marL="914400" algn="l" rtl="0" fontAlgn="base">
              <a:spcBef>
                <a:spcPct val="0"/>
              </a:spcBef>
              <a:spcAft>
                <a:spcPct val="0"/>
              </a:spcAft>
              <a:defRPr sz="4200">
                <a:solidFill>
                  <a:schemeClr val="bg1"/>
                </a:solidFill>
                <a:latin typeface="Constantia" panose="02030602050306030303" pitchFamily="18" charset="0"/>
              </a:defRPr>
            </a:lvl7pPr>
            <a:lvl8pPr marL="1371600" algn="l" rtl="0" fontAlgn="base">
              <a:spcBef>
                <a:spcPct val="0"/>
              </a:spcBef>
              <a:spcAft>
                <a:spcPct val="0"/>
              </a:spcAft>
              <a:defRPr sz="4200">
                <a:solidFill>
                  <a:schemeClr val="bg1"/>
                </a:solidFill>
                <a:latin typeface="Constantia" panose="02030602050306030303" pitchFamily="18" charset="0"/>
              </a:defRPr>
            </a:lvl8pPr>
            <a:lvl9pPr marL="1828800" algn="l" rtl="0" fontAlgn="base">
              <a:spcBef>
                <a:spcPct val="0"/>
              </a:spcBef>
              <a:spcAft>
                <a:spcPct val="0"/>
              </a:spcAft>
              <a:defRPr sz="4200">
                <a:solidFill>
                  <a:schemeClr val="bg1"/>
                </a:solidFill>
                <a:latin typeface="Constantia" panose="02030602050306030303" pitchFamily="18" charset="0"/>
              </a:defRPr>
            </a:lvl9pPr>
          </a:lstStyle>
          <a:p>
            <a:pPr eaLnBrk="1" hangingPunct="1">
              <a:defRPr/>
            </a:pPr>
            <a:r>
              <a:rPr lang="en-US" altLang="en-US" sz="4800" dirty="0">
                <a:ln>
                  <a:noFill/>
                </a:ln>
                <a:solidFill>
                  <a:srgbClr val="C00000"/>
                </a:solidFill>
                <a:effectLst/>
              </a:rPr>
              <a:t>THE WYCLIF BIBLE</a:t>
            </a:r>
          </a:p>
        </p:txBody>
      </p:sp>
      <p:sp>
        <p:nvSpPr>
          <p:cNvPr id="7" name="Rectangle 3">
            <a:extLst>
              <a:ext uri="{FF2B5EF4-FFF2-40B4-BE49-F238E27FC236}">
                <a16:creationId xmlns:a16="http://schemas.microsoft.com/office/drawing/2014/main" id="{01A987D8-5806-B33A-BE52-D3B7CD6D9011}"/>
              </a:ext>
            </a:extLst>
          </p:cNvPr>
          <p:cNvSpPr txBox="1">
            <a:spLocks/>
          </p:cNvSpPr>
          <p:nvPr/>
        </p:nvSpPr>
        <p:spPr bwMode="auto">
          <a:xfrm>
            <a:off x="520655" y="1143001"/>
            <a:ext cx="6400800" cy="426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bg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bg1"/>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bg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bg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bg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273050" marR="0" lvl="0" indent="-273050" algn="l" defTabSz="914400" rtl="0" eaLnBrk="1" fontAlgn="base" latinLnBrk="0" hangingPunct="1">
              <a:lnSpc>
                <a:spcPct val="90000"/>
              </a:lnSpc>
              <a:spcBef>
                <a:spcPts val="600"/>
              </a:spcBef>
              <a:spcAft>
                <a:spcPct val="0"/>
              </a:spcAft>
              <a:buClr>
                <a:srgbClr val="F3A447"/>
              </a:buClr>
              <a:buSzPct val="85000"/>
              <a:buFont typeface="Wingdings 2" panose="05020102010507070707" pitchFamily="18" charset="2"/>
              <a:buNone/>
              <a:tabLst/>
              <a:defRPr/>
            </a:pPr>
            <a:r>
              <a:rPr kumimoji="0" lang="en-US" altLang="en-US" sz="2800" b="1" i="0" u="none" strike="noStrike" kern="1200" cap="none" spc="0" normalizeH="0" baseline="0" noProof="0" dirty="0">
                <a:ln>
                  <a:noFill/>
                </a:ln>
                <a:solidFill>
                  <a:schemeClr val="accent5">
                    <a:lumMod val="75000"/>
                  </a:schemeClr>
                </a:solidFill>
                <a:uLnTx/>
                <a:uFillTx/>
                <a:ea typeface="+mn-ea"/>
                <a:cs typeface="+mn-cs"/>
              </a:rPr>
              <a:t>With the Norman Conquest (1066), Anglo-Saxon translation faded because the Normans did not speak it and the language of Britain was shifting toward Middle English.</a:t>
            </a:r>
          </a:p>
          <a:p>
            <a:pPr marL="273050" marR="0" lvl="0" indent="-273050" algn="l" defTabSz="914400" rtl="0" eaLnBrk="1" fontAlgn="base" latinLnBrk="0" hangingPunct="1">
              <a:lnSpc>
                <a:spcPct val="90000"/>
              </a:lnSpc>
              <a:spcBef>
                <a:spcPts val="600"/>
              </a:spcBef>
              <a:spcAft>
                <a:spcPct val="0"/>
              </a:spcAft>
              <a:buClr>
                <a:srgbClr val="F3A447"/>
              </a:buClr>
              <a:buSzPct val="85000"/>
              <a:buFont typeface="Wingdings 2" panose="05020102010507070707" pitchFamily="18" charset="2"/>
              <a:buChar char=""/>
              <a:tabLst/>
              <a:defRPr/>
            </a:pPr>
            <a:r>
              <a:rPr kumimoji="0" lang="en-US" altLang="en-US" sz="2400" b="0" i="1" u="none" strike="noStrike" kern="1200" cap="none" spc="0" normalizeH="0" baseline="0" noProof="0" dirty="0">
                <a:ln>
                  <a:noFill/>
                </a:ln>
                <a:solidFill>
                  <a:schemeClr val="tx1"/>
                </a:solidFill>
                <a:uLnTx/>
                <a:uFillTx/>
                <a:ea typeface="+mn-ea"/>
                <a:cs typeface="+mn-cs"/>
              </a:rPr>
              <a:t>Wyclif, a professor at Oxford University, assisted by some scholarly friends, completed a translation of the whole Bible into Middle English in 1382.</a:t>
            </a:r>
          </a:p>
          <a:p>
            <a:pPr marL="273050" marR="0" lvl="0" indent="-273050" algn="l" defTabSz="914400" rtl="0" eaLnBrk="1" fontAlgn="base" latinLnBrk="0" hangingPunct="1">
              <a:lnSpc>
                <a:spcPct val="90000"/>
              </a:lnSpc>
              <a:spcBef>
                <a:spcPts val="600"/>
              </a:spcBef>
              <a:spcAft>
                <a:spcPct val="0"/>
              </a:spcAft>
              <a:buClr>
                <a:srgbClr val="F3A447"/>
              </a:buClr>
              <a:buSzPct val="85000"/>
              <a:buFont typeface="Wingdings 2" panose="05020102010507070707" pitchFamily="18" charset="2"/>
              <a:buChar char=""/>
              <a:tabLst/>
              <a:defRPr/>
            </a:pPr>
            <a:r>
              <a:rPr kumimoji="0" lang="en-US" altLang="en-US" sz="2400" b="0" i="1" u="none" strike="noStrike" kern="1200" cap="none" spc="0" normalizeH="0" baseline="0" noProof="0" dirty="0">
                <a:ln>
                  <a:noFill/>
                </a:ln>
                <a:solidFill>
                  <a:schemeClr val="tx1"/>
                </a:solidFill>
                <a:uLnTx/>
                <a:uFillTx/>
                <a:ea typeface="+mn-ea"/>
                <a:cs typeface="+mn-cs"/>
              </a:rPr>
              <a:t>The primary disadvantage was that this translation was made from the Latin Vulgate, so it was a translation of a translation.</a:t>
            </a:r>
          </a:p>
        </p:txBody>
      </p:sp>
      <p:pic>
        <p:nvPicPr>
          <p:cNvPr id="8" name="Picture 7">
            <a:extLst>
              <a:ext uri="{FF2B5EF4-FFF2-40B4-BE49-F238E27FC236}">
                <a16:creationId xmlns:a16="http://schemas.microsoft.com/office/drawing/2014/main" id="{F93924C9-111B-3D94-7E4A-097078AB7071}"/>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7694612" y="-31954"/>
            <a:ext cx="4494213" cy="6873912"/>
          </a:xfrm>
          <a:prstGeom prst="rect">
            <a:avLst/>
          </a:prstGeom>
        </p:spPr>
      </p:pic>
      <p:sp>
        <p:nvSpPr>
          <p:cNvPr id="9" name="Title 1">
            <a:extLst>
              <a:ext uri="{FF2B5EF4-FFF2-40B4-BE49-F238E27FC236}">
                <a16:creationId xmlns:a16="http://schemas.microsoft.com/office/drawing/2014/main" id="{EBA4EDB6-0E89-4010-38F9-048F8E9E2667}"/>
              </a:ext>
            </a:extLst>
          </p:cNvPr>
          <p:cNvSpPr>
            <a:spLocks noGrp="1"/>
          </p:cNvSpPr>
          <p:nvPr>
            <p:ph type="title"/>
          </p:nvPr>
        </p:nvSpPr>
        <p:spPr>
          <a:xfrm>
            <a:off x="1337492" y="6281447"/>
            <a:ext cx="6313442" cy="384048"/>
          </a:xfrm>
        </p:spPr>
        <p:txBody>
          <a:bodyPr>
            <a:normAutofit/>
          </a:bodyPr>
          <a:lstStyle/>
          <a:p>
            <a:pPr>
              <a:defRPr/>
            </a:pPr>
            <a:r>
              <a:rPr lang="en-US" sz="1800" cap="none" dirty="0">
                <a:latin typeface="Arial Narrow" panose="020B0606020202030204" pitchFamily="34" charset="0"/>
              </a:rPr>
              <a:t>Statue of Wyclif at Frederick’s Church, Copenhagen, Denmark</a:t>
            </a:r>
          </a:p>
        </p:txBody>
      </p:sp>
    </p:spTree>
    <p:extLst>
      <p:ext uri="{BB962C8B-B14F-4D97-AF65-F5344CB8AC3E}">
        <p14:creationId xmlns:p14="http://schemas.microsoft.com/office/powerpoint/2010/main" val="69080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9E12516F-69B8-42C1-6FDB-306328BAB8B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791E810-6CA6-04ED-5BE1-CF0FC138FCFC}"/>
              </a:ext>
            </a:extLst>
          </p:cNvPr>
          <p:cNvSpPr>
            <a:spLocks noGrp="1"/>
          </p:cNvSpPr>
          <p:nvPr>
            <p:ph type="sldNum" sz="quarter" idx="12"/>
          </p:nvPr>
        </p:nvSpPr>
        <p:spPr>
          <a:xfrm>
            <a:off x="11440678" y="6245352"/>
            <a:ext cx="673534"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pic>
        <p:nvPicPr>
          <p:cNvPr id="2" name="Picture 2" descr="Wycliffe_John_Gospel[1]">
            <a:extLst>
              <a:ext uri="{FF2B5EF4-FFF2-40B4-BE49-F238E27FC236}">
                <a16:creationId xmlns:a16="http://schemas.microsoft.com/office/drawing/2014/main" id="{7A01819F-3FEB-C893-8ADE-E7FB345FBA3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2812" y="0"/>
            <a:ext cx="407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 Box 3">
            <a:extLst>
              <a:ext uri="{FF2B5EF4-FFF2-40B4-BE49-F238E27FC236}">
                <a16:creationId xmlns:a16="http://schemas.microsoft.com/office/drawing/2014/main" id="{A8F29026-32D0-439C-41A0-C36B9EBCF62B}"/>
              </a:ext>
            </a:extLst>
          </p:cNvPr>
          <p:cNvSpPr txBox="1">
            <a:spLocks noChangeArrowheads="1"/>
          </p:cNvSpPr>
          <p:nvPr/>
        </p:nvSpPr>
        <p:spPr bwMode="auto">
          <a:xfrm>
            <a:off x="5410201" y="990600"/>
            <a:ext cx="4495800" cy="4154488"/>
          </a:xfrm>
          <a:prstGeom prst="rect">
            <a:avLst/>
          </a:prstGeom>
          <a:noFill/>
          <a:ln>
            <a:noFill/>
          </a:ln>
          <a:effectLst/>
        </p:spPr>
        <p:txBody>
          <a:bodyPr>
            <a:spAutoFit/>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50000"/>
              </a:spcBef>
              <a:spcAft>
                <a:spcPct val="0"/>
              </a:spcAft>
              <a:defRPr/>
            </a:pPr>
            <a:r>
              <a:rPr lang="en-US" altLang="en-US" sz="2400" dirty="0">
                <a:solidFill>
                  <a:srgbClr val="444D26">
                    <a:lumMod val="50000"/>
                  </a:srgbClr>
                </a:solidFill>
                <a:latin typeface="Arial" panose="020B0604020202020204" pitchFamily="34" charset="0"/>
              </a:rPr>
              <a:t>Late 14</a:t>
            </a:r>
            <a:r>
              <a:rPr lang="en-US" altLang="en-US" sz="2400" baseline="30000" dirty="0">
                <a:solidFill>
                  <a:srgbClr val="444D26">
                    <a:lumMod val="50000"/>
                  </a:srgbClr>
                </a:solidFill>
                <a:latin typeface="Arial" panose="020B0604020202020204" pitchFamily="34" charset="0"/>
              </a:rPr>
              <a:t>th</a:t>
            </a:r>
            <a:r>
              <a:rPr lang="en-US" altLang="en-US" sz="2400" dirty="0">
                <a:solidFill>
                  <a:srgbClr val="444D26">
                    <a:lumMod val="50000"/>
                  </a:srgbClr>
                </a:solidFill>
                <a:latin typeface="Arial" panose="020B0604020202020204" pitchFamily="34" charset="0"/>
              </a:rPr>
              <a:t> century page from John Wyclif’s Version (the beginning of John’s Gospel is signified by the large blue capital “I” about two-thirds of the way down the page).</a:t>
            </a:r>
          </a:p>
          <a:p>
            <a:pPr fontAlgn="base">
              <a:spcBef>
                <a:spcPct val="50000"/>
              </a:spcBef>
              <a:spcAft>
                <a:spcPct val="0"/>
              </a:spcAft>
              <a:defRPr/>
            </a:pPr>
            <a:endParaRPr lang="en-US" altLang="en-US" sz="2400" dirty="0">
              <a:solidFill>
                <a:srgbClr val="444D26">
                  <a:lumMod val="50000"/>
                </a:srgbClr>
              </a:solidFill>
              <a:latin typeface="Arial" panose="020B0604020202020204" pitchFamily="34" charset="0"/>
            </a:endParaRPr>
          </a:p>
          <a:p>
            <a:pPr fontAlgn="base">
              <a:spcBef>
                <a:spcPct val="50000"/>
              </a:spcBef>
              <a:spcAft>
                <a:spcPct val="0"/>
              </a:spcAft>
              <a:defRPr/>
            </a:pPr>
            <a:r>
              <a:rPr lang="en-US" altLang="en-US" sz="2400" dirty="0">
                <a:solidFill>
                  <a:srgbClr val="444D26">
                    <a:lumMod val="50000"/>
                  </a:srgbClr>
                </a:solidFill>
                <a:latin typeface="Arial" panose="020B0604020202020204" pitchFamily="34" charset="0"/>
              </a:rPr>
              <a:t>This edition was pocket-sized and probably was used by a traveling (Lollard) preacher.</a:t>
            </a:r>
            <a:endParaRPr lang="en-US" altLang="en-US" sz="2400" i="1" dirty="0">
              <a:solidFill>
                <a:srgbClr val="444D26">
                  <a:lumMod val="50000"/>
                </a:srgbClr>
              </a:solidFill>
              <a:latin typeface="Book Antiqua" panose="02040602050305030304" pitchFamily="18" charset="0"/>
            </a:endParaRPr>
          </a:p>
        </p:txBody>
      </p:sp>
      <p:sp>
        <p:nvSpPr>
          <p:cNvPr id="14340" name="Text Box 4">
            <a:extLst>
              <a:ext uri="{FF2B5EF4-FFF2-40B4-BE49-F238E27FC236}">
                <a16:creationId xmlns:a16="http://schemas.microsoft.com/office/drawing/2014/main" id="{03F31183-7FAF-7A6B-570A-5A44F4CF1463}"/>
              </a:ext>
            </a:extLst>
          </p:cNvPr>
          <p:cNvSpPr txBox="1">
            <a:spLocks noChangeArrowheads="1"/>
          </p:cNvSpPr>
          <p:nvPr/>
        </p:nvSpPr>
        <p:spPr bwMode="auto">
          <a:xfrm>
            <a:off x="5256212" y="6107239"/>
            <a:ext cx="1676400" cy="366713"/>
          </a:xfrm>
          <a:prstGeom prst="rect">
            <a:avLst/>
          </a:prstGeom>
          <a:noFill/>
          <a:ln>
            <a:noFill/>
          </a:ln>
          <a:effectLst/>
        </p:spPr>
        <p:txBody>
          <a:bodyPr>
            <a:spAutoFit/>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fontAlgn="base">
              <a:spcBef>
                <a:spcPct val="50000"/>
              </a:spcBef>
              <a:spcAft>
                <a:spcPct val="0"/>
              </a:spcAft>
              <a:defRPr/>
            </a:pPr>
            <a:r>
              <a:rPr lang="en-US" altLang="en-US" sz="1800" dirty="0">
                <a:solidFill>
                  <a:srgbClr val="444D26">
                    <a:lumMod val="50000"/>
                  </a:srgbClr>
                </a:solidFill>
                <a:latin typeface="Arial" panose="020B0604020202020204" pitchFamily="34" charset="0"/>
              </a:rPr>
              <a:t>Public Domain</a:t>
            </a:r>
          </a:p>
        </p:txBody>
      </p:sp>
    </p:spTree>
    <p:extLst>
      <p:ext uri="{BB962C8B-B14F-4D97-AF65-F5344CB8AC3E}">
        <p14:creationId xmlns:p14="http://schemas.microsoft.com/office/powerpoint/2010/main" val="44519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173B6028-CBE6-DBB2-3AFC-9CC158E66522}"/>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58544BC-CB05-BB2D-45D2-D3B2BE7766D6}"/>
              </a:ext>
            </a:extLst>
          </p:cNvPr>
          <p:cNvSpPr>
            <a:spLocks noGrp="1"/>
          </p:cNvSpPr>
          <p:nvPr>
            <p:ph type="sldNum" sz="quarter" idx="12"/>
          </p:nvPr>
        </p:nvSpPr>
        <p:spPr>
          <a:xfrm>
            <a:off x="11428412" y="6245352"/>
            <a:ext cx="6858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
        <p:nvSpPr>
          <p:cNvPr id="10" name="TextBox 9">
            <a:extLst>
              <a:ext uri="{FF2B5EF4-FFF2-40B4-BE49-F238E27FC236}">
                <a16:creationId xmlns:a16="http://schemas.microsoft.com/office/drawing/2014/main" id="{96E7B7F9-7338-3A97-74B8-42C55255F2B7}"/>
              </a:ext>
            </a:extLst>
          </p:cNvPr>
          <p:cNvSpPr txBox="1"/>
          <p:nvPr/>
        </p:nvSpPr>
        <p:spPr>
          <a:xfrm>
            <a:off x="836612" y="990600"/>
            <a:ext cx="10515600" cy="4693593"/>
          </a:xfrm>
          <a:prstGeom prst="rect">
            <a:avLst/>
          </a:prstGeom>
          <a:noFill/>
        </p:spPr>
        <p:txBody>
          <a:bodyPr wrap="square">
            <a:spAutoFit/>
          </a:bodyPr>
          <a:lstStyle/>
          <a:p>
            <a:pPr marL="273050" marR="0" lvl="0" indent="-273050" algn="l" defTabSz="914400" rtl="0" eaLnBrk="1" fontAlgn="base" latinLnBrk="0" hangingPunct="1">
              <a:lnSpc>
                <a:spcPct val="90000"/>
              </a:lnSpc>
              <a:spcBef>
                <a:spcPts val="600"/>
              </a:spcBef>
              <a:spcAft>
                <a:spcPct val="0"/>
              </a:spcAft>
              <a:buClr>
                <a:srgbClr val="F3A447"/>
              </a:buClr>
              <a:buSzPct val="85000"/>
              <a:buFont typeface="Wingdings 2" panose="05020102010507070707" pitchFamily="18" charset="2"/>
              <a:buNone/>
              <a:tabLst/>
              <a:defRPr/>
            </a:pP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“These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thingis</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Jesus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spak</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and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whanne</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he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hadde</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cast up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hise</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eyen</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into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hevene</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he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seide</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‘Fadir, the our cometh;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clarifie</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thi</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sone, that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thi</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sone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clarifie</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thee; as thou hast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yovun</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to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hym</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power on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ech</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fleische</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that al thing that thou hast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yovun</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to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hym</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he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yyve</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to hem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everlastynge</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liif</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And this is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everlastynge</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liif</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that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thei</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knowe</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thee very God </a:t>
            </a:r>
            <a:r>
              <a:rPr kumimoji="0" lang="en-US" altLang="en-US" sz="3200" b="0" i="1" u="none" strike="noStrike" kern="1200" cap="none" spc="0" normalizeH="0" baseline="0" noProof="0" dirty="0" err="1">
                <a:ln>
                  <a:noFill/>
                </a:ln>
                <a:solidFill>
                  <a:srgbClr val="444D26">
                    <a:lumMod val="50000"/>
                  </a:srgbClr>
                </a:solidFill>
                <a:effectLst/>
                <a:uLnTx/>
                <a:uFillTx/>
                <a:latin typeface="Constantia"/>
                <a:ea typeface="+mn-ea"/>
                <a:cs typeface="+mn-cs"/>
              </a:rPr>
              <a:t>aloone</a:t>
            </a:r>
            <a:r>
              <a:rPr kumimoji="0" lang="en-US" altLang="en-US" sz="3200" b="0" i="1" u="none" strike="noStrike" kern="1200" cap="none" spc="0" normalizeH="0" baseline="0" noProof="0" dirty="0">
                <a:ln>
                  <a:noFill/>
                </a:ln>
                <a:solidFill>
                  <a:srgbClr val="444D26">
                    <a:lumMod val="50000"/>
                  </a:srgbClr>
                </a:solidFill>
                <a:effectLst/>
                <a:uLnTx/>
                <a:uFillTx/>
                <a:latin typeface="Constantia"/>
                <a:ea typeface="+mn-ea"/>
                <a:cs typeface="+mn-cs"/>
              </a:rPr>
              <a:t>, and whom thou has sent, Jesu Christ.”</a:t>
            </a:r>
          </a:p>
          <a:p>
            <a:pPr marL="273050" marR="0" lvl="0" indent="-273050" algn="l" defTabSz="914400" rtl="0" eaLnBrk="1" fontAlgn="base" latinLnBrk="0" hangingPunct="1">
              <a:lnSpc>
                <a:spcPct val="90000"/>
              </a:lnSpc>
              <a:spcBef>
                <a:spcPts val="600"/>
              </a:spcBef>
              <a:spcAft>
                <a:spcPct val="0"/>
              </a:spcAft>
              <a:buClr>
                <a:srgbClr val="F3A447"/>
              </a:buClr>
              <a:buSzPct val="85000"/>
              <a:buFont typeface="Wingdings 2" panose="05020102010507070707" pitchFamily="18" charset="2"/>
              <a:buNone/>
              <a:tabLst/>
              <a:defRPr/>
            </a:pPr>
            <a:endParaRPr kumimoji="0" lang="en-US" altLang="en-US" sz="2600" b="0" i="1" u="none" strike="noStrike" kern="1200" cap="none" spc="0" normalizeH="0" baseline="0" noProof="0" dirty="0">
              <a:ln>
                <a:noFill/>
              </a:ln>
              <a:solidFill>
                <a:srgbClr val="444D26">
                  <a:lumMod val="50000"/>
                </a:srgbClr>
              </a:solidFill>
              <a:effectLst/>
              <a:uLnTx/>
              <a:uFillTx/>
              <a:latin typeface="Constantia"/>
              <a:ea typeface="+mn-ea"/>
              <a:cs typeface="+mn-cs"/>
            </a:endParaRPr>
          </a:p>
          <a:p>
            <a:pPr marL="273050" marR="0" lvl="0" indent="-273050" algn="r" defTabSz="914400" rtl="0" eaLnBrk="1" fontAlgn="base" latinLnBrk="0" hangingPunct="1">
              <a:lnSpc>
                <a:spcPct val="90000"/>
              </a:lnSpc>
              <a:spcBef>
                <a:spcPts val="600"/>
              </a:spcBef>
              <a:spcAft>
                <a:spcPct val="0"/>
              </a:spcAft>
              <a:buClr>
                <a:srgbClr val="F3A447"/>
              </a:buClr>
              <a:buSzPct val="85000"/>
              <a:buFont typeface="Wingdings 2" panose="05020102010507070707" pitchFamily="18" charset="2"/>
              <a:buNone/>
              <a:tabLst/>
              <a:defRPr/>
            </a:pPr>
            <a:r>
              <a:rPr kumimoji="0" lang="en-US" altLang="en-US" sz="2000" b="0" i="0" u="none" strike="noStrike" kern="1200" cap="none" spc="0" normalizeH="0" baseline="0" noProof="0" dirty="0">
                <a:ln>
                  <a:noFill/>
                </a:ln>
                <a:solidFill>
                  <a:srgbClr val="444D26">
                    <a:lumMod val="50000"/>
                  </a:srgbClr>
                </a:solidFill>
                <a:effectLst/>
                <a:uLnTx/>
                <a:uFillTx/>
                <a:latin typeface="Arial" panose="020B0604020202020204" pitchFamily="34" charset="0"/>
                <a:ea typeface="+mn-ea"/>
                <a:cs typeface="+mn-cs"/>
              </a:rPr>
              <a:t>Wyclif’s Version</a:t>
            </a:r>
          </a:p>
          <a:p>
            <a:pPr marL="273050" marR="0" lvl="0" indent="-273050" algn="r" defTabSz="914400" rtl="0" eaLnBrk="1" fontAlgn="base" latinLnBrk="0" hangingPunct="1">
              <a:lnSpc>
                <a:spcPct val="90000"/>
              </a:lnSpc>
              <a:spcBef>
                <a:spcPts val="600"/>
              </a:spcBef>
              <a:spcAft>
                <a:spcPct val="0"/>
              </a:spcAft>
              <a:buClr>
                <a:srgbClr val="F3A447"/>
              </a:buClr>
              <a:buSzPct val="85000"/>
              <a:buFont typeface="Wingdings 2" panose="05020102010507070707" pitchFamily="18" charset="2"/>
              <a:buNone/>
              <a:tabLst/>
              <a:defRPr/>
            </a:pPr>
            <a:r>
              <a:rPr lang="en-US" altLang="en-US" sz="2000" dirty="0">
                <a:solidFill>
                  <a:srgbClr val="444D26">
                    <a:lumMod val="50000"/>
                  </a:srgbClr>
                </a:solidFill>
                <a:latin typeface="Arial" panose="020B0604020202020204" pitchFamily="34" charset="0"/>
              </a:rPr>
              <a:t>Middle English</a:t>
            </a:r>
            <a:endParaRPr kumimoji="0" lang="en-US" altLang="en-US" sz="2000" b="0" i="0" u="none" strike="noStrike" kern="1200" cap="none" spc="0" normalizeH="0" baseline="0" noProof="0" dirty="0">
              <a:ln>
                <a:noFill/>
              </a:ln>
              <a:solidFill>
                <a:srgbClr val="444D26">
                  <a:lumMod val="50000"/>
                </a:srgbClr>
              </a:solidFill>
              <a:effectLst/>
              <a:uLnTx/>
              <a:uFillTx/>
              <a:latin typeface="Arial" panose="020B0604020202020204" pitchFamily="34" charset="0"/>
              <a:ea typeface="+mn-ea"/>
              <a:cs typeface="+mn-cs"/>
            </a:endParaRPr>
          </a:p>
          <a:p>
            <a:pPr marL="273050" marR="0" lvl="0" indent="-273050" algn="r" defTabSz="914400" rtl="0" eaLnBrk="1" fontAlgn="base" latinLnBrk="0" hangingPunct="1">
              <a:lnSpc>
                <a:spcPct val="90000"/>
              </a:lnSpc>
              <a:spcBef>
                <a:spcPts val="600"/>
              </a:spcBef>
              <a:spcAft>
                <a:spcPct val="0"/>
              </a:spcAft>
              <a:buClr>
                <a:srgbClr val="F3A447"/>
              </a:buClr>
              <a:buSzPct val="85000"/>
              <a:buFont typeface="Wingdings 2" panose="05020102010507070707" pitchFamily="18" charset="2"/>
              <a:buNone/>
              <a:tabLst/>
              <a:defRPr/>
            </a:pPr>
            <a:r>
              <a:rPr kumimoji="0" lang="en-US" altLang="en-US" sz="2000" b="0" i="0" u="none" strike="noStrike" kern="1200" cap="none" spc="0" normalizeH="0" baseline="0" noProof="0" dirty="0">
                <a:ln>
                  <a:noFill/>
                </a:ln>
                <a:solidFill>
                  <a:srgbClr val="444D26">
                    <a:lumMod val="50000"/>
                  </a:srgbClr>
                </a:solidFill>
                <a:effectLst/>
                <a:uLnTx/>
                <a:uFillTx/>
                <a:latin typeface="Arial" panose="020B0604020202020204" pitchFamily="34" charset="0"/>
                <a:ea typeface="+mn-ea"/>
                <a:cs typeface="+mn-cs"/>
              </a:rPr>
              <a:t>John 17:1-3</a:t>
            </a:r>
          </a:p>
        </p:txBody>
      </p:sp>
    </p:spTree>
    <p:extLst>
      <p:ext uri="{BB962C8B-B14F-4D97-AF65-F5344CB8AC3E}">
        <p14:creationId xmlns:p14="http://schemas.microsoft.com/office/powerpoint/2010/main" val="148285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192C290A-920A-2684-43E3-10809065DCCA}"/>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761DE0E-C9A9-C0DA-18B0-B8229D523FE2}"/>
              </a:ext>
            </a:extLst>
          </p:cNvPr>
          <p:cNvSpPr>
            <a:spLocks noGrp="1"/>
          </p:cNvSpPr>
          <p:nvPr>
            <p:ph type="sldNum" sz="quarter" idx="12"/>
          </p:nvPr>
        </p:nvSpPr>
        <p:spPr>
          <a:xfrm>
            <a:off x="11428412" y="6245352"/>
            <a:ext cx="6858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
        <p:nvSpPr>
          <p:cNvPr id="2" name="Rectangle 2">
            <a:extLst>
              <a:ext uri="{FF2B5EF4-FFF2-40B4-BE49-F238E27FC236}">
                <a16:creationId xmlns:a16="http://schemas.microsoft.com/office/drawing/2014/main" id="{CC94A242-60BB-7FAE-726E-A1595E550C74}"/>
              </a:ext>
            </a:extLst>
          </p:cNvPr>
          <p:cNvSpPr txBox="1">
            <a:spLocks noChangeArrowheads="1"/>
          </p:cNvSpPr>
          <p:nvPr/>
        </p:nvSpPr>
        <p:spPr bwMode="auto">
          <a:xfrm>
            <a:off x="531812" y="423068"/>
            <a:ext cx="9677400" cy="990600"/>
          </a:xfrm>
          <a:prstGeom prst="rect">
            <a:avLst/>
          </a:prstGeom>
          <a:ln w="9525" cap="rnd">
            <a:noFill/>
          </a:ln>
        </p:spPr>
        <p:txBody>
          <a:bodyPr vert="horz" wrap="square" lIns="91440" tIns="45720" rIns="91440" bIns="45720" numCol="1" rtlCol="0" anchor="b" anchorCtr="0" compatLnSpc="1">
            <a:prstTxWarp prst="textNoShape">
              <a:avLst/>
            </a:prstTxWarp>
            <a:norm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chemeClr val="bg1"/>
                </a:solidFill>
                <a:latin typeface="Constantia" panose="02030602050306030303" pitchFamily="18" charset="0"/>
              </a:defRPr>
            </a:lvl2pPr>
            <a:lvl3pPr algn="l" rtl="0" eaLnBrk="0" fontAlgn="base" hangingPunct="0">
              <a:spcBef>
                <a:spcPct val="0"/>
              </a:spcBef>
              <a:spcAft>
                <a:spcPct val="0"/>
              </a:spcAft>
              <a:defRPr sz="4200">
                <a:solidFill>
                  <a:schemeClr val="bg1"/>
                </a:solidFill>
                <a:latin typeface="Constantia" panose="02030602050306030303" pitchFamily="18" charset="0"/>
              </a:defRPr>
            </a:lvl3pPr>
            <a:lvl4pPr algn="l" rtl="0" eaLnBrk="0" fontAlgn="base" hangingPunct="0">
              <a:spcBef>
                <a:spcPct val="0"/>
              </a:spcBef>
              <a:spcAft>
                <a:spcPct val="0"/>
              </a:spcAft>
              <a:defRPr sz="4200">
                <a:solidFill>
                  <a:schemeClr val="bg1"/>
                </a:solidFill>
                <a:latin typeface="Constantia" panose="02030602050306030303" pitchFamily="18" charset="0"/>
              </a:defRPr>
            </a:lvl4pPr>
            <a:lvl5pPr algn="l" rtl="0" eaLnBrk="0" fontAlgn="base" hangingPunct="0">
              <a:spcBef>
                <a:spcPct val="0"/>
              </a:spcBef>
              <a:spcAft>
                <a:spcPct val="0"/>
              </a:spcAft>
              <a:defRPr sz="4200">
                <a:solidFill>
                  <a:schemeClr val="bg1"/>
                </a:solidFill>
                <a:latin typeface="Constantia" panose="02030602050306030303" pitchFamily="18" charset="0"/>
              </a:defRPr>
            </a:lvl5pPr>
            <a:lvl6pPr marL="457200" algn="l" rtl="0" fontAlgn="base">
              <a:spcBef>
                <a:spcPct val="0"/>
              </a:spcBef>
              <a:spcAft>
                <a:spcPct val="0"/>
              </a:spcAft>
              <a:defRPr sz="4200">
                <a:solidFill>
                  <a:schemeClr val="bg1"/>
                </a:solidFill>
                <a:latin typeface="Constantia" panose="02030602050306030303" pitchFamily="18" charset="0"/>
              </a:defRPr>
            </a:lvl6pPr>
            <a:lvl7pPr marL="914400" algn="l" rtl="0" fontAlgn="base">
              <a:spcBef>
                <a:spcPct val="0"/>
              </a:spcBef>
              <a:spcAft>
                <a:spcPct val="0"/>
              </a:spcAft>
              <a:defRPr sz="4200">
                <a:solidFill>
                  <a:schemeClr val="bg1"/>
                </a:solidFill>
                <a:latin typeface="Constantia" panose="02030602050306030303" pitchFamily="18" charset="0"/>
              </a:defRPr>
            </a:lvl7pPr>
            <a:lvl8pPr marL="1371600" algn="l" rtl="0" fontAlgn="base">
              <a:spcBef>
                <a:spcPct val="0"/>
              </a:spcBef>
              <a:spcAft>
                <a:spcPct val="0"/>
              </a:spcAft>
              <a:defRPr sz="4200">
                <a:solidFill>
                  <a:schemeClr val="bg1"/>
                </a:solidFill>
                <a:latin typeface="Constantia" panose="02030602050306030303" pitchFamily="18" charset="0"/>
              </a:defRPr>
            </a:lvl8pPr>
            <a:lvl9pPr marL="1828800" algn="l" rtl="0" fontAlgn="base">
              <a:spcBef>
                <a:spcPct val="0"/>
              </a:spcBef>
              <a:spcAft>
                <a:spcPct val="0"/>
              </a:spcAft>
              <a:defRPr sz="4200">
                <a:solidFill>
                  <a:schemeClr val="bg1"/>
                </a:solidFill>
                <a:latin typeface="Constantia" panose="02030602050306030303" pitchFamily="18" charset="0"/>
              </a:defRPr>
            </a:lvl9pPr>
          </a:lstStyle>
          <a:p>
            <a:pPr eaLnBrk="1" hangingPunct="1">
              <a:defRPr/>
            </a:pPr>
            <a:r>
              <a:rPr lang="en-US" altLang="en-US" sz="4800" dirty="0">
                <a:ln>
                  <a:noFill/>
                </a:ln>
                <a:solidFill>
                  <a:srgbClr val="C00000"/>
                </a:solidFill>
                <a:effectLst/>
              </a:rPr>
              <a:t>WYCLIF'S CONDEMNATION</a:t>
            </a:r>
          </a:p>
        </p:txBody>
      </p:sp>
      <p:sp>
        <p:nvSpPr>
          <p:cNvPr id="4" name="TextBox 3">
            <a:extLst>
              <a:ext uri="{FF2B5EF4-FFF2-40B4-BE49-F238E27FC236}">
                <a16:creationId xmlns:a16="http://schemas.microsoft.com/office/drawing/2014/main" id="{CC57B027-FA55-00C2-E3CA-41F4ED5814E8}"/>
              </a:ext>
            </a:extLst>
          </p:cNvPr>
          <p:cNvSpPr txBox="1"/>
          <p:nvPr/>
        </p:nvSpPr>
        <p:spPr>
          <a:xfrm>
            <a:off x="760412" y="1524000"/>
            <a:ext cx="10668000" cy="4415632"/>
          </a:xfrm>
          <a:prstGeom prst="rect">
            <a:avLst/>
          </a:prstGeom>
          <a:noFill/>
        </p:spPr>
        <p:txBody>
          <a:bodyPr wrap="square">
            <a:spAutoFit/>
          </a:bodyPr>
          <a:lstStyle/>
          <a:p>
            <a:pPr eaLnBrk="1" hangingPunct="1">
              <a:lnSpc>
                <a:spcPct val="90000"/>
              </a:lnSpc>
              <a:buFont typeface="Wingdings 2" panose="05020102010507070707" pitchFamily="18" charset="2"/>
              <a:buNone/>
              <a:defRPr/>
            </a:pPr>
            <a:r>
              <a:rPr lang="en-US" altLang="en-US" sz="2800" b="1" dirty="0">
                <a:solidFill>
                  <a:schemeClr val="accent5">
                    <a:lumMod val="75000"/>
                  </a:schemeClr>
                </a:solidFill>
              </a:rPr>
              <a:t>Beyond his translation work, Wyclif leveled some poignant criticisms of the Medieval Church.</a:t>
            </a:r>
          </a:p>
          <a:p>
            <a:pPr marL="342900" indent="-342900" eaLnBrk="1" hangingPunct="1">
              <a:lnSpc>
                <a:spcPct val="90000"/>
              </a:lnSpc>
              <a:buFont typeface="Arial" panose="020B0604020202020204" pitchFamily="34" charset="0"/>
              <a:buChar char="•"/>
              <a:defRPr/>
            </a:pPr>
            <a:r>
              <a:rPr lang="en-US" altLang="en-US" sz="2400" i="1" dirty="0">
                <a:solidFill>
                  <a:schemeClr val="tx1"/>
                </a:solidFill>
              </a:rPr>
              <a:t>He objected to:</a:t>
            </a:r>
          </a:p>
          <a:p>
            <a:pPr marL="800100" lvl="1" indent="-342900" eaLnBrk="1" hangingPunct="1">
              <a:lnSpc>
                <a:spcPct val="90000"/>
              </a:lnSpc>
              <a:buFont typeface="Arial" panose="020B0604020202020204" pitchFamily="34" charset="0"/>
              <a:buChar char="•"/>
              <a:defRPr/>
            </a:pPr>
            <a:r>
              <a:rPr lang="en-US" altLang="en-US" sz="2200" b="1" dirty="0">
                <a:solidFill>
                  <a:srgbClr val="9A0000"/>
                </a:solidFill>
              </a:rPr>
              <a:t>Transubstantiation</a:t>
            </a:r>
          </a:p>
          <a:p>
            <a:pPr marL="800100" lvl="1" indent="-342900" eaLnBrk="1" hangingPunct="1">
              <a:lnSpc>
                <a:spcPct val="90000"/>
              </a:lnSpc>
              <a:buFont typeface="Arial" panose="020B0604020202020204" pitchFamily="34" charset="0"/>
              <a:buChar char="•"/>
              <a:defRPr/>
            </a:pPr>
            <a:r>
              <a:rPr lang="en-US" altLang="en-US" sz="2200" b="1" dirty="0">
                <a:solidFill>
                  <a:srgbClr val="9A0000"/>
                </a:solidFill>
              </a:rPr>
              <a:t>Purgatory</a:t>
            </a:r>
          </a:p>
          <a:p>
            <a:pPr marL="800100" lvl="1" indent="-342900" eaLnBrk="1" hangingPunct="1">
              <a:lnSpc>
                <a:spcPct val="90000"/>
              </a:lnSpc>
              <a:buFont typeface="Arial" panose="020B0604020202020204" pitchFamily="34" charset="0"/>
              <a:buChar char="•"/>
              <a:defRPr/>
            </a:pPr>
            <a:r>
              <a:rPr lang="en-US" altLang="en-US" sz="2200" b="1" dirty="0">
                <a:solidFill>
                  <a:srgbClr val="9A0000"/>
                </a:solidFill>
              </a:rPr>
              <a:t>Sale of indulgences</a:t>
            </a:r>
          </a:p>
          <a:p>
            <a:pPr marL="800100" lvl="1" indent="-342900" eaLnBrk="1" hangingPunct="1">
              <a:lnSpc>
                <a:spcPct val="90000"/>
              </a:lnSpc>
              <a:buFont typeface="Arial" panose="020B0604020202020204" pitchFamily="34" charset="0"/>
              <a:buChar char="•"/>
              <a:defRPr/>
            </a:pPr>
            <a:r>
              <a:rPr lang="en-US" altLang="en-US" sz="2200" b="1" dirty="0">
                <a:solidFill>
                  <a:srgbClr val="9A0000"/>
                </a:solidFill>
              </a:rPr>
              <a:t>Simony (buying church offices)</a:t>
            </a:r>
          </a:p>
          <a:p>
            <a:pPr marL="342900" indent="-342900" eaLnBrk="1" hangingPunct="1">
              <a:lnSpc>
                <a:spcPct val="90000"/>
              </a:lnSpc>
              <a:buFont typeface="Arial" panose="020B0604020202020204" pitchFamily="34" charset="0"/>
              <a:buChar char="•"/>
              <a:defRPr/>
            </a:pPr>
            <a:r>
              <a:rPr lang="en-US" altLang="en-US" sz="2400" i="1" dirty="0">
                <a:solidFill>
                  <a:schemeClr val="tx1"/>
                </a:solidFill>
              </a:rPr>
              <a:t>His views were condemned by Pope Gregory XI in 1377.</a:t>
            </a:r>
          </a:p>
          <a:p>
            <a:pPr marL="342900" indent="-342900" eaLnBrk="1" hangingPunct="1">
              <a:lnSpc>
                <a:spcPct val="90000"/>
              </a:lnSpc>
              <a:buFont typeface="Arial" panose="020B0604020202020204" pitchFamily="34" charset="0"/>
              <a:buChar char="•"/>
              <a:defRPr/>
            </a:pPr>
            <a:r>
              <a:rPr lang="en-US" altLang="en-US" sz="2400" i="1" dirty="0">
                <a:solidFill>
                  <a:schemeClr val="tx1"/>
                </a:solidFill>
              </a:rPr>
              <a:t>Wyclif was forced to leave Oxford University.</a:t>
            </a:r>
          </a:p>
          <a:p>
            <a:pPr marL="342900" indent="-342900" eaLnBrk="1" hangingPunct="1">
              <a:lnSpc>
                <a:spcPct val="90000"/>
              </a:lnSpc>
              <a:buFont typeface="Arial" panose="020B0604020202020204" pitchFamily="34" charset="0"/>
              <a:buChar char="•"/>
              <a:defRPr/>
            </a:pPr>
            <a:r>
              <a:rPr lang="en-US" altLang="en-US" sz="2400" i="1" dirty="0">
                <a:solidFill>
                  <a:schemeClr val="tx1"/>
                </a:solidFill>
              </a:rPr>
              <a:t>His followers, however, continued to produce hand-written copies of his Middle English Bible.</a:t>
            </a:r>
          </a:p>
          <a:p>
            <a:pPr marL="342900" indent="-342900" eaLnBrk="1" hangingPunct="1">
              <a:lnSpc>
                <a:spcPct val="90000"/>
              </a:lnSpc>
              <a:buFont typeface="Arial" panose="020B0604020202020204" pitchFamily="34" charset="0"/>
              <a:buChar char="•"/>
              <a:defRPr/>
            </a:pPr>
            <a:r>
              <a:rPr lang="en-US" altLang="en-US" sz="2400" i="1" dirty="0">
                <a:solidFill>
                  <a:schemeClr val="tx1"/>
                </a:solidFill>
              </a:rPr>
              <a:t>After his death, Wyclif was condemned at the Council of Constance, his writings destroyed, and his bones exhumed and burned.</a:t>
            </a:r>
          </a:p>
        </p:txBody>
      </p:sp>
    </p:spTree>
    <p:extLst>
      <p:ext uri="{BB962C8B-B14F-4D97-AF65-F5344CB8AC3E}">
        <p14:creationId xmlns:p14="http://schemas.microsoft.com/office/powerpoint/2010/main" val="172618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 calcmode="lin" valueType="num">
                                      <p:cBhvr additive="base">
                                        <p:cTn id="4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
                                            <p:txEl>
                                              <p:pRg st="7" end="7"/>
                                            </p:txEl>
                                          </p:spTgt>
                                        </p:tgtEl>
                                        <p:attrNameLst>
                                          <p:attrName>style.visibility</p:attrName>
                                        </p:attrNameLst>
                                      </p:cBhvr>
                                      <p:to>
                                        <p:strVal val="visible"/>
                                      </p:to>
                                    </p:set>
                                    <p:anim calcmode="lin" valueType="num">
                                      <p:cBhvr additive="base">
                                        <p:cTn id="50"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4">
                                            <p:txEl>
                                              <p:pRg st="8" end="8"/>
                                            </p:txEl>
                                          </p:spTgt>
                                        </p:tgtEl>
                                        <p:attrNameLst>
                                          <p:attrName>style.visibility</p:attrName>
                                        </p:attrNameLst>
                                      </p:cBhvr>
                                      <p:to>
                                        <p:strVal val="visible"/>
                                      </p:to>
                                    </p:set>
                                    <p:anim calcmode="lin" valueType="num">
                                      <p:cBhvr additive="base">
                                        <p:cTn id="56"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
                                            <p:txEl>
                                              <p:pRg st="9" end="9"/>
                                            </p:txEl>
                                          </p:spTgt>
                                        </p:tgtEl>
                                        <p:attrNameLst>
                                          <p:attrName>style.visibility</p:attrName>
                                        </p:attrNameLst>
                                      </p:cBhvr>
                                      <p:to>
                                        <p:strVal val="visible"/>
                                      </p:to>
                                    </p:set>
                                    <p:anim calcmode="lin" valueType="num">
                                      <p:cBhvr additive="base">
                                        <p:cTn id="62"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7AAC-E9B0-B7CD-81B8-F95B40B197BB}"/>
              </a:ext>
            </a:extLst>
          </p:cNvPr>
          <p:cNvSpPr>
            <a:spLocks noGrp="1"/>
          </p:cNvSpPr>
          <p:nvPr>
            <p:ph type="title"/>
          </p:nvPr>
        </p:nvSpPr>
        <p:spPr>
          <a:xfrm>
            <a:off x="608013" y="228600"/>
            <a:ext cx="6781800" cy="787400"/>
          </a:xfrm>
        </p:spPr>
        <p:txBody>
          <a:bodyPr>
            <a:normAutofit fontScale="90000"/>
          </a:bodyPr>
          <a:lstStyle/>
          <a:p>
            <a:r>
              <a:rPr lang="en-US" dirty="0">
                <a:solidFill>
                  <a:srgbClr val="C00000"/>
                </a:solidFill>
              </a:rPr>
              <a:t>Jan </a:t>
            </a:r>
            <a:r>
              <a:rPr lang="en-US" dirty="0" err="1">
                <a:solidFill>
                  <a:srgbClr val="C00000"/>
                </a:solidFill>
              </a:rPr>
              <a:t>hus</a:t>
            </a:r>
            <a:r>
              <a:rPr lang="en-US" dirty="0">
                <a:solidFill>
                  <a:srgbClr val="C00000"/>
                </a:solidFill>
              </a:rPr>
              <a:t> (</a:t>
            </a:r>
            <a:r>
              <a:rPr lang="en-US" cap="none" dirty="0">
                <a:solidFill>
                  <a:srgbClr val="C00000"/>
                </a:solidFill>
              </a:rPr>
              <a:t>ca</a:t>
            </a:r>
            <a:r>
              <a:rPr lang="en-US" dirty="0">
                <a:solidFill>
                  <a:srgbClr val="C00000"/>
                </a:solidFill>
              </a:rPr>
              <a:t>. 1370-1415)</a:t>
            </a:r>
          </a:p>
        </p:txBody>
      </p:sp>
      <p:sp>
        <p:nvSpPr>
          <p:cNvPr id="3" name="Content Placeholder 2">
            <a:extLst>
              <a:ext uri="{FF2B5EF4-FFF2-40B4-BE49-F238E27FC236}">
                <a16:creationId xmlns:a16="http://schemas.microsoft.com/office/drawing/2014/main" id="{BA1539EF-4E44-8490-2D64-5F73C4B46FC7}"/>
              </a:ext>
            </a:extLst>
          </p:cNvPr>
          <p:cNvSpPr>
            <a:spLocks noGrp="1"/>
          </p:cNvSpPr>
          <p:nvPr>
            <p:ph idx="1"/>
          </p:nvPr>
        </p:nvSpPr>
        <p:spPr>
          <a:xfrm>
            <a:off x="697158" y="1143000"/>
            <a:ext cx="7060752" cy="5330952"/>
          </a:xfrm>
        </p:spPr>
        <p:txBody>
          <a:bodyPr>
            <a:normAutofit lnSpcReduction="10000"/>
          </a:bodyPr>
          <a:lstStyle/>
          <a:p>
            <a:pPr marL="0" indent="0">
              <a:buNone/>
            </a:pPr>
            <a:r>
              <a:rPr lang="en-US" sz="2800" b="1" dirty="0">
                <a:solidFill>
                  <a:schemeClr val="accent5">
                    <a:lumMod val="75000"/>
                  </a:schemeClr>
                </a:solidFill>
              </a:rPr>
              <a:t>At about the same time that Wyclif was stirring up resistance in England, a priest and rector at the University of Prague began stirring rumblings further east.</a:t>
            </a:r>
          </a:p>
          <a:p>
            <a:r>
              <a:rPr lang="en-US" i="1" dirty="0"/>
              <a:t>He publicly defended the propositions of Wyclif, which was especially dangerous, since Wyclif’s writings had been condemned.</a:t>
            </a:r>
          </a:p>
          <a:p>
            <a:r>
              <a:rPr lang="en-US" i="1" dirty="0"/>
              <a:t>He denounced the moral failures of the clergy, spoke out against indulgences, and asserted that the pope had no right to take up the sword in the name of the church.</a:t>
            </a:r>
          </a:p>
          <a:p>
            <a:r>
              <a:rPr lang="en-US" i="1" dirty="0"/>
              <a:t>He argued that one obtains forgiveness by true repentance, not money.</a:t>
            </a:r>
          </a:p>
          <a:p>
            <a:r>
              <a:rPr lang="en-US" i="1" dirty="0"/>
              <a:t>Because of Hus, Prague was placed under interdict (excluded from the sacraments, even funerals and burial).</a:t>
            </a:r>
          </a:p>
        </p:txBody>
      </p:sp>
      <p:sp>
        <p:nvSpPr>
          <p:cNvPr id="4" name="Text Placeholder 3">
            <a:extLst>
              <a:ext uri="{FF2B5EF4-FFF2-40B4-BE49-F238E27FC236}">
                <a16:creationId xmlns:a16="http://schemas.microsoft.com/office/drawing/2014/main" id="{87C80235-856E-0715-6807-2D7FE6135EAE}"/>
              </a:ext>
            </a:extLst>
          </p:cNvPr>
          <p:cNvSpPr>
            <a:spLocks noGrp="1"/>
          </p:cNvSpPr>
          <p:nvPr>
            <p:ph type="body" sz="half" idx="2"/>
          </p:nvPr>
        </p:nvSpPr>
        <p:spPr/>
        <p:txBody>
          <a:bodyPr/>
          <a:lstStyle/>
          <a:p>
            <a:endParaRPr lang="en-US" dirty="0"/>
          </a:p>
        </p:txBody>
      </p:sp>
      <p:sp>
        <p:nvSpPr>
          <p:cNvPr id="6" name="Slide Number Placeholder 5">
            <a:extLst>
              <a:ext uri="{FF2B5EF4-FFF2-40B4-BE49-F238E27FC236}">
                <a16:creationId xmlns:a16="http://schemas.microsoft.com/office/drawing/2014/main" id="{9395B94A-8A02-7E30-D7C6-9BDECDB1C6AE}"/>
              </a:ext>
            </a:extLst>
          </p:cNvPr>
          <p:cNvSpPr>
            <a:spLocks noGrp="1"/>
          </p:cNvSpPr>
          <p:nvPr>
            <p:ph type="sldNum" sz="quarter" idx="12"/>
          </p:nvPr>
        </p:nvSpPr>
        <p:spPr>
          <a:xfrm>
            <a:off x="11352212" y="6245352"/>
            <a:ext cx="762000" cy="457200"/>
          </a:xfrm>
        </p:spPr>
        <p:txBody>
          <a:bodyPr/>
          <a:lstStyle/>
          <a:p>
            <a:fld id="{DF28FB93-0A08-4E7D-8E63-9EFA29F1E093}" type="slidenum">
              <a:rPr lang="en-US" smtClean="0"/>
              <a:pPr/>
              <a:t>14</a:t>
            </a:fld>
            <a:endParaRPr lang="en-US" dirty="0"/>
          </a:p>
        </p:txBody>
      </p:sp>
      <p:pic>
        <p:nvPicPr>
          <p:cNvPr id="8" name="Picture 7">
            <a:extLst>
              <a:ext uri="{FF2B5EF4-FFF2-40B4-BE49-F238E27FC236}">
                <a16:creationId xmlns:a16="http://schemas.microsoft.com/office/drawing/2014/main" id="{4AD1BDC7-7172-A525-9F3F-E498316D30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61291" y="0"/>
            <a:ext cx="4227534" cy="6858000"/>
          </a:xfrm>
          <a:prstGeom prst="rect">
            <a:avLst/>
          </a:prstGeom>
        </p:spPr>
      </p:pic>
    </p:spTree>
    <p:extLst>
      <p:ext uri="{BB962C8B-B14F-4D97-AF65-F5344CB8AC3E}">
        <p14:creationId xmlns:p14="http://schemas.microsoft.com/office/powerpoint/2010/main" val="19224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DBCD2-1213-914B-84D3-08D2117E5F7F}"/>
              </a:ext>
            </a:extLst>
          </p:cNvPr>
          <p:cNvSpPr>
            <a:spLocks noGrp="1"/>
          </p:cNvSpPr>
          <p:nvPr>
            <p:ph type="title"/>
          </p:nvPr>
        </p:nvSpPr>
        <p:spPr>
          <a:xfrm>
            <a:off x="531812" y="317499"/>
            <a:ext cx="9751060" cy="939800"/>
          </a:xfrm>
        </p:spPr>
        <p:txBody>
          <a:bodyPr/>
          <a:lstStyle/>
          <a:p>
            <a:r>
              <a:rPr lang="en-US" dirty="0">
                <a:solidFill>
                  <a:srgbClr val="C00000"/>
                </a:solidFill>
              </a:rPr>
              <a:t>Council of </a:t>
            </a:r>
            <a:r>
              <a:rPr lang="en-US" dirty="0" err="1">
                <a:solidFill>
                  <a:srgbClr val="C00000"/>
                </a:solidFill>
              </a:rPr>
              <a:t>constance</a:t>
            </a:r>
            <a:endParaRPr lang="en-US" dirty="0">
              <a:solidFill>
                <a:srgbClr val="C00000"/>
              </a:solidFill>
            </a:endParaRPr>
          </a:p>
        </p:txBody>
      </p:sp>
      <p:sp>
        <p:nvSpPr>
          <p:cNvPr id="3" name="Content Placeholder 2">
            <a:extLst>
              <a:ext uri="{FF2B5EF4-FFF2-40B4-BE49-F238E27FC236}">
                <a16:creationId xmlns:a16="http://schemas.microsoft.com/office/drawing/2014/main" id="{CAAFF30E-1320-B5CA-FCC5-BF111A809F56}"/>
              </a:ext>
            </a:extLst>
          </p:cNvPr>
          <p:cNvSpPr>
            <a:spLocks noGrp="1"/>
          </p:cNvSpPr>
          <p:nvPr>
            <p:ph idx="1"/>
          </p:nvPr>
        </p:nvSpPr>
        <p:spPr>
          <a:xfrm>
            <a:off x="684213" y="1371600"/>
            <a:ext cx="10668000" cy="4699001"/>
          </a:xfrm>
        </p:spPr>
        <p:txBody>
          <a:bodyPr>
            <a:normAutofit/>
          </a:bodyPr>
          <a:lstStyle/>
          <a:p>
            <a:pPr marL="0" indent="0">
              <a:buNone/>
            </a:pPr>
            <a:r>
              <a:rPr lang="en-US" sz="2800" b="1" dirty="0">
                <a:solidFill>
                  <a:schemeClr val="accent5">
                    <a:lumMod val="75000"/>
                  </a:schemeClr>
                </a:solidFill>
              </a:rPr>
              <a:t>On October 18, 1412, Hus appealed to Jesus Christ as the supreme judge, thereby bypassing the laws and structures of the Medieval Church.</a:t>
            </a:r>
          </a:p>
          <a:p>
            <a:r>
              <a:rPr lang="en-US" i="1" dirty="0"/>
              <a:t>The Council of Constance became the 16</a:t>
            </a:r>
            <a:r>
              <a:rPr lang="en-US" i="1" baseline="30000" dirty="0"/>
              <a:t>th</a:t>
            </a:r>
            <a:r>
              <a:rPr lang="en-US" i="1" dirty="0"/>
              <a:t> Ecumenical Council recognized by the Roman Catholic Church, and Hus agree to go to Constance under the promise of safe-conduct, arriving on November 3, 1414.</a:t>
            </a:r>
          </a:p>
          <a:p>
            <a:r>
              <a:rPr lang="en-US" i="1" dirty="0"/>
              <a:t>He was imprisoned on November 28, and his protector, Sigismund of Hungary, who had guaranteed his safety, was now convinced by Hus’ enemies that promises made to a heretic were not binding.</a:t>
            </a:r>
          </a:p>
          <a:p>
            <a:r>
              <a:rPr lang="en-US" i="1" dirty="0"/>
              <a:t>At his trial in Constance, Hus was called to retract his errors, and when he did not answer satisfactorily, he was condemned on July 6, 1415.</a:t>
            </a:r>
          </a:p>
        </p:txBody>
      </p:sp>
      <p:sp>
        <p:nvSpPr>
          <p:cNvPr id="6" name="Slide Number Placeholder 5">
            <a:extLst>
              <a:ext uri="{FF2B5EF4-FFF2-40B4-BE49-F238E27FC236}">
                <a16:creationId xmlns:a16="http://schemas.microsoft.com/office/drawing/2014/main" id="{0E7ACA6B-29F7-72C8-D0D1-373A4B9EF472}"/>
              </a:ext>
            </a:extLst>
          </p:cNvPr>
          <p:cNvSpPr>
            <a:spLocks noGrp="1"/>
          </p:cNvSpPr>
          <p:nvPr>
            <p:ph type="sldNum" sz="quarter" idx="12"/>
          </p:nvPr>
        </p:nvSpPr>
        <p:spPr>
          <a:xfrm>
            <a:off x="11352212" y="6245352"/>
            <a:ext cx="762000" cy="457200"/>
          </a:xfrm>
        </p:spPr>
        <p:txBody>
          <a:bodyPr/>
          <a:lstStyle/>
          <a:p>
            <a:fld id="{DF28FB93-0A08-4E7D-8E63-9EFA29F1E093}" type="slidenum">
              <a:rPr lang="en-US" smtClean="0"/>
              <a:pPr/>
              <a:t>15</a:t>
            </a:fld>
            <a:endParaRPr lang="en-US" dirty="0"/>
          </a:p>
        </p:txBody>
      </p:sp>
    </p:spTree>
    <p:extLst>
      <p:ext uri="{BB962C8B-B14F-4D97-AF65-F5344CB8AC3E}">
        <p14:creationId xmlns:p14="http://schemas.microsoft.com/office/powerpoint/2010/main" val="306734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50BED-2717-9F38-F224-DF73E3EE0FE4}"/>
              </a:ext>
            </a:extLst>
          </p:cNvPr>
          <p:cNvSpPr>
            <a:spLocks noGrp="1"/>
          </p:cNvSpPr>
          <p:nvPr>
            <p:ph type="title"/>
          </p:nvPr>
        </p:nvSpPr>
        <p:spPr>
          <a:xfrm>
            <a:off x="303212" y="0"/>
            <a:ext cx="4114800" cy="939800"/>
          </a:xfrm>
        </p:spPr>
        <p:txBody>
          <a:bodyPr/>
          <a:lstStyle/>
          <a:p>
            <a:r>
              <a:rPr lang="en-US" dirty="0">
                <a:solidFill>
                  <a:srgbClr val="C00000"/>
                </a:solidFill>
              </a:rPr>
              <a:t>Execution</a:t>
            </a:r>
          </a:p>
        </p:txBody>
      </p:sp>
      <p:sp>
        <p:nvSpPr>
          <p:cNvPr id="3" name="Content Placeholder 2">
            <a:extLst>
              <a:ext uri="{FF2B5EF4-FFF2-40B4-BE49-F238E27FC236}">
                <a16:creationId xmlns:a16="http://schemas.microsoft.com/office/drawing/2014/main" id="{FD932DC5-F226-FD0A-15DB-D4B4CFBE013B}"/>
              </a:ext>
            </a:extLst>
          </p:cNvPr>
          <p:cNvSpPr>
            <a:spLocks noGrp="1"/>
          </p:cNvSpPr>
          <p:nvPr>
            <p:ph idx="1"/>
          </p:nvPr>
        </p:nvSpPr>
        <p:spPr>
          <a:xfrm>
            <a:off x="433637" y="914400"/>
            <a:ext cx="7213152" cy="5407152"/>
          </a:xfrm>
        </p:spPr>
        <p:txBody>
          <a:bodyPr>
            <a:normAutofit/>
          </a:bodyPr>
          <a:lstStyle/>
          <a:p>
            <a:pPr marL="0" indent="0">
              <a:buNone/>
            </a:pPr>
            <a:r>
              <a:rPr lang="en-US" sz="2800" b="1" dirty="0">
                <a:solidFill>
                  <a:schemeClr val="accent5">
                    <a:lumMod val="75000"/>
                  </a:schemeClr>
                </a:solidFill>
              </a:rPr>
              <a:t>At the place of execution, Hus knelt, spread out his hands, and prayed aloud.</a:t>
            </a:r>
          </a:p>
          <a:p>
            <a:r>
              <a:rPr lang="en-US" i="1" dirty="0"/>
              <a:t>With his hands tied behind him, his neck bound with a chain to a pile of wood and straw so that it covered him to the neck, he was burned to death.</a:t>
            </a:r>
          </a:p>
          <a:p>
            <a:r>
              <a:rPr lang="en-US" i="1" dirty="0"/>
              <a:t>His final words were: “God is my witness…in the same truth which I have written, taught, and preached, drawing upon the sayings and positions of the holy doctors, I am ready to die today.”</a:t>
            </a:r>
          </a:p>
          <a:p>
            <a:r>
              <a:rPr lang="en-US" i="1" dirty="0"/>
              <a:t>As he was about to expire, he cried out, “Christ, son of the Living God, have mercy on us!”</a:t>
            </a:r>
          </a:p>
          <a:p>
            <a:r>
              <a:rPr lang="en-US" i="1" dirty="0"/>
              <a:t>His ashes were thrown in the Rhine River to prevent their being honored by his supporters.</a:t>
            </a:r>
          </a:p>
        </p:txBody>
      </p:sp>
      <p:sp>
        <p:nvSpPr>
          <p:cNvPr id="4" name="Text Placeholder 3">
            <a:extLst>
              <a:ext uri="{FF2B5EF4-FFF2-40B4-BE49-F238E27FC236}">
                <a16:creationId xmlns:a16="http://schemas.microsoft.com/office/drawing/2014/main" id="{72AC505F-6165-44A8-5074-A276A2071A4F}"/>
              </a:ext>
            </a:extLst>
          </p:cNvPr>
          <p:cNvSpPr>
            <a:spLocks noGrp="1"/>
          </p:cNvSpPr>
          <p:nvPr>
            <p:ph type="body" sz="half" idx="2"/>
          </p:nvPr>
        </p:nvSpPr>
        <p:spPr/>
        <p:txBody>
          <a:bodyPr/>
          <a:lstStyle/>
          <a:p>
            <a:endParaRPr lang="en-US" dirty="0"/>
          </a:p>
        </p:txBody>
      </p:sp>
      <p:sp>
        <p:nvSpPr>
          <p:cNvPr id="5" name="Footer Placeholder 4">
            <a:extLst>
              <a:ext uri="{FF2B5EF4-FFF2-40B4-BE49-F238E27FC236}">
                <a16:creationId xmlns:a16="http://schemas.microsoft.com/office/drawing/2014/main" id="{D2F22BFB-0966-320F-3BAB-944FA7AD7D2C}"/>
              </a:ext>
            </a:extLst>
          </p:cNvPr>
          <p:cNvSpPr>
            <a:spLocks noGrp="1"/>
          </p:cNvSpPr>
          <p:nvPr>
            <p:ph type="ftr" sz="quarter" idx="11"/>
          </p:nvPr>
        </p:nvSpPr>
        <p:spPr/>
        <p:txBody>
          <a:bodyPr/>
          <a:lstStyle/>
          <a:p>
            <a:r>
              <a:rPr lang="en-US"/>
              <a:t>CLASSICAL LITERATURE</a:t>
            </a:r>
            <a:endParaRPr lang="en-US" dirty="0"/>
          </a:p>
        </p:txBody>
      </p:sp>
      <p:sp>
        <p:nvSpPr>
          <p:cNvPr id="6" name="Slide Number Placeholder 5">
            <a:extLst>
              <a:ext uri="{FF2B5EF4-FFF2-40B4-BE49-F238E27FC236}">
                <a16:creationId xmlns:a16="http://schemas.microsoft.com/office/drawing/2014/main" id="{E0980FAF-A219-000F-1096-0668359A2DF5}"/>
              </a:ext>
            </a:extLst>
          </p:cNvPr>
          <p:cNvSpPr>
            <a:spLocks noGrp="1"/>
          </p:cNvSpPr>
          <p:nvPr>
            <p:ph type="sldNum" sz="quarter" idx="12"/>
          </p:nvPr>
        </p:nvSpPr>
        <p:spPr/>
        <p:txBody>
          <a:bodyPr/>
          <a:lstStyle/>
          <a:p>
            <a:fld id="{DF28FB93-0A08-4E7D-8E63-9EFA29F1E093}" type="slidenum">
              <a:rPr lang="en-US" smtClean="0"/>
              <a:pPr/>
              <a:t>16</a:t>
            </a:fld>
            <a:endParaRPr lang="en-US" dirty="0"/>
          </a:p>
        </p:txBody>
      </p:sp>
      <p:pic>
        <p:nvPicPr>
          <p:cNvPr id="8" name="Picture 7">
            <a:extLst>
              <a:ext uri="{FF2B5EF4-FFF2-40B4-BE49-F238E27FC236}">
                <a16:creationId xmlns:a16="http://schemas.microsoft.com/office/drawing/2014/main" id="{C9FD104C-A1EA-3F30-43F7-FC6315068C5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923211" y="0"/>
            <a:ext cx="4265613" cy="6858000"/>
          </a:xfrm>
          <a:prstGeom prst="rect">
            <a:avLst/>
          </a:prstGeom>
        </p:spPr>
      </p:pic>
      <p:sp>
        <p:nvSpPr>
          <p:cNvPr id="9" name="TextBox 8">
            <a:extLst>
              <a:ext uri="{FF2B5EF4-FFF2-40B4-BE49-F238E27FC236}">
                <a16:creationId xmlns:a16="http://schemas.microsoft.com/office/drawing/2014/main" id="{536ABABE-1728-3246-290D-431E7F2EEADC}"/>
              </a:ext>
            </a:extLst>
          </p:cNvPr>
          <p:cNvSpPr txBox="1"/>
          <p:nvPr/>
        </p:nvSpPr>
        <p:spPr>
          <a:xfrm>
            <a:off x="1783596" y="6345919"/>
            <a:ext cx="6429177" cy="369332"/>
          </a:xfrm>
          <a:prstGeom prst="rect">
            <a:avLst/>
          </a:prstGeom>
          <a:noFill/>
        </p:spPr>
        <p:txBody>
          <a:bodyPr wrap="square" rtlCol="0">
            <a:spAutoFit/>
          </a:bodyPr>
          <a:lstStyle/>
          <a:p>
            <a:r>
              <a:rPr lang="en-US" dirty="0"/>
              <a:t>Oldest known representation of Jan Hus, </a:t>
            </a:r>
            <a:r>
              <a:rPr lang="en-US" dirty="0" err="1"/>
              <a:t>Martinicka</a:t>
            </a:r>
            <a:r>
              <a:rPr lang="en-US" dirty="0"/>
              <a:t> Bible, 1430</a:t>
            </a:r>
          </a:p>
        </p:txBody>
      </p:sp>
    </p:spTree>
    <p:extLst>
      <p:ext uri="{BB962C8B-B14F-4D97-AF65-F5344CB8AC3E}">
        <p14:creationId xmlns:p14="http://schemas.microsoft.com/office/powerpoint/2010/main" val="293818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A0942-33C2-3AFC-580B-AAC72FBB3F39}"/>
              </a:ext>
            </a:extLst>
          </p:cNvPr>
          <p:cNvSpPr>
            <a:spLocks noGrp="1"/>
          </p:cNvSpPr>
          <p:nvPr>
            <p:ph type="title"/>
          </p:nvPr>
        </p:nvSpPr>
        <p:spPr>
          <a:xfrm>
            <a:off x="4722813" y="123364"/>
            <a:ext cx="4495800" cy="1130301"/>
          </a:xfrm>
        </p:spPr>
        <p:txBody>
          <a:bodyPr>
            <a:normAutofit/>
          </a:bodyPr>
          <a:lstStyle/>
          <a:p>
            <a:r>
              <a:rPr lang="en-US" dirty="0">
                <a:solidFill>
                  <a:srgbClr val="C00000"/>
                </a:solidFill>
              </a:rPr>
              <a:t>aftermath</a:t>
            </a:r>
          </a:p>
        </p:txBody>
      </p:sp>
      <p:sp>
        <p:nvSpPr>
          <p:cNvPr id="3" name="Content Placeholder 2">
            <a:extLst>
              <a:ext uri="{FF2B5EF4-FFF2-40B4-BE49-F238E27FC236}">
                <a16:creationId xmlns:a16="http://schemas.microsoft.com/office/drawing/2014/main" id="{5420BBB9-9450-D0E8-717D-8E0DC9BF4C8F}"/>
              </a:ext>
            </a:extLst>
          </p:cNvPr>
          <p:cNvSpPr>
            <a:spLocks noGrp="1"/>
          </p:cNvSpPr>
          <p:nvPr>
            <p:ph idx="1"/>
          </p:nvPr>
        </p:nvSpPr>
        <p:spPr>
          <a:xfrm>
            <a:off x="4713204" y="1346200"/>
            <a:ext cx="7391399" cy="4899152"/>
          </a:xfrm>
        </p:spPr>
        <p:txBody>
          <a:bodyPr>
            <a:normAutofit/>
          </a:bodyPr>
          <a:lstStyle/>
          <a:p>
            <a:pPr marL="0" indent="0">
              <a:buNone/>
            </a:pPr>
            <a:r>
              <a:rPr lang="en-US" sz="2800" b="1" dirty="0">
                <a:solidFill>
                  <a:schemeClr val="accent5">
                    <a:lumMod val="75000"/>
                  </a:schemeClr>
                </a:solidFill>
              </a:rPr>
              <a:t>The Hussite community included most of the Czech population of the Kingdom of Bohemia.</a:t>
            </a:r>
          </a:p>
          <a:p>
            <a:r>
              <a:rPr lang="en-US" i="1" dirty="0"/>
              <a:t>Students returning to England brought with them Hus’ writings.</a:t>
            </a:r>
          </a:p>
          <a:p>
            <a:r>
              <a:rPr lang="en-US" i="1" dirty="0"/>
              <a:t>The seeds of Reformation thought are clear.</a:t>
            </a:r>
          </a:p>
          <a:p>
            <a:r>
              <a:rPr lang="en-US" i="1" dirty="0"/>
              <a:t>The Moravians, one of the oldest Protestant denominations, split from the Roman Catholic Church in the 1400s due to the teaching of Hus. </a:t>
            </a:r>
          </a:p>
          <a:p>
            <a:r>
              <a:rPr lang="en-US" i="1" dirty="0"/>
              <a:t>They became the first Protestant missionaries.</a:t>
            </a:r>
          </a:p>
        </p:txBody>
      </p:sp>
      <p:sp>
        <p:nvSpPr>
          <p:cNvPr id="4" name="Text Placeholder 3">
            <a:extLst>
              <a:ext uri="{FF2B5EF4-FFF2-40B4-BE49-F238E27FC236}">
                <a16:creationId xmlns:a16="http://schemas.microsoft.com/office/drawing/2014/main" id="{D51434F9-24D0-AAD6-F816-B42032789B9F}"/>
              </a:ext>
            </a:extLst>
          </p:cNvPr>
          <p:cNvSpPr>
            <a:spLocks noGrp="1"/>
          </p:cNvSpPr>
          <p:nvPr>
            <p:ph type="body" sz="half" idx="2"/>
          </p:nvPr>
        </p:nvSpPr>
        <p:spPr>
          <a:xfrm>
            <a:off x="531812" y="688514"/>
            <a:ext cx="3429000" cy="5257800"/>
          </a:xfrm>
          <a:solidFill>
            <a:srgbClr val="9A0000"/>
          </a:solidFill>
        </p:spPr>
        <p:txBody>
          <a:bodyPr>
            <a:noAutofit/>
          </a:bodyPr>
          <a:lstStyle/>
          <a:p>
            <a:r>
              <a:rPr lang="en-US" sz="4000" dirty="0">
                <a:solidFill>
                  <a:schemeClr val="accent4">
                    <a:lumMod val="90000"/>
                  </a:schemeClr>
                </a:solidFill>
                <a:latin typeface="Agency FB" panose="020B0503020202020204" pitchFamily="34" charset="0"/>
              </a:rPr>
              <a:t>In 1999, Pope John Paul II expressed “deep regret for the cruel death inflicted” on Hus and added “deep sorrow” for Hus’s death, praising his moral courage.</a:t>
            </a:r>
          </a:p>
        </p:txBody>
      </p:sp>
      <p:sp>
        <p:nvSpPr>
          <p:cNvPr id="6" name="Slide Number Placeholder 5">
            <a:extLst>
              <a:ext uri="{FF2B5EF4-FFF2-40B4-BE49-F238E27FC236}">
                <a16:creationId xmlns:a16="http://schemas.microsoft.com/office/drawing/2014/main" id="{5089A8C5-A946-A67D-2A20-B2C598038B35}"/>
              </a:ext>
            </a:extLst>
          </p:cNvPr>
          <p:cNvSpPr>
            <a:spLocks noGrp="1"/>
          </p:cNvSpPr>
          <p:nvPr>
            <p:ph type="sldNum" sz="quarter" idx="12"/>
          </p:nvPr>
        </p:nvSpPr>
        <p:spPr>
          <a:xfrm>
            <a:off x="11352212" y="6245352"/>
            <a:ext cx="762000" cy="457200"/>
          </a:xfrm>
        </p:spPr>
        <p:txBody>
          <a:bodyPr/>
          <a:lstStyle/>
          <a:p>
            <a:fld id="{DF28FB93-0A08-4E7D-8E63-9EFA29F1E093}" type="slidenum">
              <a:rPr lang="en-US" smtClean="0"/>
              <a:pPr/>
              <a:t>17</a:t>
            </a:fld>
            <a:endParaRPr lang="en-US" dirty="0"/>
          </a:p>
        </p:txBody>
      </p:sp>
    </p:spTree>
    <p:extLst>
      <p:ext uri="{BB962C8B-B14F-4D97-AF65-F5344CB8AC3E}">
        <p14:creationId xmlns:p14="http://schemas.microsoft.com/office/powerpoint/2010/main" val="78671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4">
                                            <p:bg/>
                                          </p:spTgt>
                                        </p:tgtEl>
                                        <p:attrNameLst>
                                          <p:attrName>style.visibility</p:attrName>
                                        </p:attrNameLst>
                                      </p:cBhvr>
                                      <p:to>
                                        <p:strVal val="visible"/>
                                      </p:to>
                                    </p:set>
                                    <p:animEffect transition="in" filter="randombar(horizontal)">
                                      <p:cBhvr>
                                        <p:cTn id="38" dur="500"/>
                                        <p:tgtEl>
                                          <p:spTgt spid="4">
                                            <p:bg/>
                                          </p:spTgt>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Effect transition="in" filter="randombar(horizontal)">
                                      <p:cBhvr>
                                        <p:cTn id="4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7C0FFFCC-1922-1572-5806-510A0A0DD71B}"/>
              </a:ext>
            </a:extLst>
          </p:cNvPr>
          <p:cNvSpPr>
            <a:spLocks noGrp="1" noChangeArrowheads="1"/>
          </p:cNvSpPr>
          <p:nvPr>
            <p:ph type="title"/>
          </p:nvPr>
        </p:nvSpPr>
        <p:spPr bwMode="auto">
          <a:ln w="9525"/>
        </p:spPr>
        <p:txBody>
          <a:bodyPr vert="horz" wrap="square" lIns="91440" tIns="45720" rIns="91440" bIns="45720" numCol="1" rtlCol="0" anchor="b" anchorCtr="0" compatLnSpc="1">
            <a:prstTxWarp prst="textNoShape">
              <a:avLst/>
            </a:prstTxWarp>
            <a:normAutofit/>
          </a:bodyPr>
          <a:lstStyle/>
          <a:p>
            <a:pPr eaLnBrk="1" hangingPunct="1">
              <a:defRPr/>
            </a:pPr>
            <a:r>
              <a:rPr altLang="en-US" sz="4800" b="1">
                <a:ln>
                  <a:noFill/>
                </a:ln>
                <a:solidFill>
                  <a:schemeClr val="accent4">
                    <a:lumMod val="50000"/>
                  </a:schemeClr>
                </a:solidFill>
                <a:effectLst/>
                <a:latin typeface="Agency FB" panose="020B0503020202020204" pitchFamily="34" charset="0"/>
              </a:rPr>
              <a:t>Technological Advances</a:t>
            </a:r>
          </a:p>
        </p:txBody>
      </p:sp>
      <p:sp>
        <p:nvSpPr>
          <p:cNvPr id="146435" name="Rectangle 3">
            <a:extLst>
              <a:ext uri="{FF2B5EF4-FFF2-40B4-BE49-F238E27FC236}">
                <a16:creationId xmlns:a16="http://schemas.microsoft.com/office/drawing/2014/main" id="{8E54F2E2-324C-5698-2952-88C0288CF1BF}"/>
              </a:ext>
            </a:extLst>
          </p:cNvPr>
          <p:cNvSpPr>
            <a:spLocks noGrp="1"/>
          </p:cNvSpPr>
          <p:nvPr>
            <p:ph type="body" idx="1"/>
          </p:nvPr>
        </p:nvSpPr>
        <p:spPr>
          <a:xfrm>
            <a:off x="760412" y="1447800"/>
            <a:ext cx="10818972" cy="3733800"/>
          </a:xfrm>
        </p:spPr>
        <p:txBody>
          <a:bodyPr/>
          <a:lstStyle/>
          <a:p>
            <a:pPr eaLnBrk="1" hangingPunct="1">
              <a:lnSpc>
                <a:spcPct val="80000"/>
              </a:lnSpc>
              <a:buFont typeface="Wingdings 2" panose="05020102010507070707" pitchFamily="18" charset="2"/>
              <a:buNone/>
              <a:defRPr/>
            </a:pPr>
            <a:r>
              <a:rPr lang="en-US" altLang="en-US" sz="2800" b="1" dirty="0">
                <a:solidFill>
                  <a:srgbClr val="FFFF66"/>
                </a:solidFill>
                <a:effectLst>
                  <a:outerShdw blurRad="38100" dist="38100" dir="2700000" algn="tl">
                    <a:srgbClr val="000000">
                      <a:alpha val="43137"/>
                    </a:srgbClr>
                  </a:outerShdw>
                </a:effectLst>
                <a:latin typeface="Bahnschrift" panose="020B0502040204020203" pitchFamily="34" charset="0"/>
              </a:rPr>
              <a:t>Two technological advances contributed significantly to the possibility of widespread access to the Scriptures.</a:t>
            </a:r>
          </a:p>
          <a:p>
            <a:pPr eaLnBrk="1" hangingPunct="1">
              <a:lnSpc>
                <a:spcPct val="80000"/>
              </a:lnSpc>
              <a:defRPr/>
            </a:pPr>
            <a:r>
              <a:rPr lang="en-US" altLang="en-US" sz="2800" i="1" u="sng" dirty="0">
                <a:solidFill>
                  <a:schemeClr val="tx1"/>
                </a:solidFill>
                <a:effectLst>
                  <a:outerShdw blurRad="38100" dist="38100" dir="2700000" algn="tl">
                    <a:srgbClr val="000000">
                      <a:alpha val="43137"/>
                    </a:srgbClr>
                  </a:outerShdw>
                </a:effectLst>
                <a:latin typeface="Bahnschrift" panose="020B0502040204020203" pitchFamily="34" charset="0"/>
              </a:rPr>
              <a:t>The invention of paper</a:t>
            </a:r>
            <a:r>
              <a:rPr lang="en-US" altLang="en-US" sz="2800" i="1" dirty="0">
                <a:solidFill>
                  <a:schemeClr val="tx1"/>
                </a:solidFill>
                <a:effectLst>
                  <a:outerShdw blurRad="38100" dist="38100" dir="2700000" algn="tl">
                    <a:srgbClr val="000000">
                      <a:alpha val="43137"/>
                    </a:srgbClr>
                  </a:outerShdw>
                </a:effectLst>
                <a:latin typeface="Bahnschrift" panose="020B0502040204020203" pitchFamily="34" charset="0"/>
              </a:rPr>
              <a:t>, made from rags, reduced the price of writing materials substantially; previously, written materials were produced on vellum (from animal skins).</a:t>
            </a:r>
          </a:p>
          <a:p>
            <a:pPr eaLnBrk="1" hangingPunct="1">
              <a:lnSpc>
                <a:spcPct val="80000"/>
              </a:lnSpc>
              <a:defRPr/>
            </a:pPr>
            <a:r>
              <a:rPr lang="en-US" altLang="en-US" sz="2800" i="1" u="sng" dirty="0">
                <a:solidFill>
                  <a:schemeClr val="tx1"/>
                </a:solidFill>
                <a:effectLst>
                  <a:outerShdw blurRad="38100" dist="38100" dir="2700000" algn="tl">
                    <a:srgbClr val="000000">
                      <a:alpha val="43137"/>
                    </a:srgbClr>
                  </a:outerShdw>
                </a:effectLst>
                <a:latin typeface="Bahnschrift" panose="020B0502040204020203" pitchFamily="34" charset="0"/>
              </a:rPr>
              <a:t>Gutenberg’s invention of the printing press</a:t>
            </a:r>
            <a:r>
              <a:rPr lang="en-US" altLang="en-US" sz="2800" i="1" dirty="0">
                <a:solidFill>
                  <a:schemeClr val="tx1"/>
                </a:solidFill>
                <a:effectLst>
                  <a:outerShdw blurRad="38100" dist="38100" dir="2700000" algn="tl">
                    <a:srgbClr val="000000">
                      <a:alpha val="43137"/>
                    </a:srgbClr>
                  </a:outerShdw>
                </a:effectLst>
                <a:latin typeface="Bahnschrift" panose="020B0502040204020203" pitchFamily="34" charset="0"/>
              </a:rPr>
              <a:t> with moveable type made possible the rapid reproduction of written texts (1445).</a:t>
            </a:r>
          </a:p>
        </p:txBody>
      </p:sp>
      <p:sp>
        <p:nvSpPr>
          <p:cNvPr id="2" name="TextBox 1">
            <a:extLst>
              <a:ext uri="{FF2B5EF4-FFF2-40B4-BE49-F238E27FC236}">
                <a16:creationId xmlns:a16="http://schemas.microsoft.com/office/drawing/2014/main" id="{3DA7166C-81AE-4CA5-5353-C6D7AE7E9404}"/>
              </a:ext>
            </a:extLst>
          </p:cNvPr>
          <p:cNvSpPr txBox="1"/>
          <p:nvPr/>
        </p:nvSpPr>
        <p:spPr>
          <a:xfrm>
            <a:off x="950911" y="4739620"/>
            <a:ext cx="10287001" cy="883960"/>
          </a:xfrm>
          <a:prstGeom prst="rect">
            <a:avLst/>
          </a:prstGeom>
          <a:solidFill>
            <a:schemeClr val="tx2">
              <a:lumMod val="75000"/>
            </a:schemeClr>
          </a:solidFill>
        </p:spPr>
        <p:txBody>
          <a:bodyPr wrap="square">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Eras Bold ITC" panose="020B0907030504020204" pitchFamily="34" charset="0"/>
                <a:ea typeface="+mn-ea"/>
                <a:cs typeface="Arial" panose="020B0604020202020204" pitchFamily="34" charset="0"/>
              </a:rPr>
              <a:t>The first complete book to have been printed in the Christian world was the Latin Bible (1452).</a:t>
            </a:r>
          </a:p>
        </p:txBody>
      </p:sp>
      <p:sp>
        <p:nvSpPr>
          <p:cNvPr id="36869" name="Slide Number Placeholder 2">
            <a:extLst>
              <a:ext uri="{FF2B5EF4-FFF2-40B4-BE49-F238E27FC236}">
                <a16:creationId xmlns:a16="http://schemas.microsoft.com/office/drawing/2014/main" id="{0127BBEC-ECA0-A092-D1E2-1B6A396C0AF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95C5A081-F2A7-459E-AC3D-0EBA00D4AAB1}" type="slidenum">
              <a:rPr kumimoji="0" lang="en-US" altLang="en-US" sz="1600" b="0" i="0" u="none" strike="noStrike" kern="1200" cap="none" spc="0" normalizeH="0" baseline="0" noProof="0">
                <a:ln>
                  <a:noFill/>
                </a:ln>
                <a:solidFill>
                  <a:srgbClr val="FEFAC9"/>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18</a:t>
            </a:fld>
            <a:endParaRPr kumimoji="0" lang="en-US" altLang="en-US" sz="1600" b="0" i="0" u="none" strike="noStrike" kern="1200" cap="none" spc="0" normalizeH="0" baseline="0" noProof="0">
              <a:ln>
                <a:noFill/>
              </a:ln>
              <a:solidFill>
                <a:srgbClr val="FEFAC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25197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anim calcmode="lin" valueType="num">
                                      <p:cBhvr>
                                        <p:cTn id="7" dur="500" fill="hold"/>
                                        <p:tgtEl>
                                          <p:spTgt spid="1464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64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6435">
                                            <p:txEl>
                                              <p:pRg st="1" end="1"/>
                                            </p:txEl>
                                          </p:spTgt>
                                        </p:tgtEl>
                                        <p:attrNameLst>
                                          <p:attrName>style.visibility</p:attrName>
                                        </p:attrNameLst>
                                      </p:cBhvr>
                                      <p:to>
                                        <p:strVal val="visible"/>
                                      </p:to>
                                    </p:set>
                                    <p:anim calcmode="lin" valueType="num">
                                      <p:cBhvr additive="base">
                                        <p:cTn id="13" dur="500" fill="hold"/>
                                        <p:tgtEl>
                                          <p:spTgt spid="1464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6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6435">
                                            <p:txEl>
                                              <p:pRg st="2" end="2"/>
                                            </p:txEl>
                                          </p:spTgt>
                                        </p:tgtEl>
                                        <p:attrNameLst>
                                          <p:attrName>style.visibility</p:attrName>
                                        </p:attrNameLst>
                                      </p:cBhvr>
                                      <p:to>
                                        <p:strVal val="visible"/>
                                      </p:to>
                                    </p:set>
                                    <p:anim calcmode="lin" valueType="num">
                                      <p:cBhvr additive="base">
                                        <p:cTn id="19" dur="500" fill="hold"/>
                                        <p:tgtEl>
                                          <p:spTgt spid="1464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64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a:extLst>
              <a:ext uri="{FF2B5EF4-FFF2-40B4-BE49-F238E27FC236}">
                <a16:creationId xmlns:a16="http://schemas.microsoft.com/office/drawing/2014/main" id="{24AA9C64-6DAA-1404-AEB3-8E4CA8C70688}"/>
              </a:ext>
            </a:extLst>
          </p:cNvPr>
          <p:cNvSpPr>
            <a:spLocks noGrp="1"/>
          </p:cNvSpPr>
          <p:nvPr>
            <p:ph type="body" idx="1"/>
          </p:nvPr>
        </p:nvSpPr>
        <p:spPr>
          <a:xfrm>
            <a:off x="1522412" y="4648200"/>
            <a:ext cx="2895600" cy="1219200"/>
          </a:xfrm>
        </p:spPr>
        <p:txBody>
          <a:bodyPr/>
          <a:lstStyle/>
          <a:p>
            <a:pPr eaLnBrk="1" hangingPunct="1">
              <a:buFont typeface="Wingdings 2" panose="05020102010507070707" pitchFamily="18" charset="2"/>
              <a:buNone/>
              <a:defRPr/>
            </a:pPr>
            <a:r>
              <a:rPr lang="en-US" altLang="en-US" sz="2000" i="1" dirty="0">
                <a:solidFill>
                  <a:schemeClr val="bg2">
                    <a:lumMod val="50000"/>
                  </a:schemeClr>
                </a:solidFill>
                <a:effectLst>
                  <a:outerShdw blurRad="38100" dist="38100" dir="2700000" algn="tl">
                    <a:srgbClr val="000000">
                      <a:alpha val="43137"/>
                    </a:srgbClr>
                  </a:outerShdw>
                </a:effectLst>
              </a:rPr>
              <a:t>	A Printing Press</a:t>
            </a:r>
            <a:r>
              <a:rPr lang="en-US" altLang="en-US" sz="2000" dirty="0">
                <a:solidFill>
                  <a:schemeClr val="bg2">
                    <a:lumMod val="50000"/>
                  </a:schemeClr>
                </a:solidFill>
                <a:effectLst>
                  <a:outerShdw blurRad="38100" dist="38100" dir="2700000" algn="tl">
                    <a:srgbClr val="000000">
                      <a:alpha val="43137"/>
                    </a:srgbClr>
                  </a:outerShdw>
                </a:effectLst>
              </a:rPr>
              <a:t> from a title page of a Parisian printer, 1520</a:t>
            </a:r>
            <a:endParaRPr lang="en-US" altLang="en-US" sz="2000" i="1" dirty="0">
              <a:solidFill>
                <a:schemeClr val="bg2">
                  <a:lumMod val="50000"/>
                </a:schemeClr>
              </a:solidFill>
              <a:effectLst>
                <a:outerShdw blurRad="38100" dist="38100" dir="2700000" algn="tl">
                  <a:srgbClr val="000000">
                    <a:alpha val="43137"/>
                  </a:srgbClr>
                </a:outerShdw>
              </a:effectLst>
            </a:endParaRPr>
          </a:p>
        </p:txBody>
      </p:sp>
      <p:pic>
        <p:nvPicPr>
          <p:cNvPr id="149508" name="Picture 4" descr="The_Gutenberg_Bible">
            <a:extLst>
              <a:ext uri="{FF2B5EF4-FFF2-40B4-BE49-F238E27FC236}">
                <a16:creationId xmlns:a16="http://schemas.microsoft.com/office/drawing/2014/main" id="{2D3CF991-E983-F2AB-9658-12DA169088B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98612" y="46038"/>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descr="bible3_zoom">
            <a:extLst>
              <a:ext uri="{FF2B5EF4-FFF2-40B4-BE49-F238E27FC236}">
                <a16:creationId xmlns:a16="http://schemas.microsoft.com/office/drawing/2014/main" id="{0D5D9777-7E5B-06AA-3062-102F969A90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3412" y="3349626"/>
            <a:ext cx="487680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Picture 6" descr="GutenbergBible">
            <a:extLst>
              <a:ext uri="{FF2B5EF4-FFF2-40B4-BE49-F238E27FC236}">
                <a16:creationId xmlns:a16="http://schemas.microsoft.com/office/drawing/2014/main" id="{D56D1A73-0B20-F9AE-32EA-CAA22E2C3D1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5412" y="152400"/>
            <a:ext cx="38100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1" name="Text Box 7">
            <a:extLst>
              <a:ext uri="{FF2B5EF4-FFF2-40B4-BE49-F238E27FC236}">
                <a16:creationId xmlns:a16="http://schemas.microsoft.com/office/drawing/2014/main" id="{71757FE1-2B55-DB2E-0469-1FA4966B18D2}"/>
              </a:ext>
            </a:extLst>
          </p:cNvPr>
          <p:cNvSpPr txBox="1">
            <a:spLocks noChangeArrowheads="1"/>
          </p:cNvSpPr>
          <p:nvPr/>
        </p:nvSpPr>
        <p:spPr bwMode="auto">
          <a:xfrm>
            <a:off x="6399212" y="2635250"/>
            <a:ext cx="3962400" cy="641350"/>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rgbClr val="444D26">
                    <a:lumMod val="50000"/>
                  </a:srgbClr>
                </a:solidFill>
                <a:effectLst>
                  <a:outerShdw blurRad="38100" dist="38100" dir="2700000" algn="tl">
                    <a:srgbClr val="000000">
                      <a:alpha val="43137"/>
                    </a:srgbClr>
                  </a:outerShdw>
                </a:effectLst>
                <a:uLnTx/>
                <a:uFillTx/>
                <a:latin typeface="Constantia" panose="02030602050306030303" pitchFamily="18" charset="0"/>
                <a:ea typeface="+mn-ea"/>
                <a:cs typeface="Arial" panose="020B0604020202020204" pitchFamily="34" charset="0"/>
              </a:rPr>
              <a:t>1952 American stamp commemorating the Gutenberg Bible</a:t>
            </a:r>
          </a:p>
        </p:txBody>
      </p:sp>
      <p:sp>
        <p:nvSpPr>
          <p:cNvPr id="149512" name="Text Box 8">
            <a:extLst>
              <a:ext uri="{FF2B5EF4-FFF2-40B4-BE49-F238E27FC236}">
                <a16:creationId xmlns:a16="http://schemas.microsoft.com/office/drawing/2014/main" id="{B5C1981F-70BB-C0B9-6FB8-3EAC1389490F}"/>
              </a:ext>
            </a:extLst>
          </p:cNvPr>
          <p:cNvSpPr txBox="1">
            <a:spLocks noChangeArrowheads="1"/>
          </p:cNvSpPr>
          <p:nvPr/>
        </p:nvSpPr>
        <p:spPr bwMode="auto">
          <a:xfrm>
            <a:off x="1741488" y="5827714"/>
            <a:ext cx="3990975" cy="708025"/>
          </a:xfrm>
          <a:prstGeom prst="rect">
            <a:avLst/>
          </a:prstGeom>
          <a:noFill/>
          <a:ln>
            <a:noFill/>
          </a:ln>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444D26">
                    <a:lumMod val="50000"/>
                  </a:srgbClr>
                </a:solidFill>
                <a:effectLst>
                  <a:outerShdw blurRad="38100" dist="38100" dir="2700000" algn="tl">
                    <a:srgbClr val="000000">
                      <a:alpha val="43137"/>
                    </a:srgbClr>
                  </a:outerShdw>
                </a:effectLst>
                <a:uLnTx/>
                <a:uFillTx/>
                <a:latin typeface="Constantia" panose="02030602050306030303" pitchFamily="18" charset="0"/>
                <a:ea typeface="+mn-ea"/>
                <a:cs typeface="Arial" panose="020B0604020202020204" pitchFamily="34" charset="0"/>
              </a:rPr>
              <a:t>Bronze of Gutenberg superimposed on his 1452 Bible</a:t>
            </a:r>
            <a:r>
              <a:rPr kumimoji="0" lang="en-US" altLang="en-US" sz="1800" b="0" i="0" u="none" strike="noStrike" kern="1200" cap="none" spc="0" normalizeH="0" baseline="0" noProof="0" dirty="0">
                <a:ln>
                  <a:noFill/>
                </a:ln>
                <a:solidFill>
                  <a:srgbClr val="444D26">
                    <a:lumMod val="50000"/>
                  </a:srgbClr>
                </a:solidFill>
                <a:effectLst/>
                <a:uLnTx/>
                <a:uFillTx/>
                <a:latin typeface="Constantia" panose="02030602050306030303" pitchFamily="18" charset="0"/>
                <a:ea typeface="+mn-ea"/>
                <a:cs typeface="Arial" panose="020B0604020202020204" pitchFamily="34" charset="0"/>
              </a:rPr>
              <a:t>.</a:t>
            </a:r>
          </a:p>
        </p:txBody>
      </p:sp>
      <p:sp>
        <p:nvSpPr>
          <p:cNvPr id="37896" name="Slide Number Placeholder 1">
            <a:extLst>
              <a:ext uri="{FF2B5EF4-FFF2-40B4-BE49-F238E27FC236}">
                <a16:creationId xmlns:a16="http://schemas.microsoft.com/office/drawing/2014/main" id="{3E943555-E74E-DDD0-2796-4304C1A58B1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FD5AB998-F6C1-45A4-8062-8CB833B25860}" type="slidenum">
              <a:rPr kumimoji="0" lang="en-US" altLang="en-US" sz="1600" b="0" i="0" u="none" strike="noStrike" kern="1200" cap="none" spc="0" normalizeH="0" baseline="0" noProof="0">
                <a:ln>
                  <a:noFill/>
                </a:ln>
                <a:solidFill>
                  <a:srgbClr val="FEFAC9"/>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19</a:t>
            </a:fld>
            <a:endParaRPr kumimoji="0" lang="en-US" altLang="en-US" sz="1600" b="0" i="0" u="none" strike="noStrike" kern="1200" cap="none" spc="0" normalizeH="0" baseline="0" noProof="0">
              <a:ln>
                <a:noFill/>
              </a:ln>
              <a:solidFill>
                <a:srgbClr val="FEFAC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2909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49508"/>
                                        </p:tgtEl>
                                        <p:attrNameLst>
                                          <p:attrName>style.visibility</p:attrName>
                                        </p:attrNameLst>
                                      </p:cBhvr>
                                      <p:to>
                                        <p:strVal val="visible"/>
                                      </p:to>
                                    </p:set>
                                    <p:animEffect transition="in" filter="dissolve">
                                      <p:cBhvr>
                                        <p:cTn id="7" dur="500"/>
                                        <p:tgtEl>
                                          <p:spTgt spid="149508"/>
                                        </p:tgtEl>
                                      </p:cBhvr>
                                    </p:animEffect>
                                  </p:childTnLst>
                                </p:cTn>
                              </p:par>
                              <p:par>
                                <p:cTn id="8" presetID="9" presetClass="entr" presetSubtype="0" fill="hold" nodeType="withEffect">
                                  <p:stCondLst>
                                    <p:cond delay="0"/>
                                  </p:stCondLst>
                                  <p:childTnLst>
                                    <p:set>
                                      <p:cBhvr>
                                        <p:cTn id="9" dur="1" fill="hold">
                                          <p:stCondLst>
                                            <p:cond delay="0"/>
                                          </p:stCondLst>
                                        </p:cTn>
                                        <p:tgtEl>
                                          <p:spTgt spid="149507">
                                            <p:txEl>
                                              <p:pRg st="0" end="0"/>
                                            </p:txEl>
                                          </p:spTgt>
                                        </p:tgtEl>
                                        <p:attrNameLst>
                                          <p:attrName>style.visibility</p:attrName>
                                        </p:attrNameLst>
                                      </p:cBhvr>
                                      <p:to>
                                        <p:strVal val="visible"/>
                                      </p:to>
                                    </p:set>
                                    <p:animEffect transition="in" filter="dissolve">
                                      <p:cBhvr>
                                        <p:cTn id="10" dur="500"/>
                                        <p:tgtEl>
                                          <p:spTgt spid="14950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49510"/>
                                        </p:tgtEl>
                                        <p:attrNameLst>
                                          <p:attrName>style.visibility</p:attrName>
                                        </p:attrNameLst>
                                      </p:cBhvr>
                                      <p:to>
                                        <p:strVal val="visible"/>
                                      </p:to>
                                    </p:set>
                                    <p:animEffect transition="in" filter="dissolve">
                                      <p:cBhvr>
                                        <p:cTn id="15" dur="500"/>
                                        <p:tgtEl>
                                          <p:spTgt spid="149510"/>
                                        </p:tgtEl>
                                      </p:cBhvr>
                                    </p:animEffect>
                                  </p:childTnLst>
                                </p:cTn>
                              </p:par>
                              <p:par>
                                <p:cTn id="16" presetID="9" presetClass="entr" presetSubtype="0" fill="hold" nodeType="withEffect">
                                  <p:stCondLst>
                                    <p:cond delay="0"/>
                                  </p:stCondLst>
                                  <p:childTnLst>
                                    <p:set>
                                      <p:cBhvr>
                                        <p:cTn id="17" dur="1" fill="hold">
                                          <p:stCondLst>
                                            <p:cond delay="0"/>
                                          </p:stCondLst>
                                        </p:cTn>
                                        <p:tgtEl>
                                          <p:spTgt spid="149511">
                                            <p:txEl>
                                              <p:pRg st="0" end="0"/>
                                            </p:txEl>
                                          </p:spTgt>
                                        </p:tgtEl>
                                        <p:attrNameLst>
                                          <p:attrName>style.visibility</p:attrName>
                                        </p:attrNameLst>
                                      </p:cBhvr>
                                      <p:to>
                                        <p:strVal val="visible"/>
                                      </p:to>
                                    </p:set>
                                    <p:animEffect transition="in" filter="dissolve">
                                      <p:cBhvr>
                                        <p:cTn id="18" dur="500"/>
                                        <p:tgtEl>
                                          <p:spTgt spid="149511">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49509"/>
                                        </p:tgtEl>
                                        <p:attrNameLst>
                                          <p:attrName>style.visibility</p:attrName>
                                        </p:attrNameLst>
                                      </p:cBhvr>
                                      <p:to>
                                        <p:strVal val="visible"/>
                                      </p:to>
                                    </p:set>
                                    <p:animEffect transition="in" filter="dissolve">
                                      <p:cBhvr>
                                        <p:cTn id="23" dur="500"/>
                                        <p:tgtEl>
                                          <p:spTgt spid="149509"/>
                                        </p:tgtEl>
                                      </p:cBhvr>
                                    </p:animEffect>
                                  </p:childTnLst>
                                </p:cTn>
                              </p:par>
                              <p:par>
                                <p:cTn id="24" presetID="9" presetClass="entr" presetSubtype="0" fill="hold" nodeType="withEffect">
                                  <p:stCondLst>
                                    <p:cond delay="0"/>
                                  </p:stCondLst>
                                  <p:childTnLst>
                                    <p:set>
                                      <p:cBhvr>
                                        <p:cTn id="25" dur="1" fill="hold">
                                          <p:stCondLst>
                                            <p:cond delay="0"/>
                                          </p:stCondLst>
                                        </p:cTn>
                                        <p:tgtEl>
                                          <p:spTgt spid="149512">
                                            <p:txEl>
                                              <p:pRg st="0" end="0"/>
                                            </p:txEl>
                                          </p:spTgt>
                                        </p:tgtEl>
                                        <p:attrNameLst>
                                          <p:attrName>style.visibility</p:attrName>
                                        </p:attrNameLst>
                                      </p:cBhvr>
                                      <p:to>
                                        <p:strVal val="visible"/>
                                      </p:to>
                                    </p:set>
                                    <p:animEffect transition="in" filter="dissolve">
                                      <p:cBhvr>
                                        <p:cTn id="26" dur="500"/>
                                        <p:tgtEl>
                                          <p:spTgt spid="1495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EC28C-438A-7A77-58F7-000E9BE21642}"/>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AF2B7423-C2D9-7B33-4581-B87BCD6F9B47}"/>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00927C75-1358-0D19-489E-1C7DA4EECAF9}"/>
              </a:ext>
            </a:extLst>
          </p:cNvPr>
          <p:cNvSpPr>
            <a:spLocks noGrp="1"/>
          </p:cNvSpPr>
          <p:nvPr>
            <p:ph type="title"/>
          </p:nvPr>
        </p:nvSpPr>
        <p:spPr/>
        <p:txBody>
          <a:bodyPr/>
          <a:lstStyle/>
          <a:p>
            <a:r>
              <a:rPr lang="en-US" dirty="0"/>
              <a:t>THE RENAISSANCE</a:t>
            </a:r>
          </a:p>
        </p:txBody>
      </p:sp>
      <p:sp>
        <p:nvSpPr>
          <p:cNvPr id="8" name="Text Placeholder 7">
            <a:extLst>
              <a:ext uri="{FF2B5EF4-FFF2-40B4-BE49-F238E27FC236}">
                <a16:creationId xmlns:a16="http://schemas.microsoft.com/office/drawing/2014/main" id="{74DBC442-9DE2-3D26-4B3C-BEB1C6AA4AC2}"/>
              </a:ext>
            </a:extLst>
          </p:cNvPr>
          <p:cNvSpPr>
            <a:spLocks noGrp="1"/>
          </p:cNvSpPr>
          <p:nvPr>
            <p:ph type="body" idx="1"/>
          </p:nvPr>
        </p:nvSpPr>
        <p:spPr/>
        <p:txBody>
          <a:bodyPr/>
          <a:lstStyle/>
          <a:p>
            <a:r>
              <a:rPr lang="en-US" cap="none" dirty="0"/>
              <a:t>The Rediscovery of Classical Thought and the Rise of Humanism</a:t>
            </a:r>
            <a:endParaRPr lang="en-US" dirty="0"/>
          </a:p>
        </p:txBody>
      </p:sp>
    </p:spTree>
    <p:extLst>
      <p:ext uri="{BB962C8B-B14F-4D97-AF65-F5344CB8AC3E}">
        <p14:creationId xmlns:p14="http://schemas.microsoft.com/office/powerpoint/2010/main" val="115732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a:extLst>
              <a:ext uri="{FF2B5EF4-FFF2-40B4-BE49-F238E27FC236}">
                <a16:creationId xmlns:a16="http://schemas.microsoft.com/office/drawing/2014/main" id="{B6D89DB5-862F-24A0-F5E0-4DA2918662E8}"/>
              </a:ext>
            </a:extLst>
          </p:cNvPr>
          <p:cNvSpPr>
            <a:spLocks noGrp="1"/>
          </p:cNvSpPr>
          <p:nvPr>
            <p:ph type="body" idx="1"/>
          </p:nvPr>
        </p:nvSpPr>
        <p:spPr>
          <a:xfrm>
            <a:off x="1979612" y="5029200"/>
            <a:ext cx="3657600" cy="914400"/>
          </a:xfrm>
        </p:spPr>
        <p:txBody>
          <a:bodyPr/>
          <a:lstStyle/>
          <a:p>
            <a:pPr algn="r" eaLnBrk="1" hangingPunct="1">
              <a:buFont typeface="Wingdings 2" panose="05020102010507070707" pitchFamily="18" charset="2"/>
              <a:buNone/>
              <a:defRPr/>
            </a:pPr>
            <a:r>
              <a:rPr lang="en-US" altLang="en-US" dirty="0">
                <a:solidFill>
                  <a:schemeClr val="bg2">
                    <a:lumMod val="50000"/>
                  </a:schemeClr>
                </a:solidFill>
              </a:rPr>
              <a:t>The Gutenberg Bible</a:t>
            </a:r>
          </a:p>
          <a:p>
            <a:pPr algn="r" eaLnBrk="1" hangingPunct="1">
              <a:buFont typeface="Wingdings 2" panose="05020102010507070707" pitchFamily="18" charset="2"/>
              <a:buNone/>
              <a:defRPr/>
            </a:pPr>
            <a:r>
              <a:rPr lang="en-US" altLang="en-US" sz="1800" dirty="0">
                <a:solidFill>
                  <a:schemeClr val="bg2">
                    <a:lumMod val="50000"/>
                  </a:schemeClr>
                </a:solidFill>
              </a:rPr>
              <a:t>The British Library, London</a:t>
            </a:r>
          </a:p>
        </p:txBody>
      </p:sp>
      <p:pic>
        <p:nvPicPr>
          <p:cNvPr id="38915" name="Picture 4" descr="gutenberg_bible">
            <a:extLst>
              <a:ext uri="{FF2B5EF4-FFF2-40B4-BE49-F238E27FC236}">
                <a16:creationId xmlns:a16="http://schemas.microsoft.com/office/drawing/2014/main" id="{6F327565-EEF7-CC9A-02D1-4757F6DB367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1012" y="152400"/>
            <a:ext cx="3810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descr="biblepage">
            <a:extLst>
              <a:ext uri="{FF2B5EF4-FFF2-40B4-BE49-F238E27FC236}">
                <a16:creationId xmlns:a16="http://schemas.microsoft.com/office/drawing/2014/main" id="{532681CD-EC65-449B-E00D-A45971CB1D3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439"/>
          <a:stretch>
            <a:fillRect/>
          </a:stretch>
        </p:blipFill>
        <p:spPr bwMode="auto">
          <a:xfrm>
            <a:off x="5789612" y="152400"/>
            <a:ext cx="47244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6">
            <a:extLst>
              <a:ext uri="{FF2B5EF4-FFF2-40B4-BE49-F238E27FC236}">
                <a16:creationId xmlns:a16="http://schemas.microsoft.com/office/drawing/2014/main" id="{CC55DFAF-455E-6D26-F1C6-950CAB069E73}"/>
              </a:ext>
            </a:extLst>
          </p:cNvPr>
          <p:cNvSpPr>
            <a:spLocks noChangeArrowheads="1"/>
          </p:cNvSpPr>
          <p:nvPr/>
        </p:nvSpPr>
        <p:spPr bwMode="auto">
          <a:xfrm>
            <a:off x="7161212" y="4648200"/>
            <a:ext cx="1371600" cy="1524000"/>
          </a:xfrm>
          <a:prstGeom prst="rect">
            <a:avLst/>
          </a:prstGeom>
          <a:noFill/>
          <a:ln w="38100">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prstClr val="white"/>
              </a:solidFill>
              <a:effectLst/>
              <a:uLnTx/>
              <a:uFillTx/>
              <a:latin typeface="Eras Bold ITC" panose="020B0907030504020204" pitchFamily="34" charset="0"/>
              <a:ea typeface="+mn-ea"/>
              <a:cs typeface="Arial" panose="020B0604020202020204" pitchFamily="34" charset="0"/>
            </a:endParaRPr>
          </a:p>
        </p:txBody>
      </p:sp>
      <p:sp>
        <p:nvSpPr>
          <p:cNvPr id="38918" name="Rectangle 7">
            <a:extLst>
              <a:ext uri="{FF2B5EF4-FFF2-40B4-BE49-F238E27FC236}">
                <a16:creationId xmlns:a16="http://schemas.microsoft.com/office/drawing/2014/main" id="{84E2E47E-789A-8B7E-7AAE-CB1E449526BF}"/>
              </a:ext>
            </a:extLst>
          </p:cNvPr>
          <p:cNvSpPr>
            <a:spLocks noChangeArrowheads="1"/>
          </p:cNvSpPr>
          <p:nvPr/>
        </p:nvSpPr>
        <p:spPr bwMode="auto">
          <a:xfrm>
            <a:off x="1751012" y="152400"/>
            <a:ext cx="3810000" cy="4267200"/>
          </a:xfrm>
          <a:prstGeom prst="rect">
            <a:avLst/>
          </a:prstGeom>
          <a:noFill/>
          <a:ln w="57150">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prstClr val="white"/>
              </a:solidFill>
              <a:effectLst/>
              <a:uLnTx/>
              <a:uFillTx/>
              <a:latin typeface="Eras Bold ITC" panose="020B0907030504020204" pitchFamily="34" charset="0"/>
              <a:ea typeface="+mn-ea"/>
              <a:cs typeface="Arial" panose="020B0604020202020204" pitchFamily="34" charset="0"/>
            </a:endParaRPr>
          </a:p>
        </p:txBody>
      </p:sp>
      <p:sp>
        <p:nvSpPr>
          <p:cNvPr id="38919" name="Line 8">
            <a:extLst>
              <a:ext uri="{FF2B5EF4-FFF2-40B4-BE49-F238E27FC236}">
                <a16:creationId xmlns:a16="http://schemas.microsoft.com/office/drawing/2014/main" id="{77EA98A9-3040-6647-D8DC-AD3EA3208F91}"/>
              </a:ext>
            </a:extLst>
          </p:cNvPr>
          <p:cNvSpPr>
            <a:spLocks noChangeShapeType="1"/>
          </p:cNvSpPr>
          <p:nvPr/>
        </p:nvSpPr>
        <p:spPr bwMode="auto">
          <a:xfrm flipH="1" flipV="1">
            <a:off x="5561012" y="152400"/>
            <a:ext cx="2971800" cy="44958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Eras Bold ITC" panose="020B0907030504020204" pitchFamily="34" charset="0"/>
              <a:ea typeface="+mn-ea"/>
              <a:cs typeface="Arial" panose="020B0604020202020204" pitchFamily="34" charset="0"/>
            </a:endParaRPr>
          </a:p>
        </p:txBody>
      </p:sp>
      <p:sp>
        <p:nvSpPr>
          <p:cNvPr id="38920" name="Line 9">
            <a:extLst>
              <a:ext uri="{FF2B5EF4-FFF2-40B4-BE49-F238E27FC236}">
                <a16:creationId xmlns:a16="http://schemas.microsoft.com/office/drawing/2014/main" id="{BFA8154A-1208-5074-2FFB-08115B39CF47}"/>
              </a:ext>
            </a:extLst>
          </p:cNvPr>
          <p:cNvSpPr>
            <a:spLocks noChangeShapeType="1"/>
          </p:cNvSpPr>
          <p:nvPr/>
        </p:nvSpPr>
        <p:spPr bwMode="auto">
          <a:xfrm flipH="1" flipV="1">
            <a:off x="1674812" y="4419600"/>
            <a:ext cx="5486400" cy="17526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Eras Bold ITC" panose="020B0907030504020204" pitchFamily="34" charset="0"/>
              <a:ea typeface="+mn-ea"/>
              <a:cs typeface="Arial" panose="020B0604020202020204" pitchFamily="34" charset="0"/>
            </a:endParaRPr>
          </a:p>
        </p:txBody>
      </p:sp>
      <p:sp>
        <p:nvSpPr>
          <p:cNvPr id="38921" name="Slide Number Placeholder 1">
            <a:extLst>
              <a:ext uri="{FF2B5EF4-FFF2-40B4-BE49-F238E27FC236}">
                <a16:creationId xmlns:a16="http://schemas.microsoft.com/office/drawing/2014/main" id="{BD461CFC-316D-2666-8EF4-C5D66406808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8BC920A7-E272-402F-B6D5-A983E3FB0AF0}" type="slidenum">
              <a:rPr kumimoji="0" lang="en-US" altLang="en-US" sz="1600" b="0" i="0" u="none" strike="noStrike" kern="1200" cap="none" spc="0" normalizeH="0" baseline="0" noProof="0">
                <a:ln>
                  <a:noFill/>
                </a:ln>
                <a:solidFill>
                  <a:srgbClr val="FEFAC9"/>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20</a:t>
            </a:fld>
            <a:endParaRPr kumimoji="0" lang="en-US" altLang="en-US" sz="1600" b="0" i="0" u="none" strike="noStrike" kern="1200" cap="none" spc="0" normalizeH="0" baseline="0" noProof="0">
              <a:ln>
                <a:noFill/>
              </a:ln>
              <a:solidFill>
                <a:srgbClr val="FEFAC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03420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50A42759-4C87-E002-6F7F-A592B2E61A51}"/>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346B764-177C-623E-F03E-5CC08AEB3472}"/>
              </a:ext>
            </a:extLst>
          </p:cNvPr>
          <p:cNvSpPr>
            <a:spLocks noGrp="1"/>
          </p:cNvSpPr>
          <p:nvPr>
            <p:ph type="sldNum" sz="quarter" idx="12"/>
          </p:nvPr>
        </p:nvSpPr>
        <p:spPr>
          <a:xfrm>
            <a:off x="11428412" y="6245352"/>
            <a:ext cx="6858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
        <p:nvSpPr>
          <p:cNvPr id="3" name="TextBox 2">
            <a:extLst>
              <a:ext uri="{FF2B5EF4-FFF2-40B4-BE49-F238E27FC236}">
                <a16:creationId xmlns:a16="http://schemas.microsoft.com/office/drawing/2014/main" id="{175DCC9F-B290-4FDD-B374-F7CAD05F0CEC}"/>
              </a:ext>
            </a:extLst>
          </p:cNvPr>
          <p:cNvSpPr txBox="1"/>
          <p:nvPr/>
        </p:nvSpPr>
        <p:spPr>
          <a:xfrm>
            <a:off x="912812" y="609600"/>
            <a:ext cx="9144000" cy="830997"/>
          </a:xfrm>
          <a:prstGeom prst="rect">
            <a:avLst/>
          </a:prstGeom>
          <a:noFill/>
        </p:spPr>
        <p:txBody>
          <a:bodyPr wrap="square">
            <a:spAutoFit/>
          </a:bodyPr>
          <a:lstStyle/>
          <a:p>
            <a:r>
              <a:rPr kumimoji="0" lang="en-US" altLang="en-US" sz="4800" i="0" u="none" strike="noStrike" kern="1200" cap="none" spc="-100" normalizeH="0" baseline="0" noProof="0" dirty="0">
                <a:ln>
                  <a:noFill/>
                </a:ln>
                <a:solidFill>
                  <a:srgbClr val="C00000"/>
                </a:solidFill>
                <a:uLnTx/>
                <a:uFillTx/>
                <a:latin typeface="Book Antiqua" panose="02040602050305030304" pitchFamily="18" charset="0"/>
                <a:ea typeface="+mj-ea"/>
                <a:cs typeface="+mj-cs"/>
              </a:rPr>
              <a:t>STANDARDIZED LANGUAGE</a:t>
            </a:r>
            <a:endParaRPr lang="en-US" dirty="0">
              <a:solidFill>
                <a:srgbClr val="C00000"/>
              </a:solidFill>
              <a:latin typeface="Book Antiqua" panose="02040602050305030304" pitchFamily="18" charset="0"/>
            </a:endParaRPr>
          </a:p>
        </p:txBody>
      </p:sp>
      <p:sp>
        <p:nvSpPr>
          <p:cNvPr id="5" name="TextBox 4">
            <a:extLst>
              <a:ext uri="{FF2B5EF4-FFF2-40B4-BE49-F238E27FC236}">
                <a16:creationId xmlns:a16="http://schemas.microsoft.com/office/drawing/2014/main" id="{07E0C3AB-433B-493C-430C-BF8AD53ECB85}"/>
              </a:ext>
            </a:extLst>
          </p:cNvPr>
          <p:cNvSpPr txBox="1"/>
          <p:nvPr/>
        </p:nvSpPr>
        <p:spPr>
          <a:xfrm>
            <a:off x="989012" y="1676400"/>
            <a:ext cx="10439400" cy="1785104"/>
          </a:xfrm>
          <a:prstGeom prst="rect">
            <a:avLst/>
          </a:prstGeom>
          <a:noFill/>
        </p:spPr>
        <p:txBody>
          <a:bodyPr wrap="square">
            <a:spAutoFit/>
          </a:bodyPr>
          <a:lstStyle/>
          <a:p>
            <a:pPr marR="0" lvl="0" algn="l" defTabSz="914400" rtl="0" eaLnBrk="1" fontAlgn="base" latinLnBrk="0" hangingPunct="1">
              <a:lnSpc>
                <a:spcPct val="100000"/>
              </a:lnSpc>
              <a:spcBef>
                <a:spcPts val="600"/>
              </a:spcBef>
              <a:spcAft>
                <a:spcPct val="0"/>
              </a:spcAft>
              <a:buSzPct val="85000"/>
              <a:tabLst/>
              <a:defRPr/>
            </a:pPr>
            <a:r>
              <a:rPr kumimoji="0" lang="en-US" altLang="en-US" sz="2800" b="1" i="0" u="none" strike="noStrike" kern="1200" cap="none" spc="0" normalizeH="0" baseline="0" noProof="0" dirty="0">
                <a:ln>
                  <a:noFill/>
                </a:ln>
                <a:solidFill>
                  <a:schemeClr val="accent5">
                    <a:lumMod val="75000"/>
                  </a:schemeClr>
                </a:solidFill>
                <a:uLnTx/>
                <a:uFillTx/>
                <a:ea typeface="+mn-ea"/>
                <a:cs typeface="+mn-cs"/>
              </a:rPr>
              <a:t>Printing brought about the standardization of language.</a:t>
            </a:r>
          </a:p>
          <a:p>
            <a:pPr marL="342900" marR="0" lvl="0" indent="-342900" algn="l" defTabSz="914400" rtl="0" eaLnBrk="1" fontAlgn="base" latinLnBrk="0" hangingPunct="1">
              <a:lnSpc>
                <a:spcPct val="100000"/>
              </a:lnSpc>
              <a:spcBef>
                <a:spcPts val="600"/>
              </a:spcBef>
              <a:spcAft>
                <a:spcPct val="0"/>
              </a:spcAft>
              <a:buSzPct val="85000"/>
              <a:buFont typeface="Arial" panose="020B0604020202020204" pitchFamily="34" charset="0"/>
              <a:buChar char="•"/>
              <a:tabLst/>
              <a:defRPr/>
            </a:pPr>
            <a:r>
              <a:rPr kumimoji="0" lang="en-US" altLang="en-US" sz="2400" b="0" i="1" u="none" strike="noStrike" kern="1200" cap="none" spc="0" normalizeH="0" baseline="0" noProof="0" dirty="0">
                <a:ln>
                  <a:noFill/>
                </a:ln>
                <a:uLnTx/>
                <a:uFillTx/>
                <a:ea typeface="+mn-ea"/>
                <a:cs typeface="+mn-cs"/>
              </a:rPr>
              <a:t>Literacy grew rapidly in all parts of Europe and the British Isles.</a:t>
            </a:r>
          </a:p>
          <a:p>
            <a:pPr marL="342900" marR="0" lvl="0" indent="-342900" algn="l" defTabSz="914400" rtl="0" eaLnBrk="1" fontAlgn="base" latinLnBrk="0" hangingPunct="1">
              <a:lnSpc>
                <a:spcPct val="100000"/>
              </a:lnSpc>
              <a:spcBef>
                <a:spcPts val="600"/>
              </a:spcBef>
              <a:spcAft>
                <a:spcPct val="0"/>
              </a:spcAft>
              <a:buSzPct val="85000"/>
              <a:buFont typeface="Arial" panose="020B0604020202020204" pitchFamily="34" charset="0"/>
              <a:buChar char="•"/>
              <a:tabLst/>
              <a:defRPr/>
            </a:pPr>
            <a:r>
              <a:rPr kumimoji="0" lang="en-US" altLang="en-US" sz="2400" b="0" i="1" u="none" strike="noStrike" kern="1200" cap="none" spc="0" normalizeH="0" baseline="0" noProof="0" dirty="0">
                <a:ln>
                  <a:noFill/>
                </a:ln>
                <a:uLnTx/>
                <a:uFillTx/>
                <a:ea typeface="+mn-ea"/>
                <a:cs typeface="+mn-cs"/>
              </a:rPr>
              <a:t>The “King’s English” spoken in the London court of southern England was now carried to Yorkshire and Wales in printed form.</a:t>
            </a:r>
          </a:p>
        </p:txBody>
      </p:sp>
    </p:spTree>
    <p:extLst>
      <p:ext uri="{BB962C8B-B14F-4D97-AF65-F5344CB8AC3E}">
        <p14:creationId xmlns:p14="http://schemas.microsoft.com/office/powerpoint/2010/main" val="9750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720E79F2-8F09-C85F-6C8D-E8E7A7B1074B}"/>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868DF0E-FC38-19BC-03A5-2DEB826BC2EE}"/>
              </a:ext>
            </a:extLst>
          </p:cNvPr>
          <p:cNvSpPr>
            <a:spLocks noGrp="1"/>
          </p:cNvSpPr>
          <p:nvPr>
            <p:ph type="sldNum" sz="quarter" idx="12"/>
          </p:nvPr>
        </p:nvSpPr>
        <p:spPr>
          <a:xfrm>
            <a:off x="11428412" y="6245352"/>
            <a:ext cx="6858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
        <p:nvSpPr>
          <p:cNvPr id="5" name="TextBox 4">
            <a:extLst>
              <a:ext uri="{FF2B5EF4-FFF2-40B4-BE49-F238E27FC236}">
                <a16:creationId xmlns:a16="http://schemas.microsoft.com/office/drawing/2014/main" id="{DD34B96E-C78E-2BE6-08B9-DA57C9A95B98}"/>
              </a:ext>
            </a:extLst>
          </p:cNvPr>
          <p:cNvSpPr txBox="1"/>
          <p:nvPr/>
        </p:nvSpPr>
        <p:spPr>
          <a:xfrm>
            <a:off x="684212" y="381000"/>
            <a:ext cx="10972800" cy="830997"/>
          </a:xfrm>
          <a:prstGeom prst="rect">
            <a:avLst/>
          </a:prstGeom>
          <a:noFill/>
        </p:spPr>
        <p:txBody>
          <a:bodyPr wrap="square">
            <a:spAutoFit/>
          </a:bodyPr>
          <a:lstStyle/>
          <a:p>
            <a:r>
              <a:rPr kumimoji="0" lang="en-US" altLang="en-US" sz="4800" i="0" u="none" strike="noStrike" kern="1200" cap="none" spc="-100" normalizeH="0" baseline="0" noProof="0" dirty="0">
                <a:ln>
                  <a:noFill/>
                </a:ln>
                <a:solidFill>
                  <a:srgbClr val="C00000"/>
                </a:solidFill>
                <a:effectLst/>
                <a:uLnTx/>
                <a:uFillTx/>
                <a:latin typeface="Book Antiqua" panose="02040602050305030304" pitchFamily="18" charset="0"/>
                <a:ea typeface="+mj-ea"/>
                <a:cs typeface="+mj-cs"/>
              </a:rPr>
              <a:t>THE CONSTITUTIONS OF OXFORD</a:t>
            </a:r>
            <a:endParaRPr lang="en-US" dirty="0">
              <a:solidFill>
                <a:srgbClr val="C00000"/>
              </a:solidFill>
              <a:latin typeface="Book Antiqua" panose="02040602050305030304" pitchFamily="18" charset="0"/>
            </a:endParaRPr>
          </a:p>
        </p:txBody>
      </p:sp>
      <p:sp>
        <p:nvSpPr>
          <p:cNvPr id="8" name="TextBox 7">
            <a:extLst>
              <a:ext uri="{FF2B5EF4-FFF2-40B4-BE49-F238E27FC236}">
                <a16:creationId xmlns:a16="http://schemas.microsoft.com/office/drawing/2014/main" id="{A123B1C9-D9B8-C377-5C0C-912AF0A42B3D}"/>
              </a:ext>
            </a:extLst>
          </p:cNvPr>
          <p:cNvSpPr txBox="1"/>
          <p:nvPr/>
        </p:nvSpPr>
        <p:spPr>
          <a:xfrm>
            <a:off x="846220" y="1447799"/>
            <a:ext cx="10582192" cy="3459409"/>
          </a:xfrm>
          <a:prstGeom prst="rect">
            <a:avLst/>
          </a:prstGeom>
          <a:noFill/>
        </p:spPr>
        <p:txBody>
          <a:bodyPr wrap="square">
            <a:spAutoFit/>
          </a:bodyPr>
          <a:lstStyle/>
          <a:p>
            <a:pPr marL="273050" marR="0" lvl="0" indent="-273050" algn="l" defTabSz="914400" rtl="0" eaLnBrk="1" fontAlgn="base" latinLnBrk="0" hangingPunct="1">
              <a:lnSpc>
                <a:spcPct val="90000"/>
              </a:lnSpc>
              <a:spcBef>
                <a:spcPts val="600"/>
              </a:spcBef>
              <a:spcAft>
                <a:spcPct val="0"/>
              </a:spcAft>
              <a:buClr>
                <a:srgbClr val="F3A447"/>
              </a:buClr>
              <a:buSzPct val="85000"/>
              <a:buFont typeface="Wingdings 2" panose="05020102010507070707" pitchFamily="18" charset="2"/>
              <a:buNone/>
              <a:tabLst/>
              <a:defRPr/>
            </a:pPr>
            <a:r>
              <a:rPr kumimoji="0" lang="en-US" altLang="en-US" sz="2800" b="1" i="0" u="none" strike="noStrike" kern="1200" cap="none" spc="0" normalizeH="0" baseline="0" noProof="0" dirty="0">
                <a:ln>
                  <a:noFill/>
                </a:ln>
                <a:solidFill>
                  <a:schemeClr val="accent5">
                    <a:lumMod val="75000"/>
                  </a:schemeClr>
                </a:solidFill>
                <a:uLnTx/>
                <a:uFillTx/>
                <a:ea typeface="+mn-ea"/>
                <a:cs typeface="+mn-cs"/>
              </a:rPr>
              <a:t>In 1408, the English Parliament passed laws that forbade translating or even reading any part of the Bible in the English language without express permission of church authorities.</a:t>
            </a:r>
          </a:p>
          <a:p>
            <a:pPr marL="273050" marR="0" lvl="0" indent="-273050" algn="l" defTabSz="914400" rtl="0" eaLnBrk="1" fontAlgn="base" latinLnBrk="0" hangingPunct="1">
              <a:lnSpc>
                <a:spcPct val="90000"/>
              </a:lnSpc>
              <a:spcBef>
                <a:spcPts val="600"/>
              </a:spcBef>
              <a:spcAft>
                <a:spcPct val="0"/>
              </a:spcAft>
              <a:buClr>
                <a:srgbClr val="F3A447"/>
              </a:buClr>
              <a:buSzPct val="85000"/>
              <a:buFont typeface="Wingdings 2" panose="05020102010507070707" pitchFamily="18" charset="2"/>
              <a:buChar char=""/>
              <a:tabLst/>
              <a:defRPr/>
            </a:pPr>
            <a:r>
              <a:rPr kumimoji="0" lang="en-US" altLang="en-US" sz="2400" b="0" i="1" u="none" strike="noStrike" kern="1200" cap="none" spc="0" normalizeH="0" baseline="0" noProof="0" dirty="0">
                <a:ln>
                  <a:noFill/>
                </a:ln>
                <a:uLnTx/>
                <a:uFillTx/>
                <a:ea typeface="+mn-ea"/>
                <a:cs typeface="+mn-cs"/>
              </a:rPr>
              <a:t>People were burned at the stake for teaching their children the Apostles’ Creed, the Lord’s Prayer, and the Ten Commandments in English.</a:t>
            </a:r>
          </a:p>
          <a:p>
            <a:pPr marL="273050" marR="0" lvl="0" indent="-273050" algn="l" defTabSz="914400" rtl="0" eaLnBrk="1" fontAlgn="base" latinLnBrk="0" hangingPunct="1">
              <a:lnSpc>
                <a:spcPct val="90000"/>
              </a:lnSpc>
              <a:spcBef>
                <a:spcPts val="600"/>
              </a:spcBef>
              <a:spcAft>
                <a:spcPct val="0"/>
              </a:spcAft>
              <a:buClr>
                <a:srgbClr val="F3A447"/>
              </a:buClr>
              <a:buSzPct val="85000"/>
              <a:buFont typeface="Wingdings 2" panose="05020102010507070707" pitchFamily="18" charset="2"/>
              <a:buChar char=""/>
              <a:tabLst/>
              <a:defRPr/>
            </a:pPr>
            <a:r>
              <a:rPr kumimoji="0" lang="en-US" altLang="en-US" sz="2400" b="0" i="1" u="none" strike="noStrike" kern="1200" cap="none" spc="0" normalizeH="0" baseline="0" noProof="0" dirty="0">
                <a:ln>
                  <a:noFill/>
                </a:ln>
                <a:uLnTx/>
                <a:uFillTx/>
                <a:ea typeface="+mn-ea"/>
                <a:cs typeface="+mn-cs"/>
              </a:rPr>
              <a:t>Nevertheless, as Greek scholarship was moving westward, especially after the storming of Constantinople, and as the printing press became available, it was now possible (though not legal) to publish the Bible.</a:t>
            </a:r>
          </a:p>
        </p:txBody>
      </p:sp>
    </p:spTree>
    <p:extLst>
      <p:ext uri="{BB962C8B-B14F-4D97-AF65-F5344CB8AC3E}">
        <p14:creationId xmlns:p14="http://schemas.microsoft.com/office/powerpoint/2010/main" val="53594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additive="base">
                                        <p:cTn id="1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 calcmode="lin" valueType="num">
                                      <p:cBhvr additive="base">
                                        <p:cTn id="20"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179C0CE6-139B-A0D2-EC78-F7A2ECDDA336}"/>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C4E47CC-BE6E-D92D-C61B-274CEF3ED8DC}"/>
              </a:ext>
            </a:extLst>
          </p:cNvPr>
          <p:cNvSpPr>
            <a:spLocks noGrp="1"/>
          </p:cNvSpPr>
          <p:nvPr>
            <p:ph type="sldNum" sz="quarter" idx="12"/>
          </p:nvPr>
        </p:nvSpPr>
        <p:spPr>
          <a:xfrm>
            <a:off x="11428412" y="6245352"/>
            <a:ext cx="6858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
        <p:nvSpPr>
          <p:cNvPr id="151554" name="Rectangle 2">
            <a:extLst>
              <a:ext uri="{FF2B5EF4-FFF2-40B4-BE49-F238E27FC236}">
                <a16:creationId xmlns:a16="http://schemas.microsoft.com/office/drawing/2014/main" id="{0EE3BBC1-487A-7B57-2F90-2F87871E710D}"/>
              </a:ext>
            </a:extLst>
          </p:cNvPr>
          <p:cNvSpPr txBox="1">
            <a:spLocks noChangeArrowheads="1"/>
          </p:cNvSpPr>
          <p:nvPr/>
        </p:nvSpPr>
        <p:spPr bwMode="auto">
          <a:xfrm>
            <a:off x="867108" y="457200"/>
            <a:ext cx="8229600" cy="838200"/>
          </a:xfrm>
          <a:prstGeom prst="rect">
            <a:avLst/>
          </a:prstGeom>
          <a:ln w="9525" cap="rnd">
            <a:noFill/>
          </a:ln>
        </p:spPr>
        <p:txBody>
          <a:bodyPr vert="horz" wrap="square" lIns="91440" tIns="45720" rIns="91440" bIns="45720" numCol="1" rtlCol="0" anchor="b" anchorCtr="0" compatLnSpc="1">
            <a:prstTxWarp prst="textNoShape">
              <a:avLst/>
            </a:prstTxWarp>
            <a:norm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chemeClr val="bg1"/>
                </a:solidFill>
                <a:latin typeface="Constantia" panose="02030602050306030303" pitchFamily="18" charset="0"/>
              </a:defRPr>
            </a:lvl2pPr>
            <a:lvl3pPr algn="l" rtl="0" eaLnBrk="0" fontAlgn="base" hangingPunct="0">
              <a:spcBef>
                <a:spcPct val="0"/>
              </a:spcBef>
              <a:spcAft>
                <a:spcPct val="0"/>
              </a:spcAft>
              <a:defRPr sz="4200">
                <a:solidFill>
                  <a:schemeClr val="bg1"/>
                </a:solidFill>
                <a:latin typeface="Constantia" panose="02030602050306030303" pitchFamily="18" charset="0"/>
              </a:defRPr>
            </a:lvl3pPr>
            <a:lvl4pPr algn="l" rtl="0" eaLnBrk="0" fontAlgn="base" hangingPunct="0">
              <a:spcBef>
                <a:spcPct val="0"/>
              </a:spcBef>
              <a:spcAft>
                <a:spcPct val="0"/>
              </a:spcAft>
              <a:defRPr sz="4200">
                <a:solidFill>
                  <a:schemeClr val="bg1"/>
                </a:solidFill>
                <a:latin typeface="Constantia" panose="02030602050306030303" pitchFamily="18" charset="0"/>
              </a:defRPr>
            </a:lvl4pPr>
            <a:lvl5pPr algn="l" rtl="0" eaLnBrk="0" fontAlgn="base" hangingPunct="0">
              <a:spcBef>
                <a:spcPct val="0"/>
              </a:spcBef>
              <a:spcAft>
                <a:spcPct val="0"/>
              </a:spcAft>
              <a:defRPr sz="4200">
                <a:solidFill>
                  <a:schemeClr val="bg1"/>
                </a:solidFill>
                <a:latin typeface="Constantia" panose="02030602050306030303" pitchFamily="18" charset="0"/>
              </a:defRPr>
            </a:lvl5pPr>
            <a:lvl6pPr marL="457200" algn="l" rtl="0" fontAlgn="base">
              <a:spcBef>
                <a:spcPct val="0"/>
              </a:spcBef>
              <a:spcAft>
                <a:spcPct val="0"/>
              </a:spcAft>
              <a:defRPr sz="4200">
                <a:solidFill>
                  <a:schemeClr val="bg1"/>
                </a:solidFill>
                <a:latin typeface="Constantia" panose="02030602050306030303" pitchFamily="18" charset="0"/>
              </a:defRPr>
            </a:lvl6pPr>
            <a:lvl7pPr marL="914400" algn="l" rtl="0" fontAlgn="base">
              <a:spcBef>
                <a:spcPct val="0"/>
              </a:spcBef>
              <a:spcAft>
                <a:spcPct val="0"/>
              </a:spcAft>
              <a:defRPr sz="4200">
                <a:solidFill>
                  <a:schemeClr val="bg1"/>
                </a:solidFill>
                <a:latin typeface="Constantia" panose="02030602050306030303" pitchFamily="18" charset="0"/>
              </a:defRPr>
            </a:lvl7pPr>
            <a:lvl8pPr marL="1371600" algn="l" rtl="0" fontAlgn="base">
              <a:spcBef>
                <a:spcPct val="0"/>
              </a:spcBef>
              <a:spcAft>
                <a:spcPct val="0"/>
              </a:spcAft>
              <a:defRPr sz="4200">
                <a:solidFill>
                  <a:schemeClr val="bg1"/>
                </a:solidFill>
                <a:latin typeface="Constantia" panose="02030602050306030303" pitchFamily="18" charset="0"/>
              </a:defRPr>
            </a:lvl8pPr>
            <a:lvl9pPr marL="1828800" algn="l" rtl="0" fontAlgn="base">
              <a:spcBef>
                <a:spcPct val="0"/>
              </a:spcBef>
              <a:spcAft>
                <a:spcPct val="0"/>
              </a:spcAft>
              <a:defRPr sz="4200">
                <a:solidFill>
                  <a:schemeClr val="bg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1200" cap="none" spc="-100" normalizeH="0" baseline="0" noProof="0" dirty="0">
                <a:ln>
                  <a:noFill/>
                </a:ln>
                <a:solidFill>
                  <a:srgbClr val="C00000"/>
                </a:solidFill>
                <a:effectLst/>
                <a:uLnTx/>
                <a:uFillTx/>
                <a:latin typeface="Book Antiqua" panose="02040602050305030304" pitchFamily="18" charset="0"/>
              </a:rPr>
              <a:t>HEBREW AND GREEK</a:t>
            </a:r>
          </a:p>
        </p:txBody>
      </p:sp>
      <p:sp>
        <p:nvSpPr>
          <p:cNvPr id="3" name="TextBox 2">
            <a:extLst>
              <a:ext uri="{FF2B5EF4-FFF2-40B4-BE49-F238E27FC236}">
                <a16:creationId xmlns:a16="http://schemas.microsoft.com/office/drawing/2014/main" id="{D3D89363-F808-88BF-1438-60902D29E41C}"/>
              </a:ext>
            </a:extLst>
          </p:cNvPr>
          <p:cNvSpPr txBox="1"/>
          <p:nvPr/>
        </p:nvSpPr>
        <p:spPr>
          <a:xfrm>
            <a:off x="867108" y="1524000"/>
            <a:ext cx="10591800" cy="4964436"/>
          </a:xfrm>
          <a:prstGeom prst="rect">
            <a:avLst/>
          </a:prstGeom>
          <a:noFill/>
        </p:spPr>
        <p:txBody>
          <a:bodyPr wrap="square">
            <a:spAutoFit/>
          </a:bodyPr>
          <a:lstStyle/>
          <a:p>
            <a:pPr marL="273050" marR="0" lvl="0" indent="-273050" algn="l" defTabSz="914400" rtl="0" eaLnBrk="1" fontAlgn="base" latinLnBrk="0" hangingPunct="1">
              <a:lnSpc>
                <a:spcPct val="90000"/>
              </a:lnSpc>
              <a:spcBef>
                <a:spcPts val="600"/>
              </a:spcBef>
              <a:spcAft>
                <a:spcPct val="0"/>
              </a:spcAft>
              <a:buClr>
                <a:srgbClr val="F3A447"/>
              </a:buClr>
              <a:buSzPct val="85000"/>
              <a:buFont typeface="Wingdings 2" panose="05020102010507070707" pitchFamily="18" charset="2"/>
              <a:buNone/>
              <a:tabLst/>
              <a:defRPr/>
            </a:pPr>
            <a:r>
              <a:rPr kumimoji="0" lang="en-US" altLang="en-US" sz="2800" b="1" i="0" u="none" strike="noStrike" kern="1200" cap="none" spc="0" normalizeH="0" baseline="0" noProof="0" dirty="0">
                <a:ln>
                  <a:noFill/>
                </a:ln>
                <a:solidFill>
                  <a:schemeClr val="accent5">
                    <a:lumMod val="75000"/>
                  </a:schemeClr>
                </a:solidFill>
                <a:uLnTx/>
                <a:uFillTx/>
                <a:ea typeface="+mn-ea"/>
                <a:cs typeface="+mn-cs"/>
              </a:rPr>
              <a:t>With renewed access to ancient texts, those who wished to do Bible translation could now work from the original languages.</a:t>
            </a:r>
            <a:endParaRPr kumimoji="0" lang="en-US" altLang="en-US" sz="2400" b="0" i="1" u="none" strike="noStrike" kern="1200" cap="none" spc="0" normalizeH="0" baseline="0" noProof="0" dirty="0">
              <a:ln>
                <a:noFill/>
              </a:ln>
              <a:uLnTx/>
              <a:uFillTx/>
              <a:ea typeface="+mn-ea"/>
              <a:cs typeface="+mn-cs"/>
            </a:endParaRPr>
          </a:p>
          <a:p>
            <a:pPr marL="273050" indent="-273050" fontAlgn="base">
              <a:lnSpc>
                <a:spcPct val="90000"/>
              </a:lnSpc>
              <a:spcBef>
                <a:spcPts val="600"/>
              </a:spcBef>
              <a:spcAft>
                <a:spcPct val="0"/>
              </a:spcAft>
              <a:buClr>
                <a:schemeClr val="tx1"/>
              </a:buClr>
              <a:buSzPct val="85000"/>
              <a:buFont typeface="Wingdings 2" panose="05020102010507070707" pitchFamily="18" charset="2"/>
              <a:buChar char=""/>
              <a:defRPr/>
            </a:pPr>
            <a:r>
              <a:rPr lang="en-US" altLang="en-US" sz="2400" i="1" dirty="0">
                <a:solidFill>
                  <a:schemeClr val="tx1"/>
                </a:solidFill>
              </a:rPr>
              <a:t>By the mid-1400s, the reading of ancient Greek texts was firmly established, meaning that ancient Greek texts of the New Testament also were being studied.</a:t>
            </a:r>
          </a:p>
          <a:p>
            <a:pPr marL="273050" indent="-273050" fontAlgn="base">
              <a:lnSpc>
                <a:spcPct val="90000"/>
              </a:lnSpc>
              <a:spcBef>
                <a:spcPts val="600"/>
              </a:spcBef>
              <a:spcAft>
                <a:spcPct val="0"/>
              </a:spcAft>
              <a:buClr>
                <a:schemeClr val="tx1"/>
              </a:buClr>
              <a:buSzPct val="85000"/>
              <a:buFont typeface="Wingdings 2" panose="05020102010507070707" pitchFamily="18" charset="2"/>
              <a:buChar char=""/>
              <a:defRPr/>
            </a:pPr>
            <a:r>
              <a:rPr lang="en-US" altLang="en-US" sz="2400" i="1" dirty="0">
                <a:solidFill>
                  <a:schemeClr val="tx1"/>
                </a:solidFill>
              </a:rPr>
              <a:t>The Jews by this time had added vowel points to the text of the Hebrew Bible.</a:t>
            </a:r>
            <a:endParaRPr lang="en-US" altLang="en-US" sz="2400" i="1" dirty="0"/>
          </a:p>
          <a:p>
            <a:pPr marL="273050" marR="0" lvl="0" indent="-273050" algn="l" defTabSz="914400" rtl="0" eaLnBrk="1" fontAlgn="base" latinLnBrk="0" hangingPunct="1">
              <a:lnSpc>
                <a:spcPct val="90000"/>
              </a:lnSpc>
              <a:spcBef>
                <a:spcPts val="600"/>
              </a:spcBef>
              <a:spcAft>
                <a:spcPct val="0"/>
              </a:spcAft>
              <a:buClr>
                <a:schemeClr val="tx1"/>
              </a:buClr>
              <a:buSzPct val="85000"/>
              <a:buFont typeface="Wingdings 2" panose="05020102010507070707" pitchFamily="18" charset="2"/>
              <a:buChar char=""/>
              <a:tabLst/>
              <a:defRPr/>
            </a:pPr>
            <a:r>
              <a:rPr kumimoji="0" lang="en-US" altLang="en-US" sz="2400" b="0" i="1" u="none" strike="noStrike" kern="1200" cap="none" spc="0" normalizeH="0" baseline="0" noProof="0" dirty="0">
                <a:ln>
                  <a:noFill/>
                </a:ln>
                <a:uLnTx/>
                <a:uFillTx/>
                <a:ea typeface="+mn-ea"/>
                <a:cs typeface="+mn-cs"/>
              </a:rPr>
              <a:t>In 1488 the Jews at Soncino, Italy printed a complete Hebrew Bible with further editions to follow.</a:t>
            </a:r>
          </a:p>
          <a:p>
            <a:pPr marL="273050" marR="0" lvl="0" indent="-273050" algn="l" defTabSz="914400" rtl="0" eaLnBrk="1" fontAlgn="base" latinLnBrk="0" hangingPunct="1">
              <a:lnSpc>
                <a:spcPct val="90000"/>
              </a:lnSpc>
              <a:spcBef>
                <a:spcPts val="600"/>
              </a:spcBef>
              <a:spcAft>
                <a:spcPct val="0"/>
              </a:spcAft>
              <a:buClr>
                <a:schemeClr val="tx1"/>
              </a:buClr>
              <a:buSzPct val="85000"/>
              <a:buFont typeface="Wingdings 2" panose="05020102010507070707" pitchFamily="18" charset="2"/>
              <a:buChar char=""/>
              <a:tabLst/>
              <a:defRPr/>
            </a:pPr>
            <a:r>
              <a:rPr kumimoji="0" lang="en-US" altLang="en-US" sz="2400" b="0" i="1" u="none" strike="noStrike" kern="1200" cap="none" spc="0" normalizeH="0" baseline="0" noProof="0" dirty="0">
                <a:ln>
                  <a:noFill/>
                </a:ln>
                <a:uLnTx/>
                <a:uFillTx/>
                <a:ea typeface="+mn-ea"/>
                <a:cs typeface="+mn-cs"/>
              </a:rPr>
              <a:t>The </a:t>
            </a:r>
            <a:r>
              <a:rPr kumimoji="0" lang="en-US" altLang="en-US" sz="2400" b="0" i="1" u="sng" strike="noStrike" kern="1200" cap="none" spc="0" normalizeH="0" baseline="0" noProof="0" dirty="0">
                <a:ln>
                  <a:noFill/>
                </a:ln>
                <a:uLnTx/>
                <a:uFillTx/>
                <a:ea typeface="+mn-ea"/>
                <a:cs typeface="+mn-cs"/>
              </a:rPr>
              <a:t>Complutensian Polyglot</a:t>
            </a:r>
            <a:r>
              <a:rPr kumimoji="0" lang="en-US" altLang="en-US" sz="2400" b="0" i="1" u="none" strike="noStrike" kern="1200" cap="none" spc="0" normalizeH="0" baseline="0" noProof="0" dirty="0">
                <a:ln>
                  <a:noFill/>
                </a:ln>
                <a:uLnTx/>
                <a:uFillTx/>
                <a:ea typeface="+mn-ea"/>
                <a:cs typeface="+mn-cs"/>
              </a:rPr>
              <a:t> contained the Hebrew Bible, the Septuagint, the Greek New Testament, and the Latin Vulgate.</a:t>
            </a:r>
          </a:p>
          <a:p>
            <a:pPr marL="273050" marR="0" lvl="0" indent="-273050" algn="l" defTabSz="914400" rtl="0" eaLnBrk="1" fontAlgn="base" latinLnBrk="0" hangingPunct="1">
              <a:lnSpc>
                <a:spcPct val="90000"/>
              </a:lnSpc>
              <a:spcBef>
                <a:spcPts val="600"/>
              </a:spcBef>
              <a:spcAft>
                <a:spcPct val="0"/>
              </a:spcAft>
              <a:buClr>
                <a:schemeClr val="tx1"/>
              </a:buClr>
              <a:buSzPct val="85000"/>
              <a:buFont typeface="Wingdings 2" panose="05020102010507070707" pitchFamily="18" charset="2"/>
              <a:buChar char=""/>
              <a:tabLst/>
              <a:defRPr/>
            </a:pPr>
            <a:r>
              <a:rPr kumimoji="0" lang="en-US" altLang="en-US" sz="2400" b="0" i="1" u="none" strike="noStrike" kern="1200" cap="none" spc="0" normalizeH="0" baseline="0" noProof="0" dirty="0">
                <a:ln>
                  <a:noFill/>
                </a:ln>
                <a:uLnTx/>
                <a:uFillTx/>
                <a:ea typeface="+mn-ea"/>
                <a:cs typeface="+mn-cs"/>
              </a:rPr>
              <a:t>By the mid-1500s, a French printer began publishing a critical text of the Greek New Testament leading to what later would be called the </a:t>
            </a:r>
            <a:r>
              <a:rPr kumimoji="0" lang="en-US" altLang="en-US" sz="2400" b="0" i="1" u="sng" strike="noStrike" kern="1200" cap="none" spc="0" normalizeH="0" baseline="0" noProof="0" dirty="0">
                <a:ln>
                  <a:noFill/>
                </a:ln>
                <a:uLnTx/>
                <a:uFillTx/>
                <a:ea typeface="+mn-ea"/>
                <a:cs typeface="+mn-cs"/>
              </a:rPr>
              <a:t>Textus Receptus</a:t>
            </a:r>
            <a:r>
              <a:rPr kumimoji="0" lang="en-US" altLang="en-US" sz="2400" b="0" i="1" u="none" strike="noStrike" kern="1200" cap="none" spc="0" normalizeH="0" baseline="0" noProof="0" dirty="0">
                <a:ln>
                  <a:noFill/>
                </a:ln>
                <a:uLnTx/>
                <a:uFillTx/>
                <a:ea typeface="+mn-ea"/>
                <a:cs typeface="+mn-cs"/>
              </a:rPr>
              <a:t> (the text generally accepted).</a:t>
            </a:r>
            <a:endParaRPr kumimoji="0" lang="en-US" altLang="en-US" sz="2400" b="0" i="1" u="sng" strike="noStrike" kern="1200" cap="none" spc="0" normalizeH="0" baseline="0" noProof="0" dirty="0">
              <a:ln>
                <a:noFill/>
              </a:ln>
              <a:uLnTx/>
              <a:uFillTx/>
              <a:ea typeface="+mn-ea"/>
              <a:cs typeface="+mn-cs"/>
            </a:endParaRPr>
          </a:p>
        </p:txBody>
      </p:sp>
    </p:spTree>
    <p:extLst>
      <p:ext uri="{BB962C8B-B14F-4D97-AF65-F5344CB8AC3E}">
        <p14:creationId xmlns:p14="http://schemas.microsoft.com/office/powerpoint/2010/main" val="122941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23554" name="Rectangle 3">
            <a:extLst>
              <a:ext uri="{FF2B5EF4-FFF2-40B4-BE49-F238E27FC236}">
                <a16:creationId xmlns:a16="http://schemas.microsoft.com/office/drawing/2014/main" id="{9E6EDD1F-8FC6-196D-C179-1542523C7BEC}"/>
              </a:ext>
            </a:extLst>
          </p:cNvPr>
          <p:cNvSpPr>
            <a:spLocks noGrp="1"/>
          </p:cNvSpPr>
          <p:nvPr>
            <p:ph type="body" idx="1"/>
          </p:nvPr>
        </p:nvSpPr>
        <p:spPr>
          <a:xfrm>
            <a:off x="6932612" y="1600200"/>
            <a:ext cx="3352800" cy="4038600"/>
          </a:xfrm>
        </p:spPr>
        <p:txBody>
          <a:bodyPr/>
          <a:lstStyle/>
          <a:p>
            <a:pPr eaLnBrk="1" hangingPunct="1">
              <a:lnSpc>
                <a:spcPct val="90000"/>
              </a:lnSpc>
              <a:buFont typeface="Wingdings 2" panose="05020102010507070707" pitchFamily="18" charset="2"/>
              <a:buNone/>
              <a:defRPr/>
            </a:pPr>
            <a:r>
              <a:rPr lang="en-US" altLang="en-US" dirty="0">
                <a:solidFill>
                  <a:schemeClr val="tx1"/>
                </a:solidFill>
              </a:rPr>
              <a:t>	Page from the 1521 </a:t>
            </a:r>
            <a:r>
              <a:rPr lang="en-US" altLang="en-US" i="1" dirty="0">
                <a:solidFill>
                  <a:schemeClr val="tx1"/>
                </a:solidFill>
              </a:rPr>
              <a:t>Complutensian Polyglot</a:t>
            </a:r>
            <a:r>
              <a:rPr lang="en-US" altLang="en-US" dirty="0">
                <a:solidFill>
                  <a:schemeClr val="tx1"/>
                </a:solidFill>
              </a:rPr>
              <a:t> showing columns of Old Testament text in interlinear Septuagint/Latin (left), Latin Vulgate (middle) and Hebrew (right).</a:t>
            </a:r>
          </a:p>
        </p:txBody>
      </p:sp>
      <p:pic>
        <p:nvPicPr>
          <p:cNvPr id="41987" name="Picture 5" descr="complutesian_leaf_01">
            <a:extLst>
              <a:ext uri="{FF2B5EF4-FFF2-40B4-BE49-F238E27FC236}">
                <a16:creationId xmlns:a16="http://schemas.microsoft.com/office/drawing/2014/main" id="{4919B96E-8EBD-402A-3CF2-C4A7F1D1CEC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6317" y="0"/>
            <a:ext cx="51430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Slide Number Placeholder 1">
            <a:extLst>
              <a:ext uri="{FF2B5EF4-FFF2-40B4-BE49-F238E27FC236}">
                <a16:creationId xmlns:a16="http://schemas.microsoft.com/office/drawing/2014/main" id="{A9B460BA-2E3B-89BA-3CE9-568DBDE0B68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ras Bold ITC" panose="020B0907030504020204" pitchFamily="34" charset="0"/>
                <a:cs typeface="Arial" panose="020B0604020202020204" pitchFamily="34" charset="0"/>
              </a:defRPr>
            </a:lvl1pPr>
            <a:lvl2pPr marL="742950" indent="-285750">
              <a:defRPr sz="3200">
                <a:solidFill>
                  <a:schemeClr val="tx1"/>
                </a:solidFill>
                <a:latin typeface="Eras Bold ITC" panose="020B0907030504020204" pitchFamily="34" charset="0"/>
                <a:cs typeface="Arial" panose="020B0604020202020204" pitchFamily="34" charset="0"/>
              </a:defRPr>
            </a:lvl2pPr>
            <a:lvl3pPr marL="1143000" indent="-228600">
              <a:defRPr sz="3200">
                <a:solidFill>
                  <a:schemeClr val="tx1"/>
                </a:solidFill>
                <a:latin typeface="Eras Bold ITC" panose="020B0907030504020204" pitchFamily="34" charset="0"/>
                <a:cs typeface="Arial" panose="020B0604020202020204" pitchFamily="34" charset="0"/>
              </a:defRPr>
            </a:lvl3pPr>
            <a:lvl4pPr marL="1600200" indent="-228600">
              <a:defRPr sz="3200">
                <a:solidFill>
                  <a:schemeClr val="tx1"/>
                </a:solidFill>
                <a:latin typeface="Eras Bold ITC" panose="020B0907030504020204" pitchFamily="34" charset="0"/>
                <a:cs typeface="Arial" panose="020B0604020202020204" pitchFamily="34" charset="0"/>
              </a:defRPr>
            </a:lvl4pPr>
            <a:lvl5pPr marL="2057400" indent="-228600">
              <a:defRPr sz="3200">
                <a:solidFill>
                  <a:schemeClr val="tx1"/>
                </a:solidFill>
                <a:latin typeface="Eras Bold ITC" panose="020B0907030504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Eras Bold ITC" panose="020B0907030504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E36520A1-1727-4E3F-AC21-E0414B983A40}" type="slidenum">
              <a:rPr kumimoji="0" lang="en-US" altLang="en-US" sz="1600" b="0" i="0" u="none" strike="noStrike" kern="1200" cap="none" spc="0" normalizeH="0" baseline="0" noProof="0">
                <a:ln>
                  <a:noFill/>
                </a:ln>
                <a:solidFill>
                  <a:srgbClr val="FEFAC9"/>
                </a:solidFill>
                <a:effectLst/>
                <a:uLnTx/>
                <a:uFillTx/>
                <a:latin typeface="Arial" panose="020B0604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24</a:t>
            </a:fld>
            <a:endParaRPr kumimoji="0" lang="en-US" altLang="en-US" sz="1600" b="0" i="0" u="none" strike="noStrike" kern="1200" cap="none" spc="0" normalizeH="0" baseline="0" noProof="0">
              <a:ln>
                <a:noFill/>
              </a:ln>
              <a:solidFill>
                <a:srgbClr val="FEFAC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2871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A1E89628-43F1-FC12-9112-EE63476426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AAE051-A268-4123-ADB1-4684BC3C142F}"/>
              </a:ext>
            </a:extLst>
          </p:cNvPr>
          <p:cNvSpPr>
            <a:spLocks noGrp="1"/>
          </p:cNvSpPr>
          <p:nvPr>
            <p:ph type="title"/>
          </p:nvPr>
        </p:nvSpPr>
        <p:spPr>
          <a:xfrm>
            <a:off x="379412" y="376987"/>
            <a:ext cx="3581400" cy="939800"/>
          </a:xfrm>
        </p:spPr>
        <p:txBody>
          <a:bodyPr>
            <a:normAutofit/>
          </a:bodyPr>
          <a:lstStyle/>
          <a:p>
            <a:r>
              <a:rPr lang="en-US" dirty="0" err="1">
                <a:solidFill>
                  <a:srgbClr val="C00000"/>
                </a:solidFill>
              </a:rPr>
              <a:t>erasmus</a:t>
            </a:r>
            <a:endParaRPr lang="en-US" dirty="0">
              <a:solidFill>
                <a:srgbClr val="C00000"/>
              </a:solidFill>
            </a:endParaRPr>
          </a:p>
        </p:txBody>
      </p:sp>
      <p:sp>
        <p:nvSpPr>
          <p:cNvPr id="3" name="Content Placeholder 2">
            <a:extLst>
              <a:ext uri="{FF2B5EF4-FFF2-40B4-BE49-F238E27FC236}">
                <a16:creationId xmlns:a16="http://schemas.microsoft.com/office/drawing/2014/main" id="{68A077BB-B583-FC39-1601-0033B1DC77DE}"/>
              </a:ext>
            </a:extLst>
          </p:cNvPr>
          <p:cNvSpPr>
            <a:spLocks noGrp="1"/>
          </p:cNvSpPr>
          <p:nvPr>
            <p:ph idx="1"/>
          </p:nvPr>
        </p:nvSpPr>
        <p:spPr>
          <a:xfrm>
            <a:off x="531812" y="1447800"/>
            <a:ext cx="6553200" cy="5029201"/>
          </a:xfrm>
        </p:spPr>
        <p:txBody>
          <a:bodyPr>
            <a:normAutofit lnSpcReduction="10000"/>
          </a:bodyPr>
          <a:lstStyle/>
          <a:p>
            <a:pPr marL="0" indent="0">
              <a:buNone/>
            </a:pPr>
            <a:r>
              <a:rPr lang="en-US" sz="2800" b="1" dirty="0">
                <a:solidFill>
                  <a:schemeClr val="accent5">
                    <a:lumMod val="75000"/>
                  </a:schemeClr>
                </a:solidFill>
              </a:rPr>
              <a:t>The Dutch scholar Erasmus of Rotterdam (1466-1536), a true “renaissance man,” was a Christian humanist, Roman Catholic priest, theologian, philosopher, and linguist.</a:t>
            </a:r>
          </a:p>
          <a:p>
            <a:r>
              <a:rPr lang="en-US" altLang="en-US" i="1" dirty="0">
                <a:cs typeface="+mn-cs"/>
              </a:rPr>
              <a:t>He</a:t>
            </a:r>
            <a:r>
              <a:rPr kumimoji="0" lang="en-US" altLang="en-US" sz="2400" b="0" i="1" u="none" strike="noStrike" kern="1200" cap="none" spc="0" normalizeH="0" baseline="0" noProof="0" dirty="0">
                <a:ln>
                  <a:noFill/>
                </a:ln>
                <a:uLnTx/>
                <a:uFillTx/>
                <a:ea typeface="+mn-ea"/>
                <a:cs typeface="+mn-cs"/>
              </a:rPr>
              <a:t> published an edition of the Greek New Testament in 1516, </a:t>
            </a:r>
            <a:r>
              <a:rPr lang="en-US" altLang="en-US" b="1" i="1" dirty="0">
                <a:cs typeface="+mn-cs"/>
              </a:rPr>
              <a:t>Novum </a:t>
            </a:r>
            <a:r>
              <a:rPr lang="en-US" altLang="en-US" b="1" i="1" dirty="0" err="1">
                <a:cs typeface="+mn-cs"/>
              </a:rPr>
              <a:t>Instrumentum</a:t>
            </a:r>
            <a:r>
              <a:rPr lang="en-US" altLang="en-US" b="1" i="1" dirty="0">
                <a:cs typeface="+mn-cs"/>
              </a:rPr>
              <a:t> </a:t>
            </a:r>
            <a:r>
              <a:rPr lang="en-US" altLang="en-US" b="1" i="1" dirty="0" err="1">
                <a:cs typeface="+mn-cs"/>
              </a:rPr>
              <a:t>Omne</a:t>
            </a:r>
            <a:r>
              <a:rPr lang="en-US" altLang="en-US" i="1" dirty="0">
                <a:cs typeface="+mn-cs"/>
              </a:rPr>
              <a:t>,</a:t>
            </a:r>
            <a:r>
              <a:rPr kumimoji="0" lang="en-US" altLang="en-US" sz="2400" b="0" i="1" u="none" strike="noStrike" kern="1200" cap="none" spc="0" normalizeH="0" baseline="0" noProof="0" dirty="0">
                <a:ln>
                  <a:noFill/>
                </a:ln>
                <a:uLnTx/>
                <a:uFillTx/>
                <a:ea typeface="+mn-ea"/>
                <a:cs typeface="+mn-cs"/>
              </a:rPr>
              <a:t> with substantial scholarly annotations, the first printed Greek New Testament.</a:t>
            </a:r>
          </a:p>
          <a:p>
            <a:r>
              <a:rPr lang="en-US" altLang="en-US" i="1" dirty="0">
                <a:cs typeface="+mn-cs"/>
              </a:rPr>
              <a:t>An estimated 300,000 copies were printed in his lifetime, and this work was the basis for the majority of New Testament translations in the 16</a:t>
            </a:r>
            <a:r>
              <a:rPr lang="en-US" altLang="en-US" i="1" baseline="30000" dirty="0">
                <a:cs typeface="+mn-cs"/>
              </a:rPr>
              <a:t>th</a:t>
            </a:r>
            <a:r>
              <a:rPr lang="en-US" altLang="en-US" i="1" dirty="0">
                <a:cs typeface="+mn-cs"/>
              </a:rPr>
              <a:t>-19</a:t>
            </a:r>
            <a:r>
              <a:rPr lang="en-US" altLang="en-US" i="1" baseline="30000" dirty="0">
                <a:cs typeface="+mn-cs"/>
              </a:rPr>
              <a:t>th</a:t>
            </a:r>
            <a:r>
              <a:rPr lang="en-US" altLang="en-US" i="1" dirty="0">
                <a:cs typeface="+mn-cs"/>
              </a:rPr>
              <a:t> centuries, including those by Luther, Tyndale, and the King James Version.</a:t>
            </a:r>
            <a:endParaRPr kumimoji="0" lang="en-US" altLang="en-US" sz="2400" b="0" i="1" u="none" strike="noStrike" kern="1200" cap="none" spc="0" normalizeH="0" baseline="0" noProof="0" dirty="0">
              <a:ln>
                <a:noFill/>
              </a:ln>
              <a:uLnTx/>
              <a:uFillTx/>
              <a:ea typeface="+mn-ea"/>
              <a:cs typeface="+mn-cs"/>
            </a:endParaRPr>
          </a:p>
          <a:p>
            <a:endParaRPr kumimoji="0" lang="en-US" altLang="en-US" sz="2400" b="0" i="1" u="none" strike="noStrike" kern="1200" cap="none" spc="0" normalizeH="0" baseline="0" noProof="0" dirty="0">
              <a:ln>
                <a:noFill/>
              </a:ln>
              <a:uLnTx/>
              <a:uFillTx/>
              <a:ea typeface="+mn-ea"/>
              <a:cs typeface="+mn-cs"/>
            </a:endParaRPr>
          </a:p>
          <a:p>
            <a:endParaRPr lang="en-US" i="1" dirty="0"/>
          </a:p>
          <a:p>
            <a:endParaRPr lang="en-US" i="1" dirty="0"/>
          </a:p>
        </p:txBody>
      </p:sp>
      <p:sp>
        <p:nvSpPr>
          <p:cNvPr id="6" name="Slide Number Placeholder 5">
            <a:extLst>
              <a:ext uri="{FF2B5EF4-FFF2-40B4-BE49-F238E27FC236}">
                <a16:creationId xmlns:a16="http://schemas.microsoft.com/office/drawing/2014/main" id="{0F26E792-6CD4-4C3A-0DD2-E86614467C87}"/>
              </a:ext>
            </a:extLst>
          </p:cNvPr>
          <p:cNvSpPr>
            <a:spLocks noGrp="1"/>
          </p:cNvSpPr>
          <p:nvPr>
            <p:ph type="sldNum" sz="quarter" idx="12"/>
          </p:nvPr>
        </p:nvSpPr>
        <p:spPr>
          <a:xfrm>
            <a:off x="11428412" y="6245352"/>
            <a:ext cx="6858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pic>
        <p:nvPicPr>
          <p:cNvPr id="5" name="Picture 4">
            <a:extLst>
              <a:ext uri="{FF2B5EF4-FFF2-40B4-BE49-F238E27FC236}">
                <a16:creationId xmlns:a16="http://schemas.microsoft.com/office/drawing/2014/main" id="{AB931938-FE37-BD8E-3626-CF8B5E3283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47309" y="0"/>
            <a:ext cx="4845521" cy="6858000"/>
          </a:xfrm>
          <a:prstGeom prst="rect">
            <a:avLst/>
          </a:prstGeom>
        </p:spPr>
      </p:pic>
      <p:sp>
        <p:nvSpPr>
          <p:cNvPr id="7" name="TextBox 6">
            <a:extLst>
              <a:ext uri="{FF2B5EF4-FFF2-40B4-BE49-F238E27FC236}">
                <a16:creationId xmlns:a16="http://schemas.microsoft.com/office/drawing/2014/main" id="{7CFB76F7-1640-F139-82B6-0482422B846C}"/>
              </a:ext>
            </a:extLst>
          </p:cNvPr>
          <p:cNvSpPr txBox="1"/>
          <p:nvPr/>
        </p:nvSpPr>
        <p:spPr>
          <a:xfrm>
            <a:off x="2436812" y="6438737"/>
            <a:ext cx="4984279" cy="338554"/>
          </a:xfrm>
          <a:prstGeom prst="rect">
            <a:avLst/>
          </a:prstGeom>
          <a:noFill/>
        </p:spPr>
        <p:txBody>
          <a:bodyPr wrap="square" rtlCol="0">
            <a:spAutoFit/>
          </a:bodyPr>
          <a:lstStyle/>
          <a:p>
            <a:r>
              <a:rPr lang="en-US" sz="1600" dirty="0"/>
              <a:t>Portrait of Erasmus by Hans Holbein, the Younger (1523)</a:t>
            </a:r>
          </a:p>
        </p:txBody>
      </p:sp>
    </p:spTree>
    <p:extLst>
      <p:ext uri="{BB962C8B-B14F-4D97-AF65-F5344CB8AC3E}">
        <p14:creationId xmlns:p14="http://schemas.microsoft.com/office/powerpoint/2010/main" val="105629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3BDBE373-4CF6-6DFC-55A2-D2EA21A871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54D4E6-4FF4-B699-DA91-D590FA6013A7}"/>
              </a:ext>
            </a:extLst>
          </p:cNvPr>
          <p:cNvSpPr>
            <a:spLocks noGrp="1"/>
          </p:cNvSpPr>
          <p:nvPr>
            <p:ph type="title"/>
          </p:nvPr>
        </p:nvSpPr>
        <p:spPr>
          <a:xfrm>
            <a:off x="531812" y="376987"/>
            <a:ext cx="11125200" cy="939800"/>
          </a:xfrm>
        </p:spPr>
        <p:txBody>
          <a:bodyPr>
            <a:normAutofit/>
          </a:bodyPr>
          <a:lstStyle/>
          <a:p>
            <a:r>
              <a:rPr lang="en-US" dirty="0">
                <a:solidFill>
                  <a:srgbClr val="C00000"/>
                </a:solidFill>
              </a:rPr>
              <a:t>the Fall of </a:t>
            </a:r>
            <a:r>
              <a:rPr lang="en-US" dirty="0" err="1">
                <a:solidFill>
                  <a:srgbClr val="C00000"/>
                </a:solidFill>
              </a:rPr>
              <a:t>constantinopLE</a:t>
            </a:r>
            <a:endParaRPr lang="en-US" dirty="0">
              <a:solidFill>
                <a:srgbClr val="C00000"/>
              </a:solidFill>
            </a:endParaRPr>
          </a:p>
        </p:txBody>
      </p:sp>
      <p:sp>
        <p:nvSpPr>
          <p:cNvPr id="3" name="Content Placeholder 2">
            <a:extLst>
              <a:ext uri="{FF2B5EF4-FFF2-40B4-BE49-F238E27FC236}">
                <a16:creationId xmlns:a16="http://schemas.microsoft.com/office/drawing/2014/main" id="{3250C185-B219-9775-301F-0FA9F9E8FCF5}"/>
              </a:ext>
            </a:extLst>
          </p:cNvPr>
          <p:cNvSpPr>
            <a:spLocks noGrp="1"/>
          </p:cNvSpPr>
          <p:nvPr>
            <p:ph idx="1"/>
          </p:nvPr>
        </p:nvSpPr>
        <p:spPr>
          <a:xfrm>
            <a:off x="531812" y="1752600"/>
            <a:ext cx="10820400" cy="4724401"/>
          </a:xfrm>
        </p:spPr>
        <p:txBody>
          <a:bodyPr>
            <a:normAutofit/>
          </a:bodyPr>
          <a:lstStyle/>
          <a:p>
            <a:pPr marL="0" indent="0">
              <a:buNone/>
            </a:pPr>
            <a:r>
              <a:rPr lang="en-US" sz="2800" b="1" dirty="0">
                <a:solidFill>
                  <a:schemeClr val="accent5">
                    <a:lumMod val="75000"/>
                  </a:schemeClr>
                </a:solidFill>
              </a:rPr>
              <a:t>For well over a thousand years, the two centers of Christendom had been Rome in the West and Constantinople in the East.</a:t>
            </a:r>
          </a:p>
          <a:p>
            <a:r>
              <a:rPr lang="en-US" i="1" dirty="0"/>
              <a:t>When Constantinople fell to the Ottoman Turks on May 29, 1453, it was a defining moment in world history.</a:t>
            </a:r>
          </a:p>
          <a:p>
            <a:r>
              <a:rPr lang="en-US" i="1" dirty="0"/>
              <a:t>Throughout the 14</a:t>
            </a:r>
            <a:r>
              <a:rPr lang="en-US" i="1" baseline="30000" dirty="0"/>
              <a:t>th</a:t>
            </a:r>
            <a:r>
              <a:rPr lang="en-US" i="1" dirty="0"/>
              <a:t> and 15</a:t>
            </a:r>
            <a:r>
              <a:rPr lang="en-US" i="1" baseline="30000" dirty="0"/>
              <a:t>th</a:t>
            </a:r>
            <a:r>
              <a:rPr lang="en-US" i="1" dirty="0"/>
              <a:t> centuries, it </a:t>
            </a:r>
            <a:r>
              <a:rPr lang="en-US" i="1"/>
              <a:t>had faced </a:t>
            </a:r>
            <a:r>
              <a:rPr lang="en-US" i="1" dirty="0"/>
              <a:t>continual threats from the Ottomans, Latins, Serbs, and Bulgarians. Furthermore, the Black Death had drastically reduced the population.</a:t>
            </a:r>
          </a:p>
          <a:p>
            <a:r>
              <a:rPr lang="en-US" i="1" dirty="0"/>
              <a:t>Mehmed II, the Ottoman conqueror, converted the Hagia Sophia into a Muslim mosque.</a:t>
            </a:r>
          </a:p>
          <a:p>
            <a:r>
              <a:rPr lang="en-US" i="1" dirty="0"/>
              <a:t>The escape of Greek scholars to Europe with their Greek texts contributed to the revival of Greek and Roman learning in the Renaissance.</a:t>
            </a:r>
          </a:p>
          <a:p>
            <a:endParaRPr lang="en-US" i="1" dirty="0"/>
          </a:p>
        </p:txBody>
      </p:sp>
      <p:sp>
        <p:nvSpPr>
          <p:cNvPr id="6" name="Slide Number Placeholder 5">
            <a:extLst>
              <a:ext uri="{FF2B5EF4-FFF2-40B4-BE49-F238E27FC236}">
                <a16:creationId xmlns:a16="http://schemas.microsoft.com/office/drawing/2014/main" id="{6C96DB9D-65E9-863C-106F-3140F618038A}"/>
              </a:ext>
            </a:extLst>
          </p:cNvPr>
          <p:cNvSpPr>
            <a:spLocks noGrp="1"/>
          </p:cNvSpPr>
          <p:nvPr>
            <p:ph type="sldNum" sz="quarter" idx="12"/>
          </p:nvPr>
        </p:nvSpPr>
        <p:spPr>
          <a:xfrm>
            <a:off x="11428412" y="6245352"/>
            <a:ext cx="6858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Tree>
    <p:extLst>
      <p:ext uri="{BB962C8B-B14F-4D97-AF65-F5344CB8AC3E}">
        <p14:creationId xmlns:p14="http://schemas.microsoft.com/office/powerpoint/2010/main" val="184190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D90F5-3ED1-009A-E22F-D6A4D4FADBA4}"/>
              </a:ext>
            </a:extLst>
          </p:cNvPr>
          <p:cNvSpPr>
            <a:spLocks noGrp="1"/>
          </p:cNvSpPr>
          <p:nvPr>
            <p:ph type="title"/>
          </p:nvPr>
        </p:nvSpPr>
        <p:spPr>
          <a:xfrm>
            <a:off x="5491805" y="20053"/>
            <a:ext cx="5737475" cy="1506995"/>
          </a:xfrm>
        </p:spPr>
        <p:txBody>
          <a:bodyPr>
            <a:normAutofit fontScale="90000"/>
          </a:bodyPr>
          <a:lstStyle/>
          <a:p>
            <a:r>
              <a:rPr lang="en-US" dirty="0">
                <a:solidFill>
                  <a:srgbClr val="C00000"/>
                </a:solidFill>
              </a:rPr>
              <a:t>Birth of the renaissance</a:t>
            </a:r>
          </a:p>
        </p:txBody>
      </p:sp>
      <p:sp>
        <p:nvSpPr>
          <p:cNvPr id="3" name="Content Placeholder 2">
            <a:extLst>
              <a:ext uri="{FF2B5EF4-FFF2-40B4-BE49-F238E27FC236}">
                <a16:creationId xmlns:a16="http://schemas.microsoft.com/office/drawing/2014/main" id="{5C1EED88-2482-6233-6DE7-CBD633F6F848}"/>
              </a:ext>
            </a:extLst>
          </p:cNvPr>
          <p:cNvSpPr>
            <a:spLocks noGrp="1"/>
          </p:cNvSpPr>
          <p:nvPr>
            <p:ph idx="1"/>
          </p:nvPr>
        </p:nvSpPr>
        <p:spPr>
          <a:xfrm>
            <a:off x="5526312" y="1580147"/>
            <a:ext cx="6587900" cy="4744453"/>
          </a:xfrm>
        </p:spPr>
        <p:txBody>
          <a:bodyPr>
            <a:normAutofit/>
          </a:bodyPr>
          <a:lstStyle/>
          <a:p>
            <a:pPr marL="0" indent="0">
              <a:buNone/>
            </a:pPr>
            <a:r>
              <a:rPr lang="en-US" sz="2800" b="1" dirty="0">
                <a:solidFill>
                  <a:schemeClr val="accent5">
                    <a:lumMod val="75000"/>
                  </a:schemeClr>
                </a:solidFill>
              </a:rPr>
              <a:t>The end of the Middle Ages in the 14</a:t>
            </a:r>
            <a:r>
              <a:rPr lang="en-US" sz="2800" b="1" baseline="30000" dirty="0">
                <a:solidFill>
                  <a:schemeClr val="accent5">
                    <a:lumMod val="75000"/>
                  </a:schemeClr>
                </a:solidFill>
              </a:rPr>
              <a:t>th</a:t>
            </a:r>
            <a:r>
              <a:rPr lang="en-US" sz="2800" b="1" dirty="0">
                <a:solidFill>
                  <a:schemeClr val="accent5">
                    <a:lumMod val="75000"/>
                  </a:schemeClr>
                </a:solidFill>
              </a:rPr>
              <a:t> and 15</a:t>
            </a:r>
            <a:r>
              <a:rPr lang="en-US" sz="2800" b="1" baseline="30000" dirty="0">
                <a:solidFill>
                  <a:schemeClr val="accent5">
                    <a:lumMod val="75000"/>
                  </a:schemeClr>
                </a:solidFill>
              </a:rPr>
              <a:t>th</a:t>
            </a:r>
            <a:r>
              <a:rPr lang="en-US" sz="2800" b="1" dirty="0">
                <a:solidFill>
                  <a:schemeClr val="accent5">
                    <a:lumMod val="75000"/>
                  </a:schemeClr>
                </a:solidFill>
              </a:rPr>
              <a:t> centuries was characterized by a surge of interest in classical scholarship and values.</a:t>
            </a:r>
          </a:p>
          <a:p>
            <a:r>
              <a:rPr lang="en-US" i="1" dirty="0"/>
              <a:t>This re-birth included the discovery and exploration of new continents, the Copernican view of the universe, the decline of feudalism, the invention of paper and printing, and the use of the mariners’ compass and gunpowder.</a:t>
            </a:r>
          </a:p>
          <a:p>
            <a:r>
              <a:rPr lang="en-US" i="1" dirty="0"/>
              <a:t>Primarily, it was a revival of classical learning and wisdom after many centuries of cultural decline and stagnation.</a:t>
            </a:r>
          </a:p>
        </p:txBody>
      </p:sp>
      <p:pic>
        <p:nvPicPr>
          <p:cNvPr id="7" name="Picture 6">
            <a:extLst>
              <a:ext uri="{FF2B5EF4-FFF2-40B4-BE49-F238E27FC236}">
                <a16:creationId xmlns:a16="http://schemas.microsoft.com/office/drawing/2014/main" id="{7BAD5FC8-7E50-80A6-65AF-5D3A96FF24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6938" y="0"/>
            <a:ext cx="4859536" cy="6858000"/>
          </a:xfrm>
          <a:prstGeom prst="rect">
            <a:avLst/>
          </a:prstGeom>
        </p:spPr>
      </p:pic>
      <p:sp>
        <p:nvSpPr>
          <p:cNvPr id="6" name="Slide Number Placeholder 5">
            <a:extLst>
              <a:ext uri="{FF2B5EF4-FFF2-40B4-BE49-F238E27FC236}">
                <a16:creationId xmlns:a16="http://schemas.microsoft.com/office/drawing/2014/main" id="{73FFC109-7BE8-E6A8-CF59-557A0432777C}"/>
              </a:ext>
            </a:extLst>
          </p:cNvPr>
          <p:cNvSpPr>
            <a:spLocks noGrp="1"/>
          </p:cNvSpPr>
          <p:nvPr>
            <p:ph type="sldNum" sz="quarter" idx="12"/>
          </p:nvPr>
        </p:nvSpPr>
        <p:spPr>
          <a:xfrm>
            <a:off x="11504612" y="6245352"/>
            <a:ext cx="609600" cy="457200"/>
          </a:xfrm>
        </p:spPr>
        <p:txBody>
          <a:bodyPr/>
          <a:lstStyle/>
          <a:p>
            <a:fld id="{DF28FB93-0A08-4E7D-8E63-9EFA29F1E093}" type="slidenum">
              <a:rPr lang="en-US" smtClean="0"/>
              <a:pPr/>
              <a:t>3</a:t>
            </a:fld>
            <a:endParaRPr lang="en-US" dirty="0"/>
          </a:p>
        </p:txBody>
      </p:sp>
      <p:sp>
        <p:nvSpPr>
          <p:cNvPr id="8" name="TextBox 7">
            <a:extLst>
              <a:ext uri="{FF2B5EF4-FFF2-40B4-BE49-F238E27FC236}">
                <a16:creationId xmlns:a16="http://schemas.microsoft.com/office/drawing/2014/main" id="{71AE1871-3725-7957-6121-EA7CFC5E8BD3}"/>
              </a:ext>
            </a:extLst>
          </p:cNvPr>
          <p:cNvSpPr txBox="1"/>
          <p:nvPr/>
        </p:nvSpPr>
        <p:spPr>
          <a:xfrm>
            <a:off x="5263205" y="6477000"/>
            <a:ext cx="2202807" cy="369332"/>
          </a:xfrm>
          <a:prstGeom prst="rect">
            <a:avLst/>
          </a:prstGeom>
          <a:noFill/>
        </p:spPr>
        <p:txBody>
          <a:bodyPr wrap="square" rtlCol="0">
            <a:spAutoFit/>
          </a:bodyPr>
          <a:lstStyle/>
          <a:p>
            <a:r>
              <a:rPr lang="en-US" dirty="0"/>
              <a:t>Michelangelo’s David</a:t>
            </a:r>
          </a:p>
        </p:txBody>
      </p:sp>
    </p:spTree>
    <p:extLst>
      <p:ext uri="{BB962C8B-B14F-4D97-AF65-F5344CB8AC3E}">
        <p14:creationId xmlns:p14="http://schemas.microsoft.com/office/powerpoint/2010/main" val="57805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A5812-486F-7443-E246-98A02723D60E}"/>
              </a:ext>
            </a:extLst>
          </p:cNvPr>
          <p:cNvSpPr>
            <a:spLocks noGrp="1"/>
          </p:cNvSpPr>
          <p:nvPr>
            <p:ph type="title"/>
          </p:nvPr>
        </p:nvSpPr>
        <p:spPr>
          <a:xfrm>
            <a:off x="531812" y="587249"/>
            <a:ext cx="11125200" cy="939800"/>
          </a:xfrm>
        </p:spPr>
        <p:txBody>
          <a:bodyPr/>
          <a:lstStyle/>
          <a:p>
            <a:r>
              <a:rPr lang="en-US" dirty="0">
                <a:solidFill>
                  <a:srgbClr val="C00000"/>
                </a:solidFill>
                <a:effectLst>
                  <a:outerShdw blurRad="38100" dist="38100" dir="2700000" algn="tl">
                    <a:srgbClr val="000000">
                      <a:alpha val="43137"/>
                    </a:srgbClr>
                  </a:outerShdw>
                </a:effectLst>
              </a:rPr>
              <a:t>classical thought</a:t>
            </a:r>
          </a:p>
        </p:txBody>
      </p:sp>
      <p:sp>
        <p:nvSpPr>
          <p:cNvPr id="3" name="Content Placeholder 2">
            <a:extLst>
              <a:ext uri="{FF2B5EF4-FFF2-40B4-BE49-F238E27FC236}">
                <a16:creationId xmlns:a16="http://schemas.microsoft.com/office/drawing/2014/main" id="{915FD8A8-DA53-3A35-4DDB-EA0BC5CD09FC}"/>
              </a:ext>
            </a:extLst>
          </p:cNvPr>
          <p:cNvSpPr>
            <a:spLocks noGrp="1"/>
          </p:cNvSpPr>
          <p:nvPr>
            <p:ph idx="1"/>
          </p:nvPr>
        </p:nvSpPr>
        <p:spPr>
          <a:xfrm>
            <a:off x="531812" y="1752600"/>
            <a:ext cx="11125200" cy="4724401"/>
          </a:xfrm>
        </p:spPr>
        <p:txBody>
          <a:bodyPr>
            <a:normAutofit/>
          </a:bodyPr>
          <a:lstStyle/>
          <a:p>
            <a:pPr marL="0" indent="0">
              <a:buNone/>
            </a:pPr>
            <a:r>
              <a:rPr lang="en-US" sz="2800" b="1" dirty="0">
                <a:solidFill>
                  <a:schemeClr val="accent5">
                    <a:lumMod val="75000"/>
                  </a:schemeClr>
                </a:solidFill>
              </a:rPr>
              <a:t>The intellectual basis for the Renaissance was Humanism derived from classical Roman and Greek thinkers.</a:t>
            </a:r>
          </a:p>
          <a:p>
            <a:r>
              <a:rPr lang="en-US" i="1" dirty="0"/>
              <a:t>First centered in Florence, Italy, it spread throughout Europe, affecting education, mathematics, physics, astronomy, the arts, literature, and nearly every aspect of life.</a:t>
            </a:r>
          </a:p>
          <a:p>
            <a:r>
              <a:rPr lang="en-US" sz="2400" i="1" dirty="0"/>
              <a:t>Renaissance scholars scoured the libraries of Europe in search of works by Latin authors such as Cicero, Lucretius, Livy, and Seneca,</a:t>
            </a:r>
            <a:r>
              <a:rPr lang="en-US" i="1" dirty="0"/>
              <a:t> along with Greek authors like Plato,  Aristotle, Protagoras, and others.</a:t>
            </a:r>
          </a:p>
          <a:p>
            <a:r>
              <a:rPr lang="en-US" i="1" dirty="0"/>
              <a:t>Renaissance artists recaptured the realism, perspective, and psychological features of human nature in both sculpture and painting through the work of Leonardo da Vinci, Michelangelo, and Raphael.</a:t>
            </a:r>
            <a:endParaRPr lang="en-US" sz="2400" dirty="0"/>
          </a:p>
          <a:p>
            <a:endParaRPr lang="en-US" i="1" dirty="0"/>
          </a:p>
        </p:txBody>
      </p:sp>
      <p:sp>
        <p:nvSpPr>
          <p:cNvPr id="6" name="Slide Number Placeholder 5">
            <a:extLst>
              <a:ext uri="{FF2B5EF4-FFF2-40B4-BE49-F238E27FC236}">
                <a16:creationId xmlns:a16="http://schemas.microsoft.com/office/drawing/2014/main" id="{F72865F1-F96D-A145-80E9-98F239209688}"/>
              </a:ext>
            </a:extLst>
          </p:cNvPr>
          <p:cNvSpPr>
            <a:spLocks noGrp="1"/>
          </p:cNvSpPr>
          <p:nvPr>
            <p:ph type="sldNum" sz="quarter" idx="12"/>
          </p:nvPr>
        </p:nvSpPr>
        <p:spPr>
          <a:xfrm>
            <a:off x="11428412" y="6245352"/>
            <a:ext cx="685800" cy="457200"/>
          </a:xfrm>
        </p:spPr>
        <p:txBody>
          <a:bodyPr/>
          <a:lstStyle/>
          <a:p>
            <a:fld id="{DF28FB93-0A08-4E7D-8E63-9EFA29F1E093}" type="slidenum">
              <a:rPr lang="en-US" smtClean="0"/>
              <a:pPr/>
              <a:t>4</a:t>
            </a:fld>
            <a:endParaRPr lang="en-US" dirty="0"/>
          </a:p>
        </p:txBody>
      </p:sp>
    </p:spTree>
    <p:extLst>
      <p:ext uri="{BB962C8B-B14F-4D97-AF65-F5344CB8AC3E}">
        <p14:creationId xmlns:p14="http://schemas.microsoft.com/office/powerpoint/2010/main" val="400358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7106" name="Picture 7">
            <a:extLst>
              <a:ext uri="{FF2B5EF4-FFF2-40B4-BE49-F238E27FC236}">
                <a16:creationId xmlns:a16="http://schemas.microsoft.com/office/drawing/2014/main" id="{AD9389B5-EB8D-8EEB-1DB4-43A72824B81F}"/>
              </a:ext>
            </a:extLst>
          </p:cNvPr>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l="-345" t="-273" b="-1212"/>
          <a:stretch>
            <a:fillRect/>
          </a:stretch>
        </p:blipFill>
        <p:spPr>
          <a:xfrm>
            <a:off x="1522412" y="1"/>
            <a:ext cx="9144000" cy="6181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7" name="Text Box 10">
            <a:extLst>
              <a:ext uri="{FF2B5EF4-FFF2-40B4-BE49-F238E27FC236}">
                <a16:creationId xmlns:a16="http://schemas.microsoft.com/office/drawing/2014/main" id="{7E8A5A8D-7036-C923-A1F0-8E2B71834C3C}"/>
              </a:ext>
            </a:extLst>
          </p:cNvPr>
          <p:cNvSpPr txBox="1">
            <a:spLocks noChangeArrowheads="1"/>
          </p:cNvSpPr>
          <p:nvPr/>
        </p:nvSpPr>
        <p:spPr bwMode="auto">
          <a:xfrm>
            <a:off x="2208212" y="6248401"/>
            <a:ext cx="777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algn="ctr" fontAlgn="base">
              <a:spcBef>
                <a:spcPct val="50000"/>
              </a:spcBef>
              <a:spcAft>
                <a:spcPct val="0"/>
              </a:spcAft>
            </a:pPr>
            <a:r>
              <a:rPr lang="en-US" altLang="en-US" b="1" i="1">
                <a:solidFill>
                  <a:srgbClr val="FFFFFF"/>
                </a:solidFill>
                <a:latin typeface="Verdana" panose="020B0604030504040204" pitchFamily="34" charset="0"/>
              </a:rPr>
              <a:t>The School of Athens</a:t>
            </a:r>
            <a:r>
              <a:rPr lang="en-US" altLang="en-US" b="1">
                <a:solidFill>
                  <a:srgbClr val="FFFFFF"/>
                </a:solidFill>
                <a:latin typeface="Verdana" panose="020B0604030504040204" pitchFamily="34" charset="0"/>
              </a:rPr>
              <a:t> (Raphael)</a:t>
            </a:r>
            <a:endParaRPr lang="en-US" altLang="en-US" b="1" i="1">
              <a:solidFill>
                <a:srgbClr val="FFFFFF"/>
              </a:solidFill>
              <a:latin typeface="Verdana" panose="020B060403050404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171EC984-1A0C-3AD7-6331-6C15810DAC3E}"/>
              </a:ext>
            </a:extLst>
          </p:cNvPr>
          <p:cNvSpPr>
            <a:spLocks noGrp="1"/>
          </p:cNvSpPr>
          <p:nvPr>
            <p:ph type="sldNum" sz="quarter" idx="12"/>
          </p:nvPr>
        </p:nvSpPr>
        <p:spPr/>
        <p:txBody>
          <a:bodyPr/>
          <a:lstStyle/>
          <a:p>
            <a:pPr fontAlgn="base">
              <a:spcBef>
                <a:spcPct val="0"/>
              </a:spcBef>
              <a:spcAft>
                <a:spcPct val="0"/>
              </a:spcAft>
              <a:defRPr/>
            </a:pPr>
            <a:fld id="{6DE3BD24-F034-4EFD-BB16-5DBC7D467CE1}" type="slidenum">
              <a:rPr lang="en-US" altLang="en-US">
                <a:solidFill>
                  <a:srgbClr val="FFFFFF"/>
                </a:solidFill>
                <a:latin typeface="Verdana"/>
                <a:cs typeface="Arial" panose="020B0604020202020204" pitchFamily="34" charset="0"/>
              </a:rPr>
              <a:pPr fontAlgn="base">
                <a:spcBef>
                  <a:spcPct val="0"/>
                </a:spcBef>
                <a:spcAft>
                  <a:spcPct val="0"/>
                </a:spcAft>
                <a:defRPr/>
              </a:pPr>
              <a:t>6</a:t>
            </a:fld>
            <a:endParaRPr lang="en-US" altLang="en-US">
              <a:solidFill>
                <a:srgbClr val="FFFFFF"/>
              </a:solidFill>
              <a:latin typeface="Verdana"/>
              <a:cs typeface="Arial" panose="020B0604020202020204" pitchFamily="34" charset="0"/>
            </a:endParaRPr>
          </a:p>
        </p:txBody>
      </p:sp>
      <p:pic>
        <p:nvPicPr>
          <p:cNvPr id="48137" name="Picture 9">
            <a:extLst>
              <a:ext uri="{FF2B5EF4-FFF2-40B4-BE49-F238E27FC236}">
                <a16:creationId xmlns:a16="http://schemas.microsoft.com/office/drawing/2014/main" id="{CFC1886B-34C1-F5B9-9735-E301D4A403AF}"/>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2413" y="0"/>
            <a:ext cx="293211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41" name="Text Box 13">
            <a:extLst>
              <a:ext uri="{FF2B5EF4-FFF2-40B4-BE49-F238E27FC236}">
                <a16:creationId xmlns:a16="http://schemas.microsoft.com/office/drawing/2014/main" id="{C312C9C3-6C37-7965-32AD-B9E4E0D615CD}"/>
              </a:ext>
            </a:extLst>
          </p:cNvPr>
          <p:cNvSpPr txBox="1">
            <a:spLocks noChangeArrowheads="1"/>
          </p:cNvSpPr>
          <p:nvPr/>
        </p:nvSpPr>
        <p:spPr bwMode="auto">
          <a:xfrm>
            <a:off x="4570412" y="288925"/>
            <a:ext cx="28194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fontAlgn="base">
              <a:spcBef>
                <a:spcPct val="50000"/>
              </a:spcBef>
              <a:spcAft>
                <a:spcPct val="0"/>
              </a:spcAft>
            </a:pPr>
            <a:r>
              <a:rPr lang="en-US" altLang="en-US" sz="2400" b="1">
                <a:solidFill>
                  <a:srgbClr val="FFFFFF"/>
                </a:solidFill>
                <a:latin typeface="Verdana" panose="020B0604030504040204" pitchFamily="34" charset="0"/>
              </a:rPr>
              <a:t>PLATO</a:t>
            </a:r>
            <a:r>
              <a:rPr lang="en-US" altLang="en-US" sz="2000" b="1">
                <a:solidFill>
                  <a:srgbClr val="FFFFFF"/>
                </a:solidFill>
                <a:latin typeface="Verdana" panose="020B0604030504040204" pitchFamily="34" charset="0"/>
              </a:rPr>
              <a:t> </a:t>
            </a:r>
            <a:r>
              <a:rPr lang="en-US" altLang="en-US" sz="2000" b="1" i="1">
                <a:solidFill>
                  <a:srgbClr val="FFFFFF"/>
                </a:solidFill>
                <a:latin typeface="Verdana" panose="020B0604030504040204" pitchFamily="34" charset="0"/>
              </a:rPr>
              <a:t>symbolizes those philosophies that see reality in higher forms. His finger pointing upward suggests ideals or absolutes.</a:t>
            </a:r>
          </a:p>
        </p:txBody>
      </p:sp>
      <p:sp>
        <p:nvSpPr>
          <p:cNvPr id="48142" name="Text Box 14">
            <a:extLst>
              <a:ext uri="{FF2B5EF4-FFF2-40B4-BE49-F238E27FC236}">
                <a16:creationId xmlns:a16="http://schemas.microsoft.com/office/drawing/2014/main" id="{32523367-FA9E-D06D-25A7-491663B48B98}"/>
              </a:ext>
            </a:extLst>
          </p:cNvPr>
          <p:cNvSpPr txBox="1">
            <a:spLocks noChangeArrowheads="1"/>
          </p:cNvSpPr>
          <p:nvPr/>
        </p:nvSpPr>
        <p:spPr bwMode="auto">
          <a:xfrm>
            <a:off x="4646612" y="3429000"/>
            <a:ext cx="30480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Lucida Bright" panose="02040602050505020304" pitchFamily="18" charset="0"/>
                <a:cs typeface="Arial" panose="020B0604020202020204" pitchFamily="34" charset="0"/>
              </a:defRPr>
            </a:lvl1pPr>
            <a:lvl2pPr marL="742950" indent="-285750">
              <a:defRPr>
                <a:solidFill>
                  <a:schemeClr val="tx1"/>
                </a:solidFill>
                <a:latin typeface="Lucida Bright" panose="02040602050505020304" pitchFamily="18" charset="0"/>
                <a:cs typeface="Arial" panose="020B0604020202020204" pitchFamily="34" charset="0"/>
              </a:defRPr>
            </a:lvl2pPr>
            <a:lvl3pPr marL="1143000" indent="-228600">
              <a:defRPr>
                <a:solidFill>
                  <a:schemeClr val="tx1"/>
                </a:solidFill>
                <a:latin typeface="Lucida Bright" panose="02040602050505020304" pitchFamily="18" charset="0"/>
                <a:cs typeface="Arial" panose="020B0604020202020204" pitchFamily="34" charset="0"/>
              </a:defRPr>
            </a:lvl3pPr>
            <a:lvl4pPr marL="1600200" indent="-228600">
              <a:defRPr>
                <a:solidFill>
                  <a:schemeClr val="tx1"/>
                </a:solidFill>
                <a:latin typeface="Lucida Bright" panose="02040602050505020304" pitchFamily="18" charset="0"/>
                <a:cs typeface="Arial" panose="020B0604020202020204" pitchFamily="34" charset="0"/>
              </a:defRPr>
            </a:lvl4pPr>
            <a:lvl5pPr marL="2057400" indent="-228600">
              <a:defRPr>
                <a:solidFill>
                  <a:schemeClr val="tx1"/>
                </a:solidFill>
                <a:latin typeface="Lucida Bright" panose="02040602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Lucida Bright" panose="02040602050505020304" pitchFamily="18" charset="0"/>
                <a:cs typeface="Arial" panose="020B0604020202020204" pitchFamily="34" charset="0"/>
              </a:defRPr>
            </a:lvl9pPr>
          </a:lstStyle>
          <a:p>
            <a:pPr algn="r" fontAlgn="base">
              <a:spcBef>
                <a:spcPct val="50000"/>
              </a:spcBef>
              <a:spcAft>
                <a:spcPct val="0"/>
              </a:spcAft>
            </a:pPr>
            <a:r>
              <a:rPr lang="en-US" altLang="en-US" sz="2400" b="1">
                <a:solidFill>
                  <a:srgbClr val="FFFFFF"/>
                </a:solidFill>
                <a:latin typeface="Verdana" panose="020B0604030504040204" pitchFamily="34" charset="0"/>
              </a:rPr>
              <a:t>ARISTOTLE</a:t>
            </a:r>
            <a:r>
              <a:rPr lang="en-US" altLang="en-US" sz="2000" b="1">
                <a:solidFill>
                  <a:srgbClr val="FFFFFF"/>
                </a:solidFill>
                <a:latin typeface="Verdana" panose="020B0604030504040204" pitchFamily="34" charset="0"/>
              </a:rPr>
              <a:t> </a:t>
            </a:r>
            <a:r>
              <a:rPr lang="en-US" altLang="en-US" sz="2000" b="1" i="1">
                <a:solidFill>
                  <a:srgbClr val="FFFFFF"/>
                </a:solidFill>
                <a:latin typeface="Verdana" panose="020B0604030504040204" pitchFamily="34" charset="0"/>
              </a:rPr>
              <a:t>symbolizes those philosophies that see reality in observable details. His hand thrust downward suggests particulars or individual things.</a:t>
            </a:r>
          </a:p>
        </p:txBody>
      </p:sp>
      <p:pic>
        <p:nvPicPr>
          <p:cNvPr id="4" name="Content Placeholder 3">
            <a:extLst>
              <a:ext uri="{FF2B5EF4-FFF2-40B4-BE49-F238E27FC236}">
                <a16:creationId xmlns:a16="http://schemas.microsoft.com/office/drawing/2014/main" id="{75494FD3-5E88-3BBF-9ADA-B3538CBE747B}"/>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7847012" y="0"/>
            <a:ext cx="2819118"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8137"/>
                                        </p:tgtEl>
                                        <p:attrNameLst>
                                          <p:attrName>style.visibility</p:attrName>
                                        </p:attrNameLst>
                                      </p:cBhvr>
                                      <p:to>
                                        <p:strVal val="visible"/>
                                      </p:to>
                                    </p:set>
                                    <p:animEffect transition="in" filter="dissolve">
                                      <p:cBhvr>
                                        <p:cTn id="7" dur="500"/>
                                        <p:tgtEl>
                                          <p:spTgt spid="48137"/>
                                        </p:tgtEl>
                                      </p:cBhvr>
                                    </p:animEffect>
                                  </p:childTnLst>
                                </p:cTn>
                              </p:par>
                            </p:childTnLst>
                          </p:cTn>
                        </p:par>
                        <p:par>
                          <p:cTn id="8" fill="hold" nodeType="afterGroup">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48141"/>
                                        </p:tgtEl>
                                        <p:attrNameLst>
                                          <p:attrName>style.visibility</p:attrName>
                                        </p:attrNameLst>
                                      </p:cBhvr>
                                      <p:to>
                                        <p:strVal val="visible"/>
                                      </p:to>
                                    </p:set>
                                    <p:anim calcmode="lin" valueType="num">
                                      <p:cBhvr>
                                        <p:cTn id="11" dur="500" fill="hold"/>
                                        <p:tgtEl>
                                          <p:spTgt spid="48141"/>
                                        </p:tgtEl>
                                        <p:attrNameLst>
                                          <p:attrName>ppt_w</p:attrName>
                                        </p:attrNameLst>
                                      </p:cBhvr>
                                      <p:tavLst>
                                        <p:tav tm="0">
                                          <p:val>
                                            <p:fltVal val="0"/>
                                          </p:val>
                                        </p:tav>
                                        <p:tav tm="100000">
                                          <p:val>
                                            <p:strVal val="#ppt_w"/>
                                          </p:val>
                                        </p:tav>
                                      </p:tavLst>
                                    </p:anim>
                                    <p:anim calcmode="lin" valueType="num">
                                      <p:cBhvr>
                                        <p:cTn id="12" dur="500" fill="hold"/>
                                        <p:tgtEl>
                                          <p:spTgt spid="48141"/>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48142"/>
                                        </p:tgtEl>
                                        <p:attrNameLst>
                                          <p:attrName>style.visibility</p:attrName>
                                        </p:attrNameLst>
                                      </p:cBhvr>
                                      <p:to>
                                        <p:strVal val="visible"/>
                                      </p:to>
                                    </p:set>
                                    <p:anim calcmode="lin" valueType="num">
                                      <p:cBhvr>
                                        <p:cTn id="16" dur="500" fill="hold"/>
                                        <p:tgtEl>
                                          <p:spTgt spid="48142"/>
                                        </p:tgtEl>
                                        <p:attrNameLst>
                                          <p:attrName>ppt_w</p:attrName>
                                        </p:attrNameLst>
                                      </p:cBhvr>
                                      <p:tavLst>
                                        <p:tav tm="0">
                                          <p:val>
                                            <p:fltVal val="0"/>
                                          </p:val>
                                        </p:tav>
                                        <p:tav tm="100000">
                                          <p:val>
                                            <p:strVal val="#ppt_w"/>
                                          </p:val>
                                        </p:tav>
                                      </p:tavLst>
                                    </p:anim>
                                    <p:anim calcmode="lin" valueType="num">
                                      <p:cBhvr>
                                        <p:cTn id="17" dur="500" fill="hold"/>
                                        <p:tgtEl>
                                          <p:spTgt spid="481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1" grpId="0"/>
      <p:bldP spid="4814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1C8D2D9D-5761-2207-F632-62EC4E699F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FF03C4-D719-9D94-D3EE-13F313FB2EEA}"/>
              </a:ext>
            </a:extLst>
          </p:cNvPr>
          <p:cNvSpPr>
            <a:spLocks noGrp="1"/>
          </p:cNvSpPr>
          <p:nvPr>
            <p:ph type="title"/>
          </p:nvPr>
        </p:nvSpPr>
        <p:spPr>
          <a:xfrm>
            <a:off x="5644205" y="59795"/>
            <a:ext cx="6165207" cy="1319827"/>
          </a:xfrm>
        </p:spPr>
        <p:txBody>
          <a:bodyPr>
            <a:normAutofit fontScale="90000"/>
          </a:bodyPr>
          <a:lstStyle/>
          <a:p>
            <a:r>
              <a:rPr lang="en-US" sz="4400" dirty="0">
                <a:solidFill>
                  <a:srgbClr val="C00000"/>
                </a:solidFill>
              </a:rPr>
              <a:t>The Copernican revolution</a:t>
            </a:r>
          </a:p>
        </p:txBody>
      </p:sp>
      <p:sp>
        <p:nvSpPr>
          <p:cNvPr id="3" name="Content Placeholder 2">
            <a:extLst>
              <a:ext uri="{FF2B5EF4-FFF2-40B4-BE49-F238E27FC236}">
                <a16:creationId xmlns:a16="http://schemas.microsoft.com/office/drawing/2014/main" id="{5A268092-9871-6B4A-9596-B488B3F12DB7}"/>
              </a:ext>
            </a:extLst>
          </p:cNvPr>
          <p:cNvSpPr>
            <a:spLocks noGrp="1"/>
          </p:cNvSpPr>
          <p:nvPr>
            <p:ph idx="1"/>
          </p:nvPr>
        </p:nvSpPr>
        <p:spPr>
          <a:xfrm>
            <a:off x="5789612" y="1379623"/>
            <a:ext cx="6324600" cy="5013156"/>
          </a:xfrm>
        </p:spPr>
        <p:txBody>
          <a:bodyPr>
            <a:normAutofit fontScale="92500"/>
          </a:bodyPr>
          <a:lstStyle/>
          <a:p>
            <a:pPr marL="0" indent="0">
              <a:buNone/>
            </a:pPr>
            <a:r>
              <a:rPr lang="en-US" sz="2800" b="1" dirty="0">
                <a:solidFill>
                  <a:schemeClr val="accent5">
                    <a:lumMod val="75000"/>
                  </a:schemeClr>
                </a:solidFill>
              </a:rPr>
              <a:t>The Copernican Revolution was a major paradigm shift in astronomy.</a:t>
            </a:r>
          </a:p>
          <a:p>
            <a:r>
              <a:rPr lang="en-US" i="1" dirty="0"/>
              <a:t>Whereas in the Medieval Period, the earth was believed to be the stationary center of the universe, it now became apparent that the sun was the center of the solar system in a delicate balance of rotating planets.</a:t>
            </a:r>
          </a:p>
          <a:p>
            <a:r>
              <a:rPr lang="en-US" i="1" dirty="0"/>
              <a:t>The two most important figures were Copernicus of Poland and Galileo of Italy.</a:t>
            </a:r>
          </a:p>
          <a:p>
            <a:r>
              <a:rPr lang="en-US" i="1" dirty="0"/>
              <a:t>In March 1616, the Roman Catholic Church issued a prohibition against the Copernican Theory leading to the condemnation of Galileo. It would take the Roman Church three centuries before admitting that Galileo was right and clearing his name of heresy.</a:t>
            </a:r>
          </a:p>
        </p:txBody>
      </p:sp>
      <p:sp>
        <p:nvSpPr>
          <p:cNvPr id="6" name="Slide Number Placeholder 5">
            <a:extLst>
              <a:ext uri="{FF2B5EF4-FFF2-40B4-BE49-F238E27FC236}">
                <a16:creationId xmlns:a16="http://schemas.microsoft.com/office/drawing/2014/main" id="{F07B2199-40B9-5B4C-A332-74D306274914}"/>
              </a:ext>
            </a:extLst>
          </p:cNvPr>
          <p:cNvSpPr>
            <a:spLocks noGrp="1"/>
          </p:cNvSpPr>
          <p:nvPr>
            <p:ph type="sldNum" sz="quarter" idx="12"/>
          </p:nvPr>
        </p:nvSpPr>
        <p:spPr>
          <a:xfrm>
            <a:off x="11504612" y="6245352"/>
            <a:ext cx="6096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
        <p:nvSpPr>
          <p:cNvPr id="8" name="TextBox 7">
            <a:extLst>
              <a:ext uri="{FF2B5EF4-FFF2-40B4-BE49-F238E27FC236}">
                <a16:creationId xmlns:a16="http://schemas.microsoft.com/office/drawing/2014/main" id="{77E798C7-A002-9FCC-02D8-60D52AA261D8}"/>
              </a:ext>
            </a:extLst>
          </p:cNvPr>
          <p:cNvSpPr txBox="1"/>
          <p:nvPr/>
        </p:nvSpPr>
        <p:spPr>
          <a:xfrm>
            <a:off x="5600213" y="6392779"/>
            <a:ext cx="3846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Gill Sans MT"/>
              </a:rPr>
              <a:t>Torun Portrait of Copernicus, ca. 1590</a:t>
            </a:r>
            <a:endParaRPr kumimoji="0" lang="en-US" sz="1800" b="0" i="0" u="none" strike="noStrike" kern="1200" cap="none" spc="0" normalizeH="0" baseline="0" noProof="0" dirty="0">
              <a:ln>
                <a:noFill/>
              </a:ln>
              <a:solidFill>
                <a:srgbClr val="000000"/>
              </a:solidFill>
              <a:effectLst/>
              <a:uLnTx/>
              <a:uFillTx/>
              <a:latin typeface="Gill Sans MT"/>
              <a:ea typeface="+mn-ea"/>
              <a:cs typeface="+mn-cs"/>
            </a:endParaRPr>
          </a:p>
        </p:txBody>
      </p:sp>
      <p:pic>
        <p:nvPicPr>
          <p:cNvPr id="5" name="Picture 4">
            <a:extLst>
              <a:ext uri="{FF2B5EF4-FFF2-40B4-BE49-F238E27FC236}">
                <a16:creationId xmlns:a16="http://schemas.microsoft.com/office/drawing/2014/main" id="{392F0B3C-D478-A96F-C541-9167C14489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8" y="0"/>
            <a:ext cx="5488797" cy="6858000"/>
          </a:xfrm>
          <a:prstGeom prst="rect">
            <a:avLst/>
          </a:prstGeom>
        </p:spPr>
      </p:pic>
    </p:spTree>
    <p:extLst>
      <p:ext uri="{BB962C8B-B14F-4D97-AF65-F5344CB8AC3E}">
        <p14:creationId xmlns:p14="http://schemas.microsoft.com/office/powerpoint/2010/main" val="146819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5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A1FBF90-C64A-8222-D63C-A85BA097C8D2}"/>
              </a:ext>
            </a:extLst>
          </p:cNvPr>
          <p:cNvSpPr>
            <a:spLocks noGrp="1"/>
          </p:cNvSpPr>
          <p:nvPr>
            <p:ph type="body" idx="1"/>
          </p:nvPr>
        </p:nvSpPr>
        <p:spPr>
          <a:xfrm>
            <a:off x="851426" y="228600"/>
            <a:ext cx="4763523" cy="457200"/>
          </a:xfrm>
        </p:spPr>
        <p:txBody>
          <a:bodyPr/>
          <a:lstStyle/>
          <a:p>
            <a:r>
              <a:rPr lang="en-US" dirty="0">
                <a:latin typeface="Agency FB" panose="020B0503020202020204" pitchFamily="34" charset="0"/>
              </a:rPr>
              <a:t>Ptolemaic Geocentric Model of the Universe</a:t>
            </a:r>
          </a:p>
        </p:txBody>
      </p:sp>
      <p:pic>
        <p:nvPicPr>
          <p:cNvPr id="6" name="Content Placeholder 5">
            <a:extLst>
              <a:ext uri="{FF2B5EF4-FFF2-40B4-BE49-F238E27FC236}">
                <a16:creationId xmlns:a16="http://schemas.microsoft.com/office/drawing/2014/main" id="{885C72F0-7819-8603-BA88-1DDB72B1707B}"/>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455611" y="838200"/>
            <a:ext cx="5345605" cy="5637945"/>
          </a:xfrm>
          <a:prstGeom prst="rect">
            <a:avLst/>
          </a:prstGeom>
        </p:spPr>
      </p:pic>
      <p:sp>
        <p:nvSpPr>
          <p:cNvPr id="10" name="Text Placeholder 9">
            <a:extLst>
              <a:ext uri="{FF2B5EF4-FFF2-40B4-BE49-F238E27FC236}">
                <a16:creationId xmlns:a16="http://schemas.microsoft.com/office/drawing/2014/main" id="{31BCE3FA-8A8A-88CD-AC04-69D7C81C9D6F}"/>
              </a:ext>
            </a:extLst>
          </p:cNvPr>
          <p:cNvSpPr>
            <a:spLocks noGrp="1"/>
          </p:cNvSpPr>
          <p:nvPr>
            <p:ph type="body" sz="quarter" idx="3"/>
          </p:nvPr>
        </p:nvSpPr>
        <p:spPr>
          <a:xfrm>
            <a:off x="6573877" y="228601"/>
            <a:ext cx="4778337" cy="499330"/>
          </a:xfrm>
        </p:spPr>
        <p:txBody>
          <a:bodyPr/>
          <a:lstStyle/>
          <a:p>
            <a:r>
              <a:rPr lang="en-US" dirty="0">
                <a:latin typeface="Agency FB" panose="020B0503020202020204" pitchFamily="34" charset="0"/>
              </a:rPr>
              <a:t>Copernican Heliocentric Model of the Universe</a:t>
            </a:r>
          </a:p>
        </p:txBody>
      </p:sp>
      <p:pic>
        <p:nvPicPr>
          <p:cNvPr id="7" name="Content Placeholder 6">
            <a:extLst>
              <a:ext uri="{FF2B5EF4-FFF2-40B4-BE49-F238E27FC236}">
                <a16:creationId xmlns:a16="http://schemas.microsoft.com/office/drawing/2014/main" id="{A8EB22FC-0EBE-F72E-2C22-11DCC8CB2870}"/>
              </a:ext>
            </a:extLst>
          </p:cNvPr>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a:off x="6282685" y="838200"/>
            <a:ext cx="5473574" cy="5637945"/>
          </a:xfrm>
          <a:prstGeom prst="rect">
            <a:avLst/>
          </a:prstGeom>
        </p:spPr>
      </p:pic>
      <p:sp>
        <p:nvSpPr>
          <p:cNvPr id="5" name="Slide Number Placeholder 4">
            <a:extLst>
              <a:ext uri="{FF2B5EF4-FFF2-40B4-BE49-F238E27FC236}">
                <a16:creationId xmlns:a16="http://schemas.microsoft.com/office/drawing/2014/main" id="{1B733DE7-E61A-830A-09F4-823E587BD71C}"/>
              </a:ext>
            </a:extLst>
          </p:cNvPr>
          <p:cNvSpPr>
            <a:spLocks noGrp="1"/>
          </p:cNvSpPr>
          <p:nvPr>
            <p:ph type="sldNum" sz="quarter" idx="12"/>
          </p:nvPr>
        </p:nvSpPr>
        <p:spPr/>
        <p:txBody>
          <a:bodyPr/>
          <a:lstStyle/>
          <a:p>
            <a:fld id="{EAA2DF86-BD75-4462-B71A-507268AA75EC}" type="slidenum">
              <a:rPr lang="en-US" altLang="en-US" smtClean="0"/>
              <a:pPr/>
              <a:t>8</a:t>
            </a:fld>
            <a:endParaRPr lang="en-US" altLang="en-US"/>
          </a:p>
        </p:txBody>
      </p:sp>
    </p:spTree>
    <p:extLst>
      <p:ext uri="{BB962C8B-B14F-4D97-AF65-F5344CB8AC3E}">
        <p14:creationId xmlns:p14="http://schemas.microsoft.com/office/powerpoint/2010/main" val="3498855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2C252EBF-3D6A-3063-7CC0-3DA753C1FD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5E39FC-A9DF-C818-C925-490B4633B556}"/>
              </a:ext>
            </a:extLst>
          </p:cNvPr>
          <p:cNvSpPr>
            <a:spLocks noGrp="1"/>
          </p:cNvSpPr>
          <p:nvPr>
            <p:ph type="title"/>
          </p:nvPr>
        </p:nvSpPr>
        <p:spPr>
          <a:xfrm>
            <a:off x="554287" y="167478"/>
            <a:ext cx="11125200" cy="939800"/>
          </a:xfrm>
        </p:spPr>
        <p:txBody>
          <a:bodyPr>
            <a:normAutofit/>
          </a:bodyPr>
          <a:lstStyle/>
          <a:p>
            <a:r>
              <a:rPr lang="en-US" dirty="0">
                <a:solidFill>
                  <a:srgbClr val="C00000"/>
                </a:solidFill>
              </a:rPr>
              <a:t>renaissance and church</a:t>
            </a:r>
          </a:p>
        </p:txBody>
      </p:sp>
      <p:sp>
        <p:nvSpPr>
          <p:cNvPr id="3" name="Content Placeholder 2">
            <a:extLst>
              <a:ext uri="{FF2B5EF4-FFF2-40B4-BE49-F238E27FC236}">
                <a16:creationId xmlns:a16="http://schemas.microsoft.com/office/drawing/2014/main" id="{3480CF9D-F244-315C-D24C-E04828BA151B}"/>
              </a:ext>
            </a:extLst>
          </p:cNvPr>
          <p:cNvSpPr>
            <a:spLocks noGrp="1"/>
          </p:cNvSpPr>
          <p:nvPr>
            <p:ph idx="1"/>
          </p:nvPr>
        </p:nvSpPr>
        <p:spPr>
          <a:xfrm>
            <a:off x="531812" y="1316788"/>
            <a:ext cx="11125200" cy="5160214"/>
          </a:xfrm>
        </p:spPr>
        <p:txBody>
          <a:bodyPr>
            <a:normAutofit lnSpcReduction="10000"/>
          </a:bodyPr>
          <a:lstStyle/>
          <a:p>
            <a:pPr marL="0" indent="0">
              <a:buNone/>
            </a:pPr>
            <a:r>
              <a:rPr lang="en-US" sz="2800" b="1" dirty="0">
                <a:solidFill>
                  <a:schemeClr val="accent5">
                    <a:lumMod val="75000"/>
                  </a:schemeClr>
                </a:solidFill>
              </a:rPr>
              <a:t>In the broader sense, the Renaissance increased curiosity about original sources.</a:t>
            </a:r>
          </a:p>
          <a:p>
            <a:r>
              <a:rPr lang="en-US" i="1" dirty="0"/>
              <a:t>Many Greek classics became available in western Europe, and scholars were now able to read them in the original languages.</a:t>
            </a:r>
          </a:p>
          <a:p>
            <a:r>
              <a:rPr lang="en-US" i="1" dirty="0"/>
              <a:t>The Renaissance prompted the realization that the older Medieval order was no longer sustainable; new scientific discoveries and technological innovations made clear just how inadequate were the old structures.</a:t>
            </a:r>
          </a:p>
          <a:p>
            <a:r>
              <a:rPr lang="en-US" i="1" dirty="0"/>
              <a:t>Many humanists began applying the new principles to the study of the Bible, and beyond that, to the liturgical and theological principles by which the hierarchy of the church governed its flock.</a:t>
            </a:r>
          </a:p>
          <a:p>
            <a:r>
              <a:rPr lang="en-US" i="1" dirty="0"/>
              <a:t>The more they studied Greek, the more they came to realize that their older translations as well as other texts had simply been wrong in many places, so new translations with corrections began to appear.</a:t>
            </a:r>
          </a:p>
          <a:p>
            <a:endParaRPr lang="en-US" i="1" dirty="0"/>
          </a:p>
        </p:txBody>
      </p:sp>
      <p:sp>
        <p:nvSpPr>
          <p:cNvPr id="6" name="Slide Number Placeholder 5">
            <a:extLst>
              <a:ext uri="{FF2B5EF4-FFF2-40B4-BE49-F238E27FC236}">
                <a16:creationId xmlns:a16="http://schemas.microsoft.com/office/drawing/2014/main" id="{41057888-5FB4-3625-C49B-D6E14F24B641}"/>
              </a:ext>
            </a:extLst>
          </p:cNvPr>
          <p:cNvSpPr>
            <a:spLocks noGrp="1"/>
          </p:cNvSpPr>
          <p:nvPr>
            <p:ph type="sldNum" sz="quarter" idx="12"/>
          </p:nvPr>
        </p:nvSpPr>
        <p:spPr>
          <a:xfrm>
            <a:off x="11428412" y="6245352"/>
            <a:ext cx="6858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Tree>
    <p:extLst>
      <p:ext uri="{BB962C8B-B14F-4D97-AF65-F5344CB8AC3E}">
        <p14:creationId xmlns:p14="http://schemas.microsoft.com/office/powerpoint/2010/main" val="166163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Books Classic 16x9">
  <a:themeElements>
    <a:clrScheme name="Custom 71">
      <a:dk1>
        <a:srgbClr val="000000"/>
      </a:dk1>
      <a:lt1>
        <a:srgbClr val="FFFFFF"/>
      </a:lt1>
      <a:dk2>
        <a:srgbClr val="693A20"/>
      </a:dk2>
      <a:lt2>
        <a:srgbClr val="E7E4E6"/>
      </a:lt2>
      <a:accent1>
        <a:srgbClr val="512823"/>
      </a:accent1>
      <a:accent2>
        <a:srgbClr val="B98D34"/>
      </a:accent2>
      <a:accent3>
        <a:srgbClr val="610606"/>
      </a:accent3>
      <a:accent4>
        <a:srgbClr val="FFEDB9"/>
      </a:accent4>
      <a:accent5>
        <a:srgbClr val="787A41"/>
      </a:accent5>
      <a:accent6>
        <a:srgbClr val="B95E14"/>
      </a:accent6>
      <a:hlink>
        <a:srgbClr val="2B3742"/>
      </a:hlink>
      <a:folHlink>
        <a:srgbClr val="C1A56D"/>
      </a:folHlink>
    </a:clrScheme>
    <a:fontScheme name="Custom 89">
      <a:majorFont>
        <a:latin typeface="Book Antiqua"/>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Classic book education presentation (widescreen)_Win32_v3" id="{4B7EA318-15E2-473F-9AB3-202EC7071CC7}" vid="{CC1661AE-A1F1-46A0-A328-D33A145270B8}"/>
    </a:ext>
  </a:extLst>
</a:theme>
</file>

<file path=ppt/theme/theme2.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3.xml><?xml version="1.0" encoding="utf-8"?>
<a:theme xmlns:a="http://schemas.openxmlformats.org/drawingml/2006/main" name="Globe">
  <a:themeElements>
    <a:clrScheme name="Globe 9">
      <a:dk1>
        <a:srgbClr val="5F4545"/>
      </a:dk1>
      <a:lt1>
        <a:srgbClr val="FFFFFF"/>
      </a:lt1>
      <a:dk2>
        <a:srgbClr val="4D3939"/>
      </a:dk2>
      <a:lt2>
        <a:srgbClr val="FFFFCC"/>
      </a:lt2>
      <a:accent1>
        <a:srgbClr val="CC6600"/>
      </a:accent1>
      <a:accent2>
        <a:srgbClr val="924C0C"/>
      </a:accent2>
      <a:accent3>
        <a:srgbClr val="B2AEAE"/>
      </a:accent3>
      <a:accent4>
        <a:srgbClr val="DADADA"/>
      </a:accent4>
      <a:accent5>
        <a:srgbClr val="E2B8AA"/>
      </a:accent5>
      <a:accent6>
        <a:srgbClr val="84440A"/>
      </a:accent6>
      <a:hlink>
        <a:srgbClr val="CFD375"/>
      </a:hlink>
      <a:folHlink>
        <a:srgbClr val="98BB91"/>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
      <a:clrScheme name="Globe 9">
        <a:dk1>
          <a:srgbClr val="5F4545"/>
        </a:dk1>
        <a:lt1>
          <a:srgbClr val="FFFFFF"/>
        </a:lt1>
        <a:dk2>
          <a:srgbClr val="4D3939"/>
        </a:dk2>
        <a:lt2>
          <a:srgbClr val="FFFFCC"/>
        </a:lt2>
        <a:accent1>
          <a:srgbClr val="CC6600"/>
        </a:accent1>
        <a:accent2>
          <a:srgbClr val="924C0C"/>
        </a:accent2>
        <a:accent3>
          <a:srgbClr val="B2AEAE"/>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6" ma:contentTypeDescription="Create a new document." ma:contentTypeScope="" ma:versionID="ac37c1753acd5e330d2062ccec26ea66">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340c7101c92c5120abd06486f9454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328458A3-99B8-4914-89E6-B86ADB0D7DF6}">
  <ds:schemaRefs>
    <ds:schemaRef ds:uri="http://schemas.microsoft.com/sharepoint/v3/contenttype/forms"/>
  </ds:schemaRefs>
</ds:datastoreItem>
</file>

<file path=customXml/itemProps2.xml><?xml version="1.0" encoding="utf-8"?>
<ds:datastoreItem xmlns:ds="http://schemas.openxmlformats.org/officeDocument/2006/customXml" ds:itemID="{19ACF9E2-7979-495A-9F5F-33F2C85007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6EAEDD-6865-458C-AB5E-1E0979B7BC44}">
  <ds:schemaRefs>
    <ds:schemaRef ds:uri="16c05727-aa75-4e4a-9b5f-8a80a1165891"/>
    <ds:schemaRef ds:uri="http://schemas.microsoft.com/sharepoint/v3"/>
    <ds:schemaRef ds:uri="http://schemas.microsoft.com/office/2006/metadata/properties"/>
    <ds:schemaRef ds:uri="http://schemas.microsoft.com/office/2006/documentManagement/types"/>
    <ds:schemaRef ds:uri="http://purl.org/dc/elements/1.1/"/>
    <ds:schemaRef ds:uri="http://purl.org/dc/dcmitype/"/>
    <ds:schemaRef ds:uri="230e9df3-be65-4c73-a93b-d1236ebd677e"/>
    <ds:schemaRef ds:uri="http://schemas.openxmlformats.org/package/2006/metadata/core-properties"/>
    <ds:schemaRef ds:uri="71af3243-3dd4-4a8d-8c0d-dd76da1f02a5"/>
    <ds:schemaRef ds:uri="http://schemas.microsoft.com/office/infopath/2007/PartnerControls"/>
    <ds:schemaRef ds:uri="http://www.w3.org/XML/1998/namespace"/>
    <ds:schemaRef ds:uri="http://purl.org/dc/te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Classic book education presentation (widescreen)</Template>
  <TotalTime>5077</TotalTime>
  <Words>2116</Words>
  <Application>Microsoft Office PowerPoint</Application>
  <PresentationFormat>Custom</PresentationFormat>
  <Paragraphs>148</Paragraphs>
  <Slides>26</Slides>
  <Notes>1</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26</vt:i4>
      </vt:variant>
    </vt:vector>
  </HeadingPairs>
  <TitlesOfParts>
    <vt:vector size="43" baseType="lpstr">
      <vt:lpstr>Agency FB</vt:lpstr>
      <vt:lpstr>Book Antiqua</vt:lpstr>
      <vt:lpstr>Gill Sans MT</vt:lpstr>
      <vt:lpstr>Aptos</vt:lpstr>
      <vt:lpstr>Goudy Old Style</vt:lpstr>
      <vt:lpstr>Wingdings 2</vt:lpstr>
      <vt:lpstr>Eras Bold ITC</vt:lpstr>
      <vt:lpstr>Arial</vt:lpstr>
      <vt:lpstr>Verdana</vt:lpstr>
      <vt:lpstr>Arial Narrow</vt:lpstr>
      <vt:lpstr>Bahnschrift</vt:lpstr>
      <vt:lpstr>Wingdings</vt:lpstr>
      <vt:lpstr>Constantia</vt:lpstr>
      <vt:lpstr>Books Classic 16x9</vt:lpstr>
      <vt:lpstr>SlateVTI</vt:lpstr>
      <vt:lpstr>Globe</vt:lpstr>
      <vt:lpstr>2_Paper</vt:lpstr>
      <vt:lpstr>THE CHRISTIAN CHURCH 4</vt:lpstr>
      <vt:lpstr>THE RENAISSANCE</vt:lpstr>
      <vt:lpstr>Birth of the renaissance</vt:lpstr>
      <vt:lpstr>classical thought</vt:lpstr>
      <vt:lpstr>PowerPoint Presentation</vt:lpstr>
      <vt:lpstr>PowerPoint Presentation</vt:lpstr>
      <vt:lpstr>The Copernican revolution</vt:lpstr>
      <vt:lpstr>PowerPoint Presentation</vt:lpstr>
      <vt:lpstr>renaissance and church</vt:lpstr>
      <vt:lpstr>Statue of Wyclif at Frederick’s Church, Copenhagen, Denmark</vt:lpstr>
      <vt:lpstr>PowerPoint Presentation</vt:lpstr>
      <vt:lpstr>PowerPoint Presentation</vt:lpstr>
      <vt:lpstr>PowerPoint Presentation</vt:lpstr>
      <vt:lpstr>Jan hus (ca. 1370-1415)</vt:lpstr>
      <vt:lpstr>Council of constance</vt:lpstr>
      <vt:lpstr>Execution</vt:lpstr>
      <vt:lpstr>aftermath</vt:lpstr>
      <vt:lpstr>Technological Advances</vt:lpstr>
      <vt:lpstr>PowerPoint Presentation</vt:lpstr>
      <vt:lpstr>PowerPoint Presentation</vt:lpstr>
      <vt:lpstr>PowerPoint Presentation</vt:lpstr>
      <vt:lpstr>PowerPoint Presentation</vt:lpstr>
      <vt:lpstr>PowerPoint Presentation</vt:lpstr>
      <vt:lpstr>PowerPoint Presentation</vt:lpstr>
      <vt:lpstr>erasmus</vt:lpstr>
      <vt:lpstr>the Fall of constantinopLE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Lewis</dc:creator>
  <cp:lastModifiedBy>Daniel Lewis</cp:lastModifiedBy>
  <cp:revision>281</cp:revision>
  <cp:lastPrinted>2025-03-12T12:32:06Z</cp:lastPrinted>
  <dcterms:created xsi:type="dcterms:W3CDTF">2025-02-18T20:01:58Z</dcterms:created>
  <dcterms:modified xsi:type="dcterms:W3CDTF">2026-04-01T13:54:12Z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