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48" r:id="rId1"/>
    <p:sldMasterId id="2147483665" r:id="rId2"/>
    <p:sldMasterId id="2147483717" r:id="rId3"/>
    <p:sldMasterId id="2147483739" r:id="rId4"/>
    <p:sldMasterId id="2147483757" r:id="rId5"/>
    <p:sldMasterId id="2147483775" r:id="rId6"/>
    <p:sldMasterId id="2147483793" r:id="rId7"/>
    <p:sldMasterId id="2147483806" r:id="rId8"/>
    <p:sldMasterId id="2147483828" r:id="rId9"/>
    <p:sldMasterId id="2147483846" r:id="rId10"/>
    <p:sldMasterId id="2147483867" r:id="rId11"/>
    <p:sldMasterId id="2147483888" r:id="rId12"/>
    <p:sldMasterId id="2147483907" r:id="rId13"/>
    <p:sldMasterId id="2147483925" r:id="rId14"/>
    <p:sldMasterId id="2147483943" r:id="rId15"/>
  </p:sldMasterIdLst>
  <p:notesMasterIdLst>
    <p:notesMasterId r:id="rId177"/>
  </p:notesMasterIdLst>
  <p:sldIdLst>
    <p:sldId id="279" r:id="rId16"/>
    <p:sldId id="257" r:id="rId17"/>
    <p:sldId id="259" r:id="rId18"/>
    <p:sldId id="280" r:id="rId19"/>
    <p:sldId id="262" r:id="rId20"/>
    <p:sldId id="308" r:id="rId21"/>
    <p:sldId id="282" r:id="rId22"/>
    <p:sldId id="281" r:id="rId23"/>
    <p:sldId id="284" r:id="rId24"/>
    <p:sldId id="888" r:id="rId25"/>
    <p:sldId id="288" r:id="rId26"/>
    <p:sldId id="289" r:id="rId27"/>
    <p:sldId id="312" r:id="rId28"/>
    <p:sldId id="292" r:id="rId29"/>
    <p:sldId id="610" r:id="rId30"/>
    <p:sldId id="309" r:id="rId31"/>
    <p:sldId id="889" r:id="rId32"/>
    <p:sldId id="886" r:id="rId33"/>
    <p:sldId id="290" r:id="rId34"/>
    <p:sldId id="291" r:id="rId35"/>
    <p:sldId id="293" r:id="rId36"/>
    <p:sldId id="310" r:id="rId37"/>
    <p:sldId id="311" r:id="rId38"/>
    <p:sldId id="313" r:id="rId39"/>
    <p:sldId id="890" r:id="rId40"/>
    <p:sldId id="314" r:id="rId41"/>
    <p:sldId id="315" r:id="rId42"/>
    <p:sldId id="317" r:id="rId43"/>
    <p:sldId id="316" r:id="rId44"/>
    <p:sldId id="318" r:id="rId45"/>
    <p:sldId id="319" r:id="rId46"/>
    <p:sldId id="320" r:id="rId47"/>
    <p:sldId id="321" r:id="rId48"/>
    <p:sldId id="323" r:id="rId49"/>
    <p:sldId id="322" r:id="rId50"/>
    <p:sldId id="325" r:id="rId51"/>
    <p:sldId id="327" r:id="rId52"/>
    <p:sldId id="324" r:id="rId53"/>
    <p:sldId id="326" r:id="rId54"/>
    <p:sldId id="328" r:id="rId55"/>
    <p:sldId id="331" r:id="rId56"/>
    <p:sldId id="630" r:id="rId57"/>
    <p:sldId id="631" r:id="rId58"/>
    <p:sldId id="632" r:id="rId59"/>
    <p:sldId id="394" r:id="rId60"/>
    <p:sldId id="633" r:id="rId61"/>
    <p:sldId id="634" r:id="rId62"/>
    <p:sldId id="635" r:id="rId63"/>
    <p:sldId id="637" r:id="rId64"/>
    <p:sldId id="638" r:id="rId65"/>
    <p:sldId id="640" r:id="rId66"/>
    <p:sldId id="639" r:id="rId67"/>
    <p:sldId id="641" r:id="rId68"/>
    <p:sldId id="642" r:id="rId69"/>
    <p:sldId id="644" r:id="rId70"/>
    <p:sldId id="645" r:id="rId71"/>
    <p:sldId id="648" r:id="rId72"/>
    <p:sldId id="649" r:id="rId73"/>
    <p:sldId id="650" r:id="rId74"/>
    <p:sldId id="647" r:id="rId75"/>
    <p:sldId id="651" r:id="rId76"/>
    <p:sldId id="269" r:id="rId77"/>
    <p:sldId id="486" r:id="rId78"/>
    <p:sldId id="285" r:id="rId79"/>
    <p:sldId id="471" r:id="rId80"/>
    <p:sldId id="472" r:id="rId81"/>
    <p:sldId id="658" r:id="rId82"/>
    <p:sldId id="661" r:id="rId83"/>
    <p:sldId id="652" r:id="rId84"/>
    <p:sldId id="295" r:id="rId85"/>
    <p:sldId id="653" r:id="rId86"/>
    <p:sldId id="654" r:id="rId87"/>
    <p:sldId id="655" r:id="rId88"/>
    <p:sldId id="657" r:id="rId89"/>
    <p:sldId id="659" r:id="rId90"/>
    <p:sldId id="662" r:id="rId91"/>
    <p:sldId id="297" r:id="rId92"/>
    <p:sldId id="357" r:id="rId93"/>
    <p:sldId id="359" r:id="rId94"/>
    <p:sldId id="360" r:id="rId95"/>
    <p:sldId id="660" r:id="rId96"/>
    <p:sldId id="663" r:id="rId97"/>
    <p:sldId id="668" r:id="rId98"/>
    <p:sldId id="283" r:id="rId99"/>
    <p:sldId id="670" r:id="rId100"/>
    <p:sldId id="669" r:id="rId101"/>
    <p:sldId id="667" r:id="rId102"/>
    <p:sldId id="665" r:id="rId103"/>
    <p:sldId id="287" r:id="rId104"/>
    <p:sldId id="664" r:id="rId105"/>
    <p:sldId id="671" r:id="rId106"/>
    <p:sldId id="673" r:id="rId107"/>
    <p:sldId id="666" r:id="rId108"/>
    <p:sldId id="672" r:id="rId109"/>
    <p:sldId id="677" r:id="rId110"/>
    <p:sldId id="674" r:id="rId111"/>
    <p:sldId id="675" r:id="rId112"/>
    <p:sldId id="276" r:id="rId113"/>
    <p:sldId id="676" r:id="rId114"/>
    <p:sldId id="679" r:id="rId115"/>
    <p:sldId id="680" r:id="rId116"/>
    <p:sldId id="428" r:id="rId117"/>
    <p:sldId id="851" r:id="rId118"/>
    <p:sldId id="852" r:id="rId119"/>
    <p:sldId id="301" r:id="rId120"/>
    <p:sldId id="681" r:id="rId121"/>
    <p:sldId id="678" r:id="rId122"/>
    <p:sldId id="853" r:id="rId123"/>
    <p:sldId id="865" r:id="rId124"/>
    <p:sldId id="854" r:id="rId125"/>
    <p:sldId id="864" r:id="rId126"/>
    <p:sldId id="863" r:id="rId127"/>
    <p:sldId id="855" r:id="rId128"/>
    <p:sldId id="856" r:id="rId129"/>
    <p:sldId id="858" r:id="rId130"/>
    <p:sldId id="860" r:id="rId131"/>
    <p:sldId id="689" r:id="rId132"/>
    <p:sldId id="456" r:id="rId133"/>
    <p:sldId id="861" r:id="rId134"/>
    <p:sldId id="862" r:id="rId135"/>
    <p:sldId id="866" r:id="rId136"/>
    <p:sldId id="872" r:id="rId137"/>
    <p:sldId id="870" r:id="rId138"/>
    <p:sldId id="871" r:id="rId139"/>
    <p:sldId id="305" r:id="rId140"/>
    <p:sldId id="878" r:id="rId141"/>
    <p:sldId id="875" r:id="rId142"/>
    <p:sldId id="874" r:id="rId143"/>
    <p:sldId id="299" r:id="rId144"/>
    <p:sldId id="873" r:id="rId145"/>
    <p:sldId id="869" r:id="rId146"/>
    <p:sldId id="300" r:id="rId147"/>
    <p:sldId id="879" r:id="rId148"/>
    <p:sldId id="876" r:id="rId149"/>
    <p:sldId id="867" r:id="rId150"/>
    <p:sldId id="302" r:id="rId151"/>
    <p:sldId id="455" r:id="rId152"/>
    <p:sldId id="877" r:id="rId153"/>
    <p:sldId id="880" r:id="rId154"/>
    <p:sldId id="881" r:id="rId155"/>
    <p:sldId id="882" r:id="rId156"/>
    <p:sldId id="883" r:id="rId157"/>
    <p:sldId id="884" r:id="rId158"/>
    <p:sldId id="894" r:id="rId159"/>
    <p:sldId id="895" r:id="rId160"/>
    <p:sldId id="885" r:id="rId161"/>
    <p:sldId id="899" r:id="rId162"/>
    <p:sldId id="564" r:id="rId163"/>
    <p:sldId id="565" r:id="rId164"/>
    <p:sldId id="896" r:id="rId165"/>
    <p:sldId id="367" r:id="rId166"/>
    <p:sldId id="369" r:id="rId167"/>
    <p:sldId id="368" r:id="rId168"/>
    <p:sldId id="406" r:id="rId169"/>
    <p:sldId id="374" r:id="rId170"/>
    <p:sldId id="897" r:id="rId171"/>
    <p:sldId id="898" r:id="rId172"/>
    <p:sldId id="356" r:id="rId173"/>
    <p:sldId id="902" r:id="rId174"/>
    <p:sldId id="901" r:id="rId175"/>
    <p:sldId id="900" r:id="rId176"/>
  </p:sldIdLst>
  <p:sldSz cx="12192000" cy="6858000"/>
  <p:notesSz cx="6858000" cy="9144000"/>
  <p:embeddedFontLst>
    <p:embeddedFont>
      <p:font typeface="Agency FB" panose="020B0503020202020204" pitchFamily="34" charset="0"/>
      <p:regular r:id="rId178"/>
      <p:bold r:id="rId179"/>
    </p:embeddedFont>
    <p:embeddedFont>
      <p:font typeface="Arial Narrow" panose="020B0606020202030204" pitchFamily="34" charset="0"/>
      <p:regular r:id="rId180"/>
      <p:bold r:id="rId181"/>
      <p:italic r:id="rId182"/>
      <p:boldItalic r:id="rId183"/>
    </p:embeddedFont>
    <p:embeddedFont>
      <p:font typeface="Bernard MT Condensed" panose="02050806060905020404" pitchFamily="18" charset="0"/>
      <p:regular r:id="rId184"/>
    </p:embeddedFont>
    <p:embeddedFont>
      <p:font typeface="Book Antiqua" panose="02040602050305030304" pitchFamily="18" charset="0"/>
      <p:regular r:id="rId185"/>
      <p:bold r:id="rId186"/>
      <p:italic r:id="rId187"/>
      <p:boldItalic r:id="rId188"/>
    </p:embeddedFont>
    <p:embeddedFont>
      <p:font typeface="Bookman Old Style" panose="02050604050505020204" pitchFamily="18" charset="0"/>
      <p:regular r:id="rId189"/>
      <p:bold r:id="rId190"/>
      <p:italic r:id="rId191"/>
      <p:boldItalic r:id="rId192"/>
    </p:embeddedFont>
    <p:embeddedFont>
      <p:font typeface="Brush Script MT" panose="03060802040406070304" pitchFamily="66" charset="0"/>
      <p:italic r:id="rId193"/>
    </p:embeddedFont>
    <p:embeddedFont>
      <p:font typeface="Century Gothic" panose="020B0502020202020204" pitchFamily="34" charset="0"/>
      <p:regular r:id="rId194"/>
      <p:bold r:id="rId195"/>
      <p:italic r:id="rId196"/>
      <p:boldItalic r:id="rId197"/>
    </p:embeddedFont>
    <p:embeddedFont>
      <p:font typeface="Comic Sans MS" panose="030F0702030302020204" pitchFamily="66" charset="0"/>
      <p:regular r:id="rId198"/>
      <p:bold r:id="rId199"/>
      <p:italic r:id="rId200"/>
      <p:boldItalic r:id="rId201"/>
    </p:embeddedFont>
    <p:embeddedFont>
      <p:font typeface="Cooper Black" panose="0208090404030B020404" pitchFamily="18" charset="0"/>
      <p:regular r:id="rId202"/>
    </p:embeddedFont>
    <p:embeddedFont>
      <p:font typeface="Copperplate Gothic Bold" panose="020E0705020206020404" pitchFamily="34" charset="0"/>
      <p:regular r:id="rId203"/>
    </p:embeddedFont>
    <p:embeddedFont>
      <p:font typeface="Eras Bold ITC" panose="020B0907030504020204" pitchFamily="34" charset="0"/>
      <p:regular r:id="rId204"/>
    </p:embeddedFont>
    <p:embeddedFont>
      <p:font typeface="Eras Demi ITC" panose="020B0805030504020804" pitchFamily="34" charset="0"/>
      <p:regular r:id="rId205"/>
    </p:embeddedFont>
    <p:embeddedFont>
      <p:font typeface="Franklin Gothic Medium" panose="020B0603020102020204" pitchFamily="34" charset="0"/>
      <p:regular r:id="rId206"/>
      <p:italic r:id="rId207"/>
    </p:embeddedFont>
    <p:embeddedFont>
      <p:font typeface="Freestyle Script" panose="030804020302050B0404" pitchFamily="66" charset="0"/>
      <p:regular r:id="rId208"/>
    </p:embeddedFont>
    <p:embeddedFont>
      <p:font typeface="Greekth" panose="02020803070505020304" pitchFamily="18" charset="0"/>
      <p:bold r:id="rId209"/>
    </p:embeddedFont>
    <p:embeddedFont>
      <p:font typeface="Harlow Solid Italic" panose="04030604020F02020D02" pitchFamily="82" charset="0"/>
      <p:italic r:id="rId210"/>
    </p:embeddedFont>
    <p:embeddedFont>
      <p:font typeface="HebrewTh" pitchFamily="2" charset="0"/>
      <p:regular r:id="rId211"/>
    </p:embeddedFont>
    <p:embeddedFont>
      <p:font typeface="Impact" panose="020B0806030902050204" pitchFamily="34" charset="0"/>
      <p:regular r:id="rId212"/>
    </p:embeddedFont>
    <p:embeddedFont>
      <p:font typeface="Lucida Bright" panose="02040602050505020304" pitchFamily="18" charset="0"/>
      <p:regular r:id="rId213"/>
      <p:bold r:id="rId214"/>
      <p:italic r:id="rId215"/>
      <p:boldItalic r:id="rId216"/>
    </p:embeddedFont>
    <p:embeddedFont>
      <p:font typeface="Lucida Handwriting" panose="03010101010101010101" pitchFamily="66" charset="0"/>
      <p:regular r:id="rId217"/>
    </p:embeddedFont>
    <p:embeddedFont>
      <p:font typeface="Lucida Sans" panose="020B0602030504020204" pitchFamily="34" charset="0"/>
      <p:regular r:id="rId218"/>
      <p:bold r:id="rId219"/>
      <p:italic r:id="rId220"/>
      <p:boldItalic r:id="rId221"/>
    </p:embeddedFont>
    <p:embeddedFont>
      <p:font typeface="Lucida Sans Unicode" panose="020B0602030504020204" pitchFamily="34" charset="0"/>
      <p:regular r:id="rId222"/>
    </p:embeddedFont>
    <p:embeddedFont>
      <p:font typeface="Matura MT Script Capitals" panose="03020802060602070202" pitchFamily="66" charset="0"/>
      <p:regular r:id="rId223"/>
    </p:embeddedFont>
    <p:embeddedFont>
      <p:font typeface="Monotype Corsiva" panose="03010101010201010101" pitchFamily="66" charset="0"/>
      <p:italic r:id="rId224"/>
    </p:embeddedFont>
    <p:embeddedFont>
      <p:font typeface="Narkisim" panose="020E0502050101010101" pitchFamily="34" charset="-79"/>
      <p:regular r:id="rId225"/>
    </p:embeddedFont>
    <p:embeddedFont>
      <p:font typeface="Pristina" panose="03060402040406080204" pitchFamily="66" charset="0"/>
      <p:regular r:id="rId226"/>
    </p:embeddedFont>
    <p:embeddedFont>
      <p:font typeface="Rockwell Extra Bold" panose="02060903040505020403" pitchFamily="18" charset="0"/>
      <p:bold r:id="rId227"/>
    </p:embeddedFont>
    <p:embeddedFont>
      <p:font typeface="Tahoma" panose="020B0604030504040204" pitchFamily="34" charset="0"/>
      <p:regular r:id="rId228"/>
      <p:bold r:id="rId229"/>
    </p:embeddedFont>
    <p:embeddedFont>
      <p:font typeface="Wide Latin" panose="020A0A07050505020404" pitchFamily="18" charset="0"/>
      <p:regular r:id="rId230"/>
    </p:embeddedFont>
    <p:embeddedFont>
      <p:font typeface="Wingdings 2" panose="05020102010507070707" pitchFamily="18" charset="2"/>
      <p:regular r:id="rId231"/>
    </p:embeddedFont>
    <p:embeddedFont>
      <p:font typeface="Wingdings 3" panose="05040102010807070707" pitchFamily="18" charset="2"/>
      <p:regular r:id="rId2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E79D19"/>
    <a:srgbClr val="D48A06"/>
    <a:srgbClr val="D29C04"/>
    <a:srgbClr val="2782AB"/>
    <a:srgbClr val="8D3F71"/>
    <a:srgbClr val="963661"/>
    <a:srgbClr val="D69E00"/>
    <a:srgbClr val="CC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966" y="90"/>
      </p:cViewPr>
      <p:guideLst/>
    </p:cSldViewPr>
  </p:slideViewPr>
  <p:notesTextViewPr>
    <p:cViewPr>
      <p:scale>
        <a:sx n="1" d="1"/>
        <a:sy n="1" d="1"/>
      </p:scale>
      <p:origin x="0" y="0"/>
    </p:cViewPr>
  </p:notesTextViewPr>
  <p:sorterViewPr>
    <p:cViewPr>
      <p:scale>
        <a:sx n="100" d="100"/>
        <a:sy n="100" d="100"/>
      </p:scale>
      <p:origin x="0" y="-6279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font" Target="fonts/font14.fntdata"/><Relationship Id="rId205" Type="http://schemas.openxmlformats.org/officeDocument/2006/relationships/font" Target="fonts/font28.fntdata"/><Relationship Id="rId226" Type="http://schemas.openxmlformats.org/officeDocument/2006/relationships/font" Target="fonts/font49.fntdata"/><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font" Target="fonts/font4.fntdata"/><Relationship Id="rId216" Type="http://schemas.openxmlformats.org/officeDocument/2006/relationships/font" Target="fonts/font39.fntdata"/><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font" Target="fonts/font15.fntdata"/><Relationship Id="rId206" Type="http://schemas.openxmlformats.org/officeDocument/2006/relationships/font" Target="fonts/font29.fntdata"/><Relationship Id="rId227" Type="http://schemas.openxmlformats.org/officeDocument/2006/relationships/font" Target="fonts/font50.fntdata"/><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font" Target="fonts/font5.fntdata"/><Relationship Id="rId217" Type="http://schemas.openxmlformats.org/officeDocument/2006/relationships/font" Target="fonts/font40.fntdata"/><Relationship Id="rId6" Type="http://schemas.openxmlformats.org/officeDocument/2006/relationships/slideMaster" Target="slideMasters/slideMaster6.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font" Target="fonts/font16.fntdata"/><Relationship Id="rId207" Type="http://schemas.openxmlformats.org/officeDocument/2006/relationships/font" Target="fonts/font30.fntdata"/><Relationship Id="rId228" Type="http://schemas.openxmlformats.org/officeDocument/2006/relationships/font" Target="fonts/font51.fntdata"/><Relationship Id="rId13" Type="http://schemas.openxmlformats.org/officeDocument/2006/relationships/slideMaster" Target="slideMasters/slideMaster13.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7.xml"/><Relationship Id="rId162" Type="http://schemas.openxmlformats.org/officeDocument/2006/relationships/slide" Target="slides/slide147.xml"/><Relationship Id="rId183" Type="http://schemas.openxmlformats.org/officeDocument/2006/relationships/font" Target="fonts/font6.fntdata"/><Relationship Id="rId218" Type="http://schemas.openxmlformats.org/officeDocument/2006/relationships/font" Target="fonts/font41.fntdata"/><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font" Target="fonts/font17.fntdata"/><Relationship Id="rId208" Type="http://schemas.openxmlformats.org/officeDocument/2006/relationships/font" Target="fonts/font31.fntdata"/><Relationship Id="rId229" Type="http://schemas.openxmlformats.org/officeDocument/2006/relationships/font" Target="fonts/font52.fntdata"/><Relationship Id="rId14" Type="http://schemas.openxmlformats.org/officeDocument/2006/relationships/slideMaster" Target="slideMasters/slideMaster14.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font" Target="fonts/font7.fntdata"/><Relationship Id="rId219" Type="http://schemas.openxmlformats.org/officeDocument/2006/relationships/font" Target="fonts/font42.fntdata"/><Relationship Id="rId230" Type="http://schemas.openxmlformats.org/officeDocument/2006/relationships/font" Target="fonts/font53.fntdata"/><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font" Target="fonts/font2.fntdata"/><Relationship Id="rId195" Type="http://schemas.openxmlformats.org/officeDocument/2006/relationships/font" Target="fonts/font18.fntdata"/><Relationship Id="rId209" Type="http://schemas.openxmlformats.org/officeDocument/2006/relationships/font" Target="fonts/font32.fntdata"/><Relationship Id="rId190" Type="http://schemas.openxmlformats.org/officeDocument/2006/relationships/font" Target="fonts/font13.fntdata"/><Relationship Id="rId204" Type="http://schemas.openxmlformats.org/officeDocument/2006/relationships/font" Target="fonts/font27.fntdata"/><Relationship Id="rId220" Type="http://schemas.openxmlformats.org/officeDocument/2006/relationships/font" Target="fonts/font43.fntdata"/><Relationship Id="rId225" Type="http://schemas.openxmlformats.org/officeDocument/2006/relationships/font" Target="fonts/font48.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3.fntdata"/><Relationship Id="rId210" Type="http://schemas.openxmlformats.org/officeDocument/2006/relationships/font" Target="fonts/font33.fntdata"/><Relationship Id="rId215" Type="http://schemas.openxmlformats.org/officeDocument/2006/relationships/font" Target="fonts/font38.fntdata"/><Relationship Id="rId236" Type="http://schemas.openxmlformats.org/officeDocument/2006/relationships/tableStyles" Target="tableStyles.xml"/><Relationship Id="rId26" Type="http://schemas.openxmlformats.org/officeDocument/2006/relationships/slide" Target="slides/slide11.xml"/><Relationship Id="rId231" Type="http://schemas.openxmlformats.org/officeDocument/2006/relationships/font" Target="fonts/font54.fntdata"/><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font" Target="fonts/font19.fntdata"/><Relationship Id="rId200" Type="http://schemas.openxmlformats.org/officeDocument/2006/relationships/font" Target="fonts/font23.fntdata"/><Relationship Id="rId16" Type="http://schemas.openxmlformats.org/officeDocument/2006/relationships/slide" Target="slides/slide1.xml"/><Relationship Id="rId221" Type="http://schemas.openxmlformats.org/officeDocument/2006/relationships/font" Target="fonts/font44.fntdata"/><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font" Target="fonts/font9.fntdata"/><Relationship Id="rId211" Type="http://schemas.openxmlformats.org/officeDocument/2006/relationships/font" Target="fonts/font34.fntdata"/><Relationship Id="rId232" Type="http://schemas.openxmlformats.org/officeDocument/2006/relationships/font" Target="fonts/font55.fntdata"/><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font" Target="fonts/font20.fntdata"/><Relationship Id="rId201" Type="http://schemas.openxmlformats.org/officeDocument/2006/relationships/font" Target="fonts/font24.fntdata"/><Relationship Id="rId222" Type="http://schemas.openxmlformats.org/officeDocument/2006/relationships/font" Target="fonts/font45.fntdata"/><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font" Target="fonts/font10.fntdata"/><Relationship Id="rId1" Type="http://schemas.openxmlformats.org/officeDocument/2006/relationships/slideMaster" Target="slideMasters/slideMaster1.xml"/><Relationship Id="rId212" Type="http://schemas.openxmlformats.org/officeDocument/2006/relationships/font" Target="fonts/font35.fntdata"/><Relationship Id="rId233" Type="http://schemas.openxmlformats.org/officeDocument/2006/relationships/presProps" Target="presProps.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notesMaster" Target="notesMasters/notesMaster1.xml"/><Relationship Id="rId198" Type="http://schemas.openxmlformats.org/officeDocument/2006/relationships/font" Target="fonts/font21.fntdata"/><Relationship Id="rId202" Type="http://schemas.openxmlformats.org/officeDocument/2006/relationships/font" Target="fonts/font25.fntdata"/><Relationship Id="rId223" Type="http://schemas.openxmlformats.org/officeDocument/2006/relationships/font" Target="fonts/font46.fntdata"/><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font" Target="fonts/font11.fntdata"/><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font" Target="fonts/font36.fntdata"/><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4.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font" Target="fonts/font1.fntdata"/><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font" Target="fonts/font22.fntdata"/><Relationship Id="rId203" Type="http://schemas.openxmlformats.org/officeDocument/2006/relationships/font" Target="fonts/font26.fntdata"/><Relationship Id="rId19" Type="http://schemas.openxmlformats.org/officeDocument/2006/relationships/slide" Target="slides/slide4.xml"/><Relationship Id="rId224" Type="http://schemas.openxmlformats.org/officeDocument/2006/relationships/font" Target="fonts/font47.fntdata"/><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font" Target="fonts/font12.fntdata"/><Relationship Id="rId3" Type="http://schemas.openxmlformats.org/officeDocument/2006/relationships/slideMaster" Target="slideMasters/slideMaster3.xml"/><Relationship Id="rId214" Type="http://schemas.openxmlformats.org/officeDocument/2006/relationships/font" Target="fonts/font37.fntdata"/><Relationship Id="rId235" Type="http://schemas.openxmlformats.org/officeDocument/2006/relationships/theme" Target="theme/theme1.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A2A9E-95F9-4493-9F0C-D1B99FF638F6}"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23F3A-EAF7-43D7-A06D-8F3F50EA9747}" type="slidenum">
              <a:rPr lang="en-US" smtClean="0"/>
              <a:t>‹#›</a:t>
            </a:fld>
            <a:endParaRPr lang="en-US"/>
          </a:p>
        </p:txBody>
      </p:sp>
    </p:spTree>
    <p:extLst>
      <p:ext uri="{BB962C8B-B14F-4D97-AF65-F5344CB8AC3E}">
        <p14:creationId xmlns:p14="http://schemas.microsoft.com/office/powerpoint/2010/main" val="21659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60161BE4-760C-733E-69E1-14D18F3EF2E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540DC8-F8FC-4D8B-BFFB-A5E612A438F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275" name="Rectangle 2">
            <a:extLst>
              <a:ext uri="{FF2B5EF4-FFF2-40B4-BE49-F238E27FC236}">
                <a16:creationId xmlns:a16="http://schemas.microsoft.com/office/drawing/2014/main" id="{7FEBFDDA-DD58-D7B5-5DA4-C835554B848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B45D42A-58D4-E3CC-9622-DF53F7271E16}"/>
              </a:ext>
            </a:extLst>
          </p:cNvPr>
          <p:cNvSpPr>
            <a:spLocks noGrp="1" noChangeArrowheads="1"/>
          </p:cNvSpPr>
          <p:nvPr>
            <p:ph type="body" idx="1"/>
          </p:nvPr>
        </p:nvSpPr>
        <p:spPr>
          <a:noFill/>
        </p:spPr>
        <p:txBody>
          <a:bodyPr/>
          <a:lstStyle/>
          <a:p>
            <a:pPr eaLnBrk="1" hangingPunct="1"/>
            <a:r>
              <a:rPr lang="en-US" altLang="en-US" b="1"/>
              <a:t>Sinai Peninsula:</a:t>
            </a:r>
            <a:r>
              <a:rPr lang="en-US" altLang="en-US"/>
              <a:t> The Sinai, Red Sea, Gulf of Suez (left), Gulf of Eilat (right), Nile Delta and lower Israel, as taken from a satellite. [E-8]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508BA2-7FF2-4E70-802D-20A37B0A5D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9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B520654-58D0-622B-E9CA-E1EE1BBAD0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9B55B0AC-9ED9-460D-2BEE-603DBEF016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5714D502-BBB5-BC89-CA66-F831D335AFA1}"/>
              </a:ext>
            </a:extLst>
          </p:cNvPr>
          <p:cNvSpPr>
            <a:spLocks noGrp="1" noChangeArrowheads="1"/>
          </p:cNvSpPr>
          <p:nvPr>
            <p:ph type="sldNum" sz="quarter" idx="12"/>
          </p:nvPr>
        </p:nvSpPr>
        <p:spPr>
          <a:ln/>
        </p:spPr>
        <p:txBody>
          <a:bodyPr/>
          <a:lstStyle>
            <a:lvl1pPr>
              <a:defRPr/>
            </a:lvl1pPr>
          </a:lstStyle>
          <a:p>
            <a:fld id="{6BD848C6-DFCD-4D25-A472-198339F4F14A}" type="slidenum">
              <a:rPr lang="en-US" altLang="en-US"/>
              <a:pPr/>
              <a:t>‹#›</a:t>
            </a:fld>
            <a:endParaRPr lang="en-US" altLang="en-US"/>
          </a:p>
        </p:txBody>
      </p:sp>
    </p:spTree>
    <p:extLst>
      <p:ext uri="{BB962C8B-B14F-4D97-AF65-F5344CB8AC3E}">
        <p14:creationId xmlns:p14="http://schemas.microsoft.com/office/powerpoint/2010/main" val="3510457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C2187383-76FD-F762-EEE4-79446C5ABE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28D1E182-4F31-2C9B-763A-5D1286E2BE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CD9716E8-E832-4135-2CC9-3A0E3EA15738}"/>
              </a:ext>
            </a:extLst>
          </p:cNvPr>
          <p:cNvSpPr>
            <a:spLocks noGrp="1" noChangeArrowheads="1"/>
          </p:cNvSpPr>
          <p:nvPr>
            <p:ph type="sldNum" sz="quarter" idx="12"/>
          </p:nvPr>
        </p:nvSpPr>
        <p:spPr>
          <a:ln/>
        </p:spPr>
        <p:txBody>
          <a:bodyPr/>
          <a:lstStyle>
            <a:lvl1pPr>
              <a:defRPr/>
            </a:lvl1pPr>
          </a:lstStyle>
          <a:p>
            <a:fld id="{47CA2DFC-6DE8-4820-B4EB-EFD203E9708F}" type="slidenum">
              <a:rPr lang="en-US" altLang="en-US"/>
              <a:pPr/>
              <a:t>‹#›</a:t>
            </a:fld>
            <a:endParaRPr lang="en-US" altLang="en-US"/>
          </a:p>
        </p:txBody>
      </p:sp>
    </p:spTree>
    <p:extLst>
      <p:ext uri="{BB962C8B-B14F-4D97-AF65-F5344CB8AC3E}">
        <p14:creationId xmlns:p14="http://schemas.microsoft.com/office/powerpoint/2010/main" val="16843382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1895F544-EEB7-C8BC-68E6-6D3F2055F6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020E61B0-73D6-D138-3863-6873672415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D095DE4D-D730-2185-B65A-BAE92807F2EB}"/>
              </a:ext>
            </a:extLst>
          </p:cNvPr>
          <p:cNvSpPr>
            <a:spLocks noGrp="1" noChangeArrowheads="1"/>
          </p:cNvSpPr>
          <p:nvPr>
            <p:ph type="sldNum" sz="quarter" idx="12"/>
          </p:nvPr>
        </p:nvSpPr>
        <p:spPr>
          <a:ln/>
        </p:spPr>
        <p:txBody>
          <a:bodyPr/>
          <a:lstStyle>
            <a:lvl1pPr>
              <a:defRPr/>
            </a:lvl1pPr>
          </a:lstStyle>
          <a:p>
            <a:fld id="{58B6543C-4B78-43F1-B57A-0544CC7F087D}" type="slidenum">
              <a:rPr lang="en-US" altLang="en-US"/>
              <a:pPr/>
              <a:t>‹#›</a:t>
            </a:fld>
            <a:endParaRPr lang="en-US" altLang="en-US"/>
          </a:p>
        </p:txBody>
      </p:sp>
    </p:spTree>
    <p:extLst>
      <p:ext uri="{BB962C8B-B14F-4D97-AF65-F5344CB8AC3E}">
        <p14:creationId xmlns:p14="http://schemas.microsoft.com/office/powerpoint/2010/main" val="245600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65D32E8-1AE4-3A06-5F0A-AD0358D168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38C59509-69D5-2119-9483-921FF20EE5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7B46BF65-291A-28B8-C864-3CB7145B7A62}"/>
              </a:ext>
            </a:extLst>
          </p:cNvPr>
          <p:cNvSpPr>
            <a:spLocks noGrp="1" noChangeArrowheads="1"/>
          </p:cNvSpPr>
          <p:nvPr>
            <p:ph type="sldNum" sz="quarter" idx="12"/>
          </p:nvPr>
        </p:nvSpPr>
        <p:spPr>
          <a:ln/>
        </p:spPr>
        <p:txBody>
          <a:bodyPr/>
          <a:lstStyle>
            <a:lvl1pPr>
              <a:defRPr/>
            </a:lvl1pPr>
          </a:lstStyle>
          <a:p>
            <a:fld id="{56F83A5E-1736-46AE-9FAF-F04EE58693A1}" type="slidenum">
              <a:rPr lang="en-US" altLang="en-US"/>
              <a:pPr/>
              <a:t>‹#›</a:t>
            </a:fld>
            <a:endParaRPr lang="en-US" altLang="en-US"/>
          </a:p>
        </p:txBody>
      </p:sp>
    </p:spTree>
    <p:extLst>
      <p:ext uri="{BB962C8B-B14F-4D97-AF65-F5344CB8AC3E}">
        <p14:creationId xmlns:p14="http://schemas.microsoft.com/office/powerpoint/2010/main" val="457002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617B8682-1117-E429-95A3-9BB527FE82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DC77387E-E761-7625-31DC-CCF533BBB4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FC504CCB-89C0-5B9C-6390-229524A89310}"/>
              </a:ext>
            </a:extLst>
          </p:cNvPr>
          <p:cNvSpPr>
            <a:spLocks noGrp="1" noChangeArrowheads="1"/>
          </p:cNvSpPr>
          <p:nvPr>
            <p:ph type="sldNum" sz="quarter" idx="12"/>
          </p:nvPr>
        </p:nvSpPr>
        <p:spPr>
          <a:ln/>
        </p:spPr>
        <p:txBody>
          <a:bodyPr/>
          <a:lstStyle>
            <a:lvl1pPr>
              <a:defRPr/>
            </a:lvl1pPr>
          </a:lstStyle>
          <a:p>
            <a:fld id="{A1938596-F158-46BC-8363-51507DC5EA7B}" type="slidenum">
              <a:rPr lang="en-US" altLang="en-US"/>
              <a:pPr/>
              <a:t>‹#›</a:t>
            </a:fld>
            <a:endParaRPr lang="en-US" altLang="en-US"/>
          </a:p>
        </p:txBody>
      </p:sp>
    </p:spTree>
    <p:extLst>
      <p:ext uri="{BB962C8B-B14F-4D97-AF65-F5344CB8AC3E}">
        <p14:creationId xmlns:p14="http://schemas.microsoft.com/office/powerpoint/2010/main" val="17895114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4930" name="Group 2">
            <a:extLst>
              <a:ext uri="{FF2B5EF4-FFF2-40B4-BE49-F238E27FC236}">
                <a16:creationId xmlns:a16="http://schemas.microsoft.com/office/drawing/2014/main" id="{7F6FE645-7A1F-8E4F-E35C-B6CDE2BB95C0}"/>
              </a:ext>
            </a:extLst>
          </p:cNvPr>
          <p:cNvGrpSpPr>
            <a:grpSpLocks/>
          </p:cNvGrpSpPr>
          <p:nvPr/>
        </p:nvGrpSpPr>
        <p:grpSpPr bwMode="auto">
          <a:xfrm>
            <a:off x="1" y="2438401"/>
            <a:ext cx="12012084" cy="1052513"/>
            <a:chOff x="0" y="1536"/>
            <a:chExt cx="5675" cy="663"/>
          </a:xfrm>
        </p:grpSpPr>
        <p:grpSp>
          <p:nvGrpSpPr>
            <p:cNvPr id="124931" name="Group 3">
              <a:extLst>
                <a:ext uri="{FF2B5EF4-FFF2-40B4-BE49-F238E27FC236}">
                  <a16:creationId xmlns:a16="http://schemas.microsoft.com/office/drawing/2014/main" id="{4F1680F0-A3C8-5562-BCED-43721E2F22F1}"/>
                </a:ext>
              </a:extLst>
            </p:cNvPr>
            <p:cNvGrpSpPr>
              <a:grpSpLocks/>
            </p:cNvGrpSpPr>
            <p:nvPr/>
          </p:nvGrpSpPr>
          <p:grpSpPr bwMode="auto">
            <a:xfrm>
              <a:off x="183" y="1604"/>
              <a:ext cx="448" cy="299"/>
              <a:chOff x="720" y="336"/>
              <a:chExt cx="624" cy="432"/>
            </a:xfrm>
          </p:grpSpPr>
          <p:sp>
            <p:nvSpPr>
              <p:cNvPr id="124932" name="Rectangle 4">
                <a:extLst>
                  <a:ext uri="{FF2B5EF4-FFF2-40B4-BE49-F238E27FC236}">
                    <a16:creationId xmlns:a16="http://schemas.microsoft.com/office/drawing/2014/main" id="{9168122A-0A95-885F-9440-E3CF7F1664C8}"/>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4933" name="Rectangle 5">
                <a:extLst>
                  <a:ext uri="{FF2B5EF4-FFF2-40B4-BE49-F238E27FC236}">
                    <a16:creationId xmlns:a16="http://schemas.microsoft.com/office/drawing/2014/main" id="{4154C7E5-568F-1E6B-6EE9-252665902972}"/>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124934" name="Group 6">
              <a:extLst>
                <a:ext uri="{FF2B5EF4-FFF2-40B4-BE49-F238E27FC236}">
                  <a16:creationId xmlns:a16="http://schemas.microsoft.com/office/drawing/2014/main" id="{3D2009A5-7B55-7FB1-14B0-1A3DAA2934CD}"/>
                </a:ext>
              </a:extLst>
            </p:cNvPr>
            <p:cNvGrpSpPr>
              <a:grpSpLocks/>
            </p:cNvGrpSpPr>
            <p:nvPr/>
          </p:nvGrpSpPr>
          <p:grpSpPr bwMode="auto">
            <a:xfrm>
              <a:off x="261" y="1870"/>
              <a:ext cx="465" cy="299"/>
              <a:chOff x="912" y="2640"/>
              <a:chExt cx="672" cy="432"/>
            </a:xfrm>
          </p:grpSpPr>
          <p:sp>
            <p:nvSpPr>
              <p:cNvPr id="124935" name="Rectangle 7">
                <a:extLst>
                  <a:ext uri="{FF2B5EF4-FFF2-40B4-BE49-F238E27FC236}">
                    <a16:creationId xmlns:a16="http://schemas.microsoft.com/office/drawing/2014/main" id="{5A42DAEE-673C-5605-721F-04142FABDD45}"/>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4936" name="Rectangle 8">
                <a:extLst>
                  <a:ext uri="{FF2B5EF4-FFF2-40B4-BE49-F238E27FC236}">
                    <a16:creationId xmlns:a16="http://schemas.microsoft.com/office/drawing/2014/main" id="{F09197F3-AA3B-5326-C530-3CFD8F21C59A}"/>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124937" name="Rectangle 9">
              <a:extLst>
                <a:ext uri="{FF2B5EF4-FFF2-40B4-BE49-F238E27FC236}">
                  <a16:creationId xmlns:a16="http://schemas.microsoft.com/office/drawing/2014/main" id="{99D184FB-715E-72BB-2317-E79C3766E694}"/>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4938" name="Rectangle 10">
              <a:extLst>
                <a:ext uri="{FF2B5EF4-FFF2-40B4-BE49-F238E27FC236}">
                  <a16:creationId xmlns:a16="http://schemas.microsoft.com/office/drawing/2014/main" id="{438AAB8D-2383-9BBA-4904-53A3D7254B9A}"/>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4939" name="Rectangle 11">
              <a:extLst>
                <a:ext uri="{FF2B5EF4-FFF2-40B4-BE49-F238E27FC236}">
                  <a16:creationId xmlns:a16="http://schemas.microsoft.com/office/drawing/2014/main" id="{12894BFC-02D6-1C7A-B674-0DF2FB55461E}"/>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124940" name="Rectangle 12">
            <a:extLst>
              <a:ext uri="{FF2B5EF4-FFF2-40B4-BE49-F238E27FC236}">
                <a16:creationId xmlns:a16="http://schemas.microsoft.com/office/drawing/2014/main" id="{B4D87619-D26B-6280-1527-E95776755585}"/>
              </a:ext>
            </a:extLst>
          </p:cNvPr>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124941" name="Rectangle 13">
            <a:extLst>
              <a:ext uri="{FF2B5EF4-FFF2-40B4-BE49-F238E27FC236}">
                <a16:creationId xmlns:a16="http://schemas.microsoft.com/office/drawing/2014/main" id="{BE8DA1FE-8701-9F38-5827-9F8E1223F0EC}"/>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4942" name="Rectangle 14">
            <a:extLst>
              <a:ext uri="{FF2B5EF4-FFF2-40B4-BE49-F238E27FC236}">
                <a16:creationId xmlns:a16="http://schemas.microsoft.com/office/drawing/2014/main" id="{0F1080B1-1792-F448-A2C8-E153889243BD}"/>
              </a:ext>
            </a:extLst>
          </p:cNvPr>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endParaRPr lang="en-US" altLang="en-US"/>
          </a:p>
        </p:txBody>
      </p:sp>
      <p:sp>
        <p:nvSpPr>
          <p:cNvPr id="124943" name="Rectangle 15">
            <a:extLst>
              <a:ext uri="{FF2B5EF4-FFF2-40B4-BE49-F238E27FC236}">
                <a16:creationId xmlns:a16="http://schemas.microsoft.com/office/drawing/2014/main" id="{5DF07E38-919A-320F-F01C-FCE1875FC012}"/>
              </a:ext>
            </a:extLst>
          </p:cNvPr>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endParaRPr lang="en-US" altLang="en-US"/>
          </a:p>
        </p:txBody>
      </p:sp>
      <p:sp>
        <p:nvSpPr>
          <p:cNvPr id="124944" name="Rectangle 16">
            <a:extLst>
              <a:ext uri="{FF2B5EF4-FFF2-40B4-BE49-F238E27FC236}">
                <a16:creationId xmlns:a16="http://schemas.microsoft.com/office/drawing/2014/main" id="{82165003-0CA2-C0B0-F293-BE6D0E944E42}"/>
              </a:ext>
            </a:extLst>
          </p:cNvPr>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fld id="{6D4CF09F-D1D1-4C9D-8575-FAB72B5E7B2E}" type="slidenum">
              <a:rPr lang="en-US" altLang="en-US"/>
              <a:pPr/>
              <a:t>‹#›</a:t>
            </a:fld>
            <a:endParaRPr lang="en-US" altLang="en-US"/>
          </a:p>
        </p:txBody>
      </p:sp>
    </p:spTree>
    <p:extLst>
      <p:ext uri="{BB962C8B-B14F-4D97-AF65-F5344CB8AC3E}">
        <p14:creationId xmlns:p14="http://schemas.microsoft.com/office/powerpoint/2010/main" val="1006552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B51F-FBBA-2F0C-8C4E-EC17E216E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1D9EF-FB5D-D5BC-3FBB-9AF9DE0979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1927-805A-709B-92C7-82830F71ED6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29393C-A4B1-2DD3-C610-3BD6D31433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502849-569E-60D9-BC6F-B49A46A8C531}"/>
              </a:ext>
            </a:extLst>
          </p:cNvPr>
          <p:cNvSpPr>
            <a:spLocks noGrp="1"/>
          </p:cNvSpPr>
          <p:nvPr>
            <p:ph type="sldNum" sz="quarter" idx="12"/>
          </p:nvPr>
        </p:nvSpPr>
        <p:spPr/>
        <p:txBody>
          <a:bodyPr/>
          <a:lstStyle>
            <a:lvl1pPr>
              <a:defRPr/>
            </a:lvl1pPr>
          </a:lstStyle>
          <a:p>
            <a:fld id="{4ECB8CB0-4631-471D-BF76-FD05D7EC7E1C}" type="slidenum">
              <a:rPr lang="en-US" altLang="en-US"/>
              <a:pPr/>
              <a:t>‹#›</a:t>
            </a:fld>
            <a:endParaRPr lang="en-US" altLang="en-US"/>
          </a:p>
        </p:txBody>
      </p:sp>
    </p:spTree>
    <p:extLst>
      <p:ext uri="{BB962C8B-B14F-4D97-AF65-F5344CB8AC3E}">
        <p14:creationId xmlns:p14="http://schemas.microsoft.com/office/powerpoint/2010/main" val="25293145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2B96-4C94-C42D-A842-D4C6C88E8293}"/>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5FA1A0-084C-534B-C777-690D4FD71A1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8593A9C-B3E4-0CCE-597A-3FCE9823E4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1144850-E3A4-972D-10F8-09D6526E2BF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3AC835-0D23-B6A3-CB48-8F6130766B76}"/>
              </a:ext>
            </a:extLst>
          </p:cNvPr>
          <p:cNvSpPr>
            <a:spLocks noGrp="1"/>
          </p:cNvSpPr>
          <p:nvPr>
            <p:ph type="sldNum" sz="quarter" idx="12"/>
          </p:nvPr>
        </p:nvSpPr>
        <p:spPr/>
        <p:txBody>
          <a:bodyPr/>
          <a:lstStyle>
            <a:lvl1pPr>
              <a:defRPr/>
            </a:lvl1pPr>
          </a:lstStyle>
          <a:p>
            <a:fld id="{99D5C867-C856-44B3-924D-C3ED9079F693}" type="slidenum">
              <a:rPr lang="en-US" altLang="en-US"/>
              <a:pPr/>
              <a:t>‹#›</a:t>
            </a:fld>
            <a:endParaRPr lang="en-US" altLang="en-US"/>
          </a:p>
        </p:txBody>
      </p:sp>
    </p:spTree>
    <p:extLst>
      <p:ext uri="{BB962C8B-B14F-4D97-AF65-F5344CB8AC3E}">
        <p14:creationId xmlns:p14="http://schemas.microsoft.com/office/powerpoint/2010/main" val="36492827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7F6A-C69E-1CDE-042F-2F6B51B86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8491E-7FB1-6DFB-678C-6B28D4DF44A4}"/>
              </a:ext>
            </a:extLst>
          </p:cNvPr>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F9250-09A5-7264-C0BC-6B276A8B0F06}"/>
              </a:ext>
            </a:extLst>
          </p:cNvPr>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AA2E25-3081-E6C5-61AB-DDE4A8AD5E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83B3F5-924D-EF94-F9EB-DC87B5ED94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55605BF-46AA-1B08-2DB8-EB1C686234A4}"/>
              </a:ext>
            </a:extLst>
          </p:cNvPr>
          <p:cNvSpPr>
            <a:spLocks noGrp="1"/>
          </p:cNvSpPr>
          <p:nvPr>
            <p:ph type="sldNum" sz="quarter" idx="12"/>
          </p:nvPr>
        </p:nvSpPr>
        <p:spPr/>
        <p:txBody>
          <a:bodyPr/>
          <a:lstStyle>
            <a:lvl1pPr>
              <a:defRPr/>
            </a:lvl1pPr>
          </a:lstStyle>
          <a:p>
            <a:fld id="{BC91ADF4-6029-4589-8A6F-810B8DD1F66F}" type="slidenum">
              <a:rPr lang="en-US" altLang="en-US"/>
              <a:pPr/>
              <a:t>‹#›</a:t>
            </a:fld>
            <a:endParaRPr lang="en-US" altLang="en-US"/>
          </a:p>
        </p:txBody>
      </p:sp>
    </p:spTree>
    <p:extLst>
      <p:ext uri="{BB962C8B-B14F-4D97-AF65-F5344CB8AC3E}">
        <p14:creationId xmlns:p14="http://schemas.microsoft.com/office/powerpoint/2010/main" val="35563489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1A505-7B7F-F942-2BBD-6F9B3E49AD7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60C6EA-F91C-4E2A-84D4-B2C2A12B2F4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21945-6B0F-3086-12C0-A70FD19321C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6E5C4-B264-566C-42D3-96592400604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C416EE-710D-D325-9E52-B0BAF0AB908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2AB883-3C66-98D4-4B89-1EFB550BD91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5A6AFB7-2533-EB06-CE10-18C5EC234B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8BF5D76-A431-E106-F77D-1326682F96A0}"/>
              </a:ext>
            </a:extLst>
          </p:cNvPr>
          <p:cNvSpPr>
            <a:spLocks noGrp="1"/>
          </p:cNvSpPr>
          <p:nvPr>
            <p:ph type="sldNum" sz="quarter" idx="12"/>
          </p:nvPr>
        </p:nvSpPr>
        <p:spPr/>
        <p:txBody>
          <a:bodyPr/>
          <a:lstStyle>
            <a:lvl1pPr>
              <a:defRPr/>
            </a:lvl1pPr>
          </a:lstStyle>
          <a:p>
            <a:fld id="{8E9A2216-5602-441F-9FE7-23FEF208FF72}" type="slidenum">
              <a:rPr lang="en-US" altLang="en-US"/>
              <a:pPr/>
              <a:t>‹#›</a:t>
            </a:fld>
            <a:endParaRPr lang="en-US" altLang="en-US"/>
          </a:p>
        </p:txBody>
      </p:sp>
    </p:spTree>
    <p:extLst>
      <p:ext uri="{BB962C8B-B14F-4D97-AF65-F5344CB8AC3E}">
        <p14:creationId xmlns:p14="http://schemas.microsoft.com/office/powerpoint/2010/main" val="213260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527A-EB04-4ADB-29EE-824424F139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E16D0D-B10E-F0CA-369F-72D2684BBE4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9B6778-1D29-EE14-1371-90220B6DAB5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A1F024D-8D85-7E33-F48F-7EFF88A25EB5}"/>
              </a:ext>
            </a:extLst>
          </p:cNvPr>
          <p:cNvSpPr>
            <a:spLocks noGrp="1"/>
          </p:cNvSpPr>
          <p:nvPr>
            <p:ph type="sldNum" sz="quarter" idx="12"/>
          </p:nvPr>
        </p:nvSpPr>
        <p:spPr/>
        <p:txBody>
          <a:bodyPr/>
          <a:lstStyle>
            <a:lvl1pPr>
              <a:defRPr/>
            </a:lvl1pPr>
          </a:lstStyle>
          <a:p>
            <a:fld id="{BCCAD4AC-073C-438E-87CF-A654940F60EB}" type="slidenum">
              <a:rPr lang="en-US" altLang="en-US"/>
              <a:pPr/>
              <a:t>‹#›</a:t>
            </a:fld>
            <a:endParaRPr lang="en-US" altLang="en-US"/>
          </a:p>
        </p:txBody>
      </p:sp>
    </p:spTree>
    <p:extLst>
      <p:ext uri="{BB962C8B-B14F-4D97-AF65-F5344CB8AC3E}">
        <p14:creationId xmlns:p14="http://schemas.microsoft.com/office/powerpoint/2010/main" val="22673281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F46BD-4ED1-35E3-6500-0408EBC57B2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9F4702C-1878-10B7-6ACD-BCF79DCDC4C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29CDCEB-AF66-6B00-A0AB-CE119D733D08}"/>
              </a:ext>
            </a:extLst>
          </p:cNvPr>
          <p:cNvSpPr>
            <a:spLocks noGrp="1"/>
          </p:cNvSpPr>
          <p:nvPr>
            <p:ph type="sldNum" sz="quarter" idx="12"/>
          </p:nvPr>
        </p:nvSpPr>
        <p:spPr/>
        <p:txBody>
          <a:bodyPr/>
          <a:lstStyle>
            <a:lvl1pPr>
              <a:defRPr/>
            </a:lvl1pPr>
          </a:lstStyle>
          <a:p>
            <a:fld id="{CE2E3DA6-C2DD-45B5-899A-8394D637FA78}" type="slidenum">
              <a:rPr lang="en-US" altLang="en-US"/>
              <a:pPr/>
              <a:t>‹#›</a:t>
            </a:fld>
            <a:endParaRPr lang="en-US" altLang="en-US"/>
          </a:p>
        </p:txBody>
      </p:sp>
    </p:spTree>
    <p:extLst>
      <p:ext uri="{BB962C8B-B14F-4D97-AF65-F5344CB8AC3E}">
        <p14:creationId xmlns:p14="http://schemas.microsoft.com/office/powerpoint/2010/main" val="2048547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7F13-E1F6-1988-FAE9-4F858D3B310E}"/>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57411-C7D0-27BD-5C08-B74BAA8E8CE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3C4F4-7ADD-73E5-97E6-9A68C6DB22C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053F7-92C2-F537-BC83-804C5B2C3BA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6B9AE8F-2AAB-07A5-64C9-E6ECB6CC8AC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9B49276-C4CD-0AB7-7147-09FB6F84A52A}"/>
              </a:ext>
            </a:extLst>
          </p:cNvPr>
          <p:cNvSpPr>
            <a:spLocks noGrp="1"/>
          </p:cNvSpPr>
          <p:nvPr>
            <p:ph type="sldNum" sz="quarter" idx="12"/>
          </p:nvPr>
        </p:nvSpPr>
        <p:spPr/>
        <p:txBody>
          <a:bodyPr/>
          <a:lstStyle>
            <a:lvl1pPr>
              <a:defRPr/>
            </a:lvl1pPr>
          </a:lstStyle>
          <a:p>
            <a:fld id="{EE0DBC48-36A3-4B00-AD77-0B5154D4FC59}" type="slidenum">
              <a:rPr lang="en-US" altLang="en-US"/>
              <a:pPr/>
              <a:t>‹#›</a:t>
            </a:fld>
            <a:endParaRPr lang="en-US" altLang="en-US"/>
          </a:p>
        </p:txBody>
      </p:sp>
    </p:spTree>
    <p:extLst>
      <p:ext uri="{BB962C8B-B14F-4D97-AF65-F5344CB8AC3E}">
        <p14:creationId xmlns:p14="http://schemas.microsoft.com/office/powerpoint/2010/main" val="1662459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40D6-062A-535B-61EE-293FC17071D3}"/>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286377-EC52-233D-9C75-CB65E18EE8D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F45920-9DEE-5DA0-BA60-59FFE5ABFE7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B01564-4387-3A3E-B142-F5BC68DC3CE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63C9FB5-20A5-EFB1-577B-3AC2AFC73A8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4F0C1B-3916-8B1F-43EF-C804DC4CCC85}"/>
              </a:ext>
            </a:extLst>
          </p:cNvPr>
          <p:cNvSpPr>
            <a:spLocks noGrp="1"/>
          </p:cNvSpPr>
          <p:nvPr>
            <p:ph type="sldNum" sz="quarter" idx="12"/>
          </p:nvPr>
        </p:nvSpPr>
        <p:spPr/>
        <p:txBody>
          <a:bodyPr/>
          <a:lstStyle>
            <a:lvl1pPr>
              <a:defRPr/>
            </a:lvl1pPr>
          </a:lstStyle>
          <a:p>
            <a:fld id="{CAB57BCB-792C-447E-BCA9-BB5FA2083ECB}" type="slidenum">
              <a:rPr lang="en-US" altLang="en-US"/>
              <a:pPr/>
              <a:t>‹#›</a:t>
            </a:fld>
            <a:endParaRPr lang="en-US" altLang="en-US"/>
          </a:p>
        </p:txBody>
      </p:sp>
    </p:spTree>
    <p:extLst>
      <p:ext uri="{BB962C8B-B14F-4D97-AF65-F5344CB8AC3E}">
        <p14:creationId xmlns:p14="http://schemas.microsoft.com/office/powerpoint/2010/main" val="24953255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A6DB-13DB-D38F-C36B-8CF5B28A6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05970-4F21-60FF-AEC3-78F6CBF42B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1A44B-7B7F-E651-6D21-4A3017DF61B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86D3119-6ACA-E319-4384-612C438B1D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68C35D-FCFB-D5BB-2018-5035C0C4B3DA}"/>
              </a:ext>
            </a:extLst>
          </p:cNvPr>
          <p:cNvSpPr>
            <a:spLocks noGrp="1"/>
          </p:cNvSpPr>
          <p:nvPr>
            <p:ph type="sldNum" sz="quarter" idx="12"/>
          </p:nvPr>
        </p:nvSpPr>
        <p:spPr/>
        <p:txBody>
          <a:bodyPr/>
          <a:lstStyle>
            <a:lvl1pPr>
              <a:defRPr/>
            </a:lvl1pPr>
          </a:lstStyle>
          <a:p>
            <a:fld id="{29536BC7-16B9-4867-BC4D-26FD07EB0F60}" type="slidenum">
              <a:rPr lang="en-US" altLang="en-US"/>
              <a:pPr/>
              <a:t>‹#›</a:t>
            </a:fld>
            <a:endParaRPr lang="en-US" altLang="en-US"/>
          </a:p>
        </p:txBody>
      </p:sp>
    </p:spTree>
    <p:extLst>
      <p:ext uri="{BB962C8B-B14F-4D97-AF65-F5344CB8AC3E}">
        <p14:creationId xmlns:p14="http://schemas.microsoft.com/office/powerpoint/2010/main" val="15523096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C59C6-2CB8-2FED-E091-292E19BF3E31}"/>
              </a:ext>
            </a:extLst>
          </p:cNvPr>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988E78-34B2-495E-55D5-2C8E96D2D868}"/>
              </a:ext>
            </a:extLst>
          </p:cNvPr>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6F79-BA7C-6D89-400E-CD5FEC30BE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F80CC3-DA1D-7D3B-9FDA-AB551491BEE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6D9CCCD-D7EE-7FA6-FF76-C2D37D83F174}"/>
              </a:ext>
            </a:extLst>
          </p:cNvPr>
          <p:cNvSpPr>
            <a:spLocks noGrp="1"/>
          </p:cNvSpPr>
          <p:nvPr>
            <p:ph type="sldNum" sz="quarter" idx="12"/>
          </p:nvPr>
        </p:nvSpPr>
        <p:spPr/>
        <p:txBody>
          <a:bodyPr/>
          <a:lstStyle>
            <a:lvl1pPr>
              <a:defRPr/>
            </a:lvl1pPr>
          </a:lstStyle>
          <a:p>
            <a:fld id="{04600F38-2B53-49AB-92AC-D849E1A6CDFC}" type="slidenum">
              <a:rPr lang="en-US" altLang="en-US"/>
              <a:pPr/>
              <a:t>‹#›</a:t>
            </a:fld>
            <a:endParaRPr lang="en-US" altLang="en-US"/>
          </a:p>
        </p:txBody>
      </p:sp>
    </p:spTree>
    <p:extLst>
      <p:ext uri="{BB962C8B-B14F-4D97-AF65-F5344CB8AC3E}">
        <p14:creationId xmlns:p14="http://schemas.microsoft.com/office/powerpoint/2010/main" val="33080595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EA64-7D14-4454-2B09-8B202BB56DD6}"/>
              </a:ext>
            </a:extLst>
          </p:cNvPr>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8071A96-368E-AD9C-459D-2E27DE4AC216}"/>
              </a:ext>
            </a:extLst>
          </p:cNvPr>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A9339-B61E-80E7-9790-0BD4BA176B1F}"/>
              </a:ext>
            </a:extLst>
          </p:cNvPr>
          <p:cNvSpPr>
            <a:spLocks noGrp="1"/>
          </p:cNvSpPr>
          <p:nvPr>
            <p:ph type="body"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93634-94F5-B826-5749-F5C84FE8DDCE}"/>
              </a:ext>
            </a:extLst>
          </p:cNvPr>
          <p:cNvSpPr>
            <a:spLocks noGrp="1"/>
          </p:cNvSpPr>
          <p:nvPr>
            <p:ph type="dt" sz="half" idx="10"/>
          </p:nvPr>
        </p:nvSpPr>
        <p:spPr>
          <a:xfrm>
            <a:off x="1549400" y="6243638"/>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784B1E-2025-094B-C6D0-C6E16F281A8E}"/>
              </a:ext>
            </a:extLst>
          </p:cNvPr>
          <p:cNvSpPr>
            <a:spLocks noGrp="1"/>
          </p:cNvSpPr>
          <p:nvPr>
            <p:ph type="ftr" sz="quarter" idx="11"/>
          </p:nvPr>
        </p:nvSpPr>
        <p:spPr>
          <a:xfrm>
            <a:off x="4876800" y="6243638"/>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E9371A8-82BB-FDB6-4C50-54561E4322EB}"/>
              </a:ext>
            </a:extLst>
          </p:cNvPr>
          <p:cNvSpPr>
            <a:spLocks noGrp="1"/>
          </p:cNvSpPr>
          <p:nvPr>
            <p:ph type="sldNum" sz="quarter" idx="12"/>
          </p:nvPr>
        </p:nvSpPr>
        <p:spPr>
          <a:xfrm>
            <a:off x="9389533" y="6243638"/>
            <a:ext cx="2540000" cy="457200"/>
          </a:xfrm>
        </p:spPr>
        <p:txBody>
          <a:bodyPr/>
          <a:lstStyle>
            <a:lvl1pPr>
              <a:defRPr/>
            </a:lvl1pPr>
          </a:lstStyle>
          <a:p>
            <a:fld id="{B65E45CC-079C-4B35-9FD8-7011493E8C42}" type="slidenum">
              <a:rPr lang="en-US" altLang="en-US"/>
              <a:pPr/>
              <a:t>‹#›</a:t>
            </a:fld>
            <a:endParaRPr lang="en-US" altLang="en-US"/>
          </a:p>
        </p:txBody>
      </p:sp>
    </p:spTree>
    <p:extLst>
      <p:ext uri="{BB962C8B-B14F-4D97-AF65-F5344CB8AC3E}">
        <p14:creationId xmlns:p14="http://schemas.microsoft.com/office/powerpoint/2010/main" val="1078712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B23FC-8B08-F195-C261-06F9451EA352}"/>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Rectangle 2">
            <a:extLst>
              <a:ext uri="{FF2B5EF4-FFF2-40B4-BE49-F238E27FC236}">
                <a16:creationId xmlns:a16="http://schemas.microsoft.com/office/drawing/2014/main" id="{6E6CCB27-9F13-93D1-C92C-E95A358611A0}"/>
              </a:ext>
            </a:extLst>
          </p:cNvPr>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 name="Rectangle 3">
            <a:extLst>
              <a:ext uri="{FF2B5EF4-FFF2-40B4-BE49-F238E27FC236}">
                <a16:creationId xmlns:a16="http://schemas.microsoft.com/office/drawing/2014/main" id="{027F521C-77E3-A36C-9F88-455CDBA0B970}"/>
              </a:ext>
            </a:extLst>
          </p:cNvPr>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 name="Rectangle 4">
            <a:extLst>
              <a:ext uri="{FF2B5EF4-FFF2-40B4-BE49-F238E27FC236}">
                <a16:creationId xmlns:a16="http://schemas.microsoft.com/office/drawing/2014/main" id="{5DBBB098-151F-148E-B238-B9CD53D29EE2}"/>
              </a:ext>
            </a:extLst>
          </p:cNvPr>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33E51FE4-6A3C-DCE4-98D5-FDA509CF0DCE}"/>
              </a:ext>
            </a:extLst>
          </p:cNvPr>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a:extLst>
              <a:ext uri="{FF2B5EF4-FFF2-40B4-BE49-F238E27FC236}">
                <a16:creationId xmlns:a16="http://schemas.microsoft.com/office/drawing/2014/main" id="{1D5A9C8C-AFF4-8A3B-50E9-ADE4ECEFE0D3}"/>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EA917A1E-6825-28CF-AD31-EEBA259F7A89}"/>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35B8F224-A32C-442E-D157-69A568301534}"/>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1BB1A971-277A-E840-B288-052636D345B2}"/>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3" name="Date Placeholder 27">
            <a:extLst>
              <a:ext uri="{FF2B5EF4-FFF2-40B4-BE49-F238E27FC236}">
                <a16:creationId xmlns:a16="http://schemas.microsoft.com/office/drawing/2014/main" id="{90A936A2-1A00-1E2F-93EB-E089C4853FD9}"/>
              </a:ext>
            </a:extLst>
          </p:cNvPr>
          <p:cNvSpPr>
            <a:spLocks noGrp="1"/>
          </p:cNvSpPr>
          <p:nvPr>
            <p:ph type="dt" sz="half" idx="10"/>
          </p:nvPr>
        </p:nvSpPr>
        <p:spPr/>
        <p:txBody>
          <a:bodyPr/>
          <a:lstStyle>
            <a:lvl1pPr>
              <a:defRPr smtClean="0"/>
            </a:lvl1pPr>
            <a:extLst/>
          </a:lstStyle>
          <a:p>
            <a:pPr>
              <a:defRPr/>
            </a:pPr>
            <a:fld id="{95BD7F49-D1FF-47C7-8830-12260B7C9EDB}" type="datetime1">
              <a:rPr lang="en-US"/>
              <a:pPr>
                <a:defRPr/>
              </a:pPr>
              <a:t>2/17/2025</a:t>
            </a:fld>
            <a:endParaRPr lang="en-US"/>
          </a:p>
        </p:txBody>
      </p:sp>
      <p:sp>
        <p:nvSpPr>
          <p:cNvPr id="14" name="Footer Placeholder 16">
            <a:extLst>
              <a:ext uri="{FF2B5EF4-FFF2-40B4-BE49-F238E27FC236}">
                <a16:creationId xmlns:a16="http://schemas.microsoft.com/office/drawing/2014/main" id="{F43E18D4-AFAE-AE18-9C19-ED07FA00E172}"/>
              </a:ext>
            </a:extLst>
          </p:cNvPr>
          <p:cNvSpPr>
            <a:spLocks noGrp="1"/>
          </p:cNvSpPr>
          <p:nvPr>
            <p:ph type="ftr" sz="quarter" idx="11"/>
          </p:nvPr>
        </p:nvSpPr>
        <p:spPr/>
        <p:txBody>
          <a:bodyPr/>
          <a:lstStyle>
            <a:lvl1pPr>
              <a:defRPr/>
            </a:lvl1pPr>
            <a:extLst/>
          </a:lstStyle>
          <a:p>
            <a:pPr>
              <a:defRPr/>
            </a:pPr>
            <a:endParaRPr lang="en-US"/>
          </a:p>
        </p:txBody>
      </p:sp>
      <p:sp>
        <p:nvSpPr>
          <p:cNvPr id="15" name="Slide Number Placeholder 28">
            <a:extLst>
              <a:ext uri="{FF2B5EF4-FFF2-40B4-BE49-F238E27FC236}">
                <a16:creationId xmlns:a16="http://schemas.microsoft.com/office/drawing/2014/main" id="{DBE29394-7FF5-88AD-2AF7-F6FC7E315DFB}"/>
              </a:ext>
            </a:extLst>
          </p:cNvPr>
          <p:cNvSpPr>
            <a:spLocks noGrp="1"/>
          </p:cNvSpPr>
          <p:nvPr>
            <p:ph type="sldNum" sz="quarter" idx="12"/>
          </p:nvPr>
        </p:nvSpPr>
        <p:spPr/>
        <p:txBody>
          <a:bodyPr/>
          <a:lstStyle>
            <a:lvl1pPr>
              <a:defRPr/>
            </a:lvl1pPr>
          </a:lstStyle>
          <a:p>
            <a:fld id="{72B10F99-88ED-4ADF-8FB3-583CE64E4DE9}" type="slidenum">
              <a:rPr lang="en-US" altLang="en-US"/>
              <a:pPr/>
              <a:t>‹#›</a:t>
            </a:fld>
            <a:endParaRPr lang="en-US" altLang="en-US"/>
          </a:p>
        </p:txBody>
      </p:sp>
    </p:spTree>
    <p:extLst>
      <p:ext uri="{BB962C8B-B14F-4D97-AF65-F5344CB8AC3E}">
        <p14:creationId xmlns:p14="http://schemas.microsoft.com/office/powerpoint/2010/main" val="33121558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EE96508-FB9A-0A22-9F14-FF9AE376841D}"/>
              </a:ext>
            </a:extLst>
          </p:cNvPr>
          <p:cNvSpPr>
            <a:spLocks noGrp="1"/>
          </p:cNvSpPr>
          <p:nvPr>
            <p:ph type="dt" sz="half" idx="10"/>
          </p:nvPr>
        </p:nvSpPr>
        <p:spPr/>
        <p:txBody>
          <a:bodyPr/>
          <a:lstStyle>
            <a:lvl1pPr>
              <a:defRPr/>
            </a:lvl1pPr>
          </a:lstStyle>
          <a:p>
            <a:pPr>
              <a:defRPr/>
            </a:pPr>
            <a:fld id="{11331581-0A28-471C-88B2-E30533BD4146}" type="datetime1">
              <a:rPr lang="en-US"/>
              <a:pPr>
                <a:defRPr/>
              </a:pPr>
              <a:t>2/17/2025</a:t>
            </a:fld>
            <a:endParaRPr lang="en-US"/>
          </a:p>
        </p:txBody>
      </p:sp>
      <p:sp>
        <p:nvSpPr>
          <p:cNvPr id="5" name="Footer Placeholder 2">
            <a:extLst>
              <a:ext uri="{FF2B5EF4-FFF2-40B4-BE49-F238E27FC236}">
                <a16:creationId xmlns:a16="http://schemas.microsoft.com/office/drawing/2014/main" id="{FDEA4198-F28D-75A2-FACE-131B4A3B49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EC050B0-2B03-F2E7-01FF-C1AE7D8D017B}"/>
              </a:ext>
            </a:extLst>
          </p:cNvPr>
          <p:cNvSpPr>
            <a:spLocks noGrp="1"/>
          </p:cNvSpPr>
          <p:nvPr>
            <p:ph type="sldNum" sz="quarter" idx="12"/>
          </p:nvPr>
        </p:nvSpPr>
        <p:spPr/>
        <p:txBody>
          <a:bodyPr/>
          <a:lstStyle>
            <a:lvl1pPr>
              <a:defRPr/>
            </a:lvl1pPr>
          </a:lstStyle>
          <a:p>
            <a:fld id="{E984968D-736C-49C0-A3A5-D013D428370E}" type="slidenum">
              <a:rPr lang="en-US" altLang="en-US"/>
              <a:pPr/>
              <a:t>‹#›</a:t>
            </a:fld>
            <a:endParaRPr lang="en-US" altLang="en-US"/>
          </a:p>
        </p:txBody>
      </p:sp>
    </p:spTree>
    <p:extLst>
      <p:ext uri="{BB962C8B-B14F-4D97-AF65-F5344CB8AC3E}">
        <p14:creationId xmlns:p14="http://schemas.microsoft.com/office/powerpoint/2010/main" val="24093183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EF5800D8-BBBE-E0A8-985D-8F410B451DF3}"/>
              </a:ext>
            </a:extLst>
          </p:cNvPr>
          <p:cNvSpPr>
            <a:spLocks/>
          </p:cNvSpPr>
          <p:nvPr/>
        </p:nvSpPr>
        <p:spPr bwMode="auto">
          <a:xfrm>
            <a:off x="6438901" y="1073150"/>
            <a:ext cx="5761567"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Freeform 18">
            <a:extLst>
              <a:ext uri="{FF2B5EF4-FFF2-40B4-BE49-F238E27FC236}">
                <a16:creationId xmlns:a16="http://schemas.microsoft.com/office/drawing/2014/main" id="{7AF47B9B-56D0-ECCF-D583-38F002D698A4}"/>
              </a:ext>
            </a:extLst>
          </p:cNvPr>
          <p:cNvSpPr>
            <a:spLocks/>
          </p:cNvSpPr>
          <p:nvPr/>
        </p:nvSpPr>
        <p:spPr bwMode="auto">
          <a:xfrm>
            <a:off x="499533" y="1"/>
            <a:ext cx="7351184"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 name="Freeform 19">
            <a:extLst>
              <a:ext uri="{FF2B5EF4-FFF2-40B4-BE49-F238E27FC236}">
                <a16:creationId xmlns:a16="http://schemas.microsoft.com/office/drawing/2014/main" id="{EA63BB33-55A2-3257-2217-72CF89A7BEC9}"/>
              </a:ext>
            </a:extLst>
          </p:cNvPr>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7" name="Freeform 20">
            <a:extLst>
              <a:ext uri="{FF2B5EF4-FFF2-40B4-BE49-F238E27FC236}">
                <a16:creationId xmlns:a16="http://schemas.microsoft.com/office/drawing/2014/main" id="{EC8204F0-30A7-E16C-B6C2-DBD6CE0FA46F}"/>
              </a:ext>
            </a:extLst>
          </p:cNvPr>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reeform 23">
            <a:extLst>
              <a:ext uri="{FF2B5EF4-FFF2-40B4-BE49-F238E27FC236}">
                <a16:creationId xmlns:a16="http://schemas.microsoft.com/office/drawing/2014/main" id="{CBE144E2-25DE-CAA1-435F-21D3942F7074}"/>
              </a:ext>
            </a:extLst>
          </p:cNvPr>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9" name="Freeform 24">
            <a:extLst>
              <a:ext uri="{FF2B5EF4-FFF2-40B4-BE49-F238E27FC236}">
                <a16:creationId xmlns:a16="http://schemas.microsoft.com/office/drawing/2014/main" id="{B3633A71-91BB-3E8F-ECB1-316EB868BD5B}"/>
              </a:ext>
            </a:extLst>
          </p:cNvPr>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0" name="Freeform 25">
            <a:extLst>
              <a:ext uri="{FF2B5EF4-FFF2-40B4-BE49-F238E27FC236}">
                <a16:creationId xmlns:a16="http://schemas.microsoft.com/office/drawing/2014/main" id="{20517294-8926-B8C2-C3CC-493713DABB6A}"/>
              </a:ext>
            </a:extLst>
          </p:cNvPr>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1" name="Freeform 26">
            <a:extLst>
              <a:ext uri="{FF2B5EF4-FFF2-40B4-BE49-F238E27FC236}">
                <a16:creationId xmlns:a16="http://schemas.microsoft.com/office/drawing/2014/main" id="{DEE481FD-AEA7-D083-1C87-2E95B159E0D8}"/>
              </a:ext>
            </a:extLst>
          </p:cNvPr>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2" name="Freeform 27">
            <a:extLst>
              <a:ext uri="{FF2B5EF4-FFF2-40B4-BE49-F238E27FC236}">
                <a16:creationId xmlns:a16="http://schemas.microsoft.com/office/drawing/2014/main" id="{D4D80E52-B2E9-7A3F-FA31-14FB97A12CBB}"/>
              </a:ext>
            </a:extLst>
          </p:cNvPr>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3" name="Freeform 28">
            <a:extLst>
              <a:ext uri="{FF2B5EF4-FFF2-40B4-BE49-F238E27FC236}">
                <a16:creationId xmlns:a16="http://schemas.microsoft.com/office/drawing/2014/main" id="{BB3F7C72-61C1-0981-8362-8F94540CD170}"/>
              </a:ext>
            </a:extLst>
          </p:cNvPr>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4" name="Freeform 29">
            <a:extLst>
              <a:ext uri="{FF2B5EF4-FFF2-40B4-BE49-F238E27FC236}">
                <a16:creationId xmlns:a16="http://schemas.microsoft.com/office/drawing/2014/main" id="{F69EB43B-908E-FD43-409D-68378C6D4156}"/>
              </a:ext>
            </a:extLst>
          </p:cNvPr>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5" name="Freeform 30">
            <a:extLst>
              <a:ext uri="{FF2B5EF4-FFF2-40B4-BE49-F238E27FC236}">
                <a16:creationId xmlns:a16="http://schemas.microsoft.com/office/drawing/2014/main" id="{BB4C287A-249E-C4EC-F90C-24549470BAA8}"/>
              </a:ext>
            </a:extLst>
          </p:cNvPr>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6" name="Freeform 31">
            <a:extLst>
              <a:ext uri="{FF2B5EF4-FFF2-40B4-BE49-F238E27FC236}">
                <a16:creationId xmlns:a16="http://schemas.microsoft.com/office/drawing/2014/main" id="{86929E02-8C5D-DCA7-CA56-F92F451FEC08}"/>
              </a:ext>
            </a:extLst>
          </p:cNvPr>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7" name="Freeform 32">
            <a:extLst>
              <a:ext uri="{FF2B5EF4-FFF2-40B4-BE49-F238E27FC236}">
                <a16:creationId xmlns:a16="http://schemas.microsoft.com/office/drawing/2014/main" id="{F33F6049-85E8-63F4-BEBD-62F2E5E64C94}"/>
              </a:ext>
            </a:extLst>
          </p:cNvPr>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8" name="Freeform 33">
            <a:extLst>
              <a:ext uri="{FF2B5EF4-FFF2-40B4-BE49-F238E27FC236}">
                <a16:creationId xmlns:a16="http://schemas.microsoft.com/office/drawing/2014/main" id="{7AF6DEA6-8F65-2045-618E-F4AE5B64A599}"/>
              </a:ext>
            </a:extLst>
          </p:cNvPr>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9" name="Rectangle 18">
            <a:extLst>
              <a:ext uri="{FF2B5EF4-FFF2-40B4-BE49-F238E27FC236}">
                <a16:creationId xmlns:a16="http://schemas.microsoft.com/office/drawing/2014/main" id="{D9118253-0BE8-21F1-8EB7-C06B73606432}"/>
              </a:ext>
            </a:extLst>
          </p:cNvPr>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Rectangle 19">
            <a:extLst>
              <a:ext uri="{FF2B5EF4-FFF2-40B4-BE49-F238E27FC236}">
                <a16:creationId xmlns:a16="http://schemas.microsoft.com/office/drawing/2014/main" id="{A87D662F-A61E-1059-B57A-48C551DCF90F}"/>
              </a:ext>
            </a:extLst>
          </p:cNvPr>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1" name="Rectangle 20">
            <a:extLst>
              <a:ext uri="{FF2B5EF4-FFF2-40B4-BE49-F238E27FC236}">
                <a16:creationId xmlns:a16="http://schemas.microsoft.com/office/drawing/2014/main" id="{7468394A-BCC8-C562-7118-C2A3DD924589}"/>
              </a:ext>
            </a:extLst>
          </p:cNvPr>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Rectangle 21">
            <a:extLst>
              <a:ext uri="{FF2B5EF4-FFF2-40B4-BE49-F238E27FC236}">
                <a16:creationId xmlns:a16="http://schemas.microsoft.com/office/drawing/2014/main" id="{E3AF5DF9-879E-15AC-0969-F7A3F8E5ACC8}"/>
              </a:ext>
            </a:extLst>
          </p:cNvPr>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3" name="Rectangle 22">
            <a:extLst>
              <a:ext uri="{FF2B5EF4-FFF2-40B4-BE49-F238E27FC236}">
                <a16:creationId xmlns:a16="http://schemas.microsoft.com/office/drawing/2014/main" id="{11E2520A-4634-5FD9-150B-91BC193ACE9C}"/>
              </a:ext>
            </a:extLst>
          </p:cNvPr>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4" name="Rectangle 23">
            <a:extLst>
              <a:ext uri="{FF2B5EF4-FFF2-40B4-BE49-F238E27FC236}">
                <a16:creationId xmlns:a16="http://schemas.microsoft.com/office/drawing/2014/main" id="{B0B64630-C060-E773-6BA0-EFECF4EF950D}"/>
              </a:ext>
            </a:extLst>
          </p:cNvPr>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6BD87BD9-2E9A-C9F7-0C06-3E0525D71E7A}"/>
              </a:ext>
            </a:extLst>
          </p:cNvPr>
          <p:cNvSpPr>
            <a:spLocks noGrp="1"/>
          </p:cNvSpPr>
          <p:nvPr>
            <p:ph type="dt" sz="half" idx="10"/>
          </p:nvPr>
        </p:nvSpPr>
        <p:spPr/>
        <p:txBody>
          <a:bodyPr/>
          <a:lstStyle>
            <a:lvl1pPr>
              <a:defRPr smtClean="0"/>
            </a:lvl1pPr>
            <a:extLst/>
          </a:lstStyle>
          <a:p>
            <a:pPr>
              <a:defRPr/>
            </a:pPr>
            <a:fld id="{E37EAEA5-E164-4551-941E-D5F2B32F419A}" type="datetime1">
              <a:rPr lang="en-US"/>
              <a:pPr>
                <a:defRPr/>
              </a:pPr>
              <a:t>2/17/2025</a:t>
            </a:fld>
            <a:endParaRPr lang="en-US"/>
          </a:p>
        </p:txBody>
      </p:sp>
      <p:sp>
        <p:nvSpPr>
          <p:cNvPr id="26" name="Footer Placeholder 4">
            <a:extLst>
              <a:ext uri="{FF2B5EF4-FFF2-40B4-BE49-F238E27FC236}">
                <a16:creationId xmlns:a16="http://schemas.microsoft.com/office/drawing/2014/main" id="{237AC4DF-82B3-B1A0-15F4-1F9A93D42D48}"/>
              </a:ext>
            </a:extLst>
          </p:cNvPr>
          <p:cNvSpPr>
            <a:spLocks noGrp="1"/>
          </p:cNvSpPr>
          <p:nvPr>
            <p:ph type="ftr" sz="quarter" idx="11"/>
          </p:nvPr>
        </p:nvSpPr>
        <p:spPr/>
        <p:txBody>
          <a:bodyPr/>
          <a:lstStyle>
            <a:lvl1pPr>
              <a:defRPr/>
            </a:lvl1pPr>
            <a:extLst/>
          </a:lstStyle>
          <a:p>
            <a:pPr>
              <a:defRPr/>
            </a:pPr>
            <a:endParaRPr lang="en-US"/>
          </a:p>
        </p:txBody>
      </p:sp>
      <p:sp>
        <p:nvSpPr>
          <p:cNvPr id="27" name="Slide Number Placeholder 5">
            <a:extLst>
              <a:ext uri="{FF2B5EF4-FFF2-40B4-BE49-F238E27FC236}">
                <a16:creationId xmlns:a16="http://schemas.microsoft.com/office/drawing/2014/main" id="{B55CA7D0-76D3-7A2A-DB66-28E391020689}"/>
              </a:ext>
            </a:extLst>
          </p:cNvPr>
          <p:cNvSpPr>
            <a:spLocks noGrp="1"/>
          </p:cNvSpPr>
          <p:nvPr>
            <p:ph type="sldNum" sz="quarter" idx="12"/>
          </p:nvPr>
        </p:nvSpPr>
        <p:spPr/>
        <p:txBody>
          <a:bodyPr/>
          <a:lstStyle>
            <a:lvl1pPr>
              <a:defRPr/>
            </a:lvl1pPr>
          </a:lstStyle>
          <a:p>
            <a:fld id="{75249A67-D692-404F-8630-863CB28684D0}" type="slidenum">
              <a:rPr lang="en-US" altLang="en-US"/>
              <a:pPr/>
              <a:t>‹#›</a:t>
            </a:fld>
            <a:endParaRPr lang="en-US" altLang="en-US"/>
          </a:p>
        </p:txBody>
      </p:sp>
    </p:spTree>
    <p:extLst>
      <p:ext uri="{BB962C8B-B14F-4D97-AF65-F5344CB8AC3E}">
        <p14:creationId xmlns:p14="http://schemas.microsoft.com/office/powerpoint/2010/main" val="1265605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015FBC-E84B-D79C-32C6-014FC446B196}"/>
              </a:ext>
            </a:extLst>
          </p:cNvPr>
          <p:cNvSpPr>
            <a:spLocks noGrp="1"/>
          </p:cNvSpPr>
          <p:nvPr>
            <p:ph type="dt" sz="half" idx="10"/>
          </p:nvPr>
        </p:nvSpPr>
        <p:spPr/>
        <p:txBody>
          <a:bodyPr/>
          <a:lstStyle>
            <a:lvl1pPr>
              <a:defRPr smtClean="0"/>
            </a:lvl1pPr>
            <a:extLst/>
          </a:lstStyle>
          <a:p>
            <a:pPr>
              <a:defRPr/>
            </a:pPr>
            <a:fld id="{DEB8CC40-A5E1-4941-BF65-43CB1EEC13A5}" type="datetime1">
              <a:rPr lang="en-US"/>
              <a:pPr>
                <a:defRPr/>
              </a:pPr>
              <a:t>2/17/2025</a:t>
            </a:fld>
            <a:endParaRPr lang="en-US"/>
          </a:p>
        </p:txBody>
      </p:sp>
      <p:sp>
        <p:nvSpPr>
          <p:cNvPr id="6" name="Footer Placeholder 5">
            <a:extLst>
              <a:ext uri="{FF2B5EF4-FFF2-40B4-BE49-F238E27FC236}">
                <a16:creationId xmlns:a16="http://schemas.microsoft.com/office/drawing/2014/main" id="{30DC9FDC-0BB6-DB8C-1D56-E8E4599C1E2B}"/>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E75C3DE4-B549-D08D-7270-46B22FBA5F1C}"/>
              </a:ext>
            </a:extLst>
          </p:cNvPr>
          <p:cNvSpPr>
            <a:spLocks noGrp="1"/>
          </p:cNvSpPr>
          <p:nvPr>
            <p:ph type="sldNum" sz="quarter" idx="12"/>
          </p:nvPr>
        </p:nvSpPr>
        <p:spPr/>
        <p:txBody>
          <a:bodyPr/>
          <a:lstStyle>
            <a:lvl1pPr>
              <a:defRPr/>
            </a:lvl1pPr>
          </a:lstStyle>
          <a:p>
            <a:fld id="{D88DD85A-B638-4B0F-86C9-CA83BEDDEEC6}" type="slidenum">
              <a:rPr lang="en-US" altLang="en-US"/>
              <a:pPr/>
              <a:t>‹#›</a:t>
            </a:fld>
            <a:endParaRPr lang="en-US" altLang="en-US"/>
          </a:p>
        </p:txBody>
      </p:sp>
    </p:spTree>
    <p:extLst>
      <p:ext uri="{BB962C8B-B14F-4D97-AF65-F5344CB8AC3E}">
        <p14:creationId xmlns:p14="http://schemas.microsoft.com/office/powerpoint/2010/main" val="6687688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D73C7-8126-5E9F-8BBD-03265826026B}"/>
              </a:ext>
            </a:extLst>
          </p:cNvPr>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FAF6D0A9-6CBD-EA8C-853B-96744444FFF3}"/>
              </a:ext>
            </a:extLst>
          </p:cNvPr>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Rectangle 8">
            <a:extLst>
              <a:ext uri="{FF2B5EF4-FFF2-40B4-BE49-F238E27FC236}">
                <a16:creationId xmlns:a16="http://schemas.microsoft.com/office/drawing/2014/main" id="{547983ED-C6A2-4752-342B-3CEFC92A8C1D}"/>
              </a:ext>
            </a:extLst>
          </p:cNvPr>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Rectangle 9">
            <a:extLst>
              <a:ext uri="{FF2B5EF4-FFF2-40B4-BE49-F238E27FC236}">
                <a16:creationId xmlns:a16="http://schemas.microsoft.com/office/drawing/2014/main" id="{CBF26E1B-2167-F87C-0F89-01AAD80CBB9A}"/>
              </a:ext>
            </a:extLst>
          </p:cNvPr>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616818D1-43D2-FF21-4B10-812E86B38488}"/>
              </a:ext>
            </a:extLst>
          </p:cNvPr>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F90C0E41-4016-32D0-A616-D8DE7970235F}"/>
              </a:ext>
            </a:extLst>
          </p:cNvPr>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F0B40477-0BD6-BD70-D21C-E164EB016568}"/>
              </a:ext>
            </a:extLst>
          </p:cNvPr>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Rectangle 13">
            <a:extLst>
              <a:ext uri="{FF2B5EF4-FFF2-40B4-BE49-F238E27FC236}">
                <a16:creationId xmlns:a16="http://schemas.microsoft.com/office/drawing/2014/main" id="{FBB4A24C-32F3-A513-4F83-8CC21DB48A46}"/>
              </a:ext>
            </a:extLst>
          </p:cNvPr>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16A4C7F8-8930-972D-3449-21D06D8F1582}"/>
              </a:ext>
            </a:extLst>
          </p:cNvPr>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D86411A9-3870-3433-FC22-68BF19E37C82}"/>
              </a:ext>
            </a:extLst>
          </p:cNvPr>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24ADF31D-67F1-5A59-49CD-9B73C869F2AD}"/>
              </a:ext>
            </a:extLst>
          </p:cNvPr>
          <p:cNvSpPr>
            <a:spLocks noGrp="1"/>
          </p:cNvSpPr>
          <p:nvPr>
            <p:ph type="dt" sz="half" idx="10"/>
          </p:nvPr>
        </p:nvSpPr>
        <p:spPr/>
        <p:txBody>
          <a:bodyPr/>
          <a:lstStyle>
            <a:lvl1pPr>
              <a:defRPr smtClean="0"/>
            </a:lvl1pPr>
            <a:extLst/>
          </a:lstStyle>
          <a:p>
            <a:pPr>
              <a:defRPr/>
            </a:pPr>
            <a:fld id="{E72D7301-B2C6-4061-B0C3-F98BE809C9FA}" type="datetime1">
              <a:rPr lang="en-US"/>
              <a:pPr>
                <a:defRPr/>
              </a:pPr>
              <a:t>2/17/2025</a:t>
            </a:fld>
            <a:endParaRPr lang="en-US"/>
          </a:p>
        </p:txBody>
      </p:sp>
      <p:sp>
        <p:nvSpPr>
          <p:cNvPr id="18" name="Footer Placeholder 7">
            <a:extLst>
              <a:ext uri="{FF2B5EF4-FFF2-40B4-BE49-F238E27FC236}">
                <a16:creationId xmlns:a16="http://schemas.microsoft.com/office/drawing/2014/main" id="{0D612153-56FC-4448-D5E3-540861C7AF82}"/>
              </a:ext>
            </a:extLst>
          </p:cNvPr>
          <p:cNvSpPr>
            <a:spLocks noGrp="1"/>
          </p:cNvSpPr>
          <p:nvPr>
            <p:ph type="ftr" sz="quarter" idx="11"/>
          </p:nvPr>
        </p:nvSpPr>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2F038642-363C-880A-98A2-1294918F35A7}"/>
              </a:ext>
            </a:extLst>
          </p:cNvPr>
          <p:cNvSpPr>
            <a:spLocks noGrp="1"/>
          </p:cNvSpPr>
          <p:nvPr>
            <p:ph type="sldNum" sz="quarter" idx="12"/>
          </p:nvPr>
        </p:nvSpPr>
        <p:spPr/>
        <p:txBody>
          <a:bodyPr/>
          <a:lstStyle>
            <a:lvl1pPr>
              <a:defRPr/>
            </a:lvl1pPr>
          </a:lstStyle>
          <a:p>
            <a:fld id="{B9CDA590-6343-473B-BB03-15821D012603}" type="slidenum">
              <a:rPr lang="en-US" altLang="en-US"/>
              <a:pPr/>
              <a:t>‹#›</a:t>
            </a:fld>
            <a:endParaRPr lang="en-US" altLang="en-US"/>
          </a:p>
        </p:txBody>
      </p:sp>
    </p:spTree>
    <p:extLst>
      <p:ext uri="{BB962C8B-B14F-4D97-AF65-F5344CB8AC3E}">
        <p14:creationId xmlns:p14="http://schemas.microsoft.com/office/powerpoint/2010/main" val="806117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292F08CA-37E1-AF74-408F-8BAB32790AF0}"/>
              </a:ext>
            </a:extLst>
          </p:cNvPr>
          <p:cNvSpPr>
            <a:spLocks noGrp="1"/>
          </p:cNvSpPr>
          <p:nvPr>
            <p:ph type="dt" sz="half" idx="10"/>
          </p:nvPr>
        </p:nvSpPr>
        <p:spPr/>
        <p:txBody>
          <a:bodyPr/>
          <a:lstStyle>
            <a:lvl1pPr>
              <a:defRPr/>
            </a:lvl1pPr>
          </a:lstStyle>
          <a:p>
            <a:pPr>
              <a:defRPr/>
            </a:pPr>
            <a:fld id="{9B2B5960-6329-4AF5-921C-8FD1CB3834A1}" type="datetime1">
              <a:rPr lang="en-US"/>
              <a:pPr>
                <a:defRPr/>
              </a:pPr>
              <a:t>2/17/2025</a:t>
            </a:fld>
            <a:endParaRPr lang="en-US"/>
          </a:p>
        </p:txBody>
      </p:sp>
      <p:sp>
        <p:nvSpPr>
          <p:cNvPr id="4" name="Footer Placeholder 2">
            <a:extLst>
              <a:ext uri="{FF2B5EF4-FFF2-40B4-BE49-F238E27FC236}">
                <a16:creationId xmlns:a16="http://schemas.microsoft.com/office/drawing/2014/main" id="{2090B1D1-185B-3C00-3254-E249564181B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638B717B-94CC-5AFD-25AF-6440DFABBF68}"/>
              </a:ext>
            </a:extLst>
          </p:cNvPr>
          <p:cNvSpPr>
            <a:spLocks noGrp="1"/>
          </p:cNvSpPr>
          <p:nvPr>
            <p:ph type="sldNum" sz="quarter" idx="12"/>
          </p:nvPr>
        </p:nvSpPr>
        <p:spPr/>
        <p:txBody>
          <a:bodyPr/>
          <a:lstStyle>
            <a:lvl1pPr>
              <a:defRPr/>
            </a:lvl1pPr>
          </a:lstStyle>
          <a:p>
            <a:fld id="{047A4622-062D-43D5-A4FD-340D4048714B}" type="slidenum">
              <a:rPr lang="en-US" altLang="en-US"/>
              <a:pPr/>
              <a:t>‹#›</a:t>
            </a:fld>
            <a:endParaRPr lang="en-US" altLang="en-US"/>
          </a:p>
        </p:txBody>
      </p:sp>
    </p:spTree>
    <p:extLst>
      <p:ext uri="{BB962C8B-B14F-4D97-AF65-F5344CB8AC3E}">
        <p14:creationId xmlns:p14="http://schemas.microsoft.com/office/powerpoint/2010/main" val="35966316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733EF-59E6-FB84-E3B0-020F24FE0E60}"/>
              </a:ext>
            </a:extLst>
          </p:cNvPr>
          <p:cNvSpPr>
            <a:spLocks noGrp="1"/>
          </p:cNvSpPr>
          <p:nvPr>
            <p:ph type="dt" sz="half" idx="10"/>
          </p:nvPr>
        </p:nvSpPr>
        <p:spPr/>
        <p:txBody>
          <a:bodyPr/>
          <a:lstStyle>
            <a:lvl1pPr>
              <a:defRPr smtClean="0"/>
            </a:lvl1pPr>
            <a:extLst/>
          </a:lstStyle>
          <a:p>
            <a:pPr>
              <a:defRPr/>
            </a:pPr>
            <a:fld id="{F217866C-6FE3-4A06-8E5D-6E16F44260D2}" type="datetime1">
              <a:rPr lang="en-US"/>
              <a:pPr>
                <a:defRPr/>
              </a:pPr>
              <a:t>2/17/2025</a:t>
            </a:fld>
            <a:endParaRPr lang="en-US"/>
          </a:p>
        </p:txBody>
      </p:sp>
      <p:sp>
        <p:nvSpPr>
          <p:cNvPr id="3" name="Footer Placeholder 2">
            <a:extLst>
              <a:ext uri="{FF2B5EF4-FFF2-40B4-BE49-F238E27FC236}">
                <a16:creationId xmlns:a16="http://schemas.microsoft.com/office/drawing/2014/main" id="{2BC2215F-9BF0-BB37-42C0-780E8F45A0BE}"/>
              </a:ext>
            </a:extLst>
          </p:cNvPr>
          <p:cNvSpPr>
            <a:spLocks noGrp="1"/>
          </p:cNvSpPr>
          <p:nvPr>
            <p:ph type="ftr" sz="quarter" idx="11"/>
          </p:nvPr>
        </p:nvSpPr>
        <p:spPr/>
        <p:txBody>
          <a:bodyPr/>
          <a:lstStyle>
            <a:lvl1pPr>
              <a:defRPr/>
            </a:lvl1pPr>
            <a:extLst/>
          </a:lstStyle>
          <a:p>
            <a:pPr>
              <a:defRPr/>
            </a:pPr>
            <a:endParaRPr lang="en-US"/>
          </a:p>
        </p:txBody>
      </p:sp>
      <p:sp>
        <p:nvSpPr>
          <p:cNvPr id="4" name="Slide Number Placeholder 3">
            <a:extLst>
              <a:ext uri="{FF2B5EF4-FFF2-40B4-BE49-F238E27FC236}">
                <a16:creationId xmlns:a16="http://schemas.microsoft.com/office/drawing/2014/main" id="{3571E465-EC94-8C27-A8D9-CD4CF335A2F8}"/>
              </a:ext>
            </a:extLst>
          </p:cNvPr>
          <p:cNvSpPr>
            <a:spLocks noGrp="1"/>
          </p:cNvSpPr>
          <p:nvPr>
            <p:ph type="sldNum" sz="quarter" idx="12"/>
          </p:nvPr>
        </p:nvSpPr>
        <p:spPr/>
        <p:txBody>
          <a:bodyPr/>
          <a:lstStyle>
            <a:lvl1pPr>
              <a:defRPr/>
            </a:lvl1pPr>
          </a:lstStyle>
          <a:p>
            <a:fld id="{85CC438F-BFDD-4545-85FC-C14E19217889}" type="slidenum">
              <a:rPr lang="en-US" altLang="en-US"/>
              <a:pPr/>
              <a:t>‹#›</a:t>
            </a:fld>
            <a:endParaRPr lang="en-US" altLang="en-US"/>
          </a:p>
        </p:txBody>
      </p:sp>
    </p:spTree>
    <p:extLst>
      <p:ext uri="{BB962C8B-B14F-4D97-AF65-F5344CB8AC3E}">
        <p14:creationId xmlns:p14="http://schemas.microsoft.com/office/powerpoint/2010/main" val="30797363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D170DD1-0F45-4F9A-7E13-AF64CFF929B9}"/>
              </a:ext>
            </a:extLst>
          </p:cNvPr>
          <p:cNvSpPr>
            <a:spLocks noGrp="1"/>
          </p:cNvSpPr>
          <p:nvPr>
            <p:ph type="dt" sz="half" idx="10"/>
          </p:nvPr>
        </p:nvSpPr>
        <p:spPr/>
        <p:txBody>
          <a:bodyPr/>
          <a:lstStyle>
            <a:lvl1pPr>
              <a:defRPr/>
            </a:lvl1pPr>
          </a:lstStyle>
          <a:p>
            <a:pPr>
              <a:defRPr/>
            </a:pPr>
            <a:fld id="{26B8858E-7F07-405C-8A1E-C65DD86F047F}" type="datetime1">
              <a:rPr lang="en-US"/>
              <a:pPr>
                <a:defRPr/>
              </a:pPr>
              <a:t>2/17/2025</a:t>
            </a:fld>
            <a:endParaRPr lang="en-US"/>
          </a:p>
        </p:txBody>
      </p:sp>
      <p:sp>
        <p:nvSpPr>
          <p:cNvPr id="6" name="Footer Placeholder 2">
            <a:extLst>
              <a:ext uri="{FF2B5EF4-FFF2-40B4-BE49-F238E27FC236}">
                <a16:creationId xmlns:a16="http://schemas.microsoft.com/office/drawing/2014/main" id="{63901F13-AC59-509A-45E8-77E42E9A84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0325B5B3-DA42-FA53-845B-6E5D6AAFFF8F}"/>
              </a:ext>
            </a:extLst>
          </p:cNvPr>
          <p:cNvSpPr>
            <a:spLocks noGrp="1"/>
          </p:cNvSpPr>
          <p:nvPr>
            <p:ph type="sldNum" sz="quarter" idx="12"/>
          </p:nvPr>
        </p:nvSpPr>
        <p:spPr/>
        <p:txBody>
          <a:bodyPr/>
          <a:lstStyle>
            <a:lvl1pPr>
              <a:defRPr/>
            </a:lvl1pPr>
          </a:lstStyle>
          <a:p>
            <a:fld id="{FE6FCB22-10D9-4383-9195-9AD81B8F6ED9}" type="slidenum">
              <a:rPr lang="en-US" altLang="en-US"/>
              <a:pPr/>
              <a:t>‹#›</a:t>
            </a:fld>
            <a:endParaRPr lang="en-US" altLang="en-US"/>
          </a:p>
        </p:txBody>
      </p:sp>
    </p:spTree>
    <p:extLst>
      <p:ext uri="{BB962C8B-B14F-4D97-AF65-F5344CB8AC3E}">
        <p14:creationId xmlns:p14="http://schemas.microsoft.com/office/powerpoint/2010/main" val="8531526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26A0C8-F9B7-6BC7-FA40-91AFF6CBB373}"/>
              </a:ext>
            </a:extLst>
          </p:cNvPr>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6" name="Straight Connector 5">
            <a:extLst>
              <a:ext uri="{FF2B5EF4-FFF2-40B4-BE49-F238E27FC236}">
                <a16:creationId xmlns:a16="http://schemas.microsoft.com/office/drawing/2014/main" id="{4F2AA5F3-3DD4-7B57-80AB-FA75633C1E0E}"/>
              </a:ext>
            </a:extLst>
          </p:cNvPr>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0DE9D132-6D71-F1C4-8653-6807B141786E}"/>
              </a:ext>
            </a:extLst>
          </p:cNvPr>
          <p:cNvGrpSpPr>
            <a:grpSpLocks/>
          </p:cNvGrpSpPr>
          <p:nvPr/>
        </p:nvGrpSpPr>
        <p:grpSpPr bwMode="auto">
          <a:xfrm rot="5400000">
            <a:off x="11375762" y="1197770"/>
            <a:ext cx="131762" cy="171449"/>
            <a:chOff x="6668087" y="1297746"/>
            <a:chExt cx="161840" cy="156602"/>
          </a:xfrm>
        </p:grpSpPr>
        <p:cxnSp>
          <p:nvCxnSpPr>
            <p:cNvPr id="8" name="Straight Connector 7">
              <a:extLst>
                <a:ext uri="{FF2B5EF4-FFF2-40B4-BE49-F238E27FC236}">
                  <a16:creationId xmlns:a16="http://schemas.microsoft.com/office/drawing/2014/main" id="{78421E8C-26F1-0926-984E-CF1BE096522C}"/>
                </a:ext>
              </a:extLst>
            </p:cNvPr>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E1361DB-3267-0B86-B34C-FA48AF3BF05D}"/>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E16F71D-1306-1304-DB14-6E5B5D22024C}"/>
                </a:ext>
              </a:extLst>
            </p:cNvPr>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A2D79E9A-99C5-2EEB-96DE-B4E02CB89268}"/>
              </a:ext>
            </a:extLst>
          </p:cNvPr>
          <p:cNvGrpSpPr>
            <a:grpSpLocks/>
          </p:cNvGrpSpPr>
          <p:nvPr/>
        </p:nvGrpSpPr>
        <p:grpSpPr bwMode="auto">
          <a:xfrm rot="5400000">
            <a:off x="11578962" y="1350170"/>
            <a:ext cx="131762" cy="171449"/>
            <a:chOff x="6668087" y="1297746"/>
            <a:chExt cx="161840" cy="156602"/>
          </a:xfrm>
        </p:grpSpPr>
        <p:cxnSp>
          <p:nvCxnSpPr>
            <p:cNvPr id="12" name="Straight Connector 11">
              <a:extLst>
                <a:ext uri="{FF2B5EF4-FFF2-40B4-BE49-F238E27FC236}">
                  <a16:creationId xmlns:a16="http://schemas.microsoft.com/office/drawing/2014/main" id="{E868E722-18AB-2C20-ACDC-5A0916D8640F}"/>
                </a:ext>
              </a:extLst>
            </p:cNvPr>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F3F9466-2426-85C0-0984-C1D4A706E855}"/>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B78BDEB-C5CD-BFF5-7DA4-AE9F24675D25}"/>
                </a:ext>
              </a:extLst>
            </p:cNvPr>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17BCB746-03FC-6391-2FEE-729F8D2FE2FB}"/>
              </a:ext>
            </a:extLst>
          </p:cNvPr>
          <p:cNvGrpSpPr>
            <a:grpSpLocks/>
          </p:cNvGrpSpPr>
          <p:nvPr/>
        </p:nvGrpSpPr>
        <p:grpSpPr bwMode="auto">
          <a:xfrm rot="5400000">
            <a:off x="11115411" y="1453357"/>
            <a:ext cx="131763" cy="171451"/>
            <a:chOff x="6668087" y="1297746"/>
            <a:chExt cx="161840" cy="156602"/>
          </a:xfrm>
        </p:grpSpPr>
        <p:cxnSp>
          <p:nvCxnSpPr>
            <p:cNvPr id="16" name="Straight Connector 15">
              <a:extLst>
                <a:ext uri="{FF2B5EF4-FFF2-40B4-BE49-F238E27FC236}">
                  <a16:creationId xmlns:a16="http://schemas.microsoft.com/office/drawing/2014/main" id="{B0AD1BCB-5F2F-D7BE-DC38-1342F771CD71}"/>
                </a:ext>
              </a:extLst>
            </p:cNvPr>
            <p:cNvCxnSpPr/>
            <p:nvPr/>
          </p:nvCxnSpPr>
          <p:spPr>
            <a:xfrm rot="16200000">
              <a:off x="6663592" y="12887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D7763A0-9635-682F-1FC5-9BB2C0758161}"/>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FD617C9-2003-AE3C-F680-5A82C4F75133}"/>
                </a:ext>
              </a:extLst>
            </p:cNvPr>
            <p:cNvCxnSpPr/>
            <p:nvPr/>
          </p:nvCxnSpPr>
          <p:spPr>
            <a:xfrm rot="5400000" flipH="1">
              <a:off x="6744512" y="12877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D1F32658-6164-7448-FFB0-9E620D00C381}"/>
              </a:ext>
            </a:extLst>
          </p:cNvPr>
          <p:cNvSpPr>
            <a:spLocks noGrp="1"/>
          </p:cNvSpPr>
          <p:nvPr>
            <p:ph type="dt" sz="half" idx="10"/>
          </p:nvPr>
        </p:nvSpPr>
        <p:spPr>
          <a:xfrm>
            <a:off x="8636000" y="55563"/>
            <a:ext cx="2844800" cy="365125"/>
          </a:xfrm>
        </p:spPr>
        <p:txBody>
          <a:bodyPr/>
          <a:lstStyle>
            <a:lvl1pPr>
              <a:defRPr smtClean="0"/>
            </a:lvl1pPr>
            <a:extLst/>
          </a:lstStyle>
          <a:p>
            <a:pPr>
              <a:defRPr/>
            </a:pPr>
            <a:fld id="{2B70DE1D-B9AA-45B3-9D7B-F2E3FFE1A4E0}" type="datetime1">
              <a:rPr lang="en-US"/>
              <a:pPr>
                <a:defRPr/>
              </a:pPr>
              <a:t>2/17/2025</a:t>
            </a:fld>
            <a:endParaRPr lang="en-US"/>
          </a:p>
        </p:txBody>
      </p:sp>
      <p:sp>
        <p:nvSpPr>
          <p:cNvPr id="20" name="Footer Placeholder 5">
            <a:extLst>
              <a:ext uri="{FF2B5EF4-FFF2-40B4-BE49-F238E27FC236}">
                <a16:creationId xmlns:a16="http://schemas.microsoft.com/office/drawing/2014/main" id="{6095C1F7-F1EB-34D5-BF3A-1E33163030D3}"/>
              </a:ext>
            </a:extLst>
          </p:cNvPr>
          <p:cNvSpPr>
            <a:spLocks noGrp="1"/>
          </p:cNvSpPr>
          <p:nvPr>
            <p:ph type="ftr" sz="quarter" idx="11"/>
          </p:nvPr>
        </p:nvSpPr>
        <p:spPr>
          <a:xfrm>
            <a:off x="1219200" y="55563"/>
            <a:ext cx="7416800" cy="365125"/>
          </a:xfrm>
        </p:spPr>
        <p:txBody>
          <a:bodyPr/>
          <a:lstStyle>
            <a:lvl1pPr>
              <a:defRPr/>
            </a:lvl1pPr>
            <a:extLst/>
          </a:lstStyle>
          <a:p>
            <a:pPr>
              <a:defRPr/>
            </a:pPr>
            <a:endParaRPr lang="en-US"/>
          </a:p>
        </p:txBody>
      </p:sp>
      <p:sp>
        <p:nvSpPr>
          <p:cNvPr id="21" name="Slide Number Placeholder 6">
            <a:extLst>
              <a:ext uri="{FF2B5EF4-FFF2-40B4-BE49-F238E27FC236}">
                <a16:creationId xmlns:a16="http://schemas.microsoft.com/office/drawing/2014/main" id="{2787EDB0-4EF0-6E26-1396-675241B949A5}"/>
              </a:ext>
            </a:extLst>
          </p:cNvPr>
          <p:cNvSpPr>
            <a:spLocks noGrp="1"/>
          </p:cNvSpPr>
          <p:nvPr>
            <p:ph type="sldNum" sz="quarter" idx="12"/>
          </p:nvPr>
        </p:nvSpPr>
        <p:spPr>
          <a:xfrm>
            <a:off x="11480800" y="55563"/>
            <a:ext cx="609600" cy="365125"/>
          </a:xfrm>
        </p:spPr>
        <p:txBody>
          <a:bodyPr/>
          <a:lstStyle>
            <a:lvl1pPr>
              <a:defRPr/>
            </a:lvl1pPr>
          </a:lstStyle>
          <a:p>
            <a:fld id="{86FCADF8-9C25-40E6-BD18-EF3EF3F1E42B}" type="slidenum">
              <a:rPr lang="en-US" altLang="en-US"/>
              <a:pPr/>
              <a:t>‹#›</a:t>
            </a:fld>
            <a:endParaRPr lang="en-US" altLang="en-US"/>
          </a:p>
        </p:txBody>
      </p:sp>
    </p:spTree>
    <p:extLst>
      <p:ext uri="{BB962C8B-B14F-4D97-AF65-F5344CB8AC3E}">
        <p14:creationId xmlns:p14="http://schemas.microsoft.com/office/powerpoint/2010/main" val="720080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8AC9022-603C-9BC2-8132-0D14829E08C0}"/>
              </a:ext>
            </a:extLst>
          </p:cNvPr>
          <p:cNvSpPr>
            <a:spLocks noGrp="1"/>
          </p:cNvSpPr>
          <p:nvPr>
            <p:ph type="dt" sz="half" idx="10"/>
          </p:nvPr>
        </p:nvSpPr>
        <p:spPr/>
        <p:txBody>
          <a:bodyPr/>
          <a:lstStyle>
            <a:lvl1pPr>
              <a:defRPr/>
            </a:lvl1pPr>
          </a:lstStyle>
          <a:p>
            <a:pPr>
              <a:defRPr/>
            </a:pPr>
            <a:fld id="{08C3B531-B55D-4911-A27C-200E46A44CBF}" type="datetime1">
              <a:rPr lang="en-US"/>
              <a:pPr>
                <a:defRPr/>
              </a:pPr>
              <a:t>2/17/2025</a:t>
            </a:fld>
            <a:endParaRPr lang="en-US"/>
          </a:p>
        </p:txBody>
      </p:sp>
      <p:sp>
        <p:nvSpPr>
          <p:cNvPr id="5" name="Footer Placeholder 2">
            <a:extLst>
              <a:ext uri="{FF2B5EF4-FFF2-40B4-BE49-F238E27FC236}">
                <a16:creationId xmlns:a16="http://schemas.microsoft.com/office/drawing/2014/main" id="{7CDA0509-7392-3A06-2A72-D3FB9E2392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8F555360-DEE4-1BD1-5706-45E96C5268CC}"/>
              </a:ext>
            </a:extLst>
          </p:cNvPr>
          <p:cNvSpPr>
            <a:spLocks noGrp="1"/>
          </p:cNvSpPr>
          <p:nvPr>
            <p:ph type="sldNum" sz="quarter" idx="12"/>
          </p:nvPr>
        </p:nvSpPr>
        <p:spPr/>
        <p:txBody>
          <a:bodyPr/>
          <a:lstStyle>
            <a:lvl1pPr>
              <a:defRPr/>
            </a:lvl1pPr>
          </a:lstStyle>
          <a:p>
            <a:fld id="{738824E0-4BAC-4FF4-9148-035538A62207}" type="slidenum">
              <a:rPr lang="en-US" altLang="en-US"/>
              <a:pPr/>
              <a:t>‹#›</a:t>
            </a:fld>
            <a:endParaRPr lang="en-US" altLang="en-US"/>
          </a:p>
        </p:txBody>
      </p:sp>
    </p:spTree>
    <p:extLst>
      <p:ext uri="{BB962C8B-B14F-4D97-AF65-F5344CB8AC3E}">
        <p14:creationId xmlns:p14="http://schemas.microsoft.com/office/powerpoint/2010/main" val="30886030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7C7A123-20F2-90EE-B03F-E554A5A4E507}"/>
              </a:ext>
            </a:extLst>
          </p:cNvPr>
          <p:cNvSpPr>
            <a:spLocks noGrp="1"/>
          </p:cNvSpPr>
          <p:nvPr>
            <p:ph type="dt" sz="half" idx="10"/>
          </p:nvPr>
        </p:nvSpPr>
        <p:spPr/>
        <p:txBody>
          <a:bodyPr/>
          <a:lstStyle>
            <a:lvl1pPr>
              <a:defRPr/>
            </a:lvl1pPr>
          </a:lstStyle>
          <a:p>
            <a:pPr>
              <a:defRPr/>
            </a:pPr>
            <a:fld id="{303AA75D-A477-452E-A657-465EF7AE5C1A}" type="datetime1">
              <a:rPr lang="en-US"/>
              <a:pPr>
                <a:defRPr/>
              </a:pPr>
              <a:t>2/17/2025</a:t>
            </a:fld>
            <a:endParaRPr lang="en-US"/>
          </a:p>
        </p:txBody>
      </p:sp>
      <p:sp>
        <p:nvSpPr>
          <p:cNvPr id="5" name="Footer Placeholder 2">
            <a:extLst>
              <a:ext uri="{FF2B5EF4-FFF2-40B4-BE49-F238E27FC236}">
                <a16:creationId xmlns:a16="http://schemas.microsoft.com/office/drawing/2014/main" id="{FFA34080-F72F-EE75-7E72-BDDF18077E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ECA0D7B-3FF0-9275-67BA-BF55BD2D5C98}"/>
              </a:ext>
            </a:extLst>
          </p:cNvPr>
          <p:cNvSpPr>
            <a:spLocks noGrp="1"/>
          </p:cNvSpPr>
          <p:nvPr>
            <p:ph type="sldNum" sz="quarter" idx="12"/>
          </p:nvPr>
        </p:nvSpPr>
        <p:spPr/>
        <p:txBody>
          <a:bodyPr/>
          <a:lstStyle>
            <a:lvl1pPr>
              <a:defRPr/>
            </a:lvl1pPr>
          </a:lstStyle>
          <a:p>
            <a:fld id="{EB7680C1-F042-4A91-BB80-028AF15B203A}" type="slidenum">
              <a:rPr lang="en-US" altLang="en-US"/>
              <a:pPr/>
              <a:t>‹#›</a:t>
            </a:fld>
            <a:endParaRPr lang="en-US" altLang="en-US"/>
          </a:p>
        </p:txBody>
      </p:sp>
    </p:spTree>
    <p:extLst>
      <p:ext uri="{BB962C8B-B14F-4D97-AF65-F5344CB8AC3E}">
        <p14:creationId xmlns:p14="http://schemas.microsoft.com/office/powerpoint/2010/main" val="13380082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C31A31C-2EA6-AE5C-0918-5BA4E7346A87}"/>
              </a:ext>
            </a:extLst>
          </p:cNvPr>
          <p:cNvSpPr>
            <a:spLocks noGrp="1"/>
          </p:cNvSpPr>
          <p:nvPr>
            <p:ph type="dt" sz="half" idx="10"/>
          </p:nvPr>
        </p:nvSpPr>
        <p:spPr/>
        <p:txBody>
          <a:bodyPr/>
          <a:lstStyle>
            <a:lvl1pPr>
              <a:defRPr/>
            </a:lvl1pPr>
          </a:lstStyle>
          <a:p>
            <a:pPr>
              <a:defRPr/>
            </a:pPr>
            <a:fld id="{DA4B01B0-C489-4C77-9AD0-F566F090976D}" type="datetime1">
              <a:rPr lang="en-US"/>
              <a:pPr>
                <a:defRPr/>
              </a:pPr>
              <a:t>2/17/2025</a:t>
            </a:fld>
            <a:endParaRPr lang="en-US"/>
          </a:p>
        </p:txBody>
      </p:sp>
      <p:sp>
        <p:nvSpPr>
          <p:cNvPr id="6" name="Footer Placeholder 2">
            <a:extLst>
              <a:ext uri="{FF2B5EF4-FFF2-40B4-BE49-F238E27FC236}">
                <a16:creationId xmlns:a16="http://schemas.microsoft.com/office/drawing/2014/main" id="{FAACACB1-BC58-7B05-BEEC-FDDFE3DDB9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4743DB3D-C2FD-61D0-DDDF-FCF53B994482}"/>
              </a:ext>
            </a:extLst>
          </p:cNvPr>
          <p:cNvSpPr>
            <a:spLocks noGrp="1"/>
          </p:cNvSpPr>
          <p:nvPr>
            <p:ph type="sldNum" sz="quarter" idx="12"/>
          </p:nvPr>
        </p:nvSpPr>
        <p:spPr/>
        <p:txBody>
          <a:bodyPr/>
          <a:lstStyle>
            <a:lvl1pPr>
              <a:defRPr/>
            </a:lvl1pPr>
          </a:lstStyle>
          <a:p>
            <a:fld id="{8515634C-3B3D-47AC-91F4-73190390F94C}" type="slidenum">
              <a:rPr lang="en-US" altLang="en-US"/>
              <a:pPr/>
              <a:t>‹#›</a:t>
            </a:fld>
            <a:endParaRPr lang="en-US" altLang="en-US"/>
          </a:p>
        </p:txBody>
      </p:sp>
    </p:spTree>
    <p:extLst>
      <p:ext uri="{BB962C8B-B14F-4D97-AF65-F5344CB8AC3E}">
        <p14:creationId xmlns:p14="http://schemas.microsoft.com/office/powerpoint/2010/main" val="19091902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7138BB06-B512-0FB0-217E-BF2780E5005A}"/>
              </a:ext>
            </a:extLst>
          </p:cNvPr>
          <p:cNvSpPr>
            <a:spLocks noGrp="1"/>
          </p:cNvSpPr>
          <p:nvPr>
            <p:ph type="dt" sz="half" idx="10"/>
          </p:nvPr>
        </p:nvSpPr>
        <p:spPr/>
        <p:txBody>
          <a:bodyPr/>
          <a:lstStyle>
            <a:lvl1pPr>
              <a:defRPr/>
            </a:lvl1pPr>
          </a:lstStyle>
          <a:p>
            <a:pPr>
              <a:defRPr/>
            </a:pPr>
            <a:fld id="{94E0C8EE-B4CA-44D1-9BCD-C9E449C3E98B}" type="datetime1">
              <a:rPr lang="en-US"/>
              <a:pPr>
                <a:defRPr/>
              </a:pPr>
              <a:t>2/17/2025</a:t>
            </a:fld>
            <a:endParaRPr lang="en-US"/>
          </a:p>
        </p:txBody>
      </p:sp>
      <p:sp>
        <p:nvSpPr>
          <p:cNvPr id="6" name="Footer Placeholder 2">
            <a:extLst>
              <a:ext uri="{FF2B5EF4-FFF2-40B4-BE49-F238E27FC236}">
                <a16:creationId xmlns:a16="http://schemas.microsoft.com/office/drawing/2014/main" id="{53B50795-1423-30D4-0912-450F1B0A32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9FE89BD-AE3E-E428-5DFC-5403C2EF63D3}"/>
              </a:ext>
            </a:extLst>
          </p:cNvPr>
          <p:cNvSpPr>
            <a:spLocks noGrp="1"/>
          </p:cNvSpPr>
          <p:nvPr>
            <p:ph type="sldNum" sz="quarter" idx="12"/>
          </p:nvPr>
        </p:nvSpPr>
        <p:spPr/>
        <p:txBody>
          <a:bodyPr/>
          <a:lstStyle>
            <a:lvl1pPr>
              <a:defRPr/>
            </a:lvl1pPr>
          </a:lstStyle>
          <a:p>
            <a:fld id="{441D75F6-981F-4A02-B8FB-D95F90BAE73D}" type="slidenum">
              <a:rPr lang="en-US" altLang="en-US"/>
              <a:pPr/>
              <a:t>‹#›</a:t>
            </a:fld>
            <a:endParaRPr lang="en-US" altLang="en-US"/>
          </a:p>
        </p:txBody>
      </p:sp>
    </p:spTree>
    <p:extLst>
      <p:ext uri="{BB962C8B-B14F-4D97-AF65-F5344CB8AC3E}">
        <p14:creationId xmlns:p14="http://schemas.microsoft.com/office/powerpoint/2010/main" val="294487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78D824E7-9EA7-A315-92C8-A2AF1E71BA49}"/>
              </a:ext>
            </a:extLst>
          </p:cNvPr>
          <p:cNvSpPr>
            <a:spLocks noGrp="1"/>
          </p:cNvSpPr>
          <p:nvPr>
            <p:ph type="dt" sz="half" idx="10"/>
          </p:nvPr>
        </p:nvSpPr>
        <p:spPr/>
        <p:txBody>
          <a:bodyPr/>
          <a:lstStyle>
            <a:lvl1pPr>
              <a:defRPr/>
            </a:lvl1pPr>
          </a:lstStyle>
          <a:p>
            <a:pPr>
              <a:defRPr/>
            </a:pPr>
            <a:fld id="{67D56944-573C-4CE9-8C11-962848B94B9B}" type="datetime1">
              <a:rPr lang="en-US"/>
              <a:pPr>
                <a:defRPr/>
              </a:pPr>
              <a:t>2/17/2025</a:t>
            </a:fld>
            <a:endParaRPr lang="en-US"/>
          </a:p>
        </p:txBody>
      </p:sp>
      <p:sp>
        <p:nvSpPr>
          <p:cNvPr id="3" name="Footer Placeholder 2">
            <a:extLst>
              <a:ext uri="{FF2B5EF4-FFF2-40B4-BE49-F238E27FC236}">
                <a16:creationId xmlns:a16="http://schemas.microsoft.com/office/drawing/2014/main" id="{AEB8E607-0046-0281-61FF-3FE2B488CF6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C45137BD-5118-CCB3-4870-8B84B26BAD29}"/>
              </a:ext>
            </a:extLst>
          </p:cNvPr>
          <p:cNvSpPr>
            <a:spLocks noGrp="1"/>
          </p:cNvSpPr>
          <p:nvPr>
            <p:ph type="sldNum" sz="quarter" idx="12"/>
          </p:nvPr>
        </p:nvSpPr>
        <p:spPr/>
        <p:txBody>
          <a:bodyPr/>
          <a:lstStyle>
            <a:lvl1pPr>
              <a:defRPr/>
            </a:lvl1pPr>
          </a:lstStyle>
          <a:p>
            <a:fld id="{255A8C1B-0733-4623-BBD0-9B412FFF460B}" type="slidenum">
              <a:rPr lang="en-US" altLang="en-US"/>
              <a:pPr/>
              <a:t>‹#›</a:t>
            </a:fld>
            <a:endParaRPr lang="en-US" altLang="en-US"/>
          </a:p>
        </p:txBody>
      </p:sp>
    </p:spTree>
    <p:extLst>
      <p:ext uri="{BB962C8B-B14F-4D97-AF65-F5344CB8AC3E}">
        <p14:creationId xmlns:p14="http://schemas.microsoft.com/office/powerpoint/2010/main" val="22198772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B0FD5E52-A205-3423-B518-FECBC88A238D}"/>
              </a:ext>
            </a:extLst>
          </p:cNvPr>
          <p:cNvSpPr>
            <a:spLocks noGrp="1"/>
          </p:cNvSpPr>
          <p:nvPr>
            <p:ph type="dt" sz="half" idx="10"/>
          </p:nvPr>
        </p:nvSpPr>
        <p:spPr/>
        <p:txBody>
          <a:bodyPr/>
          <a:lstStyle>
            <a:lvl1pPr>
              <a:defRPr/>
            </a:lvl1pPr>
          </a:lstStyle>
          <a:p>
            <a:pPr>
              <a:defRPr/>
            </a:pPr>
            <a:fld id="{3BBFA997-1E3D-495B-A47B-E097639F8854}" type="datetime1">
              <a:rPr lang="en-US"/>
              <a:pPr>
                <a:defRPr/>
              </a:pPr>
              <a:t>2/17/2025</a:t>
            </a:fld>
            <a:endParaRPr lang="en-US"/>
          </a:p>
        </p:txBody>
      </p:sp>
      <p:sp>
        <p:nvSpPr>
          <p:cNvPr id="6" name="Footer Placeholder 2">
            <a:extLst>
              <a:ext uri="{FF2B5EF4-FFF2-40B4-BE49-F238E27FC236}">
                <a16:creationId xmlns:a16="http://schemas.microsoft.com/office/drawing/2014/main" id="{0DE0CDB0-8A16-0B42-92DF-678511CCDE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A25F77B8-7EE4-9B69-4616-88B91117EDC9}"/>
              </a:ext>
            </a:extLst>
          </p:cNvPr>
          <p:cNvSpPr>
            <a:spLocks noGrp="1"/>
          </p:cNvSpPr>
          <p:nvPr>
            <p:ph type="sldNum" sz="quarter" idx="12"/>
          </p:nvPr>
        </p:nvSpPr>
        <p:spPr/>
        <p:txBody>
          <a:bodyPr/>
          <a:lstStyle>
            <a:lvl1pPr>
              <a:defRPr/>
            </a:lvl1pPr>
          </a:lstStyle>
          <a:p>
            <a:fld id="{D3D5B12E-4DA8-4CF5-876F-DB07EE126791}" type="slidenum">
              <a:rPr lang="en-US" altLang="en-US"/>
              <a:pPr/>
              <a:t>‹#›</a:t>
            </a:fld>
            <a:endParaRPr lang="en-US" altLang="en-US"/>
          </a:p>
        </p:txBody>
      </p:sp>
    </p:spTree>
    <p:extLst>
      <p:ext uri="{BB962C8B-B14F-4D97-AF65-F5344CB8AC3E}">
        <p14:creationId xmlns:p14="http://schemas.microsoft.com/office/powerpoint/2010/main" val="16878697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512764"/>
            <a:ext cx="10363200" cy="5843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CA04C45C-E0EB-3B6A-ED21-3E048283D9D3}"/>
              </a:ext>
            </a:extLst>
          </p:cNvPr>
          <p:cNvSpPr>
            <a:spLocks noGrp="1"/>
          </p:cNvSpPr>
          <p:nvPr>
            <p:ph type="dt" sz="half" idx="10"/>
          </p:nvPr>
        </p:nvSpPr>
        <p:spPr/>
        <p:txBody>
          <a:bodyPr/>
          <a:lstStyle>
            <a:lvl1pPr>
              <a:defRPr/>
            </a:lvl1pPr>
          </a:lstStyle>
          <a:p>
            <a:pPr>
              <a:defRPr/>
            </a:pPr>
            <a:fld id="{7F32C399-B612-4656-8DA6-6AB52079B61E}" type="datetime1">
              <a:rPr lang="en-US"/>
              <a:pPr>
                <a:defRPr/>
              </a:pPr>
              <a:t>2/17/2025</a:t>
            </a:fld>
            <a:endParaRPr lang="en-US"/>
          </a:p>
        </p:txBody>
      </p:sp>
      <p:sp>
        <p:nvSpPr>
          <p:cNvPr id="4" name="Footer Placeholder 2">
            <a:extLst>
              <a:ext uri="{FF2B5EF4-FFF2-40B4-BE49-F238E27FC236}">
                <a16:creationId xmlns:a16="http://schemas.microsoft.com/office/drawing/2014/main" id="{BC8067AE-D8B4-73FF-CC28-CC0679C825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A94C1604-2DAA-562B-7130-FAFE5F234C63}"/>
              </a:ext>
            </a:extLst>
          </p:cNvPr>
          <p:cNvSpPr>
            <a:spLocks noGrp="1"/>
          </p:cNvSpPr>
          <p:nvPr>
            <p:ph type="sldNum" sz="quarter" idx="12"/>
          </p:nvPr>
        </p:nvSpPr>
        <p:spPr/>
        <p:txBody>
          <a:bodyPr/>
          <a:lstStyle>
            <a:lvl1pPr>
              <a:defRPr/>
            </a:lvl1pPr>
          </a:lstStyle>
          <a:p>
            <a:fld id="{CABFC414-9EA9-486B-97FC-CA23D0D27C50}" type="slidenum">
              <a:rPr lang="en-US" altLang="en-US"/>
              <a:pPr/>
              <a:t>‹#›</a:t>
            </a:fld>
            <a:endParaRPr lang="en-US" altLang="en-US"/>
          </a:p>
        </p:txBody>
      </p:sp>
    </p:spTree>
    <p:extLst>
      <p:ext uri="{BB962C8B-B14F-4D97-AF65-F5344CB8AC3E}">
        <p14:creationId xmlns:p14="http://schemas.microsoft.com/office/powerpoint/2010/main" val="7424833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89E5091F-E3EF-8166-06FD-9BE5EB5E9048}"/>
              </a:ext>
            </a:extLst>
          </p:cNvPr>
          <p:cNvSpPr>
            <a:spLocks noGrp="1"/>
          </p:cNvSpPr>
          <p:nvPr>
            <p:ph type="dt" sz="half" idx="10"/>
          </p:nvPr>
        </p:nvSpPr>
        <p:spPr/>
        <p:txBody>
          <a:bodyPr/>
          <a:lstStyle>
            <a:lvl1pPr>
              <a:defRPr/>
            </a:lvl1pPr>
          </a:lstStyle>
          <a:p>
            <a:pPr>
              <a:defRPr/>
            </a:pPr>
            <a:fld id="{1EB4F87E-89AB-4DFE-B315-B4771A54CB9C}" type="datetime1">
              <a:rPr lang="en-US"/>
              <a:pPr>
                <a:defRPr/>
              </a:pPr>
              <a:t>2/17/2025</a:t>
            </a:fld>
            <a:endParaRPr lang="en-US"/>
          </a:p>
        </p:txBody>
      </p:sp>
      <p:sp>
        <p:nvSpPr>
          <p:cNvPr id="7" name="Footer Placeholder 2">
            <a:extLst>
              <a:ext uri="{FF2B5EF4-FFF2-40B4-BE49-F238E27FC236}">
                <a16:creationId xmlns:a16="http://schemas.microsoft.com/office/drawing/2014/main" id="{B087B4A4-666A-D30D-1231-1ED14D8298D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83A88836-0C8A-865C-D9B1-A745FDD1EDDE}"/>
              </a:ext>
            </a:extLst>
          </p:cNvPr>
          <p:cNvSpPr>
            <a:spLocks noGrp="1"/>
          </p:cNvSpPr>
          <p:nvPr>
            <p:ph type="sldNum" sz="quarter" idx="12"/>
          </p:nvPr>
        </p:nvSpPr>
        <p:spPr/>
        <p:txBody>
          <a:bodyPr/>
          <a:lstStyle>
            <a:lvl1pPr>
              <a:defRPr/>
            </a:lvl1pPr>
          </a:lstStyle>
          <a:p>
            <a:fld id="{AB91D1DF-C980-44E7-8C28-9BBCABB8E4E2}" type="slidenum">
              <a:rPr lang="en-US" altLang="en-US"/>
              <a:pPr/>
              <a:t>‹#›</a:t>
            </a:fld>
            <a:endParaRPr lang="en-US" altLang="en-US"/>
          </a:p>
        </p:txBody>
      </p:sp>
    </p:spTree>
    <p:extLst>
      <p:ext uri="{BB962C8B-B14F-4D97-AF65-F5344CB8AC3E}">
        <p14:creationId xmlns:p14="http://schemas.microsoft.com/office/powerpoint/2010/main" val="19938426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83C9A10B-81DE-D593-8D5E-7841FADCFB5F}"/>
              </a:ext>
            </a:extLst>
          </p:cNvPr>
          <p:cNvSpPr>
            <a:spLocks noGrp="1"/>
          </p:cNvSpPr>
          <p:nvPr>
            <p:ph type="dt" sz="half" idx="10"/>
          </p:nvPr>
        </p:nvSpPr>
        <p:spPr/>
        <p:txBody>
          <a:bodyPr/>
          <a:lstStyle>
            <a:lvl1pPr>
              <a:defRPr/>
            </a:lvl1pPr>
          </a:lstStyle>
          <a:p>
            <a:pPr>
              <a:defRPr/>
            </a:pPr>
            <a:fld id="{FBA37D69-4F2E-402B-802C-1A2447E08D18}" type="datetime1">
              <a:rPr lang="en-US"/>
              <a:pPr>
                <a:defRPr/>
              </a:pPr>
              <a:t>2/17/2025</a:t>
            </a:fld>
            <a:endParaRPr lang="en-US"/>
          </a:p>
        </p:txBody>
      </p:sp>
      <p:sp>
        <p:nvSpPr>
          <p:cNvPr id="8" name="Footer Placeholder 2">
            <a:extLst>
              <a:ext uri="{FF2B5EF4-FFF2-40B4-BE49-F238E27FC236}">
                <a16:creationId xmlns:a16="http://schemas.microsoft.com/office/drawing/2014/main" id="{6EA21260-3CAD-473B-8601-81E43D6DDB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B9A7716B-5346-4289-8962-1C47DB21A120}"/>
              </a:ext>
            </a:extLst>
          </p:cNvPr>
          <p:cNvSpPr>
            <a:spLocks noGrp="1"/>
          </p:cNvSpPr>
          <p:nvPr>
            <p:ph type="sldNum" sz="quarter" idx="12"/>
          </p:nvPr>
        </p:nvSpPr>
        <p:spPr/>
        <p:txBody>
          <a:bodyPr/>
          <a:lstStyle>
            <a:lvl1pPr>
              <a:defRPr/>
            </a:lvl1pPr>
          </a:lstStyle>
          <a:p>
            <a:fld id="{977452EE-C392-4C79-B19F-0255AF020572}" type="slidenum">
              <a:rPr lang="en-US" altLang="en-US"/>
              <a:pPr/>
              <a:t>‹#›</a:t>
            </a:fld>
            <a:endParaRPr lang="en-US" altLang="en-US"/>
          </a:p>
        </p:txBody>
      </p:sp>
    </p:spTree>
    <p:extLst>
      <p:ext uri="{BB962C8B-B14F-4D97-AF65-F5344CB8AC3E}">
        <p14:creationId xmlns:p14="http://schemas.microsoft.com/office/powerpoint/2010/main" val="29627441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C8F9942E-05C6-9E0A-C24B-EB12B64239AA}"/>
              </a:ext>
            </a:extLst>
          </p:cNvPr>
          <p:cNvSpPr>
            <a:spLocks noGrp="1"/>
          </p:cNvSpPr>
          <p:nvPr>
            <p:ph type="dt" sz="half" idx="10"/>
          </p:nvPr>
        </p:nvSpPr>
        <p:spPr/>
        <p:txBody>
          <a:bodyPr/>
          <a:lstStyle>
            <a:lvl1pPr>
              <a:defRPr/>
            </a:lvl1pPr>
          </a:lstStyle>
          <a:p>
            <a:pPr>
              <a:defRPr/>
            </a:pPr>
            <a:fld id="{95EF48FB-148A-4753-BC41-84E60170C359}" type="datetime1">
              <a:rPr lang="en-US"/>
              <a:pPr>
                <a:defRPr/>
              </a:pPr>
              <a:t>2/17/2025</a:t>
            </a:fld>
            <a:endParaRPr lang="en-US"/>
          </a:p>
        </p:txBody>
      </p:sp>
      <p:sp>
        <p:nvSpPr>
          <p:cNvPr id="7" name="Footer Placeholder 2">
            <a:extLst>
              <a:ext uri="{FF2B5EF4-FFF2-40B4-BE49-F238E27FC236}">
                <a16:creationId xmlns:a16="http://schemas.microsoft.com/office/drawing/2014/main" id="{2BE6FA11-AA1C-B974-0295-36B82241F28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7B3DB047-B4DF-91A6-C702-E25F4ED0AC86}"/>
              </a:ext>
            </a:extLst>
          </p:cNvPr>
          <p:cNvSpPr>
            <a:spLocks noGrp="1"/>
          </p:cNvSpPr>
          <p:nvPr>
            <p:ph type="sldNum" sz="quarter" idx="12"/>
          </p:nvPr>
        </p:nvSpPr>
        <p:spPr/>
        <p:txBody>
          <a:bodyPr/>
          <a:lstStyle>
            <a:lvl1pPr>
              <a:defRPr/>
            </a:lvl1pPr>
          </a:lstStyle>
          <a:p>
            <a:fld id="{7EAF90D7-9E94-4F3F-81D0-2DC3AA5B4213}" type="slidenum">
              <a:rPr lang="en-US" altLang="en-US"/>
              <a:pPr/>
              <a:t>‹#›</a:t>
            </a:fld>
            <a:endParaRPr lang="en-US" altLang="en-US"/>
          </a:p>
        </p:txBody>
      </p:sp>
    </p:spTree>
    <p:extLst>
      <p:ext uri="{BB962C8B-B14F-4D97-AF65-F5344CB8AC3E}">
        <p14:creationId xmlns:p14="http://schemas.microsoft.com/office/powerpoint/2010/main" val="35599899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1465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C3EE25C-54FC-3A63-578E-8BBF3C30FDCD}"/>
              </a:ext>
            </a:extLst>
          </p:cNvPr>
          <p:cNvSpPr>
            <a:spLocks noGrp="1"/>
          </p:cNvSpPr>
          <p:nvPr>
            <p:ph type="dt" sz="half" idx="10"/>
          </p:nvPr>
        </p:nvSpPr>
        <p:spPr/>
        <p:txBody>
          <a:bodyPr/>
          <a:lstStyle>
            <a:lvl1pPr>
              <a:defRPr/>
            </a:lvl1pPr>
          </a:lstStyle>
          <a:p>
            <a:pPr>
              <a:defRPr/>
            </a:pPr>
            <a:fld id="{E7C302C5-2F1C-4345-BFF1-474141955464}" type="datetime1">
              <a:rPr lang="en-US"/>
              <a:pPr>
                <a:defRPr/>
              </a:pPr>
              <a:t>2/17/2025</a:t>
            </a:fld>
            <a:endParaRPr lang="en-US"/>
          </a:p>
        </p:txBody>
      </p:sp>
      <p:sp>
        <p:nvSpPr>
          <p:cNvPr id="6" name="Footer Placeholder 2">
            <a:extLst>
              <a:ext uri="{FF2B5EF4-FFF2-40B4-BE49-F238E27FC236}">
                <a16:creationId xmlns:a16="http://schemas.microsoft.com/office/drawing/2014/main" id="{92EA76F1-9EF1-20C4-0EF4-790F7F078C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DC2ACCFF-6335-384B-1D6B-5A2B2243A77B}"/>
              </a:ext>
            </a:extLst>
          </p:cNvPr>
          <p:cNvSpPr>
            <a:spLocks noGrp="1"/>
          </p:cNvSpPr>
          <p:nvPr>
            <p:ph type="sldNum" sz="quarter" idx="12"/>
          </p:nvPr>
        </p:nvSpPr>
        <p:spPr/>
        <p:txBody>
          <a:bodyPr/>
          <a:lstStyle>
            <a:lvl1pPr>
              <a:defRPr/>
            </a:lvl1pPr>
          </a:lstStyle>
          <a:p>
            <a:fld id="{0D85C045-F5D2-4904-A0E9-2ABA94C0AF9D}" type="slidenum">
              <a:rPr lang="en-US" altLang="en-US"/>
              <a:pPr/>
              <a:t>‹#›</a:t>
            </a:fld>
            <a:endParaRPr lang="en-US" altLang="en-US"/>
          </a:p>
        </p:txBody>
      </p:sp>
    </p:spTree>
    <p:extLst>
      <p:ext uri="{BB962C8B-B14F-4D97-AF65-F5344CB8AC3E}">
        <p14:creationId xmlns:p14="http://schemas.microsoft.com/office/powerpoint/2010/main" val="32506409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SmartArt Placeholder 2"/>
          <p:cNvSpPr>
            <a:spLocks noGrp="1"/>
          </p:cNvSpPr>
          <p:nvPr>
            <p:ph type="dgm" idx="1"/>
          </p:nvPr>
        </p:nvSpPr>
        <p:spPr>
          <a:xfrm>
            <a:off x="1219200" y="1784350"/>
            <a:ext cx="10363200" cy="4572000"/>
          </a:xfrm>
        </p:spPr>
        <p:txBody>
          <a:bodyPr/>
          <a:lstStyle/>
          <a:p>
            <a:pPr lvl="0"/>
            <a:endParaRPr lang="en-US" noProof="0"/>
          </a:p>
        </p:txBody>
      </p:sp>
      <p:sp>
        <p:nvSpPr>
          <p:cNvPr id="4" name="Date Placeholder 13">
            <a:extLst>
              <a:ext uri="{FF2B5EF4-FFF2-40B4-BE49-F238E27FC236}">
                <a16:creationId xmlns:a16="http://schemas.microsoft.com/office/drawing/2014/main" id="{D1874625-2CD2-928A-8B4E-76D18155DE6B}"/>
              </a:ext>
            </a:extLst>
          </p:cNvPr>
          <p:cNvSpPr>
            <a:spLocks noGrp="1"/>
          </p:cNvSpPr>
          <p:nvPr>
            <p:ph type="dt" sz="half" idx="10"/>
          </p:nvPr>
        </p:nvSpPr>
        <p:spPr/>
        <p:txBody>
          <a:bodyPr/>
          <a:lstStyle>
            <a:lvl1pPr>
              <a:defRPr/>
            </a:lvl1pPr>
          </a:lstStyle>
          <a:p>
            <a:pPr>
              <a:defRPr/>
            </a:pPr>
            <a:fld id="{A60F2CF8-B8B6-4E54-B14D-6314C86CB1AE}" type="datetime1">
              <a:rPr lang="en-US"/>
              <a:pPr>
                <a:defRPr/>
              </a:pPr>
              <a:t>2/17/2025</a:t>
            </a:fld>
            <a:endParaRPr lang="en-US"/>
          </a:p>
        </p:txBody>
      </p:sp>
      <p:sp>
        <p:nvSpPr>
          <p:cNvPr id="5" name="Footer Placeholder 2">
            <a:extLst>
              <a:ext uri="{FF2B5EF4-FFF2-40B4-BE49-F238E27FC236}">
                <a16:creationId xmlns:a16="http://schemas.microsoft.com/office/drawing/2014/main" id="{6DDD2632-9EF5-5671-CB90-E6D139BEAC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7E71D389-80FA-687C-C7BD-5AB405844B58}"/>
              </a:ext>
            </a:extLst>
          </p:cNvPr>
          <p:cNvSpPr>
            <a:spLocks noGrp="1"/>
          </p:cNvSpPr>
          <p:nvPr>
            <p:ph type="sldNum" sz="quarter" idx="12"/>
          </p:nvPr>
        </p:nvSpPr>
        <p:spPr/>
        <p:txBody>
          <a:bodyPr/>
          <a:lstStyle>
            <a:lvl1pPr>
              <a:defRPr/>
            </a:lvl1pPr>
          </a:lstStyle>
          <a:p>
            <a:fld id="{C7F7AB6A-BC28-46BC-A279-3717F4644089}" type="slidenum">
              <a:rPr lang="en-US" altLang="en-US"/>
              <a:pPr/>
              <a:t>‹#›</a:t>
            </a:fld>
            <a:endParaRPr lang="en-US" altLang="en-US"/>
          </a:p>
        </p:txBody>
      </p:sp>
    </p:spTree>
    <p:extLst>
      <p:ext uri="{BB962C8B-B14F-4D97-AF65-F5344CB8AC3E}">
        <p14:creationId xmlns:p14="http://schemas.microsoft.com/office/powerpoint/2010/main" val="11148348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9D06FFB-F958-773C-E5C4-2778D05EAE4C}"/>
              </a:ext>
            </a:extLst>
          </p:cNvPr>
          <p:cNvGrpSpPr>
            <a:grpSpLocks/>
          </p:cNvGrpSpPr>
          <p:nvPr/>
        </p:nvGrpSpPr>
        <p:grpSpPr bwMode="auto">
          <a:xfrm>
            <a:off x="0" y="0"/>
            <a:ext cx="11277600" cy="5943600"/>
            <a:chOff x="0" y="0"/>
            <a:chExt cx="5328" cy="3744"/>
          </a:xfrm>
        </p:grpSpPr>
        <p:sp>
          <p:nvSpPr>
            <p:cNvPr id="3" name="Freeform 3">
              <a:extLst>
                <a:ext uri="{FF2B5EF4-FFF2-40B4-BE49-F238E27FC236}">
                  <a16:creationId xmlns:a16="http://schemas.microsoft.com/office/drawing/2014/main" id="{6D81A745-8134-0A5B-5339-BDAB2ECF6A99}"/>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eaLnBrk="1" hangingPunct="1">
                <a:defRPr/>
              </a:pPr>
              <a:endParaRPr lang="en-US" sz="1800"/>
            </a:p>
          </p:txBody>
        </p:sp>
        <p:sp>
          <p:nvSpPr>
            <p:cNvPr id="4" name="Freeform 4">
              <a:extLst>
                <a:ext uri="{FF2B5EF4-FFF2-40B4-BE49-F238E27FC236}">
                  <a16:creationId xmlns:a16="http://schemas.microsoft.com/office/drawing/2014/main" id="{EF279D4F-D78F-71F5-BEC1-DA4F8A377F7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5" name="Date Placeholder 6">
            <a:extLst>
              <a:ext uri="{FF2B5EF4-FFF2-40B4-BE49-F238E27FC236}">
                <a16:creationId xmlns:a16="http://schemas.microsoft.com/office/drawing/2014/main" id="{A7FFFB44-1C0C-795B-0A20-46F5BBE104F3}"/>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18351688-3E57-371F-A0B9-A6318485587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BC109B8F-03D3-B570-7EE2-3582D480431E}"/>
              </a:ext>
            </a:extLst>
          </p:cNvPr>
          <p:cNvSpPr>
            <a:spLocks noGrp="1" noChangeArrowheads="1"/>
          </p:cNvSpPr>
          <p:nvPr>
            <p:ph type="sldNum" sz="quarter" idx="12"/>
          </p:nvPr>
        </p:nvSpPr>
        <p:spPr/>
        <p:txBody>
          <a:bodyPr/>
          <a:lstStyle>
            <a:lvl1pPr>
              <a:defRPr/>
            </a:lvl1pPr>
          </a:lstStyle>
          <a:p>
            <a:pPr>
              <a:defRPr/>
            </a:pPr>
            <a:fld id="{79A3C5E6-AA9F-45D2-BAE3-3A770A0EDFED}" type="slidenum">
              <a:rPr lang="en-US" altLang="en-US"/>
              <a:pPr>
                <a:defRPr/>
              </a:pPr>
              <a:t>‹#›</a:t>
            </a:fld>
            <a:endParaRPr lang="en-US" altLang="en-US"/>
          </a:p>
        </p:txBody>
      </p:sp>
    </p:spTree>
    <p:extLst>
      <p:ext uri="{BB962C8B-B14F-4D97-AF65-F5344CB8AC3E}">
        <p14:creationId xmlns:p14="http://schemas.microsoft.com/office/powerpoint/2010/main" val="7355755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D200B93-497C-F56A-1EEB-E1F2510A41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E3A87086-1FCC-3AE0-3F22-AD3E3AA82E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851ECBF3-26A9-3102-CBF7-F9CE47435023}"/>
              </a:ext>
            </a:extLst>
          </p:cNvPr>
          <p:cNvSpPr>
            <a:spLocks noGrp="1" noChangeArrowheads="1"/>
          </p:cNvSpPr>
          <p:nvPr>
            <p:ph type="sldNum" sz="quarter" idx="12"/>
          </p:nvPr>
        </p:nvSpPr>
        <p:spPr>
          <a:ln/>
        </p:spPr>
        <p:txBody>
          <a:bodyPr/>
          <a:lstStyle>
            <a:lvl1pPr>
              <a:defRPr/>
            </a:lvl1pPr>
          </a:lstStyle>
          <a:p>
            <a:pPr>
              <a:defRPr/>
            </a:pPr>
            <a:fld id="{92AE4709-03A1-43F8-A5DA-FC3D4D042C3C}" type="slidenum">
              <a:rPr lang="en-US" altLang="en-US"/>
              <a:pPr>
                <a:defRPr/>
              </a:pPr>
              <a:t>‹#›</a:t>
            </a:fld>
            <a:endParaRPr lang="en-US" altLang="en-US"/>
          </a:p>
        </p:txBody>
      </p:sp>
    </p:spTree>
    <p:extLst>
      <p:ext uri="{BB962C8B-B14F-4D97-AF65-F5344CB8AC3E}">
        <p14:creationId xmlns:p14="http://schemas.microsoft.com/office/powerpoint/2010/main" val="2449729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514D0622-1A92-D8EB-9860-7F997A8CDA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7E51EA8D-E8DD-7DBA-5341-6A1F084C5D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26006B5-3A8B-420C-BE76-6FDACADF4AA8}"/>
              </a:ext>
            </a:extLst>
          </p:cNvPr>
          <p:cNvSpPr>
            <a:spLocks noGrp="1" noChangeArrowheads="1"/>
          </p:cNvSpPr>
          <p:nvPr>
            <p:ph type="sldNum" sz="quarter" idx="12"/>
          </p:nvPr>
        </p:nvSpPr>
        <p:spPr>
          <a:ln/>
        </p:spPr>
        <p:txBody>
          <a:bodyPr/>
          <a:lstStyle>
            <a:lvl1pPr>
              <a:defRPr/>
            </a:lvl1pPr>
          </a:lstStyle>
          <a:p>
            <a:pPr>
              <a:defRPr/>
            </a:pPr>
            <a:fld id="{A044F90A-617D-4DD9-B0C5-6A1022D816E4}" type="slidenum">
              <a:rPr lang="en-US" altLang="en-US"/>
              <a:pPr>
                <a:defRPr/>
              </a:pPr>
              <a:t>‹#›</a:t>
            </a:fld>
            <a:endParaRPr lang="en-US" altLang="en-US"/>
          </a:p>
        </p:txBody>
      </p:sp>
    </p:spTree>
    <p:extLst>
      <p:ext uri="{BB962C8B-B14F-4D97-AF65-F5344CB8AC3E}">
        <p14:creationId xmlns:p14="http://schemas.microsoft.com/office/powerpoint/2010/main" val="1999468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31404F80-E841-DCB1-EC5E-8B483FE61F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12A0CA5B-D38C-5E26-A57A-A2E8FE838A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F648E57-BEA3-4DEE-3FB9-E25EAFFA5C10}"/>
              </a:ext>
            </a:extLst>
          </p:cNvPr>
          <p:cNvSpPr>
            <a:spLocks noGrp="1" noChangeArrowheads="1"/>
          </p:cNvSpPr>
          <p:nvPr>
            <p:ph type="sldNum" sz="quarter" idx="12"/>
          </p:nvPr>
        </p:nvSpPr>
        <p:spPr>
          <a:ln/>
        </p:spPr>
        <p:txBody>
          <a:bodyPr/>
          <a:lstStyle>
            <a:lvl1pPr>
              <a:defRPr/>
            </a:lvl1pPr>
          </a:lstStyle>
          <a:p>
            <a:pPr>
              <a:defRPr/>
            </a:pPr>
            <a:fld id="{630A10ED-E92A-432F-B60A-A20819152024}" type="slidenum">
              <a:rPr lang="en-US" altLang="en-US"/>
              <a:pPr>
                <a:defRPr/>
              </a:pPr>
              <a:t>‹#›</a:t>
            </a:fld>
            <a:endParaRPr lang="en-US" altLang="en-US"/>
          </a:p>
        </p:txBody>
      </p:sp>
    </p:spTree>
    <p:extLst>
      <p:ext uri="{BB962C8B-B14F-4D97-AF65-F5344CB8AC3E}">
        <p14:creationId xmlns:p14="http://schemas.microsoft.com/office/powerpoint/2010/main" val="33903245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9A714FF6-3531-B43A-3D22-61589E1562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17D8F081-8001-1822-CEBF-0913DE866E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43F81C03-28D3-8BEE-D75C-264CD0EE8E5B}"/>
              </a:ext>
            </a:extLst>
          </p:cNvPr>
          <p:cNvSpPr>
            <a:spLocks noGrp="1" noChangeArrowheads="1"/>
          </p:cNvSpPr>
          <p:nvPr>
            <p:ph type="sldNum" sz="quarter" idx="12"/>
          </p:nvPr>
        </p:nvSpPr>
        <p:spPr>
          <a:ln/>
        </p:spPr>
        <p:txBody>
          <a:bodyPr/>
          <a:lstStyle>
            <a:lvl1pPr>
              <a:defRPr/>
            </a:lvl1pPr>
          </a:lstStyle>
          <a:p>
            <a:pPr>
              <a:defRPr/>
            </a:pPr>
            <a:fld id="{8B8BD8EC-8EAA-467C-9885-2092E3899BFD}" type="slidenum">
              <a:rPr lang="en-US" altLang="en-US"/>
              <a:pPr>
                <a:defRPr/>
              </a:pPr>
              <a:t>‹#›</a:t>
            </a:fld>
            <a:endParaRPr lang="en-US" altLang="en-US"/>
          </a:p>
        </p:txBody>
      </p:sp>
    </p:spTree>
    <p:extLst>
      <p:ext uri="{BB962C8B-B14F-4D97-AF65-F5344CB8AC3E}">
        <p14:creationId xmlns:p14="http://schemas.microsoft.com/office/powerpoint/2010/main" val="12347019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251782A2-8885-39BF-BE35-62DB0B958F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80644650-9F85-87C9-C6B2-61C450BA6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BF99EB59-165A-B6E0-9982-5CB3C9F31B47}"/>
              </a:ext>
            </a:extLst>
          </p:cNvPr>
          <p:cNvSpPr>
            <a:spLocks noGrp="1" noChangeArrowheads="1"/>
          </p:cNvSpPr>
          <p:nvPr>
            <p:ph type="sldNum" sz="quarter" idx="12"/>
          </p:nvPr>
        </p:nvSpPr>
        <p:spPr>
          <a:ln/>
        </p:spPr>
        <p:txBody>
          <a:bodyPr/>
          <a:lstStyle>
            <a:lvl1pPr>
              <a:defRPr/>
            </a:lvl1pPr>
          </a:lstStyle>
          <a:p>
            <a:pPr>
              <a:defRPr/>
            </a:pPr>
            <a:fld id="{BCAC0EEB-7E2D-4560-B620-E942EC074C59}" type="slidenum">
              <a:rPr lang="en-US" altLang="en-US"/>
              <a:pPr>
                <a:defRPr/>
              </a:pPr>
              <a:t>‹#›</a:t>
            </a:fld>
            <a:endParaRPr lang="en-US" altLang="en-US"/>
          </a:p>
        </p:txBody>
      </p:sp>
    </p:spTree>
    <p:extLst>
      <p:ext uri="{BB962C8B-B14F-4D97-AF65-F5344CB8AC3E}">
        <p14:creationId xmlns:p14="http://schemas.microsoft.com/office/powerpoint/2010/main" val="2962530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0689AE8-FA5B-46C4-AACC-14006B8367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E21F4653-965C-3A6A-83AC-286F8F61C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31BB659F-0904-40D0-86A4-C04B94A3D27F}"/>
              </a:ext>
            </a:extLst>
          </p:cNvPr>
          <p:cNvSpPr>
            <a:spLocks noGrp="1" noChangeArrowheads="1"/>
          </p:cNvSpPr>
          <p:nvPr>
            <p:ph type="sldNum" sz="quarter" idx="12"/>
          </p:nvPr>
        </p:nvSpPr>
        <p:spPr>
          <a:ln/>
        </p:spPr>
        <p:txBody>
          <a:bodyPr/>
          <a:lstStyle>
            <a:lvl1pPr>
              <a:defRPr/>
            </a:lvl1pPr>
          </a:lstStyle>
          <a:p>
            <a:pPr>
              <a:defRPr/>
            </a:pPr>
            <a:fld id="{30D6ADBE-EEE1-4D45-A5B6-77DDA522E20B}" type="slidenum">
              <a:rPr lang="en-US" altLang="en-US"/>
              <a:pPr>
                <a:defRPr/>
              </a:pPr>
              <a:t>‹#›</a:t>
            </a:fld>
            <a:endParaRPr lang="en-US" altLang="en-US"/>
          </a:p>
        </p:txBody>
      </p:sp>
    </p:spTree>
    <p:extLst>
      <p:ext uri="{BB962C8B-B14F-4D97-AF65-F5344CB8AC3E}">
        <p14:creationId xmlns:p14="http://schemas.microsoft.com/office/powerpoint/2010/main" val="2007420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1ED26753-E28F-A0BE-C7C8-4D3DFD038A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021B08E-4A95-3457-D3A5-6CBABCCA1D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2496AA66-633F-7C09-C8B5-DD993E0728B0}"/>
              </a:ext>
            </a:extLst>
          </p:cNvPr>
          <p:cNvSpPr>
            <a:spLocks noGrp="1" noChangeArrowheads="1"/>
          </p:cNvSpPr>
          <p:nvPr>
            <p:ph type="sldNum" sz="quarter" idx="12"/>
          </p:nvPr>
        </p:nvSpPr>
        <p:spPr>
          <a:ln/>
        </p:spPr>
        <p:txBody>
          <a:bodyPr/>
          <a:lstStyle>
            <a:lvl1pPr>
              <a:defRPr/>
            </a:lvl1pPr>
          </a:lstStyle>
          <a:p>
            <a:pPr>
              <a:defRPr/>
            </a:pPr>
            <a:fld id="{DDB8F67F-574B-4A7A-8E5C-03DA1F9222B3}" type="slidenum">
              <a:rPr lang="en-US" altLang="en-US"/>
              <a:pPr>
                <a:defRPr/>
              </a:pPr>
              <a:t>‹#›</a:t>
            </a:fld>
            <a:endParaRPr lang="en-US" altLang="en-US"/>
          </a:p>
        </p:txBody>
      </p:sp>
    </p:spTree>
    <p:extLst>
      <p:ext uri="{BB962C8B-B14F-4D97-AF65-F5344CB8AC3E}">
        <p14:creationId xmlns:p14="http://schemas.microsoft.com/office/powerpoint/2010/main" val="302416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6731DDA8-50C9-48D5-2509-662A2679B2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BF4C8F3F-8A63-5CEC-43A8-FBD54DA47E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AF51690-6090-1E2F-AFFD-AC42426D16CB}"/>
              </a:ext>
            </a:extLst>
          </p:cNvPr>
          <p:cNvSpPr>
            <a:spLocks noGrp="1" noChangeArrowheads="1"/>
          </p:cNvSpPr>
          <p:nvPr>
            <p:ph type="sldNum" sz="quarter" idx="12"/>
          </p:nvPr>
        </p:nvSpPr>
        <p:spPr>
          <a:ln/>
        </p:spPr>
        <p:txBody>
          <a:bodyPr/>
          <a:lstStyle>
            <a:lvl1pPr>
              <a:defRPr/>
            </a:lvl1pPr>
          </a:lstStyle>
          <a:p>
            <a:pPr>
              <a:defRPr/>
            </a:pPr>
            <a:fld id="{9BADFE31-30D2-4276-B49F-4AF2DF651D79}" type="slidenum">
              <a:rPr lang="en-US" altLang="en-US"/>
              <a:pPr>
                <a:defRPr/>
              </a:pPr>
              <a:t>‹#›</a:t>
            </a:fld>
            <a:endParaRPr lang="en-US" altLang="en-US"/>
          </a:p>
        </p:txBody>
      </p:sp>
    </p:spTree>
    <p:extLst>
      <p:ext uri="{BB962C8B-B14F-4D97-AF65-F5344CB8AC3E}">
        <p14:creationId xmlns:p14="http://schemas.microsoft.com/office/powerpoint/2010/main" val="559078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67E266F-398F-5F0A-DD06-39533DE640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7D998CDC-4E76-75ED-BCF2-7E5C62434E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30A2B653-E160-30E9-C4C3-81D596F5C1D9}"/>
              </a:ext>
            </a:extLst>
          </p:cNvPr>
          <p:cNvSpPr>
            <a:spLocks noGrp="1" noChangeArrowheads="1"/>
          </p:cNvSpPr>
          <p:nvPr>
            <p:ph type="sldNum" sz="quarter" idx="12"/>
          </p:nvPr>
        </p:nvSpPr>
        <p:spPr>
          <a:ln/>
        </p:spPr>
        <p:txBody>
          <a:bodyPr/>
          <a:lstStyle>
            <a:lvl1pPr>
              <a:defRPr/>
            </a:lvl1pPr>
          </a:lstStyle>
          <a:p>
            <a:pPr>
              <a:defRPr/>
            </a:pPr>
            <a:fld id="{AFDEB9D9-F03C-4A47-A7A5-03A9EC456374}" type="slidenum">
              <a:rPr lang="en-US" altLang="en-US"/>
              <a:pPr>
                <a:defRPr/>
              </a:pPr>
              <a:t>‹#›</a:t>
            </a:fld>
            <a:endParaRPr lang="en-US" altLang="en-US"/>
          </a:p>
        </p:txBody>
      </p:sp>
    </p:spTree>
    <p:extLst>
      <p:ext uri="{BB962C8B-B14F-4D97-AF65-F5344CB8AC3E}">
        <p14:creationId xmlns:p14="http://schemas.microsoft.com/office/powerpoint/2010/main" val="3032814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69D34A60-1710-94D0-82CD-4EEA22B3D7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53E185A-5C3C-6F91-1443-748C28D104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BFDAE7C7-461A-BB34-C618-2B2E40153395}"/>
              </a:ext>
            </a:extLst>
          </p:cNvPr>
          <p:cNvSpPr>
            <a:spLocks noGrp="1" noChangeArrowheads="1"/>
          </p:cNvSpPr>
          <p:nvPr>
            <p:ph type="sldNum" sz="quarter" idx="12"/>
          </p:nvPr>
        </p:nvSpPr>
        <p:spPr>
          <a:ln/>
        </p:spPr>
        <p:txBody>
          <a:bodyPr/>
          <a:lstStyle>
            <a:lvl1pPr>
              <a:defRPr/>
            </a:lvl1pPr>
          </a:lstStyle>
          <a:p>
            <a:pPr>
              <a:defRPr/>
            </a:pPr>
            <a:fld id="{5BC767AA-3A3F-42CA-A256-4A986DD73CEE}" type="slidenum">
              <a:rPr lang="en-US" altLang="en-US"/>
              <a:pPr>
                <a:defRPr/>
              </a:pPr>
              <a:t>‹#›</a:t>
            </a:fld>
            <a:endParaRPr lang="en-US" altLang="en-US"/>
          </a:p>
        </p:txBody>
      </p:sp>
    </p:spTree>
    <p:extLst>
      <p:ext uri="{BB962C8B-B14F-4D97-AF65-F5344CB8AC3E}">
        <p14:creationId xmlns:p14="http://schemas.microsoft.com/office/powerpoint/2010/main" val="4365543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66220339-4BAD-9EA1-C419-DCF0B1B79B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A328E69-EB20-3475-8BD1-FB675FDC17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883CA56-4DC6-C935-BEC3-F7C60F7A7AD9}"/>
              </a:ext>
            </a:extLst>
          </p:cNvPr>
          <p:cNvSpPr>
            <a:spLocks noGrp="1" noChangeArrowheads="1"/>
          </p:cNvSpPr>
          <p:nvPr>
            <p:ph type="sldNum" sz="quarter" idx="12"/>
          </p:nvPr>
        </p:nvSpPr>
        <p:spPr>
          <a:ln/>
        </p:spPr>
        <p:txBody>
          <a:bodyPr/>
          <a:lstStyle>
            <a:lvl1pPr>
              <a:defRPr/>
            </a:lvl1pPr>
          </a:lstStyle>
          <a:p>
            <a:pPr>
              <a:defRPr/>
            </a:pPr>
            <a:fld id="{9023E4A9-BA38-45A5-A427-548D8C10B0C0}" type="slidenum">
              <a:rPr lang="en-US" altLang="en-US"/>
              <a:pPr>
                <a:defRPr/>
              </a:pPr>
              <a:t>‹#›</a:t>
            </a:fld>
            <a:endParaRPr lang="en-US" altLang="en-US"/>
          </a:p>
        </p:txBody>
      </p:sp>
    </p:spTree>
    <p:extLst>
      <p:ext uri="{BB962C8B-B14F-4D97-AF65-F5344CB8AC3E}">
        <p14:creationId xmlns:p14="http://schemas.microsoft.com/office/powerpoint/2010/main" val="3778510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99994D29-54DB-6CEC-F49A-2A0605DA36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B4511F3E-B0F6-0F00-EF21-BC720B9580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CA7EB0B4-363C-BB80-71EC-19D5012F103C}"/>
              </a:ext>
            </a:extLst>
          </p:cNvPr>
          <p:cNvSpPr>
            <a:spLocks noGrp="1" noChangeArrowheads="1"/>
          </p:cNvSpPr>
          <p:nvPr>
            <p:ph type="sldNum" sz="quarter" idx="12"/>
          </p:nvPr>
        </p:nvSpPr>
        <p:spPr>
          <a:ln/>
        </p:spPr>
        <p:txBody>
          <a:bodyPr/>
          <a:lstStyle>
            <a:lvl1pPr>
              <a:defRPr/>
            </a:lvl1pPr>
          </a:lstStyle>
          <a:p>
            <a:pPr>
              <a:defRPr/>
            </a:pPr>
            <a:fld id="{70801EDB-05B2-47B7-A863-7014843DF418}" type="slidenum">
              <a:rPr lang="en-US" altLang="en-US"/>
              <a:pPr>
                <a:defRPr/>
              </a:pPr>
              <a:t>‹#›</a:t>
            </a:fld>
            <a:endParaRPr lang="en-US" altLang="en-US"/>
          </a:p>
        </p:txBody>
      </p:sp>
    </p:spTree>
    <p:extLst>
      <p:ext uri="{BB962C8B-B14F-4D97-AF65-F5344CB8AC3E}">
        <p14:creationId xmlns:p14="http://schemas.microsoft.com/office/powerpoint/2010/main" val="19595492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A8337371-B6C2-A186-C07C-B65E36C4D3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BCAAE7C-CA1A-98BB-4358-4D9DAD748E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2D0232B-D91C-1324-DB86-4C082F0C4458}"/>
              </a:ext>
            </a:extLst>
          </p:cNvPr>
          <p:cNvSpPr>
            <a:spLocks noGrp="1" noChangeArrowheads="1"/>
          </p:cNvSpPr>
          <p:nvPr>
            <p:ph type="sldNum" sz="quarter" idx="12"/>
          </p:nvPr>
        </p:nvSpPr>
        <p:spPr>
          <a:ln/>
        </p:spPr>
        <p:txBody>
          <a:bodyPr/>
          <a:lstStyle>
            <a:lvl1pPr>
              <a:defRPr/>
            </a:lvl1pPr>
          </a:lstStyle>
          <a:p>
            <a:pPr>
              <a:defRPr/>
            </a:pPr>
            <a:fld id="{3B68A41D-F153-4BE3-8394-FF6B537640FF}" type="slidenum">
              <a:rPr lang="en-US" altLang="en-US"/>
              <a:pPr>
                <a:defRPr/>
              </a:pPr>
              <a:t>‹#›</a:t>
            </a:fld>
            <a:endParaRPr lang="en-US" altLang="en-US"/>
          </a:p>
        </p:txBody>
      </p:sp>
    </p:spTree>
    <p:extLst>
      <p:ext uri="{BB962C8B-B14F-4D97-AF65-F5344CB8AC3E}">
        <p14:creationId xmlns:p14="http://schemas.microsoft.com/office/powerpoint/2010/main" val="28898976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89430217-B052-3164-5C76-7A5DA5F559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0480EBDA-41E8-8889-F219-E995212159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64BDCC6D-69E8-161E-D2EC-38931C9CD8A6}"/>
              </a:ext>
            </a:extLst>
          </p:cNvPr>
          <p:cNvSpPr>
            <a:spLocks noGrp="1" noChangeArrowheads="1"/>
          </p:cNvSpPr>
          <p:nvPr>
            <p:ph type="sldNum" sz="quarter" idx="12"/>
          </p:nvPr>
        </p:nvSpPr>
        <p:spPr>
          <a:ln/>
        </p:spPr>
        <p:txBody>
          <a:bodyPr/>
          <a:lstStyle>
            <a:lvl1pPr>
              <a:defRPr/>
            </a:lvl1pPr>
          </a:lstStyle>
          <a:p>
            <a:pPr>
              <a:defRPr/>
            </a:pPr>
            <a:fld id="{9291276E-4CE2-48D4-A244-646CC9B67AEA}" type="slidenum">
              <a:rPr lang="en-US" altLang="en-US"/>
              <a:pPr>
                <a:defRPr/>
              </a:pPr>
              <a:t>‹#›</a:t>
            </a:fld>
            <a:endParaRPr lang="en-US" altLang="en-US"/>
          </a:p>
        </p:txBody>
      </p:sp>
    </p:spTree>
    <p:extLst>
      <p:ext uri="{BB962C8B-B14F-4D97-AF65-F5344CB8AC3E}">
        <p14:creationId xmlns:p14="http://schemas.microsoft.com/office/powerpoint/2010/main" val="3411569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6A116A9C-D262-678C-E9C1-A0CB889A5E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A0205D2-1C88-2F03-7C4C-6494F511D0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34E7ECC8-2E8C-B07E-85CE-FBC4D7BEBCEE}"/>
              </a:ext>
            </a:extLst>
          </p:cNvPr>
          <p:cNvSpPr>
            <a:spLocks noGrp="1" noChangeArrowheads="1"/>
          </p:cNvSpPr>
          <p:nvPr>
            <p:ph type="sldNum" sz="quarter" idx="12"/>
          </p:nvPr>
        </p:nvSpPr>
        <p:spPr>
          <a:ln/>
        </p:spPr>
        <p:txBody>
          <a:bodyPr/>
          <a:lstStyle>
            <a:lvl1pPr>
              <a:defRPr/>
            </a:lvl1pPr>
          </a:lstStyle>
          <a:p>
            <a:pPr>
              <a:defRPr/>
            </a:pPr>
            <a:fld id="{52AB6FD2-4272-490A-98A4-22A08BE37B16}" type="slidenum">
              <a:rPr lang="en-US" altLang="en-US"/>
              <a:pPr>
                <a:defRPr/>
              </a:pPr>
              <a:t>‹#›</a:t>
            </a:fld>
            <a:endParaRPr lang="en-US" altLang="en-US"/>
          </a:p>
        </p:txBody>
      </p:sp>
    </p:spTree>
    <p:extLst>
      <p:ext uri="{BB962C8B-B14F-4D97-AF65-F5344CB8AC3E}">
        <p14:creationId xmlns:p14="http://schemas.microsoft.com/office/powerpoint/2010/main" val="11927046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9E00C8C-2F18-2A6C-C323-A5212F6B8234}"/>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0B6CD52-47D0-5D76-C0EB-F3B0A9BD5C7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1DBAFC2-538E-6E2C-18D0-284BCE2658F3}"/>
              </a:ext>
            </a:extLst>
          </p:cNvPr>
          <p:cNvSpPr>
            <a:spLocks noGrp="1" noChangeArrowheads="1"/>
          </p:cNvSpPr>
          <p:nvPr>
            <p:ph type="sldNum" sz="quarter" idx="12"/>
          </p:nvPr>
        </p:nvSpPr>
        <p:spPr/>
        <p:txBody>
          <a:bodyPr/>
          <a:lstStyle>
            <a:lvl1pPr>
              <a:defRPr/>
            </a:lvl1pPr>
          </a:lstStyle>
          <a:p>
            <a:pPr>
              <a:defRPr/>
            </a:pPr>
            <a:fld id="{B4F01549-54C1-4D21-9F6B-C8A9917DCE1C}" type="slidenum">
              <a:rPr lang="en-US" altLang="en-US"/>
              <a:pPr>
                <a:defRPr/>
              </a:pPr>
              <a:t>‹#›</a:t>
            </a:fld>
            <a:endParaRPr lang="en-US" altLang="en-US"/>
          </a:p>
        </p:txBody>
      </p:sp>
    </p:spTree>
    <p:extLst>
      <p:ext uri="{BB962C8B-B14F-4D97-AF65-F5344CB8AC3E}">
        <p14:creationId xmlns:p14="http://schemas.microsoft.com/office/powerpoint/2010/main" val="3302555034"/>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937DDA7-3E68-A383-F04E-7DD1363FDE63}"/>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46A92998-8403-2924-D91D-640886510F9A}"/>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C46C78ED-9A7F-A339-284B-A7BDA5B0CF87}"/>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EE6A2A61-ED15-E72E-5F78-93EB853ACA68}"/>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96DBE60F-AC2E-D1FC-3D96-2C3DBCF95C0F}"/>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79DDBE9D-1B6E-01C9-671D-C269CCD1E3DF}"/>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61104F82-9878-9D28-D97D-238873E93E89}"/>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6125D0EB-1EBA-C4C6-BE68-BEF295F56594}"/>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8568FA6B-98F6-D5AB-B550-7746CF4F3BB1}"/>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8EB8A275-DDA8-E42A-5079-FD77A0B3921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9AA99B92-2DF2-D904-BDEA-B701138FF637}"/>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03FD9D59-346C-49F8-94AD-CB6D2878C819}" type="slidenum">
              <a:rPr lang="en-US" altLang="en-US"/>
              <a:pPr>
                <a:defRPr/>
              </a:pPr>
              <a:t>‹#›</a:t>
            </a:fld>
            <a:endParaRPr lang="en-US" altLang="en-US"/>
          </a:p>
        </p:txBody>
      </p:sp>
    </p:spTree>
    <p:extLst>
      <p:ext uri="{BB962C8B-B14F-4D97-AF65-F5344CB8AC3E}">
        <p14:creationId xmlns:p14="http://schemas.microsoft.com/office/powerpoint/2010/main" val="668529907"/>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B4301C-75FD-581B-3F48-F75F0FC0D4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8BD69E9-AF10-6F25-C7F5-F303FECF3F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865EED-BE92-415E-9515-19CA284AD949}"/>
              </a:ext>
            </a:extLst>
          </p:cNvPr>
          <p:cNvSpPr>
            <a:spLocks noGrp="1" noChangeArrowheads="1"/>
          </p:cNvSpPr>
          <p:nvPr>
            <p:ph type="sldNum" sz="quarter" idx="12"/>
          </p:nvPr>
        </p:nvSpPr>
        <p:spPr>
          <a:ln/>
        </p:spPr>
        <p:txBody>
          <a:bodyPr/>
          <a:lstStyle>
            <a:lvl1pPr>
              <a:defRPr/>
            </a:lvl1pPr>
          </a:lstStyle>
          <a:p>
            <a:pPr>
              <a:defRPr/>
            </a:pPr>
            <a:fld id="{F744413D-E79B-4862-ABFA-145DC94F73CD}" type="slidenum">
              <a:rPr lang="en-US" altLang="en-US"/>
              <a:pPr>
                <a:defRPr/>
              </a:pPr>
              <a:t>‹#›</a:t>
            </a:fld>
            <a:endParaRPr lang="en-US" altLang="en-US"/>
          </a:p>
        </p:txBody>
      </p:sp>
    </p:spTree>
    <p:extLst>
      <p:ext uri="{BB962C8B-B14F-4D97-AF65-F5344CB8AC3E}">
        <p14:creationId xmlns:p14="http://schemas.microsoft.com/office/powerpoint/2010/main" val="3472509796"/>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9234784-72B2-93A9-600E-F5ACCAA80F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9D9595-723E-51D0-90D9-3D9DA3B870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8D1FA93-7A79-CEE5-B8CC-760C6CA84A89}"/>
              </a:ext>
            </a:extLst>
          </p:cNvPr>
          <p:cNvSpPr>
            <a:spLocks noGrp="1" noChangeArrowheads="1"/>
          </p:cNvSpPr>
          <p:nvPr>
            <p:ph type="sldNum" sz="quarter" idx="12"/>
          </p:nvPr>
        </p:nvSpPr>
        <p:spPr>
          <a:ln/>
        </p:spPr>
        <p:txBody>
          <a:bodyPr/>
          <a:lstStyle>
            <a:lvl1pPr>
              <a:defRPr/>
            </a:lvl1pPr>
          </a:lstStyle>
          <a:p>
            <a:pPr>
              <a:defRPr/>
            </a:pPr>
            <a:fld id="{73A64722-8054-4ABE-8F26-CB5BB95526DA}" type="slidenum">
              <a:rPr lang="en-US" altLang="en-US"/>
              <a:pPr>
                <a:defRPr/>
              </a:pPr>
              <a:t>‹#›</a:t>
            </a:fld>
            <a:endParaRPr lang="en-US" altLang="en-US"/>
          </a:p>
        </p:txBody>
      </p:sp>
    </p:spTree>
    <p:extLst>
      <p:ext uri="{BB962C8B-B14F-4D97-AF65-F5344CB8AC3E}">
        <p14:creationId xmlns:p14="http://schemas.microsoft.com/office/powerpoint/2010/main" val="394036487"/>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1CB136-6F0E-93F3-0AF8-E4057AD4D6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7D0D31D-377D-C00E-93A6-981F765E35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66E0846-54AF-676B-C3CD-43F874A40DDA}"/>
              </a:ext>
            </a:extLst>
          </p:cNvPr>
          <p:cNvSpPr>
            <a:spLocks noGrp="1" noChangeArrowheads="1"/>
          </p:cNvSpPr>
          <p:nvPr>
            <p:ph type="sldNum" sz="quarter" idx="12"/>
          </p:nvPr>
        </p:nvSpPr>
        <p:spPr>
          <a:ln/>
        </p:spPr>
        <p:txBody>
          <a:bodyPr/>
          <a:lstStyle>
            <a:lvl1pPr>
              <a:defRPr/>
            </a:lvl1pPr>
          </a:lstStyle>
          <a:p>
            <a:pPr>
              <a:defRPr/>
            </a:pPr>
            <a:fld id="{620CF3C9-526C-4B55-8989-5D7DD59D64A7}" type="slidenum">
              <a:rPr lang="en-US" altLang="en-US"/>
              <a:pPr>
                <a:defRPr/>
              </a:pPr>
              <a:t>‹#›</a:t>
            </a:fld>
            <a:endParaRPr lang="en-US" altLang="en-US"/>
          </a:p>
        </p:txBody>
      </p:sp>
    </p:spTree>
    <p:extLst>
      <p:ext uri="{BB962C8B-B14F-4D97-AF65-F5344CB8AC3E}">
        <p14:creationId xmlns:p14="http://schemas.microsoft.com/office/powerpoint/2010/main" val="813550393"/>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A7EB84-762C-AABF-FBB4-E423FBD7D6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6A3D03A-4639-D0A7-643F-7CEB81C42A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A0A7C6E-7688-50EF-D004-5380B93F9A9B}"/>
              </a:ext>
            </a:extLst>
          </p:cNvPr>
          <p:cNvSpPr>
            <a:spLocks noGrp="1" noChangeArrowheads="1"/>
          </p:cNvSpPr>
          <p:nvPr>
            <p:ph type="sldNum" sz="quarter" idx="12"/>
          </p:nvPr>
        </p:nvSpPr>
        <p:spPr>
          <a:ln/>
        </p:spPr>
        <p:txBody>
          <a:bodyPr/>
          <a:lstStyle>
            <a:lvl1pPr>
              <a:defRPr/>
            </a:lvl1pPr>
          </a:lstStyle>
          <a:p>
            <a:pPr>
              <a:defRPr/>
            </a:pPr>
            <a:fld id="{8B9AC1D5-8362-43DE-A6B6-4E70C8E85158}" type="slidenum">
              <a:rPr lang="en-US" altLang="en-US"/>
              <a:pPr>
                <a:defRPr/>
              </a:pPr>
              <a:t>‹#›</a:t>
            </a:fld>
            <a:endParaRPr lang="en-US" altLang="en-US"/>
          </a:p>
        </p:txBody>
      </p:sp>
    </p:spTree>
    <p:extLst>
      <p:ext uri="{BB962C8B-B14F-4D97-AF65-F5344CB8AC3E}">
        <p14:creationId xmlns:p14="http://schemas.microsoft.com/office/powerpoint/2010/main" val="552355743"/>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0DBEE2-63DE-16DC-2971-409C462760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23E2109-1F69-533D-DF88-C3C6E0E340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B03D538-FA2F-F2D6-022D-7DC134882963}"/>
              </a:ext>
            </a:extLst>
          </p:cNvPr>
          <p:cNvSpPr>
            <a:spLocks noGrp="1" noChangeArrowheads="1"/>
          </p:cNvSpPr>
          <p:nvPr>
            <p:ph type="sldNum" sz="quarter" idx="12"/>
          </p:nvPr>
        </p:nvSpPr>
        <p:spPr>
          <a:ln/>
        </p:spPr>
        <p:txBody>
          <a:bodyPr/>
          <a:lstStyle>
            <a:lvl1pPr>
              <a:defRPr/>
            </a:lvl1pPr>
          </a:lstStyle>
          <a:p>
            <a:pPr>
              <a:defRPr/>
            </a:pPr>
            <a:fld id="{60D44CD5-2541-4A18-B477-F2BF11E0152C}" type="slidenum">
              <a:rPr lang="en-US" altLang="en-US"/>
              <a:pPr>
                <a:defRPr/>
              </a:pPr>
              <a:t>‹#›</a:t>
            </a:fld>
            <a:endParaRPr lang="en-US" altLang="en-US"/>
          </a:p>
        </p:txBody>
      </p:sp>
    </p:spTree>
    <p:extLst>
      <p:ext uri="{BB962C8B-B14F-4D97-AF65-F5344CB8AC3E}">
        <p14:creationId xmlns:p14="http://schemas.microsoft.com/office/powerpoint/2010/main" val="1493749902"/>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503083-84B8-57D2-45D9-5F41611D3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BB8B3F4-D1DE-CE9D-D3E2-E2CCC25B53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714E0C4-6F80-8041-CA7C-FEC95C5ED2B8}"/>
              </a:ext>
            </a:extLst>
          </p:cNvPr>
          <p:cNvSpPr>
            <a:spLocks noGrp="1" noChangeArrowheads="1"/>
          </p:cNvSpPr>
          <p:nvPr>
            <p:ph type="sldNum" sz="quarter" idx="12"/>
          </p:nvPr>
        </p:nvSpPr>
        <p:spPr>
          <a:ln/>
        </p:spPr>
        <p:txBody>
          <a:bodyPr/>
          <a:lstStyle>
            <a:lvl1pPr>
              <a:defRPr/>
            </a:lvl1pPr>
          </a:lstStyle>
          <a:p>
            <a:pPr>
              <a:defRPr/>
            </a:pPr>
            <a:fld id="{3648A36E-6D98-4F2B-A47E-215FD01B29DC}" type="slidenum">
              <a:rPr lang="en-US" altLang="en-US"/>
              <a:pPr>
                <a:defRPr/>
              </a:pPr>
              <a:t>‹#›</a:t>
            </a:fld>
            <a:endParaRPr lang="en-US" altLang="en-US"/>
          </a:p>
        </p:txBody>
      </p:sp>
    </p:spTree>
    <p:extLst>
      <p:ext uri="{BB962C8B-B14F-4D97-AF65-F5344CB8AC3E}">
        <p14:creationId xmlns:p14="http://schemas.microsoft.com/office/powerpoint/2010/main" val="3722680197"/>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0A609B0-E819-154C-1A31-CA926B987F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82EE3F-49BC-F8A5-2BDF-728A0DF2F9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CF9EA62-E7DE-C068-1959-6B85E0844E91}"/>
              </a:ext>
            </a:extLst>
          </p:cNvPr>
          <p:cNvSpPr>
            <a:spLocks noGrp="1" noChangeArrowheads="1"/>
          </p:cNvSpPr>
          <p:nvPr>
            <p:ph type="sldNum" sz="quarter" idx="12"/>
          </p:nvPr>
        </p:nvSpPr>
        <p:spPr>
          <a:ln/>
        </p:spPr>
        <p:txBody>
          <a:bodyPr/>
          <a:lstStyle>
            <a:lvl1pPr>
              <a:defRPr/>
            </a:lvl1pPr>
          </a:lstStyle>
          <a:p>
            <a:pPr>
              <a:defRPr/>
            </a:pPr>
            <a:fld id="{0325EC08-2BBF-477C-85E3-D30B13F22692}" type="slidenum">
              <a:rPr lang="en-US" altLang="en-US"/>
              <a:pPr>
                <a:defRPr/>
              </a:pPr>
              <a:t>‹#›</a:t>
            </a:fld>
            <a:endParaRPr lang="en-US" altLang="en-US"/>
          </a:p>
        </p:txBody>
      </p:sp>
    </p:spTree>
    <p:extLst>
      <p:ext uri="{BB962C8B-B14F-4D97-AF65-F5344CB8AC3E}">
        <p14:creationId xmlns:p14="http://schemas.microsoft.com/office/powerpoint/2010/main" val="2526444439"/>
      </p:ext>
    </p:extLst>
  </p:cSld>
  <p:clrMapOvr>
    <a:masterClrMapping/>
  </p:clrMapOvr>
  <p:transition spd="med">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8E29F0F-1A8B-A000-9BE4-F4850378E0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99FB01D-7F9C-D6DF-BE2A-7A387E6D04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A252529-5073-688D-F5D5-2DE0484CDDE1}"/>
              </a:ext>
            </a:extLst>
          </p:cNvPr>
          <p:cNvSpPr>
            <a:spLocks noGrp="1" noChangeArrowheads="1"/>
          </p:cNvSpPr>
          <p:nvPr>
            <p:ph type="sldNum" sz="quarter" idx="12"/>
          </p:nvPr>
        </p:nvSpPr>
        <p:spPr>
          <a:ln/>
        </p:spPr>
        <p:txBody>
          <a:bodyPr/>
          <a:lstStyle>
            <a:lvl1pPr>
              <a:defRPr/>
            </a:lvl1pPr>
          </a:lstStyle>
          <a:p>
            <a:pPr>
              <a:defRPr/>
            </a:pPr>
            <a:fld id="{6801A2EE-6B18-4E9F-9CDE-6FE7A03CDF30}" type="slidenum">
              <a:rPr lang="en-US" altLang="en-US"/>
              <a:pPr>
                <a:defRPr/>
              </a:pPr>
              <a:t>‹#›</a:t>
            </a:fld>
            <a:endParaRPr lang="en-US" altLang="en-US"/>
          </a:p>
        </p:txBody>
      </p:sp>
    </p:spTree>
    <p:extLst>
      <p:ext uri="{BB962C8B-B14F-4D97-AF65-F5344CB8AC3E}">
        <p14:creationId xmlns:p14="http://schemas.microsoft.com/office/powerpoint/2010/main" val="1767709733"/>
      </p:ext>
    </p:extLst>
  </p:cSld>
  <p:clrMapOvr>
    <a:masterClrMapping/>
  </p:clrMapOvr>
  <p:transition spd="med">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029449-E012-CD13-A50D-55A1C9544B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D0E72F4-2E07-6575-130C-3251D55A0B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A290893-8A8B-7ABA-6CA6-685F6C02895F}"/>
              </a:ext>
            </a:extLst>
          </p:cNvPr>
          <p:cNvSpPr>
            <a:spLocks noGrp="1" noChangeArrowheads="1"/>
          </p:cNvSpPr>
          <p:nvPr>
            <p:ph type="sldNum" sz="quarter" idx="12"/>
          </p:nvPr>
        </p:nvSpPr>
        <p:spPr>
          <a:ln/>
        </p:spPr>
        <p:txBody>
          <a:bodyPr/>
          <a:lstStyle>
            <a:lvl1pPr>
              <a:defRPr/>
            </a:lvl1pPr>
          </a:lstStyle>
          <a:p>
            <a:pPr>
              <a:defRPr/>
            </a:pPr>
            <a:fld id="{021D99EF-48D4-48A3-A336-AAB2A01F48A5}" type="slidenum">
              <a:rPr lang="en-US" altLang="en-US"/>
              <a:pPr>
                <a:defRPr/>
              </a:pPr>
              <a:t>‹#›</a:t>
            </a:fld>
            <a:endParaRPr lang="en-US" altLang="en-US"/>
          </a:p>
        </p:txBody>
      </p:sp>
    </p:spTree>
    <p:extLst>
      <p:ext uri="{BB962C8B-B14F-4D97-AF65-F5344CB8AC3E}">
        <p14:creationId xmlns:p14="http://schemas.microsoft.com/office/powerpoint/2010/main" val="2549806246"/>
      </p:ext>
    </p:extLst>
  </p:cSld>
  <p:clrMapOvr>
    <a:masterClrMapping/>
  </p:clrMapOvr>
  <p:transition spd="med">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118E85-8D86-ADA5-2DEA-3B668429CA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5A7489-B055-9A65-501E-F0A94C4832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E4B64F7-CC73-8356-1D43-75E55CD027AC}"/>
              </a:ext>
            </a:extLst>
          </p:cNvPr>
          <p:cNvSpPr>
            <a:spLocks noGrp="1" noChangeArrowheads="1"/>
          </p:cNvSpPr>
          <p:nvPr>
            <p:ph type="sldNum" sz="quarter" idx="12"/>
          </p:nvPr>
        </p:nvSpPr>
        <p:spPr>
          <a:ln/>
        </p:spPr>
        <p:txBody>
          <a:bodyPr/>
          <a:lstStyle>
            <a:lvl1pPr>
              <a:defRPr/>
            </a:lvl1pPr>
          </a:lstStyle>
          <a:p>
            <a:pPr>
              <a:defRPr/>
            </a:pPr>
            <a:fld id="{8D576927-2928-4E10-8C7F-981BE55AD7DC}" type="slidenum">
              <a:rPr lang="en-US" altLang="en-US"/>
              <a:pPr>
                <a:defRPr/>
              </a:pPr>
              <a:t>‹#›</a:t>
            </a:fld>
            <a:endParaRPr lang="en-US" altLang="en-US"/>
          </a:p>
        </p:txBody>
      </p:sp>
    </p:spTree>
    <p:extLst>
      <p:ext uri="{BB962C8B-B14F-4D97-AF65-F5344CB8AC3E}">
        <p14:creationId xmlns:p14="http://schemas.microsoft.com/office/powerpoint/2010/main" val="2168555074"/>
      </p:ext>
    </p:extLst>
  </p:cSld>
  <p:clrMapOvr>
    <a:masterClrMapping/>
  </p:clrMapOvr>
  <p:transition spd="med">
    <p:zoom dir="in"/>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E3C6AB2-2347-3821-40A6-AF7B2051AD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8BD358F-6BBD-B1BA-18F3-D43B64AA66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2CE5FF3-D34D-F2A9-B2EE-8C4CB1CAC71A}"/>
              </a:ext>
            </a:extLst>
          </p:cNvPr>
          <p:cNvSpPr>
            <a:spLocks noGrp="1" noChangeArrowheads="1"/>
          </p:cNvSpPr>
          <p:nvPr>
            <p:ph type="sldNum" sz="quarter" idx="12"/>
          </p:nvPr>
        </p:nvSpPr>
        <p:spPr>
          <a:ln/>
        </p:spPr>
        <p:txBody>
          <a:bodyPr/>
          <a:lstStyle>
            <a:lvl1pPr>
              <a:defRPr/>
            </a:lvl1pPr>
          </a:lstStyle>
          <a:p>
            <a:pPr>
              <a:defRPr/>
            </a:pPr>
            <a:fld id="{6A8AB6FF-C4C7-4BF6-81EE-FE0C1169726D}" type="slidenum">
              <a:rPr lang="en-US" altLang="en-US"/>
              <a:pPr>
                <a:defRPr/>
              </a:pPr>
              <a:t>‹#›</a:t>
            </a:fld>
            <a:endParaRPr lang="en-US" altLang="en-US"/>
          </a:p>
        </p:txBody>
      </p:sp>
    </p:spTree>
    <p:extLst>
      <p:ext uri="{BB962C8B-B14F-4D97-AF65-F5344CB8AC3E}">
        <p14:creationId xmlns:p14="http://schemas.microsoft.com/office/powerpoint/2010/main" val="1951381088"/>
      </p:ext>
    </p:extLst>
  </p:cSld>
  <p:clrMapOvr>
    <a:masterClrMapping/>
  </p:clrMapOvr>
  <p:transition spd="med">
    <p:zoom dir="in"/>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8D6996-1323-E09A-B395-FC5B2334A3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A5DC83-8440-C7E1-7302-125AF0DEC7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B9FF3C2-0C13-7816-2CDC-E0419CB9C444}"/>
              </a:ext>
            </a:extLst>
          </p:cNvPr>
          <p:cNvSpPr>
            <a:spLocks noGrp="1" noChangeArrowheads="1"/>
          </p:cNvSpPr>
          <p:nvPr>
            <p:ph type="sldNum" sz="quarter" idx="12"/>
          </p:nvPr>
        </p:nvSpPr>
        <p:spPr>
          <a:ln/>
        </p:spPr>
        <p:txBody>
          <a:bodyPr/>
          <a:lstStyle>
            <a:lvl1pPr>
              <a:defRPr/>
            </a:lvl1pPr>
          </a:lstStyle>
          <a:p>
            <a:pPr>
              <a:defRPr/>
            </a:pPr>
            <a:fld id="{4D012A5A-93C2-4193-8F9B-EC7CB9C158DE}" type="slidenum">
              <a:rPr lang="en-US" altLang="en-US"/>
              <a:pPr>
                <a:defRPr/>
              </a:pPr>
              <a:t>‹#›</a:t>
            </a:fld>
            <a:endParaRPr lang="en-US" altLang="en-US"/>
          </a:p>
        </p:txBody>
      </p:sp>
    </p:spTree>
    <p:extLst>
      <p:ext uri="{BB962C8B-B14F-4D97-AF65-F5344CB8AC3E}">
        <p14:creationId xmlns:p14="http://schemas.microsoft.com/office/powerpoint/2010/main" val="3378425062"/>
      </p:ext>
    </p:extLst>
  </p:cSld>
  <p:clrMapOvr>
    <a:masterClrMapping/>
  </p:clrMapOvr>
  <p:transition spd="med">
    <p:zoom dir="in"/>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95EAA-2DF6-5C6B-20EB-86B5FD1E5A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F2E826F-D0FE-D88B-78A7-E9D853E7D4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5D801DD-3467-16F8-1025-18AE68E39D0B}"/>
              </a:ext>
            </a:extLst>
          </p:cNvPr>
          <p:cNvSpPr>
            <a:spLocks noGrp="1" noChangeArrowheads="1"/>
          </p:cNvSpPr>
          <p:nvPr>
            <p:ph type="sldNum" sz="quarter" idx="12"/>
          </p:nvPr>
        </p:nvSpPr>
        <p:spPr>
          <a:ln/>
        </p:spPr>
        <p:txBody>
          <a:bodyPr/>
          <a:lstStyle>
            <a:lvl1pPr>
              <a:defRPr/>
            </a:lvl1pPr>
          </a:lstStyle>
          <a:p>
            <a:pPr>
              <a:defRPr/>
            </a:pPr>
            <a:fld id="{F9406DF3-D0A6-408F-B7F9-EFC5D01990D4}" type="slidenum">
              <a:rPr lang="en-US" altLang="en-US"/>
              <a:pPr>
                <a:defRPr/>
              </a:pPr>
              <a:t>‹#›</a:t>
            </a:fld>
            <a:endParaRPr lang="en-US" altLang="en-US"/>
          </a:p>
        </p:txBody>
      </p:sp>
    </p:spTree>
    <p:extLst>
      <p:ext uri="{BB962C8B-B14F-4D97-AF65-F5344CB8AC3E}">
        <p14:creationId xmlns:p14="http://schemas.microsoft.com/office/powerpoint/2010/main" val="3467646552"/>
      </p:ext>
    </p:extLst>
  </p:cSld>
  <p:clrMapOvr>
    <a:masterClrMapping/>
  </p:clrMapOvr>
  <p:transition spd="med">
    <p:zoom dir="in"/>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AF78E3-000B-184D-4E2A-34BCBCDAC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3AD2458-2AF8-1C19-162F-7B06249875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7100150-6B76-7781-6318-5E895A5995FD}"/>
              </a:ext>
            </a:extLst>
          </p:cNvPr>
          <p:cNvSpPr>
            <a:spLocks noGrp="1" noChangeArrowheads="1"/>
          </p:cNvSpPr>
          <p:nvPr>
            <p:ph type="sldNum" sz="quarter" idx="12"/>
          </p:nvPr>
        </p:nvSpPr>
        <p:spPr>
          <a:ln/>
        </p:spPr>
        <p:txBody>
          <a:bodyPr/>
          <a:lstStyle>
            <a:lvl1pPr>
              <a:defRPr/>
            </a:lvl1pPr>
          </a:lstStyle>
          <a:p>
            <a:pPr>
              <a:defRPr/>
            </a:pPr>
            <a:fld id="{F98A70AA-7EC5-4185-9336-357F06E3C0A2}" type="slidenum">
              <a:rPr lang="en-US" altLang="en-US"/>
              <a:pPr>
                <a:defRPr/>
              </a:pPr>
              <a:t>‹#›</a:t>
            </a:fld>
            <a:endParaRPr lang="en-US" altLang="en-US"/>
          </a:p>
        </p:txBody>
      </p:sp>
    </p:spTree>
    <p:extLst>
      <p:ext uri="{BB962C8B-B14F-4D97-AF65-F5344CB8AC3E}">
        <p14:creationId xmlns:p14="http://schemas.microsoft.com/office/powerpoint/2010/main" val="1071756208"/>
      </p:ext>
    </p:extLst>
  </p:cSld>
  <p:clrMapOvr>
    <a:masterClrMapping/>
  </p:clrMapOvr>
  <p:transition spd="med">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47AC01A2-C451-A8EA-EC4C-429777DE59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E87B74F-975D-E146-E563-7382BDB63D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8A0AE4A-587A-958A-358D-C932E4A8A1BB}"/>
              </a:ext>
            </a:extLst>
          </p:cNvPr>
          <p:cNvSpPr>
            <a:spLocks noGrp="1" noChangeArrowheads="1"/>
          </p:cNvSpPr>
          <p:nvPr>
            <p:ph type="sldNum" sz="quarter" idx="12"/>
          </p:nvPr>
        </p:nvSpPr>
        <p:spPr>
          <a:ln/>
        </p:spPr>
        <p:txBody>
          <a:bodyPr/>
          <a:lstStyle>
            <a:lvl1pPr>
              <a:defRPr/>
            </a:lvl1pPr>
          </a:lstStyle>
          <a:p>
            <a:fld id="{AC1FB7D3-67EE-41F3-885F-5C5604F498D8}" type="slidenum">
              <a:rPr lang="en-US" altLang="en-US"/>
              <a:pPr/>
              <a:t>‹#›</a:t>
            </a:fld>
            <a:endParaRPr lang="en-US" altLang="en-US"/>
          </a:p>
        </p:txBody>
      </p:sp>
    </p:spTree>
    <p:extLst>
      <p:ext uri="{BB962C8B-B14F-4D97-AF65-F5344CB8AC3E}">
        <p14:creationId xmlns:p14="http://schemas.microsoft.com/office/powerpoint/2010/main" val="3246327830"/>
      </p:ext>
    </p:extLst>
  </p:cSld>
  <p:clrMapOvr>
    <a:masterClrMapping/>
  </p:clrMapOvr>
  <p:transition>
    <p:pull dir="d"/>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9231DC-C1BF-3DE8-79B6-C7BD0A8D08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7F12A07-8B94-9E60-A44C-6B78F42032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1E69BC0-84CD-2C9E-6399-CEBA184DBED5}"/>
              </a:ext>
            </a:extLst>
          </p:cNvPr>
          <p:cNvSpPr>
            <a:spLocks noGrp="1" noChangeArrowheads="1"/>
          </p:cNvSpPr>
          <p:nvPr>
            <p:ph type="sldNum" sz="quarter" idx="12"/>
          </p:nvPr>
        </p:nvSpPr>
        <p:spPr>
          <a:ln/>
        </p:spPr>
        <p:txBody>
          <a:bodyPr/>
          <a:lstStyle>
            <a:lvl1pPr>
              <a:defRPr/>
            </a:lvl1pPr>
          </a:lstStyle>
          <a:p>
            <a:pPr>
              <a:defRPr/>
            </a:pPr>
            <a:fld id="{D7648A09-2CDA-49F6-B12A-EFED982D91BE}" type="slidenum">
              <a:rPr lang="en-US" altLang="en-US"/>
              <a:pPr>
                <a:defRPr/>
              </a:pPr>
              <a:t>‹#›</a:t>
            </a:fld>
            <a:endParaRPr lang="en-US" altLang="en-US"/>
          </a:p>
        </p:txBody>
      </p:sp>
    </p:spTree>
    <p:extLst>
      <p:ext uri="{BB962C8B-B14F-4D97-AF65-F5344CB8AC3E}">
        <p14:creationId xmlns:p14="http://schemas.microsoft.com/office/powerpoint/2010/main" val="1237404833"/>
      </p:ext>
    </p:extLst>
  </p:cSld>
  <p:clrMapOvr>
    <a:masterClrMapping/>
  </p:clrMapOvr>
  <p:transition spd="med">
    <p:zoom dir="in"/>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4631587-7D77-F6F4-20AF-153A1C045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24F8445-E90E-388E-F1FC-F1FB95E111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01ABDC19-6234-ABB7-CDC3-9BB574C036FE}"/>
              </a:ext>
            </a:extLst>
          </p:cNvPr>
          <p:cNvSpPr>
            <a:spLocks noGrp="1" noChangeArrowheads="1"/>
          </p:cNvSpPr>
          <p:nvPr>
            <p:ph type="sldNum" sz="quarter" idx="12"/>
          </p:nvPr>
        </p:nvSpPr>
        <p:spPr>
          <a:ln/>
        </p:spPr>
        <p:txBody>
          <a:bodyPr/>
          <a:lstStyle>
            <a:lvl1pPr>
              <a:defRPr/>
            </a:lvl1pPr>
          </a:lstStyle>
          <a:p>
            <a:pPr>
              <a:defRPr/>
            </a:pPr>
            <a:fld id="{CAD5D996-2561-48C5-ABC0-578687EE2692}" type="slidenum">
              <a:rPr lang="en-US" altLang="en-US"/>
              <a:pPr>
                <a:defRPr/>
              </a:pPr>
              <a:t>‹#›</a:t>
            </a:fld>
            <a:endParaRPr lang="en-US" altLang="en-US"/>
          </a:p>
        </p:txBody>
      </p:sp>
    </p:spTree>
    <p:extLst>
      <p:ext uri="{BB962C8B-B14F-4D97-AF65-F5344CB8AC3E}">
        <p14:creationId xmlns:p14="http://schemas.microsoft.com/office/powerpoint/2010/main" val="1108036760"/>
      </p:ext>
    </p:extLst>
  </p:cSld>
  <p:clrMapOvr>
    <a:masterClrMapping/>
  </p:clrMapOvr>
  <p:transition spd="med">
    <p:zoom dir="in"/>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03BF7C-8376-3541-0A38-35BAAC32F4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7BB3C65-6B5C-E751-4FA2-FBD53E0EAE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574B734-C692-3AE0-1885-9D602FE7BFB2}"/>
              </a:ext>
            </a:extLst>
          </p:cNvPr>
          <p:cNvSpPr>
            <a:spLocks noGrp="1" noChangeArrowheads="1"/>
          </p:cNvSpPr>
          <p:nvPr>
            <p:ph type="sldNum" sz="quarter" idx="12"/>
          </p:nvPr>
        </p:nvSpPr>
        <p:spPr>
          <a:ln/>
        </p:spPr>
        <p:txBody>
          <a:bodyPr/>
          <a:lstStyle>
            <a:lvl1pPr>
              <a:defRPr/>
            </a:lvl1pPr>
          </a:lstStyle>
          <a:p>
            <a:pPr>
              <a:defRPr/>
            </a:pPr>
            <a:fld id="{E083E47C-FF21-4C90-8673-663C3614ABAC}" type="slidenum">
              <a:rPr lang="en-US" altLang="en-US"/>
              <a:pPr>
                <a:defRPr/>
              </a:pPr>
              <a:t>‹#›</a:t>
            </a:fld>
            <a:endParaRPr lang="en-US" altLang="en-US"/>
          </a:p>
        </p:txBody>
      </p:sp>
    </p:spTree>
    <p:extLst>
      <p:ext uri="{BB962C8B-B14F-4D97-AF65-F5344CB8AC3E}">
        <p14:creationId xmlns:p14="http://schemas.microsoft.com/office/powerpoint/2010/main" val="2097783537"/>
      </p:ext>
    </p:extLst>
  </p:cSld>
  <p:clrMapOvr>
    <a:masterClrMapping/>
  </p:clrMapOvr>
  <p:transition spd="med">
    <p:zoom dir="in"/>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E20614B-4206-D58F-5EF0-FBB60409EC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0F11207-19B6-73F3-9700-11E2644F41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4292BE5-5619-BB09-C688-2F67652132C6}"/>
              </a:ext>
            </a:extLst>
          </p:cNvPr>
          <p:cNvSpPr>
            <a:spLocks noGrp="1" noChangeArrowheads="1"/>
          </p:cNvSpPr>
          <p:nvPr>
            <p:ph type="sldNum" sz="quarter" idx="12"/>
          </p:nvPr>
        </p:nvSpPr>
        <p:spPr>
          <a:ln/>
        </p:spPr>
        <p:txBody>
          <a:bodyPr/>
          <a:lstStyle>
            <a:lvl1pPr>
              <a:defRPr/>
            </a:lvl1pPr>
          </a:lstStyle>
          <a:p>
            <a:pPr>
              <a:defRPr/>
            </a:pPr>
            <a:fld id="{492274C0-61CB-4240-AA51-ADC49012FAD1}" type="slidenum">
              <a:rPr lang="en-US" altLang="en-US"/>
              <a:pPr>
                <a:defRPr/>
              </a:pPr>
              <a:t>‹#›</a:t>
            </a:fld>
            <a:endParaRPr lang="en-US" altLang="en-US"/>
          </a:p>
        </p:txBody>
      </p:sp>
    </p:spTree>
    <p:extLst>
      <p:ext uri="{BB962C8B-B14F-4D97-AF65-F5344CB8AC3E}">
        <p14:creationId xmlns:p14="http://schemas.microsoft.com/office/powerpoint/2010/main" val="1234897422"/>
      </p:ext>
    </p:extLst>
  </p:cSld>
  <p:clrMapOvr>
    <a:masterClrMapping/>
  </p:clrMapOvr>
  <p:transition spd="med">
    <p:zoom dir="in"/>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B801A27-BC45-3A0A-8910-B1492C89D3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EDDC712-EA0C-FFCD-FCBF-34789CF9A2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89B9A76-317B-0AF1-CDB4-96D37782BDBF}"/>
              </a:ext>
            </a:extLst>
          </p:cNvPr>
          <p:cNvSpPr>
            <a:spLocks noGrp="1" noChangeArrowheads="1"/>
          </p:cNvSpPr>
          <p:nvPr>
            <p:ph type="sldNum" sz="quarter" idx="12"/>
          </p:nvPr>
        </p:nvSpPr>
        <p:spPr>
          <a:ln/>
        </p:spPr>
        <p:txBody>
          <a:bodyPr/>
          <a:lstStyle>
            <a:lvl1pPr>
              <a:defRPr/>
            </a:lvl1pPr>
          </a:lstStyle>
          <a:p>
            <a:pPr>
              <a:defRPr/>
            </a:pPr>
            <a:fld id="{A496B3BA-73D5-4045-8FB6-A0DAC52754B3}" type="slidenum">
              <a:rPr lang="en-US" altLang="en-US"/>
              <a:pPr>
                <a:defRPr/>
              </a:pPr>
              <a:t>‹#›</a:t>
            </a:fld>
            <a:endParaRPr lang="en-US" altLang="en-US"/>
          </a:p>
        </p:txBody>
      </p:sp>
    </p:spTree>
    <p:extLst>
      <p:ext uri="{BB962C8B-B14F-4D97-AF65-F5344CB8AC3E}">
        <p14:creationId xmlns:p14="http://schemas.microsoft.com/office/powerpoint/2010/main" val="820312700"/>
      </p:ext>
    </p:extLst>
  </p:cSld>
  <p:clrMapOvr>
    <a:masterClrMapping/>
  </p:clrMapOvr>
  <p:transition spd="med">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7EDF53-18D4-9A71-F95A-E6F95612D6C8}"/>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DF59EF39-4CCB-E5C6-7808-BB8B863559DF}"/>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A34F31FD-48BC-E777-285A-BE7E5BAEB942}"/>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54451F49-B0C5-AD74-C664-37315BB579C9}"/>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1A586A06-7A26-5936-B08A-725D190BE203}"/>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50CA42DF-0EE0-BC3A-4F6A-1808F2F1492C}"/>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08EEA7DA-291B-79B3-98D1-94E5DFCEF25E}"/>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C22B09D8-EE20-145B-7883-400157E0182F}"/>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6AEE5DAC-2EB2-BF2C-B348-38BBB333C8D7}"/>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4F30D608-70DA-5C71-7FA1-4896C089318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AA7DACAA-2077-77D3-8D66-3AA65F7AEF07}"/>
              </a:ext>
            </a:extLst>
          </p:cNvPr>
          <p:cNvSpPr>
            <a:spLocks noGrp="1" noChangeArrowheads="1"/>
          </p:cNvSpPr>
          <p:nvPr>
            <p:ph type="sldNum" sz="quarter" idx="12"/>
          </p:nvPr>
        </p:nvSpPr>
        <p:spPr>
          <a:xfrm>
            <a:off x="8737600" y="6248400"/>
            <a:ext cx="2844800" cy="457200"/>
          </a:xfrm>
        </p:spPr>
        <p:txBody>
          <a:bodyPr/>
          <a:lstStyle>
            <a:lvl1pPr>
              <a:defRPr b="1"/>
            </a:lvl1pPr>
          </a:lstStyle>
          <a:p>
            <a:fld id="{032CF2AB-0D4B-4BC4-87BE-5B66494A1E61}" type="slidenum">
              <a:rPr lang="en-US" altLang="en-US"/>
              <a:pPr/>
              <a:t>‹#›</a:t>
            </a:fld>
            <a:endParaRPr lang="en-US" altLang="en-US"/>
          </a:p>
        </p:txBody>
      </p:sp>
    </p:spTree>
    <p:extLst>
      <p:ext uri="{BB962C8B-B14F-4D97-AF65-F5344CB8AC3E}">
        <p14:creationId xmlns:p14="http://schemas.microsoft.com/office/powerpoint/2010/main" val="1928567796"/>
      </p:ext>
    </p:extLst>
  </p:cSld>
  <p:clrMapOvr>
    <a:masterClrMapping/>
  </p:clrMapOvr>
  <p:transition spd="med">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66C3F1-1F08-2C16-B11A-D94B87F950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DFC250-2365-F3ED-25B1-02C9A361DD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E065460-69B2-77F4-CF9A-FA4DA9289B08}"/>
              </a:ext>
            </a:extLst>
          </p:cNvPr>
          <p:cNvSpPr>
            <a:spLocks noGrp="1" noChangeArrowheads="1"/>
          </p:cNvSpPr>
          <p:nvPr>
            <p:ph type="sldNum" sz="quarter" idx="12"/>
          </p:nvPr>
        </p:nvSpPr>
        <p:spPr>
          <a:ln/>
        </p:spPr>
        <p:txBody>
          <a:bodyPr/>
          <a:lstStyle>
            <a:lvl1pPr>
              <a:defRPr/>
            </a:lvl1pPr>
          </a:lstStyle>
          <a:p>
            <a:fld id="{3A224B80-E980-4CBE-89B5-18C9B5DF80FA}" type="slidenum">
              <a:rPr lang="en-US" altLang="en-US"/>
              <a:pPr/>
              <a:t>‹#›</a:t>
            </a:fld>
            <a:endParaRPr lang="en-US" altLang="en-US"/>
          </a:p>
        </p:txBody>
      </p:sp>
    </p:spTree>
    <p:extLst>
      <p:ext uri="{BB962C8B-B14F-4D97-AF65-F5344CB8AC3E}">
        <p14:creationId xmlns:p14="http://schemas.microsoft.com/office/powerpoint/2010/main" val="3984227350"/>
      </p:ext>
    </p:extLst>
  </p:cSld>
  <p:clrMapOvr>
    <a:masterClrMapping/>
  </p:clrMapOvr>
  <p:transition spd="med">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9AA85BF-75EF-9167-4F59-BC027EE49B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DBB8901-CC83-12A5-35EA-2906998DB1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9983332-E6D2-CA58-FC00-58D31AF42486}"/>
              </a:ext>
            </a:extLst>
          </p:cNvPr>
          <p:cNvSpPr>
            <a:spLocks noGrp="1" noChangeArrowheads="1"/>
          </p:cNvSpPr>
          <p:nvPr>
            <p:ph type="sldNum" sz="quarter" idx="12"/>
          </p:nvPr>
        </p:nvSpPr>
        <p:spPr>
          <a:ln/>
        </p:spPr>
        <p:txBody>
          <a:bodyPr/>
          <a:lstStyle>
            <a:lvl1pPr>
              <a:defRPr/>
            </a:lvl1pPr>
          </a:lstStyle>
          <a:p>
            <a:fld id="{1460AA51-5518-43DD-8468-D5E94930D9DD}" type="slidenum">
              <a:rPr lang="en-US" altLang="en-US"/>
              <a:pPr/>
              <a:t>‹#›</a:t>
            </a:fld>
            <a:endParaRPr lang="en-US" altLang="en-US"/>
          </a:p>
        </p:txBody>
      </p:sp>
    </p:spTree>
    <p:extLst>
      <p:ext uri="{BB962C8B-B14F-4D97-AF65-F5344CB8AC3E}">
        <p14:creationId xmlns:p14="http://schemas.microsoft.com/office/powerpoint/2010/main" val="2898467263"/>
      </p:ext>
    </p:extLst>
  </p:cSld>
  <p:clrMapOvr>
    <a:masterClrMapping/>
  </p:clrMapOvr>
  <p:transition spd="med">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51A699-51AA-F636-0F6B-0C65B08DEA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1F110A7-B454-5F91-30CB-4E2BB34B2D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849B057-1800-5615-BAEA-C69456625FCC}"/>
              </a:ext>
            </a:extLst>
          </p:cNvPr>
          <p:cNvSpPr>
            <a:spLocks noGrp="1" noChangeArrowheads="1"/>
          </p:cNvSpPr>
          <p:nvPr>
            <p:ph type="sldNum" sz="quarter" idx="12"/>
          </p:nvPr>
        </p:nvSpPr>
        <p:spPr>
          <a:ln/>
        </p:spPr>
        <p:txBody>
          <a:bodyPr/>
          <a:lstStyle>
            <a:lvl1pPr>
              <a:defRPr/>
            </a:lvl1pPr>
          </a:lstStyle>
          <a:p>
            <a:fld id="{23BD0268-BDDE-4774-8C9C-1DF1B628194C}" type="slidenum">
              <a:rPr lang="en-US" altLang="en-US"/>
              <a:pPr/>
              <a:t>‹#›</a:t>
            </a:fld>
            <a:endParaRPr lang="en-US" altLang="en-US"/>
          </a:p>
        </p:txBody>
      </p:sp>
    </p:spTree>
    <p:extLst>
      <p:ext uri="{BB962C8B-B14F-4D97-AF65-F5344CB8AC3E}">
        <p14:creationId xmlns:p14="http://schemas.microsoft.com/office/powerpoint/2010/main" val="2371694613"/>
      </p:ext>
    </p:extLst>
  </p:cSld>
  <p:clrMapOvr>
    <a:masterClrMapping/>
  </p:clrMapOvr>
  <p:transition spd="med">
    <p:zoom dir="in"/>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AE5333-ADC9-D8D7-C57F-5C32ED0F49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2BFC9B6-A067-7589-1925-3EDCBB7A7C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E6012E3-234A-4B5A-AB4E-AE7D0C1D8142}"/>
              </a:ext>
            </a:extLst>
          </p:cNvPr>
          <p:cNvSpPr>
            <a:spLocks noGrp="1" noChangeArrowheads="1"/>
          </p:cNvSpPr>
          <p:nvPr>
            <p:ph type="sldNum" sz="quarter" idx="12"/>
          </p:nvPr>
        </p:nvSpPr>
        <p:spPr>
          <a:ln/>
        </p:spPr>
        <p:txBody>
          <a:bodyPr/>
          <a:lstStyle>
            <a:lvl1pPr>
              <a:defRPr/>
            </a:lvl1pPr>
          </a:lstStyle>
          <a:p>
            <a:fld id="{12C83BF0-7C12-4B4E-81E5-5ACF32656181}" type="slidenum">
              <a:rPr lang="en-US" altLang="en-US"/>
              <a:pPr/>
              <a:t>‹#›</a:t>
            </a:fld>
            <a:endParaRPr lang="en-US" altLang="en-US"/>
          </a:p>
        </p:txBody>
      </p:sp>
    </p:spTree>
    <p:extLst>
      <p:ext uri="{BB962C8B-B14F-4D97-AF65-F5344CB8AC3E}">
        <p14:creationId xmlns:p14="http://schemas.microsoft.com/office/powerpoint/2010/main" val="2920327061"/>
      </p:ext>
    </p:extLst>
  </p:cSld>
  <p:clrMapOvr>
    <a:masterClrMapping/>
  </p:clrMapOvr>
  <p:transition spd="med">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970614-0C5A-47D1-8961-049B289556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DCDF37D-E8DE-8971-1DA7-7628D6892F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FD5BE3-7F0E-6D87-E438-EE9596E3096E}"/>
              </a:ext>
            </a:extLst>
          </p:cNvPr>
          <p:cNvSpPr>
            <a:spLocks noGrp="1" noChangeArrowheads="1"/>
          </p:cNvSpPr>
          <p:nvPr>
            <p:ph type="sldNum" sz="quarter" idx="12"/>
          </p:nvPr>
        </p:nvSpPr>
        <p:spPr>
          <a:ln/>
        </p:spPr>
        <p:txBody>
          <a:bodyPr/>
          <a:lstStyle>
            <a:lvl1pPr>
              <a:defRPr/>
            </a:lvl1pPr>
          </a:lstStyle>
          <a:p>
            <a:fld id="{A0FDF88C-0007-4844-872B-E42125BBFE9E}" type="slidenum">
              <a:rPr lang="en-US" altLang="en-US"/>
              <a:pPr/>
              <a:t>‹#›</a:t>
            </a:fld>
            <a:endParaRPr lang="en-US" altLang="en-US"/>
          </a:p>
        </p:txBody>
      </p:sp>
    </p:spTree>
    <p:extLst>
      <p:ext uri="{BB962C8B-B14F-4D97-AF65-F5344CB8AC3E}">
        <p14:creationId xmlns:p14="http://schemas.microsoft.com/office/powerpoint/2010/main" val="229484376"/>
      </p:ext>
    </p:extLst>
  </p:cSld>
  <p:clrMapOvr>
    <a:masterClrMapping/>
  </p:clrMapOvr>
  <p:transition>
    <p:pull dir="d"/>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FDF1F9-6676-E53F-BE7F-D7678B2C29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1E8C46A-9023-CD53-79B8-D4A00B26A3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55F095D-9405-F37E-EDEA-E9A33B4A7F08}"/>
              </a:ext>
            </a:extLst>
          </p:cNvPr>
          <p:cNvSpPr>
            <a:spLocks noGrp="1" noChangeArrowheads="1"/>
          </p:cNvSpPr>
          <p:nvPr>
            <p:ph type="sldNum" sz="quarter" idx="12"/>
          </p:nvPr>
        </p:nvSpPr>
        <p:spPr>
          <a:ln/>
        </p:spPr>
        <p:txBody>
          <a:bodyPr/>
          <a:lstStyle>
            <a:lvl1pPr>
              <a:defRPr/>
            </a:lvl1pPr>
          </a:lstStyle>
          <a:p>
            <a:fld id="{C0691221-C4E9-482C-B3C1-E1C929AF2D94}" type="slidenum">
              <a:rPr lang="en-US" altLang="en-US"/>
              <a:pPr/>
              <a:t>‹#›</a:t>
            </a:fld>
            <a:endParaRPr lang="en-US" altLang="en-US"/>
          </a:p>
        </p:txBody>
      </p:sp>
    </p:spTree>
    <p:extLst>
      <p:ext uri="{BB962C8B-B14F-4D97-AF65-F5344CB8AC3E}">
        <p14:creationId xmlns:p14="http://schemas.microsoft.com/office/powerpoint/2010/main" val="2274492163"/>
      </p:ext>
    </p:extLst>
  </p:cSld>
  <p:clrMapOvr>
    <a:masterClrMapping/>
  </p:clrMapOvr>
  <p:transition spd="med">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702FEE-DCF4-C1AF-A83F-661E521C94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035B213-1E9E-39E6-D7A8-A7C84320CD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1EDA4D1-D67C-731E-1A1D-AA1ACF8848B0}"/>
              </a:ext>
            </a:extLst>
          </p:cNvPr>
          <p:cNvSpPr>
            <a:spLocks noGrp="1" noChangeArrowheads="1"/>
          </p:cNvSpPr>
          <p:nvPr>
            <p:ph type="sldNum" sz="quarter" idx="12"/>
          </p:nvPr>
        </p:nvSpPr>
        <p:spPr>
          <a:ln/>
        </p:spPr>
        <p:txBody>
          <a:bodyPr/>
          <a:lstStyle>
            <a:lvl1pPr>
              <a:defRPr/>
            </a:lvl1pPr>
          </a:lstStyle>
          <a:p>
            <a:fld id="{BDEBB3BF-21BF-409E-814B-5140E83FE47D}" type="slidenum">
              <a:rPr lang="en-US" altLang="en-US"/>
              <a:pPr/>
              <a:t>‹#›</a:t>
            </a:fld>
            <a:endParaRPr lang="en-US" altLang="en-US"/>
          </a:p>
        </p:txBody>
      </p:sp>
    </p:spTree>
    <p:extLst>
      <p:ext uri="{BB962C8B-B14F-4D97-AF65-F5344CB8AC3E}">
        <p14:creationId xmlns:p14="http://schemas.microsoft.com/office/powerpoint/2010/main" val="1485426681"/>
      </p:ext>
    </p:extLst>
  </p:cSld>
  <p:clrMapOvr>
    <a:masterClrMapping/>
  </p:clrMapOvr>
  <p:transition spd="med">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2A962D1-49AE-B5AD-81A7-29842534F5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87BC3C3-ABE9-C4B3-6F23-6BA8D75FF2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3F3C198-3E4C-7E64-E2AE-4C031778340E}"/>
              </a:ext>
            </a:extLst>
          </p:cNvPr>
          <p:cNvSpPr>
            <a:spLocks noGrp="1" noChangeArrowheads="1"/>
          </p:cNvSpPr>
          <p:nvPr>
            <p:ph type="sldNum" sz="quarter" idx="12"/>
          </p:nvPr>
        </p:nvSpPr>
        <p:spPr>
          <a:ln/>
        </p:spPr>
        <p:txBody>
          <a:bodyPr/>
          <a:lstStyle>
            <a:lvl1pPr>
              <a:defRPr/>
            </a:lvl1pPr>
          </a:lstStyle>
          <a:p>
            <a:fld id="{0C02EE5B-FEAA-4179-A6C3-227073C12C01}" type="slidenum">
              <a:rPr lang="en-US" altLang="en-US"/>
              <a:pPr/>
              <a:t>‹#›</a:t>
            </a:fld>
            <a:endParaRPr lang="en-US" altLang="en-US"/>
          </a:p>
        </p:txBody>
      </p:sp>
    </p:spTree>
    <p:extLst>
      <p:ext uri="{BB962C8B-B14F-4D97-AF65-F5344CB8AC3E}">
        <p14:creationId xmlns:p14="http://schemas.microsoft.com/office/powerpoint/2010/main" val="9505836"/>
      </p:ext>
    </p:extLst>
  </p:cSld>
  <p:clrMapOvr>
    <a:masterClrMapping/>
  </p:clrMapOvr>
  <p:transition spd="med">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5AAAA20-11ED-58FE-A78C-75D38E4EC6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295F21-A64D-8266-16C8-C5FD4AF075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80A399C-E36F-BBC0-5DB9-DE76AEBE44F6}"/>
              </a:ext>
            </a:extLst>
          </p:cNvPr>
          <p:cNvSpPr>
            <a:spLocks noGrp="1" noChangeArrowheads="1"/>
          </p:cNvSpPr>
          <p:nvPr>
            <p:ph type="sldNum" sz="quarter" idx="12"/>
          </p:nvPr>
        </p:nvSpPr>
        <p:spPr>
          <a:ln/>
        </p:spPr>
        <p:txBody>
          <a:bodyPr/>
          <a:lstStyle>
            <a:lvl1pPr>
              <a:defRPr/>
            </a:lvl1pPr>
          </a:lstStyle>
          <a:p>
            <a:fld id="{44F8769E-6396-4C8A-B9EC-9D253ED4AAE0}" type="slidenum">
              <a:rPr lang="en-US" altLang="en-US"/>
              <a:pPr/>
              <a:t>‹#›</a:t>
            </a:fld>
            <a:endParaRPr lang="en-US" altLang="en-US"/>
          </a:p>
        </p:txBody>
      </p:sp>
    </p:spTree>
    <p:extLst>
      <p:ext uri="{BB962C8B-B14F-4D97-AF65-F5344CB8AC3E}">
        <p14:creationId xmlns:p14="http://schemas.microsoft.com/office/powerpoint/2010/main" val="3983098881"/>
      </p:ext>
    </p:extLst>
  </p:cSld>
  <p:clrMapOvr>
    <a:masterClrMapping/>
  </p:clrMapOvr>
  <p:transition spd="med">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A434C6-CE51-C7E8-0F55-665E231CCE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88FC375-CA4D-B037-6A37-279BBBE546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F69FCD-9D8E-67E4-7B3F-8099BD5A9397}"/>
              </a:ext>
            </a:extLst>
          </p:cNvPr>
          <p:cNvSpPr>
            <a:spLocks noGrp="1" noChangeArrowheads="1"/>
          </p:cNvSpPr>
          <p:nvPr>
            <p:ph type="sldNum" sz="quarter" idx="12"/>
          </p:nvPr>
        </p:nvSpPr>
        <p:spPr>
          <a:ln/>
        </p:spPr>
        <p:txBody>
          <a:bodyPr/>
          <a:lstStyle>
            <a:lvl1pPr>
              <a:defRPr/>
            </a:lvl1pPr>
          </a:lstStyle>
          <a:p>
            <a:fld id="{6A9F4515-6579-497D-8988-741688C17847}" type="slidenum">
              <a:rPr lang="en-US" altLang="en-US"/>
              <a:pPr/>
              <a:t>‹#›</a:t>
            </a:fld>
            <a:endParaRPr lang="en-US" altLang="en-US"/>
          </a:p>
        </p:txBody>
      </p:sp>
    </p:spTree>
    <p:extLst>
      <p:ext uri="{BB962C8B-B14F-4D97-AF65-F5344CB8AC3E}">
        <p14:creationId xmlns:p14="http://schemas.microsoft.com/office/powerpoint/2010/main" val="4160284695"/>
      </p:ext>
    </p:extLst>
  </p:cSld>
  <p:clrMapOvr>
    <a:masterClrMapping/>
  </p:clrMapOvr>
  <p:transition spd="med">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695C5F-7E32-04A1-B9DA-2062E824B8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A6BB283-F53C-883F-B52F-708E43E350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C19FEE-DEEF-8B90-8DAB-B6CE3960F28C}"/>
              </a:ext>
            </a:extLst>
          </p:cNvPr>
          <p:cNvSpPr>
            <a:spLocks noGrp="1" noChangeArrowheads="1"/>
          </p:cNvSpPr>
          <p:nvPr>
            <p:ph type="sldNum" sz="quarter" idx="12"/>
          </p:nvPr>
        </p:nvSpPr>
        <p:spPr>
          <a:ln/>
        </p:spPr>
        <p:txBody>
          <a:bodyPr/>
          <a:lstStyle>
            <a:lvl1pPr>
              <a:defRPr/>
            </a:lvl1pPr>
          </a:lstStyle>
          <a:p>
            <a:fld id="{57E9AD98-C8A7-4064-8009-891B786F5355}" type="slidenum">
              <a:rPr lang="en-US" altLang="en-US"/>
              <a:pPr/>
              <a:t>‹#›</a:t>
            </a:fld>
            <a:endParaRPr lang="en-US" altLang="en-US"/>
          </a:p>
        </p:txBody>
      </p:sp>
    </p:spTree>
    <p:extLst>
      <p:ext uri="{BB962C8B-B14F-4D97-AF65-F5344CB8AC3E}">
        <p14:creationId xmlns:p14="http://schemas.microsoft.com/office/powerpoint/2010/main" val="892536547"/>
      </p:ext>
    </p:extLst>
  </p:cSld>
  <p:clrMapOvr>
    <a:masterClrMapping/>
  </p:clrMapOvr>
  <p:transition spd="med">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E2872F5-548A-F9A8-4861-E721D9AD75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6EFC4E8-5ECC-D15D-E75D-2C5FE23E06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E1871B0-5F81-8321-7AAE-14E04F8FF2C7}"/>
              </a:ext>
            </a:extLst>
          </p:cNvPr>
          <p:cNvSpPr>
            <a:spLocks noGrp="1" noChangeArrowheads="1"/>
          </p:cNvSpPr>
          <p:nvPr>
            <p:ph type="sldNum" sz="quarter" idx="12"/>
          </p:nvPr>
        </p:nvSpPr>
        <p:spPr>
          <a:ln/>
        </p:spPr>
        <p:txBody>
          <a:bodyPr/>
          <a:lstStyle>
            <a:lvl1pPr>
              <a:defRPr/>
            </a:lvl1pPr>
          </a:lstStyle>
          <a:p>
            <a:fld id="{0715801D-F8E2-4FCA-A985-C8C1B62C68F5}" type="slidenum">
              <a:rPr lang="en-US" altLang="en-US"/>
              <a:pPr/>
              <a:t>‹#›</a:t>
            </a:fld>
            <a:endParaRPr lang="en-US" altLang="en-US"/>
          </a:p>
        </p:txBody>
      </p:sp>
    </p:spTree>
    <p:extLst>
      <p:ext uri="{BB962C8B-B14F-4D97-AF65-F5344CB8AC3E}">
        <p14:creationId xmlns:p14="http://schemas.microsoft.com/office/powerpoint/2010/main" val="1572355366"/>
      </p:ext>
    </p:extLst>
  </p:cSld>
  <p:clrMapOvr>
    <a:masterClrMapping/>
  </p:clrMapOvr>
  <p:transition spd="med">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B91AB4-41DA-8B96-F01D-099B685082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335E208-00C1-640A-DBF5-2C0CFFDEAF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7D91A69-EED4-3F22-9331-DE1BFFC00590}"/>
              </a:ext>
            </a:extLst>
          </p:cNvPr>
          <p:cNvSpPr>
            <a:spLocks noGrp="1" noChangeArrowheads="1"/>
          </p:cNvSpPr>
          <p:nvPr>
            <p:ph type="sldNum" sz="quarter" idx="12"/>
          </p:nvPr>
        </p:nvSpPr>
        <p:spPr>
          <a:ln/>
        </p:spPr>
        <p:txBody>
          <a:bodyPr/>
          <a:lstStyle>
            <a:lvl1pPr>
              <a:defRPr/>
            </a:lvl1pPr>
          </a:lstStyle>
          <a:p>
            <a:fld id="{FD6BBC9E-5919-4265-9555-518FEDDD7A7F}" type="slidenum">
              <a:rPr lang="en-US" altLang="en-US"/>
              <a:pPr/>
              <a:t>‹#›</a:t>
            </a:fld>
            <a:endParaRPr lang="en-US" altLang="en-US"/>
          </a:p>
        </p:txBody>
      </p:sp>
    </p:spTree>
    <p:extLst>
      <p:ext uri="{BB962C8B-B14F-4D97-AF65-F5344CB8AC3E}">
        <p14:creationId xmlns:p14="http://schemas.microsoft.com/office/powerpoint/2010/main" val="1206653778"/>
      </p:ext>
    </p:extLst>
  </p:cSld>
  <p:clrMapOvr>
    <a:masterClrMapping/>
  </p:clrMapOvr>
  <p:transition spd="med">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98A991-0E2A-6B4F-291C-5A51BBC7A3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E0E4D59-021F-EE1C-E3D0-736A56AD52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2237E6E-4EEF-FB8D-D41C-63A289680597}"/>
              </a:ext>
            </a:extLst>
          </p:cNvPr>
          <p:cNvSpPr>
            <a:spLocks noGrp="1" noChangeArrowheads="1"/>
          </p:cNvSpPr>
          <p:nvPr>
            <p:ph type="sldNum" sz="quarter" idx="12"/>
          </p:nvPr>
        </p:nvSpPr>
        <p:spPr>
          <a:ln/>
        </p:spPr>
        <p:txBody>
          <a:bodyPr/>
          <a:lstStyle>
            <a:lvl1pPr>
              <a:defRPr/>
            </a:lvl1pPr>
          </a:lstStyle>
          <a:p>
            <a:fld id="{FADACDC3-C449-453B-9EDA-80A4690E187D}" type="slidenum">
              <a:rPr lang="en-US" altLang="en-US"/>
              <a:pPr/>
              <a:t>‹#›</a:t>
            </a:fld>
            <a:endParaRPr lang="en-US" altLang="en-US"/>
          </a:p>
        </p:txBody>
      </p:sp>
    </p:spTree>
    <p:extLst>
      <p:ext uri="{BB962C8B-B14F-4D97-AF65-F5344CB8AC3E}">
        <p14:creationId xmlns:p14="http://schemas.microsoft.com/office/powerpoint/2010/main" val="2798902959"/>
      </p:ext>
    </p:extLst>
  </p:cSld>
  <p:clrMapOvr>
    <a:masterClrMapping/>
  </p:clrMapOvr>
  <p:transition spd="med">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BC5D0C-0480-D769-21A2-1A4773A478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817746C-4CB3-31DB-0C70-5EB1B0A9F2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74CE967-8D66-983B-852E-AFCAAC8AAA35}"/>
              </a:ext>
            </a:extLst>
          </p:cNvPr>
          <p:cNvSpPr>
            <a:spLocks noGrp="1" noChangeArrowheads="1"/>
          </p:cNvSpPr>
          <p:nvPr>
            <p:ph type="sldNum" sz="quarter" idx="12"/>
          </p:nvPr>
        </p:nvSpPr>
        <p:spPr>
          <a:ln/>
        </p:spPr>
        <p:txBody>
          <a:bodyPr/>
          <a:lstStyle>
            <a:lvl1pPr>
              <a:defRPr/>
            </a:lvl1pPr>
          </a:lstStyle>
          <a:p>
            <a:fld id="{A288970F-5F32-4286-B402-1F519C4606AA}" type="slidenum">
              <a:rPr lang="en-US" altLang="en-US"/>
              <a:pPr/>
              <a:t>‹#›</a:t>
            </a:fld>
            <a:endParaRPr lang="en-US" altLang="en-US"/>
          </a:p>
        </p:txBody>
      </p:sp>
    </p:spTree>
    <p:extLst>
      <p:ext uri="{BB962C8B-B14F-4D97-AF65-F5344CB8AC3E}">
        <p14:creationId xmlns:p14="http://schemas.microsoft.com/office/powerpoint/2010/main" val="210558294"/>
      </p:ext>
    </p:extLst>
  </p:cSld>
  <p:clrMapOvr>
    <a:masterClrMapping/>
  </p:clrMapOvr>
  <p:transitio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0B4C299-60CC-6039-AD75-B1806781B1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4626AA6-958E-6A65-60F9-BD5676FBE1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76DA05A-C89F-63CF-5177-FCA4EA65AAED}"/>
              </a:ext>
            </a:extLst>
          </p:cNvPr>
          <p:cNvSpPr>
            <a:spLocks noGrp="1" noChangeArrowheads="1"/>
          </p:cNvSpPr>
          <p:nvPr>
            <p:ph type="sldNum" sz="quarter" idx="12"/>
          </p:nvPr>
        </p:nvSpPr>
        <p:spPr>
          <a:ln/>
        </p:spPr>
        <p:txBody>
          <a:bodyPr/>
          <a:lstStyle>
            <a:lvl1pPr>
              <a:defRPr/>
            </a:lvl1pPr>
          </a:lstStyle>
          <a:p>
            <a:fld id="{A4F47CC7-1029-44A1-9BD1-E0F116E53949}" type="slidenum">
              <a:rPr lang="en-US" altLang="en-US"/>
              <a:pPr/>
              <a:t>‹#›</a:t>
            </a:fld>
            <a:endParaRPr lang="en-US" altLang="en-US"/>
          </a:p>
        </p:txBody>
      </p:sp>
    </p:spTree>
    <p:extLst>
      <p:ext uri="{BB962C8B-B14F-4D97-AF65-F5344CB8AC3E}">
        <p14:creationId xmlns:p14="http://schemas.microsoft.com/office/powerpoint/2010/main" val="2449836668"/>
      </p:ext>
    </p:extLst>
  </p:cSld>
  <p:clrMapOvr>
    <a:masterClrMapping/>
  </p:clrMapOvr>
  <p:transition>
    <p:pull dir="d"/>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F482AFF-669E-DAA4-B654-4B7AF5BB14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0BF2154-2285-0FF9-8BE7-4F528E0E58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1A1A778-A0E2-1409-5534-B1C6B9192934}"/>
              </a:ext>
            </a:extLst>
          </p:cNvPr>
          <p:cNvSpPr>
            <a:spLocks noGrp="1" noChangeArrowheads="1"/>
          </p:cNvSpPr>
          <p:nvPr>
            <p:ph type="sldNum" sz="quarter" idx="12"/>
          </p:nvPr>
        </p:nvSpPr>
        <p:spPr>
          <a:ln/>
        </p:spPr>
        <p:txBody>
          <a:bodyPr/>
          <a:lstStyle>
            <a:lvl1pPr>
              <a:defRPr/>
            </a:lvl1pPr>
          </a:lstStyle>
          <a:p>
            <a:fld id="{0FF18687-2F9A-49FE-8955-F23984A334A0}" type="slidenum">
              <a:rPr lang="en-US" altLang="en-US"/>
              <a:pPr/>
              <a:t>‹#›</a:t>
            </a:fld>
            <a:endParaRPr lang="en-US" altLang="en-US"/>
          </a:p>
        </p:txBody>
      </p:sp>
    </p:spTree>
    <p:extLst>
      <p:ext uri="{BB962C8B-B14F-4D97-AF65-F5344CB8AC3E}">
        <p14:creationId xmlns:p14="http://schemas.microsoft.com/office/powerpoint/2010/main" val="2221691282"/>
      </p:ext>
    </p:extLst>
  </p:cSld>
  <p:clrMapOvr>
    <a:masterClrMapping/>
  </p:clrMapOvr>
  <p:transition spd="med">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7928A8-9503-8946-3909-CDB4557EC9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9C797A3-0906-3CD4-39C1-6C14235FCD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55781FC-00E6-7487-D430-1711FD0FFD1A}"/>
              </a:ext>
            </a:extLst>
          </p:cNvPr>
          <p:cNvSpPr>
            <a:spLocks noGrp="1" noChangeArrowheads="1"/>
          </p:cNvSpPr>
          <p:nvPr>
            <p:ph type="sldNum" sz="quarter" idx="12"/>
          </p:nvPr>
        </p:nvSpPr>
        <p:spPr>
          <a:ln/>
        </p:spPr>
        <p:txBody>
          <a:bodyPr/>
          <a:lstStyle>
            <a:lvl1pPr>
              <a:defRPr/>
            </a:lvl1pPr>
          </a:lstStyle>
          <a:p>
            <a:fld id="{ED481D11-4F7A-4780-9D00-4F8E5B4F37FE}" type="slidenum">
              <a:rPr lang="en-US" altLang="en-US"/>
              <a:pPr/>
              <a:t>‹#›</a:t>
            </a:fld>
            <a:endParaRPr lang="en-US" altLang="en-US"/>
          </a:p>
        </p:txBody>
      </p:sp>
    </p:spTree>
    <p:extLst>
      <p:ext uri="{BB962C8B-B14F-4D97-AF65-F5344CB8AC3E}">
        <p14:creationId xmlns:p14="http://schemas.microsoft.com/office/powerpoint/2010/main" val="3042435701"/>
      </p:ext>
    </p:extLst>
  </p:cSld>
  <p:clrMapOvr>
    <a:masterClrMapping/>
  </p:clrMapOvr>
  <p:transition spd="med">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4C0B94-7D5E-F3CF-0C27-E59FC59A3F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6211DA5-9216-439B-0892-A2839455F4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919B5A-1762-3487-F524-AF86C501F0BC}"/>
              </a:ext>
            </a:extLst>
          </p:cNvPr>
          <p:cNvSpPr>
            <a:spLocks noGrp="1" noChangeArrowheads="1"/>
          </p:cNvSpPr>
          <p:nvPr>
            <p:ph type="sldNum" sz="quarter" idx="12"/>
          </p:nvPr>
        </p:nvSpPr>
        <p:spPr>
          <a:ln/>
        </p:spPr>
        <p:txBody>
          <a:bodyPr/>
          <a:lstStyle>
            <a:lvl1pPr>
              <a:defRPr/>
            </a:lvl1pPr>
          </a:lstStyle>
          <a:p>
            <a:fld id="{35B15DB1-53EB-4AE2-BF3F-AE55522FDA31}" type="slidenum">
              <a:rPr lang="en-US" altLang="en-US"/>
              <a:pPr/>
              <a:t>‹#›</a:t>
            </a:fld>
            <a:endParaRPr lang="en-US" altLang="en-US"/>
          </a:p>
        </p:txBody>
      </p:sp>
    </p:spTree>
    <p:extLst>
      <p:ext uri="{BB962C8B-B14F-4D97-AF65-F5344CB8AC3E}">
        <p14:creationId xmlns:p14="http://schemas.microsoft.com/office/powerpoint/2010/main" val="3584879619"/>
      </p:ext>
    </p:extLst>
  </p:cSld>
  <p:clrMapOvr>
    <a:masterClrMapping/>
  </p:clrMapOvr>
  <p:transition spd="med">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033CE8-AC11-62F4-4FBA-C9F3AEF861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3C4B919-ACA7-3A62-FFC8-36C55E9964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F5853B3-70F1-A24D-C741-D8BCE6D8B579}"/>
              </a:ext>
            </a:extLst>
          </p:cNvPr>
          <p:cNvSpPr>
            <a:spLocks noGrp="1" noChangeArrowheads="1"/>
          </p:cNvSpPr>
          <p:nvPr>
            <p:ph type="sldNum" sz="quarter" idx="12"/>
          </p:nvPr>
        </p:nvSpPr>
        <p:spPr>
          <a:ln/>
        </p:spPr>
        <p:txBody>
          <a:bodyPr/>
          <a:lstStyle>
            <a:lvl1pPr>
              <a:defRPr/>
            </a:lvl1pPr>
          </a:lstStyle>
          <a:p>
            <a:fld id="{9468327A-FD8B-4325-99EF-6B9F6F5A28EF}" type="slidenum">
              <a:rPr lang="en-US" altLang="en-US"/>
              <a:pPr/>
              <a:t>‹#›</a:t>
            </a:fld>
            <a:endParaRPr lang="en-US" altLang="en-US"/>
          </a:p>
        </p:txBody>
      </p:sp>
    </p:spTree>
    <p:extLst>
      <p:ext uri="{BB962C8B-B14F-4D97-AF65-F5344CB8AC3E}">
        <p14:creationId xmlns:p14="http://schemas.microsoft.com/office/powerpoint/2010/main" val="3912325349"/>
      </p:ext>
    </p:extLst>
  </p:cSld>
  <p:clrMapOvr>
    <a:masterClrMapping/>
  </p:clrMapOvr>
  <p:transition spd="med">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94BAC65-0226-FD3C-3C32-0B73586FB8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7585D11-17B2-C92F-2717-D33AD83DEC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C53E75D-A4CE-5940-99BA-99AC7E3C2543}"/>
              </a:ext>
            </a:extLst>
          </p:cNvPr>
          <p:cNvSpPr>
            <a:spLocks noGrp="1" noChangeArrowheads="1"/>
          </p:cNvSpPr>
          <p:nvPr>
            <p:ph type="sldNum" sz="quarter" idx="12"/>
          </p:nvPr>
        </p:nvSpPr>
        <p:spPr>
          <a:ln/>
        </p:spPr>
        <p:txBody>
          <a:bodyPr/>
          <a:lstStyle>
            <a:lvl1pPr>
              <a:defRPr/>
            </a:lvl1pPr>
          </a:lstStyle>
          <a:p>
            <a:fld id="{3B7F291A-3051-41A3-BFDE-F4CDE4B2289B}" type="slidenum">
              <a:rPr lang="en-US" altLang="en-US"/>
              <a:pPr/>
              <a:t>‹#›</a:t>
            </a:fld>
            <a:endParaRPr lang="en-US" altLang="en-US"/>
          </a:p>
        </p:txBody>
      </p:sp>
    </p:spTree>
    <p:extLst>
      <p:ext uri="{BB962C8B-B14F-4D97-AF65-F5344CB8AC3E}">
        <p14:creationId xmlns:p14="http://schemas.microsoft.com/office/powerpoint/2010/main" val="1374766506"/>
      </p:ext>
    </p:extLst>
  </p:cSld>
  <p:clrMapOvr>
    <a:masterClrMapping/>
  </p:clrMapOvr>
  <p:transition spd="med">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5593F37-7105-CE0B-8D59-9A3DA9A8368A}"/>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AA0226DE-FBFD-2F1A-0528-EBDB19A30AD6}"/>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025F864A-EB9C-EA4A-DE17-B6451DFED1F6}"/>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45679BEA-0CA5-2BB9-ACF4-745EBDC4381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3DCA519A-8F39-493A-7C1E-6470FAC80901}"/>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476E9834-0D5D-A301-817B-6BF39E86B90B}"/>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C47A4C3D-52E2-7BFE-EFF2-F39F7DE0ED2C}"/>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C5BB068A-B095-6B6E-E4D4-6976FAB05884}"/>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9031C201-B3EA-2C6B-EE06-5900D48DF2D7}"/>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273EA434-060D-BA12-75DD-1F26570919F7}"/>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A176782B-1788-97CF-F1D8-30CB86E786A0}"/>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2CC39BDA-16F6-5158-02A9-E5EB21BE5FD6}"/>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FF118C1C-01E1-B1E2-16F2-CD9EE1D861B2}"/>
              </a:ext>
            </a:extLst>
          </p:cNvPr>
          <p:cNvSpPr>
            <a:spLocks noGrp="1" noChangeArrowheads="1"/>
          </p:cNvSpPr>
          <p:nvPr>
            <p:ph type="sldNum" sz="quarter" idx="12"/>
          </p:nvPr>
        </p:nvSpPr>
        <p:spPr>
          <a:xfrm>
            <a:off x="9144000" y="6248400"/>
            <a:ext cx="2540000" cy="457200"/>
          </a:xfrm>
        </p:spPr>
        <p:txBody>
          <a:bodyPr/>
          <a:lstStyle>
            <a:lvl1pPr>
              <a:defRPr smtClean="0">
                <a:solidFill>
                  <a:schemeClr val="bg2"/>
                </a:solidFill>
              </a:defRPr>
            </a:lvl1pPr>
          </a:lstStyle>
          <a:p>
            <a:pPr>
              <a:defRPr/>
            </a:pPr>
            <a:fld id="{765B9035-AA09-4042-BB0C-75B6CDE5B937}" type="slidenum">
              <a:rPr lang="en-US" altLang="en-US"/>
              <a:pPr>
                <a:defRPr/>
              </a:pPr>
              <a:t>‹#›</a:t>
            </a:fld>
            <a:endParaRPr lang="en-US" altLang="en-US"/>
          </a:p>
        </p:txBody>
      </p:sp>
    </p:spTree>
    <p:extLst>
      <p:ext uri="{BB962C8B-B14F-4D97-AF65-F5344CB8AC3E}">
        <p14:creationId xmlns:p14="http://schemas.microsoft.com/office/powerpoint/2010/main" val="1702471506"/>
      </p:ext>
    </p:extLst>
  </p:cSld>
  <p:clrMapOvr>
    <a:masterClrMapping/>
  </p:clrMapOvr>
  <p:transition>
    <p:blinds/>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B054E4C-2A5D-7376-746D-AC9B338560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8536B822-FB64-A673-E507-D167DE2401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DA7A751-94A5-5A34-F595-C1777B838297}"/>
              </a:ext>
            </a:extLst>
          </p:cNvPr>
          <p:cNvSpPr>
            <a:spLocks noGrp="1" noChangeArrowheads="1"/>
          </p:cNvSpPr>
          <p:nvPr>
            <p:ph type="sldNum" sz="quarter" idx="12"/>
          </p:nvPr>
        </p:nvSpPr>
        <p:spPr>
          <a:ln/>
        </p:spPr>
        <p:txBody>
          <a:bodyPr/>
          <a:lstStyle>
            <a:lvl1pPr>
              <a:defRPr/>
            </a:lvl1pPr>
          </a:lstStyle>
          <a:p>
            <a:pPr>
              <a:defRPr/>
            </a:pPr>
            <a:fld id="{BA6CF2C9-638F-4413-B6AC-EF5EBB1F8582}" type="slidenum">
              <a:rPr lang="en-US" altLang="en-US"/>
              <a:pPr>
                <a:defRPr/>
              </a:pPr>
              <a:t>‹#›</a:t>
            </a:fld>
            <a:endParaRPr lang="en-US" altLang="en-US"/>
          </a:p>
        </p:txBody>
      </p:sp>
    </p:spTree>
    <p:extLst>
      <p:ext uri="{BB962C8B-B14F-4D97-AF65-F5344CB8AC3E}">
        <p14:creationId xmlns:p14="http://schemas.microsoft.com/office/powerpoint/2010/main" val="2256171569"/>
      </p:ext>
    </p:extLst>
  </p:cSld>
  <p:clrMapOvr>
    <a:masterClrMapping/>
  </p:clrMapOvr>
  <p:transition>
    <p:blinds/>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AF774447-7414-FA26-DEBB-65A4CF4267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66BC4BA-9CF4-99C8-D3A5-111066F98A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63DA79C-45DC-651C-05DF-19BEA528B481}"/>
              </a:ext>
            </a:extLst>
          </p:cNvPr>
          <p:cNvSpPr>
            <a:spLocks noGrp="1" noChangeArrowheads="1"/>
          </p:cNvSpPr>
          <p:nvPr>
            <p:ph type="sldNum" sz="quarter" idx="12"/>
          </p:nvPr>
        </p:nvSpPr>
        <p:spPr>
          <a:ln/>
        </p:spPr>
        <p:txBody>
          <a:bodyPr/>
          <a:lstStyle>
            <a:lvl1pPr>
              <a:defRPr/>
            </a:lvl1pPr>
          </a:lstStyle>
          <a:p>
            <a:pPr>
              <a:defRPr/>
            </a:pPr>
            <a:fld id="{846356B5-33FA-403F-B28E-153823543FE1}" type="slidenum">
              <a:rPr lang="en-US" altLang="en-US"/>
              <a:pPr>
                <a:defRPr/>
              </a:pPr>
              <a:t>‹#›</a:t>
            </a:fld>
            <a:endParaRPr lang="en-US" altLang="en-US"/>
          </a:p>
        </p:txBody>
      </p:sp>
    </p:spTree>
    <p:extLst>
      <p:ext uri="{BB962C8B-B14F-4D97-AF65-F5344CB8AC3E}">
        <p14:creationId xmlns:p14="http://schemas.microsoft.com/office/powerpoint/2010/main" val="504205077"/>
      </p:ext>
    </p:extLst>
  </p:cSld>
  <p:clrMapOvr>
    <a:masterClrMapping/>
  </p:clrMapOvr>
  <p:transition>
    <p:blinds/>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EBED7D62-CE63-2005-B185-4A2FC0D317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9073D03-551F-DE71-8239-5E48EDB1E0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C143FF34-D9B8-4222-5AFA-CD1D9E151EBF}"/>
              </a:ext>
            </a:extLst>
          </p:cNvPr>
          <p:cNvSpPr>
            <a:spLocks noGrp="1" noChangeArrowheads="1"/>
          </p:cNvSpPr>
          <p:nvPr>
            <p:ph type="sldNum" sz="quarter" idx="12"/>
          </p:nvPr>
        </p:nvSpPr>
        <p:spPr>
          <a:ln/>
        </p:spPr>
        <p:txBody>
          <a:bodyPr/>
          <a:lstStyle>
            <a:lvl1pPr>
              <a:defRPr/>
            </a:lvl1pPr>
          </a:lstStyle>
          <a:p>
            <a:pPr>
              <a:defRPr/>
            </a:pPr>
            <a:fld id="{403FACE0-870E-49B5-AD6D-DCE5FC12C640}" type="slidenum">
              <a:rPr lang="en-US" altLang="en-US"/>
              <a:pPr>
                <a:defRPr/>
              </a:pPr>
              <a:t>‹#›</a:t>
            </a:fld>
            <a:endParaRPr lang="en-US" altLang="en-US"/>
          </a:p>
        </p:txBody>
      </p:sp>
    </p:spTree>
    <p:extLst>
      <p:ext uri="{BB962C8B-B14F-4D97-AF65-F5344CB8AC3E}">
        <p14:creationId xmlns:p14="http://schemas.microsoft.com/office/powerpoint/2010/main" val="2211250547"/>
      </p:ext>
    </p:extLst>
  </p:cSld>
  <p:clrMapOvr>
    <a:masterClrMapping/>
  </p:clrMapOvr>
  <p:transition>
    <p:blinds/>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6E440724-26A8-46A3-D99F-40A041A6F1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DB8DA9EA-C075-3B4E-746B-0839F10D4F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B7BD8385-7D5F-4BB5-A98B-C28C857B8715}"/>
              </a:ext>
            </a:extLst>
          </p:cNvPr>
          <p:cNvSpPr>
            <a:spLocks noGrp="1" noChangeArrowheads="1"/>
          </p:cNvSpPr>
          <p:nvPr>
            <p:ph type="sldNum" sz="quarter" idx="12"/>
          </p:nvPr>
        </p:nvSpPr>
        <p:spPr>
          <a:ln/>
        </p:spPr>
        <p:txBody>
          <a:bodyPr/>
          <a:lstStyle>
            <a:lvl1pPr>
              <a:defRPr/>
            </a:lvl1pPr>
          </a:lstStyle>
          <a:p>
            <a:pPr>
              <a:defRPr/>
            </a:pPr>
            <a:fld id="{AB02B5D4-E459-4A47-A0A0-093B08A53388}" type="slidenum">
              <a:rPr lang="en-US" altLang="en-US"/>
              <a:pPr>
                <a:defRPr/>
              </a:pPr>
              <a:t>‹#›</a:t>
            </a:fld>
            <a:endParaRPr lang="en-US" altLang="en-US"/>
          </a:p>
        </p:txBody>
      </p:sp>
    </p:spTree>
    <p:extLst>
      <p:ext uri="{BB962C8B-B14F-4D97-AF65-F5344CB8AC3E}">
        <p14:creationId xmlns:p14="http://schemas.microsoft.com/office/powerpoint/2010/main" val="932766923"/>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810B6C-1611-1BAB-E393-D7816D6A61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9E48D58-5651-FD16-DC07-1181DBC33F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19BC4B-E50E-3B44-2E5B-AF9106682BBC}"/>
              </a:ext>
            </a:extLst>
          </p:cNvPr>
          <p:cNvSpPr>
            <a:spLocks noGrp="1" noChangeArrowheads="1"/>
          </p:cNvSpPr>
          <p:nvPr>
            <p:ph type="sldNum" sz="quarter" idx="12"/>
          </p:nvPr>
        </p:nvSpPr>
        <p:spPr>
          <a:ln/>
        </p:spPr>
        <p:txBody>
          <a:bodyPr/>
          <a:lstStyle>
            <a:lvl1pPr>
              <a:defRPr/>
            </a:lvl1pPr>
          </a:lstStyle>
          <a:p>
            <a:fld id="{919A73F9-7E38-42A7-B8AF-C6FC96981DAF}" type="slidenum">
              <a:rPr lang="en-US" altLang="en-US"/>
              <a:pPr/>
              <a:t>‹#›</a:t>
            </a:fld>
            <a:endParaRPr lang="en-US" altLang="en-US"/>
          </a:p>
        </p:txBody>
      </p:sp>
    </p:spTree>
    <p:extLst>
      <p:ext uri="{BB962C8B-B14F-4D97-AF65-F5344CB8AC3E}">
        <p14:creationId xmlns:p14="http://schemas.microsoft.com/office/powerpoint/2010/main" val="1454945080"/>
      </p:ext>
    </p:extLst>
  </p:cSld>
  <p:clrMapOvr>
    <a:masterClrMapping/>
  </p:clrMapOvr>
  <p:transition>
    <p:pull dir="d"/>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59A2FF7B-DFC2-185F-BD3B-64EB566777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A340E3EA-362A-A3AB-2CFE-F67BC885CF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E9610BA-8CF6-2165-587D-8B541EF01866}"/>
              </a:ext>
            </a:extLst>
          </p:cNvPr>
          <p:cNvSpPr>
            <a:spLocks noGrp="1" noChangeArrowheads="1"/>
          </p:cNvSpPr>
          <p:nvPr>
            <p:ph type="sldNum" sz="quarter" idx="12"/>
          </p:nvPr>
        </p:nvSpPr>
        <p:spPr>
          <a:ln/>
        </p:spPr>
        <p:txBody>
          <a:bodyPr/>
          <a:lstStyle>
            <a:lvl1pPr>
              <a:defRPr/>
            </a:lvl1pPr>
          </a:lstStyle>
          <a:p>
            <a:pPr>
              <a:defRPr/>
            </a:pPr>
            <a:fld id="{F46FD7C6-BA10-4C59-8DA5-D1BAB2621C52}" type="slidenum">
              <a:rPr lang="en-US" altLang="en-US"/>
              <a:pPr>
                <a:defRPr/>
              </a:pPr>
              <a:t>‹#›</a:t>
            </a:fld>
            <a:endParaRPr lang="en-US" altLang="en-US"/>
          </a:p>
        </p:txBody>
      </p:sp>
    </p:spTree>
    <p:extLst>
      <p:ext uri="{BB962C8B-B14F-4D97-AF65-F5344CB8AC3E}">
        <p14:creationId xmlns:p14="http://schemas.microsoft.com/office/powerpoint/2010/main" val="2469141254"/>
      </p:ext>
    </p:extLst>
  </p:cSld>
  <p:clrMapOvr>
    <a:masterClrMapping/>
  </p:clrMapOvr>
  <p:transition>
    <p:blinds/>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6695D6D-9908-EC4A-00EB-4CE09FA4D0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785DD1D0-E08D-B580-8F29-79F1C59D93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48DA71E6-28B6-D24E-9634-D9DED9FE4E79}"/>
              </a:ext>
            </a:extLst>
          </p:cNvPr>
          <p:cNvSpPr>
            <a:spLocks noGrp="1" noChangeArrowheads="1"/>
          </p:cNvSpPr>
          <p:nvPr>
            <p:ph type="sldNum" sz="quarter" idx="12"/>
          </p:nvPr>
        </p:nvSpPr>
        <p:spPr>
          <a:ln/>
        </p:spPr>
        <p:txBody>
          <a:bodyPr/>
          <a:lstStyle>
            <a:lvl1pPr>
              <a:defRPr/>
            </a:lvl1pPr>
          </a:lstStyle>
          <a:p>
            <a:pPr>
              <a:defRPr/>
            </a:pPr>
            <a:fld id="{A1F68768-451E-40CF-A4FB-7F72EA6AB10C}" type="slidenum">
              <a:rPr lang="en-US" altLang="en-US"/>
              <a:pPr>
                <a:defRPr/>
              </a:pPr>
              <a:t>‹#›</a:t>
            </a:fld>
            <a:endParaRPr lang="en-US" altLang="en-US"/>
          </a:p>
        </p:txBody>
      </p:sp>
    </p:spTree>
    <p:extLst>
      <p:ext uri="{BB962C8B-B14F-4D97-AF65-F5344CB8AC3E}">
        <p14:creationId xmlns:p14="http://schemas.microsoft.com/office/powerpoint/2010/main" val="1062129265"/>
      </p:ext>
    </p:extLst>
  </p:cSld>
  <p:clrMapOvr>
    <a:masterClrMapping/>
  </p:clrMapOvr>
  <p:transition>
    <p:blinds/>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EF4C811C-1A03-AC16-4AC0-46DF843833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24E53B0-BFEB-A8CE-A45B-B64ABFD38D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84CEC7-9CA0-7436-B9F6-F360F7F1C060}"/>
              </a:ext>
            </a:extLst>
          </p:cNvPr>
          <p:cNvSpPr>
            <a:spLocks noGrp="1" noChangeArrowheads="1"/>
          </p:cNvSpPr>
          <p:nvPr>
            <p:ph type="sldNum" sz="quarter" idx="12"/>
          </p:nvPr>
        </p:nvSpPr>
        <p:spPr>
          <a:ln/>
        </p:spPr>
        <p:txBody>
          <a:bodyPr/>
          <a:lstStyle>
            <a:lvl1pPr>
              <a:defRPr/>
            </a:lvl1pPr>
          </a:lstStyle>
          <a:p>
            <a:pPr>
              <a:defRPr/>
            </a:pPr>
            <a:fld id="{DBE7D91C-2988-42EF-90A3-6B31C64C01E0}" type="slidenum">
              <a:rPr lang="en-US" altLang="en-US"/>
              <a:pPr>
                <a:defRPr/>
              </a:pPr>
              <a:t>‹#›</a:t>
            </a:fld>
            <a:endParaRPr lang="en-US" altLang="en-US"/>
          </a:p>
        </p:txBody>
      </p:sp>
    </p:spTree>
    <p:extLst>
      <p:ext uri="{BB962C8B-B14F-4D97-AF65-F5344CB8AC3E}">
        <p14:creationId xmlns:p14="http://schemas.microsoft.com/office/powerpoint/2010/main" val="3281398860"/>
      </p:ext>
    </p:extLst>
  </p:cSld>
  <p:clrMapOvr>
    <a:masterClrMapping/>
  </p:clrMapOvr>
  <p:transition>
    <p:blinds/>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2D742E5E-65F8-7863-0059-DE0B396DBC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19C309A4-2DFD-7C79-D4B7-86670F1806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9964751-CB06-927A-12C8-0A47A5C6A5B9}"/>
              </a:ext>
            </a:extLst>
          </p:cNvPr>
          <p:cNvSpPr>
            <a:spLocks noGrp="1" noChangeArrowheads="1"/>
          </p:cNvSpPr>
          <p:nvPr>
            <p:ph type="sldNum" sz="quarter" idx="12"/>
          </p:nvPr>
        </p:nvSpPr>
        <p:spPr>
          <a:ln/>
        </p:spPr>
        <p:txBody>
          <a:bodyPr/>
          <a:lstStyle>
            <a:lvl1pPr>
              <a:defRPr/>
            </a:lvl1pPr>
          </a:lstStyle>
          <a:p>
            <a:pPr>
              <a:defRPr/>
            </a:pPr>
            <a:fld id="{7A23A5CB-E60F-40CF-92C6-38E18B0771B5}" type="slidenum">
              <a:rPr lang="en-US" altLang="en-US"/>
              <a:pPr>
                <a:defRPr/>
              </a:pPr>
              <a:t>‹#›</a:t>
            </a:fld>
            <a:endParaRPr lang="en-US" altLang="en-US"/>
          </a:p>
        </p:txBody>
      </p:sp>
    </p:spTree>
    <p:extLst>
      <p:ext uri="{BB962C8B-B14F-4D97-AF65-F5344CB8AC3E}">
        <p14:creationId xmlns:p14="http://schemas.microsoft.com/office/powerpoint/2010/main" val="3250909205"/>
      </p:ext>
    </p:extLst>
  </p:cSld>
  <p:clrMapOvr>
    <a:masterClrMapping/>
  </p:clrMapOvr>
  <p:transition>
    <p:blinds/>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6A59C491-5BD3-DD5C-5529-C62D9A5584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48625AC-D641-335C-78C8-C406041627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A365DAF-4021-5987-0139-CE3F9C24A366}"/>
              </a:ext>
            </a:extLst>
          </p:cNvPr>
          <p:cNvSpPr>
            <a:spLocks noGrp="1" noChangeArrowheads="1"/>
          </p:cNvSpPr>
          <p:nvPr>
            <p:ph type="sldNum" sz="quarter" idx="12"/>
          </p:nvPr>
        </p:nvSpPr>
        <p:spPr>
          <a:ln/>
        </p:spPr>
        <p:txBody>
          <a:bodyPr/>
          <a:lstStyle>
            <a:lvl1pPr>
              <a:defRPr/>
            </a:lvl1pPr>
          </a:lstStyle>
          <a:p>
            <a:pPr>
              <a:defRPr/>
            </a:pPr>
            <a:fld id="{E42AB495-60F6-4C5C-8B7B-DB79AD062AAA}" type="slidenum">
              <a:rPr lang="en-US" altLang="en-US"/>
              <a:pPr>
                <a:defRPr/>
              </a:pPr>
              <a:t>‹#›</a:t>
            </a:fld>
            <a:endParaRPr lang="en-US" altLang="en-US"/>
          </a:p>
        </p:txBody>
      </p:sp>
    </p:spTree>
    <p:extLst>
      <p:ext uri="{BB962C8B-B14F-4D97-AF65-F5344CB8AC3E}">
        <p14:creationId xmlns:p14="http://schemas.microsoft.com/office/powerpoint/2010/main" val="2817298517"/>
      </p:ext>
    </p:extLst>
  </p:cSld>
  <p:clrMapOvr>
    <a:masterClrMapping/>
  </p:clrMapOvr>
  <p:transition>
    <p:blinds/>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48F013A5-97E9-4269-8C88-B30B2F4779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A3E2D069-E861-BE13-C8D7-87E5E9C18C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F51C499-ED97-E4CF-2CB7-9A4C95DC5B5E}"/>
              </a:ext>
            </a:extLst>
          </p:cNvPr>
          <p:cNvSpPr>
            <a:spLocks noGrp="1" noChangeArrowheads="1"/>
          </p:cNvSpPr>
          <p:nvPr>
            <p:ph type="sldNum" sz="quarter" idx="12"/>
          </p:nvPr>
        </p:nvSpPr>
        <p:spPr>
          <a:ln/>
        </p:spPr>
        <p:txBody>
          <a:bodyPr/>
          <a:lstStyle>
            <a:lvl1pPr>
              <a:defRPr/>
            </a:lvl1pPr>
          </a:lstStyle>
          <a:p>
            <a:pPr>
              <a:defRPr/>
            </a:pPr>
            <a:fld id="{BC406F73-F8CA-4523-A2E6-83FA88997A3F}" type="slidenum">
              <a:rPr lang="en-US" altLang="en-US"/>
              <a:pPr>
                <a:defRPr/>
              </a:pPr>
              <a:t>‹#›</a:t>
            </a:fld>
            <a:endParaRPr lang="en-US" altLang="en-US"/>
          </a:p>
        </p:txBody>
      </p:sp>
    </p:spTree>
    <p:extLst>
      <p:ext uri="{BB962C8B-B14F-4D97-AF65-F5344CB8AC3E}">
        <p14:creationId xmlns:p14="http://schemas.microsoft.com/office/powerpoint/2010/main" val="1743930147"/>
      </p:ext>
    </p:extLst>
  </p:cSld>
  <p:clrMapOvr>
    <a:masterClrMapping/>
  </p:clrMapOvr>
  <p:transition>
    <p:blinds/>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17F8ED0B-B396-0D2E-3CD6-CDA900F9D1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5638238D-6605-C5A3-E16F-F4EE493E43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DE1076F-F5F7-D54C-37A7-52C00553C308}"/>
              </a:ext>
            </a:extLst>
          </p:cNvPr>
          <p:cNvSpPr>
            <a:spLocks noGrp="1" noChangeArrowheads="1"/>
          </p:cNvSpPr>
          <p:nvPr>
            <p:ph type="sldNum" sz="quarter" idx="12"/>
          </p:nvPr>
        </p:nvSpPr>
        <p:spPr>
          <a:ln/>
        </p:spPr>
        <p:txBody>
          <a:bodyPr/>
          <a:lstStyle>
            <a:lvl1pPr>
              <a:defRPr/>
            </a:lvl1pPr>
          </a:lstStyle>
          <a:p>
            <a:pPr>
              <a:defRPr/>
            </a:pPr>
            <a:fld id="{E2C477D5-8465-4B72-96EB-C415FB191519}" type="slidenum">
              <a:rPr lang="en-US" altLang="en-US"/>
              <a:pPr>
                <a:defRPr/>
              </a:pPr>
              <a:t>‹#›</a:t>
            </a:fld>
            <a:endParaRPr lang="en-US" altLang="en-US"/>
          </a:p>
        </p:txBody>
      </p:sp>
    </p:spTree>
    <p:extLst>
      <p:ext uri="{BB962C8B-B14F-4D97-AF65-F5344CB8AC3E}">
        <p14:creationId xmlns:p14="http://schemas.microsoft.com/office/powerpoint/2010/main" val="805395962"/>
      </p:ext>
    </p:extLst>
  </p:cSld>
  <p:clrMapOvr>
    <a:masterClrMapping/>
  </p:clrMapOvr>
  <p:transition>
    <p:blinds/>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24E151B7-BBBD-10E1-99ED-4C75948B09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73AB6B3-9AE4-5130-8666-5841E2BE03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9555F00-F1AB-8D83-292C-7D4927271DF2}"/>
              </a:ext>
            </a:extLst>
          </p:cNvPr>
          <p:cNvSpPr>
            <a:spLocks noGrp="1" noChangeArrowheads="1"/>
          </p:cNvSpPr>
          <p:nvPr>
            <p:ph type="sldNum" sz="quarter" idx="12"/>
          </p:nvPr>
        </p:nvSpPr>
        <p:spPr>
          <a:ln/>
        </p:spPr>
        <p:txBody>
          <a:bodyPr/>
          <a:lstStyle>
            <a:lvl1pPr>
              <a:defRPr/>
            </a:lvl1pPr>
          </a:lstStyle>
          <a:p>
            <a:pPr>
              <a:defRPr/>
            </a:pPr>
            <a:fld id="{0E59CD16-6585-49F7-B5B6-3E108AB11AA5}" type="slidenum">
              <a:rPr lang="en-US" altLang="en-US"/>
              <a:pPr>
                <a:defRPr/>
              </a:pPr>
              <a:t>‹#›</a:t>
            </a:fld>
            <a:endParaRPr lang="en-US" altLang="en-US"/>
          </a:p>
        </p:txBody>
      </p:sp>
    </p:spTree>
    <p:extLst>
      <p:ext uri="{BB962C8B-B14F-4D97-AF65-F5344CB8AC3E}">
        <p14:creationId xmlns:p14="http://schemas.microsoft.com/office/powerpoint/2010/main" val="3076464713"/>
      </p:ext>
    </p:extLst>
  </p:cSld>
  <p:clrMapOvr>
    <a:masterClrMapping/>
  </p:clrMapOvr>
  <p:transition>
    <p:blinds/>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D61EADD3-478C-8EF3-D4ED-47537AC914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185A7E78-985D-8BDD-F908-C25F77392B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0139CCF-4C8B-4208-4620-DA3C4BF76FB6}"/>
              </a:ext>
            </a:extLst>
          </p:cNvPr>
          <p:cNvSpPr>
            <a:spLocks noGrp="1" noChangeArrowheads="1"/>
          </p:cNvSpPr>
          <p:nvPr>
            <p:ph type="sldNum" sz="quarter" idx="12"/>
          </p:nvPr>
        </p:nvSpPr>
        <p:spPr>
          <a:ln/>
        </p:spPr>
        <p:txBody>
          <a:bodyPr/>
          <a:lstStyle>
            <a:lvl1pPr>
              <a:defRPr/>
            </a:lvl1pPr>
          </a:lstStyle>
          <a:p>
            <a:pPr>
              <a:defRPr/>
            </a:pPr>
            <a:fld id="{46F61EF2-50DC-4E95-9E77-43BF5B5E2E7F}" type="slidenum">
              <a:rPr lang="en-US" altLang="en-US"/>
              <a:pPr>
                <a:defRPr/>
              </a:pPr>
              <a:t>‹#›</a:t>
            </a:fld>
            <a:endParaRPr lang="en-US" altLang="en-US"/>
          </a:p>
        </p:txBody>
      </p:sp>
    </p:spTree>
    <p:extLst>
      <p:ext uri="{BB962C8B-B14F-4D97-AF65-F5344CB8AC3E}">
        <p14:creationId xmlns:p14="http://schemas.microsoft.com/office/powerpoint/2010/main" val="3323379337"/>
      </p:ext>
    </p:extLst>
  </p:cSld>
  <p:clrMapOvr>
    <a:masterClrMapping/>
  </p:clrMapOvr>
  <p:transition>
    <p:blinds/>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BC6F8CF4-FD11-FD84-19EB-E445CC693A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6A9B70CC-9A5B-2416-3ECB-B5D08138B4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8B36D94E-11B7-8030-A166-DF1FA9EF4A07}"/>
              </a:ext>
            </a:extLst>
          </p:cNvPr>
          <p:cNvSpPr>
            <a:spLocks noGrp="1" noChangeArrowheads="1"/>
          </p:cNvSpPr>
          <p:nvPr>
            <p:ph type="sldNum" sz="quarter" idx="12"/>
          </p:nvPr>
        </p:nvSpPr>
        <p:spPr>
          <a:ln/>
        </p:spPr>
        <p:txBody>
          <a:bodyPr/>
          <a:lstStyle>
            <a:lvl1pPr>
              <a:defRPr/>
            </a:lvl1pPr>
          </a:lstStyle>
          <a:p>
            <a:pPr>
              <a:defRPr/>
            </a:pPr>
            <a:fld id="{5129B40F-FA82-455C-9E30-9709DB6B73EC}" type="slidenum">
              <a:rPr lang="en-US" altLang="en-US"/>
              <a:pPr>
                <a:defRPr/>
              </a:pPr>
              <a:t>‹#›</a:t>
            </a:fld>
            <a:endParaRPr lang="en-US" altLang="en-US"/>
          </a:p>
        </p:txBody>
      </p:sp>
    </p:spTree>
    <p:extLst>
      <p:ext uri="{BB962C8B-B14F-4D97-AF65-F5344CB8AC3E}">
        <p14:creationId xmlns:p14="http://schemas.microsoft.com/office/powerpoint/2010/main" val="1684786935"/>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145573-2EC6-A724-1CB3-85678DBCF6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E9C3EB6-900D-5392-C59C-4DC9516BFD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50F9727-ECB2-C341-1554-5E76DA256652}"/>
              </a:ext>
            </a:extLst>
          </p:cNvPr>
          <p:cNvSpPr>
            <a:spLocks noGrp="1" noChangeArrowheads="1"/>
          </p:cNvSpPr>
          <p:nvPr>
            <p:ph type="sldNum" sz="quarter" idx="12"/>
          </p:nvPr>
        </p:nvSpPr>
        <p:spPr>
          <a:ln/>
        </p:spPr>
        <p:txBody>
          <a:bodyPr/>
          <a:lstStyle>
            <a:lvl1pPr>
              <a:defRPr/>
            </a:lvl1pPr>
          </a:lstStyle>
          <a:p>
            <a:fld id="{7E976373-7505-45B9-A15F-9BBF85EADFB5}" type="slidenum">
              <a:rPr lang="en-US" altLang="en-US"/>
              <a:pPr/>
              <a:t>‹#›</a:t>
            </a:fld>
            <a:endParaRPr lang="en-US" altLang="en-US"/>
          </a:p>
        </p:txBody>
      </p:sp>
    </p:spTree>
    <p:extLst>
      <p:ext uri="{BB962C8B-B14F-4D97-AF65-F5344CB8AC3E}">
        <p14:creationId xmlns:p14="http://schemas.microsoft.com/office/powerpoint/2010/main" val="3425670653"/>
      </p:ext>
    </p:extLst>
  </p:cSld>
  <p:clrMapOvr>
    <a:masterClrMapping/>
  </p:clrMapOvr>
  <p:transition>
    <p:pull dir="d"/>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34CBD259-72C8-8054-B307-51374E73A2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9C14CB42-5400-FE98-AD91-86DC90E3AC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23D5A4C-8242-3CA8-DCF3-3E8DDEEAA534}"/>
              </a:ext>
            </a:extLst>
          </p:cNvPr>
          <p:cNvSpPr>
            <a:spLocks noGrp="1" noChangeArrowheads="1"/>
          </p:cNvSpPr>
          <p:nvPr>
            <p:ph type="sldNum" sz="quarter" idx="12"/>
          </p:nvPr>
        </p:nvSpPr>
        <p:spPr>
          <a:ln/>
        </p:spPr>
        <p:txBody>
          <a:bodyPr/>
          <a:lstStyle>
            <a:lvl1pPr>
              <a:defRPr/>
            </a:lvl1pPr>
          </a:lstStyle>
          <a:p>
            <a:pPr>
              <a:defRPr/>
            </a:pPr>
            <a:fld id="{5A4C7717-6E51-4B05-94FF-885658937D97}" type="slidenum">
              <a:rPr lang="en-US" altLang="en-US"/>
              <a:pPr>
                <a:defRPr/>
              </a:pPr>
              <a:t>‹#›</a:t>
            </a:fld>
            <a:endParaRPr lang="en-US" altLang="en-US"/>
          </a:p>
        </p:txBody>
      </p:sp>
    </p:spTree>
    <p:extLst>
      <p:ext uri="{BB962C8B-B14F-4D97-AF65-F5344CB8AC3E}">
        <p14:creationId xmlns:p14="http://schemas.microsoft.com/office/powerpoint/2010/main" val="2484035483"/>
      </p:ext>
    </p:extLst>
  </p:cSld>
  <p:clrMapOvr>
    <a:masterClrMapping/>
  </p:clrMapOvr>
  <p:transition>
    <p:blinds/>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98A53406-50B7-FB36-997C-7AE9CC4DFE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E96E721B-5997-1491-018C-FE3833F368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A17944CA-B45D-4D07-41FB-945C21087D9F}"/>
              </a:ext>
            </a:extLst>
          </p:cNvPr>
          <p:cNvSpPr>
            <a:spLocks noGrp="1" noChangeArrowheads="1"/>
          </p:cNvSpPr>
          <p:nvPr>
            <p:ph type="sldNum" sz="quarter" idx="12"/>
          </p:nvPr>
        </p:nvSpPr>
        <p:spPr>
          <a:ln/>
        </p:spPr>
        <p:txBody>
          <a:bodyPr/>
          <a:lstStyle>
            <a:lvl1pPr>
              <a:defRPr/>
            </a:lvl1pPr>
          </a:lstStyle>
          <a:p>
            <a:pPr>
              <a:defRPr/>
            </a:pPr>
            <a:fld id="{3BA4680D-BF68-45E7-8DED-DBC3D4D58BA4}" type="slidenum">
              <a:rPr lang="en-US" altLang="en-US"/>
              <a:pPr>
                <a:defRPr/>
              </a:pPr>
              <a:t>‹#›</a:t>
            </a:fld>
            <a:endParaRPr lang="en-US" altLang="en-US"/>
          </a:p>
        </p:txBody>
      </p:sp>
    </p:spTree>
    <p:extLst>
      <p:ext uri="{BB962C8B-B14F-4D97-AF65-F5344CB8AC3E}">
        <p14:creationId xmlns:p14="http://schemas.microsoft.com/office/powerpoint/2010/main" val="1323696895"/>
      </p:ext>
    </p:extLst>
  </p:cSld>
  <p:clrMapOvr>
    <a:masterClrMapping/>
  </p:clrMapOvr>
  <p:transition>
    <p:blinds/>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D174F5BB-77BA-2826-474F-DD98143908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6203B655-E6B0-C0F5-569D-2B7333675B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D7654CD-77B9-E905-4476-8BE7B0DFB3DF}"/>
              </a:ext>
            </a:extLst>
          </p:cNvPr>
          <p:cNvSpPr>
            <a:spLocks noGrp="1" noChangeArrowheads="1"/>
          </p:cNvSpPr>
          <p:nvPr>
            <p:ph type="sldNum" sz="quarter" idx="12"/>
          </p:nvPr>
        </p:nvSpPr>
        <p:spPr>
          <a:ln/>
        </p:spPr>
        <p:txBody>
          <a:bodyPr/>
          <a:lstStyle>
            <a:lvl1pPr>
              <a:defRPr/>
            </a:lvl1pPr>
          </a:lstStyle>
          <a:p>
            <a:pPr>
              <a:defRPr/>
            </a:pPr>
            <a:fld id="{CDDCA2AA-0A5B-4C6E-99AA-06F46D2EA6D3}" type="slidenum">
              <a:rPr lang="en-US" altLang="en-US"/>
              <a:pPr>
                <a:defRPr/>
              </a:pPr>
              <a:t>‹#›</a:t>
            </a:fld>
            <a:endParaRPr lang="en-US" altLang="en-US"/>
          </a:p>
        </p:txBody>
      </p:sp>
    </p:spTree>
    <p:extLst>
      <p:ext uri="{BB962C8B-B14F-4D97-AF65-F5344CB8AC3E}">
        <p14:creationId xmlns:p14="http://schemas.microsoft.com/office/powerpoint/2010/main" val="782138300"/>
      </p:ext>
    </p:extLst>
  </p:cSld>
  <p:clrMapOvr>
    <a:masterClrMapping/>
  </p:clrMapOvr>
  <p:transition>
    <p:blinds/>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455BE29A-878A-53AF-303B-D1439C9878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E45A72-E494-6FC6-D52C-C44C44DDEA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748D9A6-3CFD-3421-6DF6-23BE5FDAF7F0}"/>
              </a:ext>
            </a:extLst>
          </p:cNvPr>
          <p:cNvSpPr>
            <a:spLocks noGrp="1" noChangeArrowheads="1"/>
          </p:cNvSpPr>
          <p:nvPr>
            <p:ph type="sldNum" sz="quarter" idx="12"/>
          </p:nvPr>
        </p:nvSpPr>
        <p:spPr>
          <a:ln/>
        </p:spPr>
        <p:txBody>
          <a:bodyPr/>
          <a:lstStyle>
            <a:lvl1pPr>
              <a:defRPr/>
            </a:lvl1pPr>
          </a:lstStyle>
          <a:p>
            <a:fld id="{6CB5A8A6-C918-4BA0-A9AE-57F5CB4E989D}" type="slidenum">
              <a:rPr lang="en-US" altLang="en-US"/>
              <a:pPr/>
              <a:t>‹#›</a:t>
            </a:fld>
            <a:endParaRPr lang="en-US" altLang="en-US"/>
          </a:p>
        </p:txBody>
      </p:sp>
    </p:spTree>
    <p:extLst>
      <p:ext uri="{BB962C8B-B14F-4D97-AF65-F5344CB8AC3E}">
        <p14:creationId xmlns:p14="http://schemas.microsoft.com/office/powerpoint/2010/main" val="36245071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589DDD-55F5-0024-C6A5-9451DFA33E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F23A2B-4760-DB12-6DB9-DD4CC8EA8B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2D2D03-A1A2-6B97-1967-C996A9BE9E5C}"/>
              </a:ext>
            </a:extLst>
          </p:cNvPr>
          <p:cNvSpPr>
            <a:spLocks noGrp="1" noChangeArrowheads="1"/>
          </p:cNvSpPr>
          <p:nvPr>
            <p:ph type="sldNum" sz="quarter" idx="12"/>
          </p:nvPr>
        </p:nvSpPr>
        <p:spPr>
          <a:ln/>
        </p:spPr>
        <p:txBody>
          <a:bodyPr/>
          <a:lstStyle>
            <a:lvl1pPr>
              <a:defRPr/>
            </a:lvl1pPr>
          </a:lstStyle>
          <a:p>
            <a:fld id="{E3FB33A7-1C15-4D05-A016-E21545A3DF8D}" type="slidenum">
              <a:rPr lang="en-US" altLang="en-US"/>
              <a:pPr/>
              <a:t>‹#›</a:t>
            </a:fld>
            <a:endParaRPr lang="en-US" altLang="en-US"/>
          </a:p>
        </p:txBody>
      </p:sp>
    </p:spTree>
    <p:extLst>
      <p:ext uri="{BB962C8B-B14F-4D97-AF65-F5344CB8AC3E}">
        <p14:creationId xmlns:p14="http://schemas.microsoft.com/office/powerpoint/2010/main" val="31163912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EAB2AE9-C2CC-1593-E4AF-FBC8D7BF86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2C862A9-2593-9406-6589-9A6C7C24C0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B47B7C-E677-85BE-8AFD-B82384A450CB}"/>
              </a:ext>
            </a:extLst>
          </p:cNvPr>
          <p:cNvSpPr>
            <a:spLocks noGrp="1" noChangeArrowheads="1"/>
          </p:cNvSpPr>
          <p:nvPr>
            <p:ph type="sldNum" sz="quarter" idx="12"/>
          </p:nvPr>
        </p:nvSpPr>
        <p:spPr>
          <a:ln/>
        </p:spPr>
        <p:txBody>
          <a:bodyPr/>
          <a:lstStyle>
            <a:lvl1pPr>
              <a:defRPr/>
            </a:lvl1pPr>
          </a:lstStyle>
          <a:p>
            <a:fld id="{E0073C88-B0E0-41B5-B511-FD92D53A3878}" type="slidenum">
              <a:rPr lang="en-US" altLang="en-US"/>
              <a:pPr/>
              <a:t>‹#›</a:t>
            </a:fld>
            <a:endParaRPr lang="en-US" altLang="en-US"/>
          </a:p>
        </p:txBody>
      </p:sp>
    </p:spTree>
    <p:extLst>
      <p:ext uri="{BB962C8B-B14F-4D97-AF65-F5344CB8AC3E}">
        <p14:creationId xmlns:p14="http://schemas.microsoft.com/office/powerpoint/2010/main" val="2173940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EBF697C-6670-673D-17E3-08112A229A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2169EE5-34A7-2F8C-B059-FFF8223D32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B9D812D-3EC4-5CC2-230B-22832A86E1D0}"/>
              </a:ext>
            </a:extLst>
          </p:cNvPr>
          <p:cNvSpPr>
            <a:spLocks noGrp="1" noChangeArrowheads="1"/>
          </p:cNvSpPr>
          <p:nvPr>
            <p:ph type="sldNum" sz="quarter" idx="12"/>
          </p:nvPr>
        </p:nvSpPr>
        <p:spPr>
          <a:ln/>
        </p:spPr>
        <p:txBody>
          <a:bodyPr/>
          <a:lstStyle>
            <a:lvl1pPr>
              <a:defRPr/>
            </a:lvl1pPr>
          </a:lstStyle>
          <a:p>
            <a:fld id="{2D9DCA1D-39E1-45F8-821E-0791BD949F50}" type="slidenum">
              <a:rPr lang="en-US" altLang="en-US"/>
              <a:pPr/>
              <a:t>‹#›</a:t>
            </a:fld>
            <a:endParaRPr lang="en-US" altLang="en-US"/>
          </a:p>
        </p:txBody>
      </p:sp>
    </p:spTree>
    <p:extLst>
      <p:ext uri="{BB962C8B-B14F-4D97-AF65-F5344CB8AC3E}">
        <p14:creationId xmlns:p14="http://schemas.microsoft.com/office/powerpoint/2010/main" val="1974393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8AD4BC-878F-E3F9-4BB5-B571089927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60522AE-1689-A510-3A18-0101C90E14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E0197C5-171B-A38E-787B-9B48ECC6A4F1}"/>
              </a:ext>
            </a:extLst>
          </p:cNvPr>
          <p:cNvSpPr>
            <a:spLocks noGrp="1" noChangeArrowheads="1"/>
          </p:cNvSpPr>
          <p:nvPr>
            <p:ph type="sldNum" sz="quarter" idx="12"/>
          </p:nvPr>
        </p:nvSpPr>
        <p:spPr>
          <a:ln/>
        </p:spPr>
        <p:txBody>
          <a:bodyPr/>
          <a:lstStyle>
            <a:lvl1pPr>
              <a:defRPr/>
            </a:lvl1pPr>
          </a:lstStyle>
          <a:p>
            <a:fld id="{14CB37DB-BEA3-497A-84FB-45F2BCB57F3E}" type="slidenum">
              <a:rPr lang="en-US" altLang="en-US"/>
              <a:pPr/>
              <a:t>‹#›</a:t>
            </a:fld>
            <a:endParaRPr lang="en-US" altLang="en-US"/>
          </a:p>
        </p:txBody>
      </p:sp>
    </p:spTree>
    <p:extLst>
      <p:ext uri="{BB962C8B-B14F-4D97-AF65-F5344CB8AC3E}">
        <p14:creationId xmlns:p14="http://schemas.microsoft.com/office/powerpoint/2010/main" val="5106055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0A08CB-AC98-5A4D-C673-2B36F9B396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8568AA3-A628-B8D3-C8AC-FC175051B0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155743D-7A3C-4C88-1D82-12CB29AFC245}"/>
              </a:ext>
            </a:extLst>
          </p:cNvPr>
          <p:cNvSpPr>
            <a:spLocks noGrp="1" noChangeArrowheads="1"/>
          </p:cNvSpPr>
          <p:nvPr>
            <p:ph type="sldNum" sz="quarter" idx="12"/>
          </p:nvPr>
        </p:nvSpPr>
        <p:spPr>
          <a:ln/>
        </p:spPr>
        <p:txBody>
          <a:bodyPr/>
          <a:lstStyle>
            <a:lvl1pPr>
              <a:defRPr/>
            </a:lvl1pPr>
          </a:lstStyle>
          <a:p>
            <a:fld id="{049BAC0E-F548-4274-9865-18BBCB578E6A}" type="slidenum">
              <a:rPr lang="en-US" altLang="en-US"/>
              <a:pPr/>
              <a:t>‹#›</a:t>
            </a:fld>
            <a:endParaRPr lang="en-US" altLang="en-US"/>
          </a:p>
        </p:txBody>
      </p:sp>
    </p:spTree>
    <p:extLst>
      <p:ext uri="{BB962C8B-B14F-4D97-AF65-F5344CB8AC3E}">
        <p14:creationId xmlns:p14="http://schemas.microsoft.com/office/powerpoint/2010/main" val="26383414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C0E302-C31D-9A1E-7588-1DDFCD46F7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9ED3763-4E33-1034-51BD-E4518E3053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D6D3233-50D4-E9D8-6D79-066ABA568E46}"/>
              </a:ext>
            </a:extLst>
          </p:cNvPr>
          <p:cNvSpPr>
            <a:spLocks noGrp="1" noChangeArrowheads="1"/>
          </p:cNvSpPr>
          <p:nvPr>
            <p:ph type="sldNum" sz="quarter" idx="12"/>
          </p:nvPr>
        </p:nvSpPr>
        <p:spPr>
          <a:ln/>
        </p:spPr>
        <p:txBody>
          <a:bodyPr/>
          <a:lstStyle>
            <a:lvl1pPr>
              <a:defRPr/>
            </a:lvl1pPr>
          </a:lstStyle>
          <a:p>
            <a:fld id="{919B786F-ACE8-48BF-AA48-127A4E42CED9}" type="slidenum">
              <a:rPr lang="en-US" altLang="en-US"/>
              <a:pPr/>
              <a:t>‹#›</a:t>
            </a:fld>
            <a:endParaRPr lang="en-US" altLang="en-US"/>
          </a:p>
        </p:txBody>
      </p:sp>
    </p:spTree>
    <p:extLst>
      <p:ext uri="{BB962C8B-B14F-4D97-AF65-F5344CB8AC3E}">
        <p14:creationId xmlns:p14="http://schemas.microsoft.com/office/powerpoint/2010/main" val="329698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38A7CF-DFF5-B655-365F-10E7B7A821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9202681-0418-D8B7-B085-249DDC48BB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F41772-EBD4-99DA-EB13-B32224E31D20}"/>
              </a:ext>
            </a:extLst>
          </p:cNvPr>
          <p:cNvSpPr>
            <a:spLocks noGrp="1" noChangeArrowheads="1"/>
          </p:cNvSpPr>
          <p:nvPr>
            <p:ph type="sldNum" sz="quarter" idx="12"/>
          </p:nvPr>
        </p:nvSpPr>
        <p:spPr>
          <a:ln/>
        </p:spPr>
        <p:txBody>
          <a:bodyPr/>
          <a:lstStyle>
            <a:lvl1pPr>
              <a:defRPr/>
            </a:lvl1pPr>
          </a:lstStyle>
          <a:p>
            <a:fld id="{6A083A20-AFE3-4145-B4E2-F1A5B5F137CC}" type="slidenum">
              <a:rPr lang="en-US" altLang="en-US"/>
              <a:pPr/>
              <a:t>‹#›</a:t>
            </a:fld>
            <a:endParaRPr lang="en-US" altLang="en-US"/>
          </a:p>
        </p:txBody>
      </p:sp>
    </p:spTree>
    <p:extLst>
      <p:ext uri="{BB962C8B-B14F-4D97-AF65-F5344CB8AC3E}">
        <p14:creationId xmlns:p14="http://schemas.microsoft.com/office/powerpoint/2010/main" val="2124647313"/>
      </p:ext>
    </p:extLst>
  </p:cSld>
  <p:clrMapOvr>
    <a:masterClrMapping/>
  </p:clrMapOvr>
  <p:transition>
    <p:pull dir="d"/>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D022C4-3FB5-B901-4602-62865F22F7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D4D9B8F-9011-918F-D4D1-602D003BAB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934014-D787-4986-1DC8-CFC7849824D3}"/>
              </a:ext>
            </a:extLst>
          </p:cNvPr>
          <p:cNvSpPr>
            <a:spLocks noGrp="1" noChangeArrowheads="1"/>
          </p:cNvSpPr>
          <p:nvPr>
            <p:ph type="sldNum" sz="quarter" idx="12"/>
          </p:nvPr>
        </p:nvSpPr>
        <p:spPr>
          <a:ln/>
        </p:spPr>
        <p:txBody>
          <a:bodyPr/>
          <a:lstStyle>
            <a:lvl1pPr>
              <a:defRPr/>
            </a:lvl1pPr>
          </a:lstStyle>
          <a:p>
            <a:fld id="{10E3779E-5B1B-475C-8C2E-4A6E21D49E25}" type="slidenum">
              <a:rPr lang="en-US" altLang="en-US"/>
              <a:pPr/>
              <a:t>‹#›</a:t>
            </a:fld>
            <a:endParaRPr lang="en-US" altLang="en-US"/>
          </a:p>
        </p:txBody>
      </p:sp>
    </p:spTree>
    <p:extLst>
      <p:ext uri="{BB962C8B-B14F-4D97-AF65-F5344CB8AC3E}">
        <p14:creationId xmlns:p14="http://schemas.microsoft.com/office/powerpoint/2010/main" val="31031261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CCE0E34-69C4-002D-065B-EB8A5F60B7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507A5E5-1FAF-ACB7-EA9E-CD22F81817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B88787E-8C40-D7D0-2AFA-4E802EB1F913}"/>
              </a:ext>
            </a:extLst>
          </p:cNvPr>
          <p:cNvSpPr>
            <a:spLocks noGrp="1" noChangeArrowheads="1"/>
          </p:cNvSpPr>
          <p:nvPr>
            <p:ph type="sldNum" sz="quarter" idx="12"/>
          </p:nvPr>
        </p:nvSpPr>
        <p:spPr>
          <a:ln/>
        </p:spPr>
        <p:txBody>
          <a:bodyPr/>
          <a:lstStyle>
            <a:lvl1pPr>
              <a:defRPr/>
            </a:lvl1pPr>
          </a:lstStyle>
          <a:p>
            <a:fld id="{02F07450-4A1C-454A-86DE-5C3B7E8882D8}" type="slidenum">
              <a:rPr lang="en-US" altLang="en-US"/>
              <a:pPr/>
              <a:t>‹#›</a:t>
            </a:fld>
            <a:endParaRPr lang="en-US" altLang="en-US"/>
          </a:p>
        </p:txBody>
      </p:sp>
    </p:spTree>
    <p:extLst>
      <p:ext uri="{BB962C8B-B14F-4D97-AF65-F5344CB8AC3E}">
        <p14:creationId xmlns:p14="http://schemas.microsoft.com/office/powerpoint/2010/main" val="33718526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206D49-3F54-62E0-A66E-91CEED4E8C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C038DF-F504-A527-5AC7-424C91CE05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B44BF02-D8B1-C0C4-ED61-0E56C2F265D3}"/>
              </a:ext>
            </a:extLst>
          </p:cNvPr>
          <p:cNvSpPr>
            <a:spLocks noGrp="1" noChangeArrowheads="1"/>
          </p:cNvSpPr>
          <p:nvPr>
            <p:ph type="sldNum" sz="quarter" idx="12"/>
          </p:nvPr>
        </p:nvSpPr>
        <p:spPr>
          <a:ln/>
        </p:spPr>
        <p:txBody>
          <a:bodyPr/>
          <a:lstStyle>
            <a:lvl1pPr>
              <a:defRPr/>
            </a:lvl1pPr>
          </a:lstStyle>
          <a:p>
            <a:fld id="{219C3411-D719-4C7B-87C9-E009A2FB27C1}" type="slidenum">
              <a:rPr lang="en-US" altLang="en-US"/>
              <a:pPr/>
              <a:t>‹#›</a:t>
            </a:fld>
            <a:endParaRPr lang="en-US" altLang="en-US"/>
          </a:p>
        </p:txBody>
      </p:sp>
    </p:spTree>
    <p:extLst>
      <p:ext uri="{BB962C8B-B14F-4D97-AF65-F5344CB8AC3E}">
        <p14:creationId xmlns:p14="http://schemas.microsoft.com/office/powerpoint/2010/main" val="30378505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D54641-B4F1-A6B7-72D1-8A3B8A508B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E2408F-1F7D-2367-5121-89A94B8797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E16A0D-55DE-DD6D-B4F3-49C758648FEB}"/>
              </a:ext>
            </a:extLst>
          </p:cNvPr>
          <p:cNvSpPr>
            <a:spLocks noGrp="1" noChangeArrowheads="1"/>
          </p:cNvSpPr>
          <p:nvPr>
            <p:ph type="sldNum" sz="quarter" idx="12"/>
          </p:nvPr>
        </p:nvSpPr>
        <p:spPr>
          <a:ln/>
        </p:spPr>
        <p:txBody>
          <a:bodyPr/>
          <a:lstStyle>
            <a:lvl1pPr>
              <a:defRPr/>
            </a:lvl1pPr>
          </a:lstStyle>
          <a:p>
            <a:fld id="{01EB0997-0393-4F6A-814D-67E503174105}" type="slidenum">
              <a:rPr lang="en-US" altLang="en-US"/>
              <a:pPr/>
              <a:t>‹#›</a:t>
            </a:fld>
            <a:endParaRPr lang="en-US" altLang="en-US"/>
          </a:p>
        </p:txBody>
      </p:sp>
    </p:spTree>
    <p:extLst>
      <p:ext uri="{BB962C8B-B14F-4D97-AF65-F5344CB8AC3E}">
        <p14:creationId xmlns:p14="http://schemas.microsoft.com/office/powerpoint/2010/main" val="33617013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56021C3-527F-6C1F-1DFF-981A822507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AE80CC55-8DF8-6B1E-8888-1712F5BD54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50E53A1-EEAB-2A32-154A-A06E9E2699D2}"/>
              </a:ext>
            </a:extLst>
          </p:cNvPr>
          <p:cNvSpPr>
            <a:spLocks noGrp="1" noChangeArrowheads="1"/>
          </p:cNvSpPr>
          <p:nvPr>
            <p:ph type="sldNum" sz="quarter" idx="12"/>
          </p:nvPr>
        </p:nvSpPr>
        <p:spPr>
          <a:ln/>
        </p:spPr>
        <p:txBody>
          <a:bodyPr/>
          <a:lstStyle>
            <a:lvl1pPr>
              <a:defRPr/>
            </a:lvl1pPr>
          </a:lstStyle>
          <a:p>
            <a:fld id="{1133CA2F-6F53-4019-AAEC-303CF48EA710}" type="slidenum">
              <a:rPr lang="en-US" altLang="en-US"/>
              <a:pPr/>
              <a:t>‹#›</a:t>
            </a:fld>
            <a:endParaRPr lang="en-US" altLang="en-US"/>
          </a:p>
        </p:txBody>
      </p:sp>
    </p:spTree>
    <p:extLst>
      <p:ext uri="{BB962C8B-B14F-4D97-AF65-F5344CB8AC3E}">
        <p14:creationId xmlns:p14="http://schemas.microsoft.com/office/powerpoint/2010/main" val="23284506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D898C96-E7AF-27B9-0F34-AC2055310A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5024B72-A790-EFE7-9E6F-A04680B6DB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7F6FD9E-F0C0-387A-5634-9F0B1282C52F}"/>
              </a:ext>
            </a:extLst>
          </p:cNvPr>
          <p:cNvSpPr>
            <a:spLocks noGrp="1" noChangeArrowheads="1"/>
          </p:cNvSpPr>
          <p:nvPr>
            <p:ph type="sldNum" sz="quarter" idx="12"/>
          </p:nvPr>
        </p:nvSpPr>
        <p:spPr>
          <a:ln/>
        </p:spPr>
        <p:txBody>
          <a:bodyPr/>
          <a:lstStyle>
            <a:lvl1pPr>
              <a:defRPr/>
            </a:lvl1pPr>
          </a:lstStyle>
          <a:p>
            <a:fld id="{53EF7F1E-FEC1-40EC-ACF1-378E1CB449FE}" type="slidenum">
              <a:rPr lang="en-US" altLang="en-US"/>
              <a:pPr/>
              <a:t>‹#›</a:t>
            </a:fld>
            <a:endParaRPr lang="en-US" altLang="en-US"/>
          </a:p>
        </p:txBody>
      </p:sp>
    </p:spTree>
    <p:extLst>
      <p:ext uri="{BB962C8B-B14F-4D97-AF65-F5344CB8AC3E}">
        <p14:creationId xmlns:p14="http://schemas.microsoft.com/office/powerpoint/2010/main" val="6292811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5C47BB-C148-A701-AC57-BA91184B81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FE030E-39AF-70E7-8C30-2A935C0147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8E74276-B933-87E0-29A6-2F64D151CF6E}"/>
              </a:ext>
            </a:extLst>
          </p:cNvPr>
          <p:cNvSpPr>
            <a:spLocks noGrp="1" noChangeArrowheads="1"/>
          </p:cNvSpPr>
          <p:nvPr>
            <p:ph type="sldNum" sz="quarter" idx="12"/>
          </p:nvPr>
        </p:nvSpPr>
        <p:spPr>
          <a:ln/>
        </p:spPr>
        <p:txBody>
          <a:bodyPr/>
          <a:lstStyle>
            <a:lvl1pPr>
              <a:defRPr/>
            </a:lvl1pPr>
          </a:lstStyle>
          <a:p>
            <a:fld id="{4AF2F988-D3CC-4CC7-ABF3-4A5E3FD10DC3}" type="slidenum">
              <a:rPr lang="en-US" altLang="en-US"/>
              <a:pPr/>
              <a:t>‹#›</a:t>
            </a:fld>
            <a:endParaRPr lang="en-US" altLang="en-US"/>
          </a:p>
        </p:txBody>
      </p:sp>
    </p:spTree>
    <p:extLst>
      <p:ext uri="{BB962C8B-B14F-4D97-AF65-F5344CB8AC3E}">
        <p14:creationId xmlns:p14="http://schemas.microsoft.com/office/powerpoint/2010/main" val="10366448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3688F9-F488-B8B2-211A-65E75D45FD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EEE5D9-A50E-9F44-A26F-DF17C4A3B5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F48BC25-03BD-46D9-2466-EBFDEC2E0C11}"/>
              </a:ext>
            </a:extLst>
          </p:cNvPr>
          <p:cNvSpPr>
            <a:spLocks noGrp="1" noChangeArrowheads="1"/>
          </p:cNvSpPr>
          <p:nvPr>
            <p:ph type="sldNum" sz="quarter" idx="12"/>
          </p:nvPr>
        </p:nvSpPr>
        <p:spPr>
          <a:ln/>
        </p:spPr>
        <p:txBody>
          <a:bodyPr/>
          <a:lstStyle>
            <a:lvl1pPr>
              <a:defRPr/>
            </a:lvl1pPr>
          </a:lstStyle>
          <a:p>
            <a:fld id="{A998AC69-7031-4D5B-AECB-1B8546533986}" type="slidenum">
              <a:rPr lang="en-US" altLang="en-US"/>
              <a:pPr/>
              <a:t>‹#›</a:t>
            </a:fld>
            <a:endParaRPr lang="en-US" altLang="en-US"/>
          </a:p>
        </p:txBody>
      </p:sp>
    </p:spTree>
    <p:extLst>
      <p:ext uri="{BB962C8B-B14F-4D97-AF65-F5344CB8AC3E}">
        <p14:creationId xmlns:p14="http://schemas.microsoft.com/office/powerpoint/2010/main" val="7360329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F3A3D7C-52D3-DEA8-42A4-8E8DB66E06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20593B0-CEE8-F8C3-5AE3-F967862C66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00D0E1D-3DB5-7A99-ED41-F4F9666A368D}"/>
              </a:ext>
            </a:extLst>
          </p:cNvPr>
          <p:cNvSpPr>
            <a:spLocks noGrp="1" noChangeArrowheads="1"/>
          </p:cNvSpPr>
          <p:nvPr>
            <p:ph type="sldNum" sz="quarter" idx="12"/>
          </p:nvPr>
        </p:nvSpPr>
        <p:spPr>
          <a:ln/>
        </p:spPr>
        <p:txBody>
          <a:bodyPr/>
          <a:lstStyle>
            <a:lvl1pPr>
              <a:defRPr/>
            </a:lvl1pPr>
          </a:lstStyle>
          <a:p>
            <a:fld id="{82BCF5B7-6779-4E6A-8FB9-4270B6D4D05C}" type="slidenum">
              <a:rPr lang="en-US" altLang="en-US"/>
              <a:pPr/>
              <a:t>‹#›</a:t>
            </a:fld>
            <a:endParaRPr lang="en-US" altLang="en-US"/>
          </a:p>
        </p:txBody>
      </p:sp>
    </p:spTree>
    <p:extLst>
      <p:ext uri="{BB962C8B-B14F-4D97-AF65-F5344CB8AC3E}">
        <p14:creationId xmlns:p14="http://schemas.microsoft.com/office/powerpoint/2010/main" val="25304160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E3507C5-A694-091A-69A5-9D3F7CC249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090C4E5-ED22-3096-4BE5-0C50719C5B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61ABE72-E15A-A665-AB65-8507492CD2D7}"/>
              </a:ext>
            </a:extLst>
          </p:cNvPr>
          <p:cNvSpPr>
            <a:spLocks noGrp="1" noChangeArrowheads="1"/>
          </p:cNvSpPr>
          <p:nvPr>
            <p:ph type="sldNum" sz="quarter" idx="12"/>
          </p:nvPr>
        </p:nvSpPr>
        <p:spPr>
          <a:ln/>
        </p:spPr>
        <p:txBody>
          <a:bodyPr/>
          <a:lstStyle>
            <a:lvl1pPr>
              <a:defRPr/>
            </a:lvl1pPr>
          </a:lstStyle>
          <a:p>
            <a:fld id="{B6089AB6-579B-4735-AC72-17154480E318}" type="slidenum">
              <a:rPr lang="en-US" altLang="en-US"/>
              <a:pPr/>
              <a:t>‹#›</a:t>
            </a:fld>
            <a:endParaRPr lang="en-US" altLang="en-US"/>
          </a:p>
        </p:txBody>
      </p:sp>
    </p:spTree>
    <p:extLst>
      <p:ext uri="{BB962C8B-B14F-4D97-AF65-F5344CB8AC3E}">
        <p14:creationId xmlns:p14="http://schemas.microsoft.com/office/powerpoint/2010/main" val="2836607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56AF97-29D3-8F1C-1922-AA7E83AED3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AAECA95-7DE0-2BB0-3F24-4D98A31BD1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752AFC3-2A72-05A1-15A8-F55AB5F6F565}"/>
              </a:ext>
            </a:extLst>
          </p:cNvPr>
          <p:cNvSpPr>
            <a:spLocks noGrp="1" noChangeArrowheads="1"/>
          </p:cNvSpPr>
          <p:nvPr>
            <p:ph type="sldNum" sz="quarter" idx="12"/>
          </p:nvPr>
        </p:nvSpPr>
        <p:spPr>
          <a:ln/>
        </p:spPr>
        <p:txBody>
          <a:bodyPr/>
          <a:lstStyle>
            <a:lvl1pPr>
              <a:defRPr/>
            </a:lvl1pPr>
          </a:lstStyle>
          <a:p>
            <a:fld id="{0EF49683-8545-44F1-B203-440A02CC806E}" type="slidenum">
              <a:rPr lang="en-US" altLang="en-US"/>
              <a:pPr/>
              <a:t>‹#›</a:t>
            </a:fld>
            <a:endParaRPr lang="en-US" altLang="en-US"/>
          </a:p>
        </p:txBody>
      </p:sp>
    </p:spTree>
    <p:extLst>
      <p:ext uri="{BB962C8B-B14F-4D97-AF65-F5344CB8AC3E}">
        <p14:creationId xmlns:p14="http://schemas.microsoft.com/office/powerpoint/2010/main" val="1865840138"/>
      </p:ext>
    </p:extLst>
  </p:cSld>
  <p:clrMapOvr>
    <a:masterClrMapping/>
  </p:clrMapOvr>
  <p:transition>
    <p:pull dir="d"/>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E4336A7-EA57-DADC-6FF7-9A37AA0C82D2}"/>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18750E69-3D9D-6B51-B7B6-E369F4A2908F}"/>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9CE0E57C-9517-9FA7-AF49-4AB9796A5814}"/>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80C46336-A150-A79D-7FC0-05176CB046C0}"/>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97E2F2C7-C940-FF25-09A6-30C6D346C03B}"/>
                </a:ext>
              </a:extLst>
            </p:cNvPr>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48EB305E-6F3F-880F-0E6D-FC1CC5A4A1BE}"/>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2E162C78-D4A8-11F0-57E2-050F18039470}"/>
                </a:ext>
              </a:extLst>
            </p:cNvPr>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70934DA1-27A9-6C22-D813-2BA6A38C09C9}"/>
                </a:ext>
              </a:extLst>
            </p:cNvPr>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E8C724E3-992F-CBDD-B5C2-6151B43D50FE}"/>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312327F0-277D-62C6-4E08-6225F9667528}"/>
                </a:ext>
              </a:extLst>
            </p:cNvPr>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EBF48A4D-DAC9-5B4A-0766-D31331095BB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A637733D-2610-DFE7-C7D4-12DC62B55C57}"/>
                </a:ext>
              </a:extLst>
            </p:cNvPr>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A4BBAE47-29DB-24B5-BD9E-FF0B6E631E8C}"/>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F27CB237-AC11-E05B-46ED-4534AE560276}"/>
                </a:ext>
              </a:extLst>
            </p:cNvPr>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F2E4290A-4439-6FCA-D011-BFC5D8A39E30}"/>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521110ED-5739-F363-450F-0D202DB95A8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28014025-6D07-E7F5-BEBD-2B20A93EB60A}"/>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5D87AD71-7863-C802-AF1A-F08F6413856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2F5127C4-B154-0E8B-6AE0-4C13ABBF54C0}"/>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DFCED627-41A5-69DD-AC16-8B8D628A249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24C6BD8E-E331-1DC6-A7EE-E4CA6014632B}"/>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484FFCCB-5FE5-1502-B999-D97F1C74D2BA}"/>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C0799A51-A7A4-649F-E9B9-2377EBE0BEC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CC004A89-32D9-29D6-8114-8265DC8D960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127EF43D-73F6-FDE1-7261-B218B5B78210}"/>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EECABF90-4223-1EF0-3FBB-C23AB119DFAF}"/>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422FBBB3-157B-2214-E0CD-6C7BF68AC045}"/>
                </a:ext>
              </a:extLst>
            </p:cNvPr>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EEB6722F-C30B-84D5-8798-0BE76D853B41}"/>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9E68789D-ACEC-D0C1-84C6-F8906029B8E8}"/>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F217D16E-C78B-85EE-EFDE-D538D743D0D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F8B92F56-10DB-E792-AE22-4430E04334F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E3E04420-5E27-8F12-1C02-B345D51FA92C}"/>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8E304575-37CE-DC8A-CA03-A84DC2FD77B1}"/>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8BF21CC9-F7B2-1807-E38C-903E724DE91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812CD2D0-AB8D-5791-C6CC-73CBCE1C8CC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D9EA0655-0281-D6AB-7E87-D5134A83E9A0}"/>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A7A8CD45-F839-F313-E283-8C4D0B20A80E}"/>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767C7E05-4481-D169-7934-4259C8A4CD59}"/>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5D139DFF-50C0-A940-6812-C9B1EAE0059B}"/>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DEAE9759-F1DA-3868-995D-3391A922814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9244BE0F-B68E-4F63-BE27-7709DEF77326}"/>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E4D818A3-CAE9-4B2D-6AF5-0B57BE1F516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6DCD8BD1-E613-991D-8710-1EE57402FB08}"/>
              </a:ext>
            </a:extLst>
          </p:cNvPr>
          <p:cNvSpPr>
            <a:spLocks noGrp="1" noChangeArrowheads="1"/>
          </p:cNvSpPr>
          <p:nvPr>
            <p:ph type="sldNum" sz="quarter" idx="12"/>
          </p:nvPr>
        </p:nvSpPr>
        <p:spPr/>
        <p:txBody>
          <a:bodyPr/>
          <a:lstStyle>
            <a:lvl1pPr>
              <a:defRPr/>
            </a:lvl1pPr>
          </a:lstStyle>
          <a:p>
            <a:fld id="{B7A201B1-D30C-48B9-9738-90F05A23F460}" type="slidenum">
              <a:rPr lang="en-US" altLang="en-US"/>
              <a:pPr/>
              <a:t>‹#›</a:t>
            </a:fld>
            <a:endParaRPr lang="en-US" altLang="en-US"/>
          </a:p>
        </p:txBody>
      </p:sp>
    </p:spTree>
    <p:extLst>
      <p:ext uri="{BB962C8B-B14F-4D97-AF65-F5344CB8AC3E}">
        <p14:creationId xmlns:p14="http://schemas.microsoft.com/office/powerpoint/2010/main" val="2570995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F4DF858-1EA5-F0A8-72C7-A2525B4DFD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B2D89BC9-FF27-E8B1-AECB-D618A6FAE3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05CA0B0E-0C08-593C-F401-C3D512FFAC2E}"/>
              </a:ext>
            </a:extLst>
          </p:cNvPr>
          <p:cNvSpPr>
            <a:spLocks noGrp="1" noChangeArrowheads="1"/>
          </p:cNvSpPr>
          <p:nvPr>
            <p:ph type="sldNum" sz="quarter" idx="12"/>
          </p:nvPr>
        </p:nvSpPr>
        <p:spPr>
          <a:ln/>
        </p:spPr>
        <p:txBody>
          <a:bodyPr/>
          <a:lstStyle>
            <a:lvl1pPr>
              <a:defRPr/>
            </a:lvl1pPr>
          </a:lstStyle>
          <a:p>
            <a:fld id="{0ABDA36F-7712-4A09-BBA1-5DA847C15E81}" type="slidenum">
              <a:rPr lang="en-US" altLang="en-US"/>
              <a:pPr/>
              <a:t>‹#›</a:t>
            </a:fld>
            <a:endParaRPr lang="en-US" altLang="en-US"/>
          </a:p>
        </p:txBody>
      </p:sp>
    </p:spTree>
    <p:extLst>
      <p:ext uri="{BB962C8B-B14F-4D97-AF65-F5344CB8AC3E}">
        <p14:creationId xmlns:p14="http://schemas.microsoft.com/office/powerpoint/2010/main" val="18345827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86A3898F-2F55-1ED4-8581-2AD1D4D226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7CC1BA1C-078F-437D-FFBB-0F17A37934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2213A04-1DBC-F1AD-04CF-FBD6121C423B}"/>
              </a:ext>
            </a:extLst>
          </p:cNvPr>
          <p:cNvSpPr>
            <a:spLocks noGrp="1" noChangeArrowheads="1"/>
          </p:cNvSpPr>
          <p:nvPr>
            <p:ph type="sldNum" sz="quarter" idx="12"/>
          </p:nvPr>
        </p:nvSpPr>
        <p:spPr>
          <a:ln/>
        </p:spPr>
        <p:txBody>
          <a:bodyPr/>
          <a:lstStyle>
            <a:lvl1pPr>
              <a:defRPr/>
            </a:lvl1pPr>
          </a:lstStyle>
          <a:p>
            <a:fld id="{5CA00F8E-F3AF-4780-8571-ACD96C900D8A}" type="slidenum">
              <a:rPr lang="en-US" altLang="en-US"/>
              <a:pPr/>
              <a:t>‹#›</a:t>
            </a:fld>
            <a:endParaRPr lang="en-US" altLang="en-US"/>
          </a:p>
        </p:txBody>
      </p:sp>
    </p:spTree>
    <p:extLst>
      <p:ext uri="{BB962C8B-B14F-4D97-AF65-F5344CB8AC3E}">
        <p14:creationId xmlns:p14="http://schemas.microsoft.com/office/powerpoint/2010/main" val="35619169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71CC226-1976-5A2B-0CFC-EDFF69CF89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83F233BA-7FDE-BB40-E835-6038C6F425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01737AF-8C1B-ED4C-797D-822B4EF0DEA5}"/>
              </a:ext>
            </a:extLst>
          </p:cNvPr>
          <p:cNvSpPr>
            <a:spLocks noGrp="1" noChangeArrowheads="1"/>
          </p:cNvSpPr>
          <p:nvPr>
            <p:ph type="sldNum" sz="quarter" idx="12"/>
          </p:nvPr>
        </p:nvSpPr>
        <p:spPr>
          <a:ln/>
        </p:spPr>
        <p:txBody>
          <a:bodyPr/>
          <a:lstStyle>
            <a:lvl1pPr>
              <a:defRPr/>
            </a:lvl1pPr>
          </a:lstStyle>
          <a:p>
            <a:fld id="{22FE9636-62E1-43B5-933B-9010AAF8E738}" type="slidenum">
              <a:rPr lang="en-US" altLang="en-US"/>
              <a:pPr/>
              <a:t>‹#›</a:t>
            </a:fld>
            <a:endParaRPr lang="en-US" altLang="en-US"/>
          </a:p>
        </p:txBody>
      </p:sp>
    </p:spTree>
    <p:extLst>
      <p:ext uri="{BB962C8B-B14F-4D97-AF65-F5344CB8AC3E}">
        <p14:creationId xmlns:p14="http://schemas.microsoft.com/office/powerpoint/2010/main" val="3008584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D968C409-509D-C7CD-7674-B4CE88F1DD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570A54AE-03FD-1AEB-B410-2499FDC355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D7ED2B6A-9BDF-8B05-4D38-61ECC8FCB213}"/>
              </a:ext>
            </a:extLst>
          </p:cNvPr>
          <p:cNvSpPr>
            <a:spLocks noGrp="1" noChangeArrowheads="1"/>
          </p:cNvSpPr>
          <p:nvPr>
            <p:ph type="sldNum" sz="quarter" idx="12"/>
          </p:nvPr>
        </p:nvSpPr>
        <p:spPr>
          <a:ln/>
        </p:spPr>
        <p:txBody>
          <a:bodyPr/>
          <a:lstStyle>
            <a:lvl1pPr>
              <a:defRPr/>
            </a:lvl1pPr>
          </a:lstStyle>
          <a:p>
            <a:fld id="{2B994740-7E0E-4A5F-B480-8E4D8F1D164C}" type="slidenum">
              <a:rPr lang="en-US" altLang="en-US"/>
              <a:pPr/>
              <a:t>‹#›</a:t>
            </a:fld>
            <a:endParaRPr lang="en-US" altLang="en-US"/>
          </a:p>
        </p:txBody>
      </p:sp>
    </p:spTree>
    <p:extLst>
      <p:ext uri="{BB962C8B-B14F-4D97-AF65-F5344CB8AC3E}">
        <p14:creationId xmlns:p14="http://schemas.microsoft.com/office/powerpoint/2010/main" val="41710779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E2897314-E1A8-845E-0CA1-70998264C4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88661307-BC9F-0046-42F7-71958F647D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987E54B7-14F5-6A6B-9302-E8F6F7683006}"/>
              </a:ext>
            </a:extLst>
          </p:cNvPr>
          <p:cNvSpPr>
            <a:spLocks noGrp="1" noChangeArrowheads="1"/>
          </p:cNvSpPr>
          <p:nvPr>
            <p:ph type="sldNum" sz="quarter" idx="12"/>
          </p:nvPr>
        </p:nvSpPr>
        <p:spPr>
          <a:ln/>
        </p:spPr>
        <p:txBody>
          <a:bodyPr/>
          <a:lstStyle>
            <a:lvl1pPr>
              <a:defRPr/>
            </a:lvl1pPr>
          </a:lstStyle>
          <a:p>
            <a:fld id="{D0875324-308F-4E01-B6BC-47C73D64E1D6}" type="slidenum">
              <a:rPr lang="en-US" altLang="en-US"/>
              <a:pPr/>
              <a:t>‹#›</a:t>
            </a:fld>
            <a:endParaRPr lang="en-US" altLang="en-US"/>
          </a:p>
        </p:txBody>
      </p:sp>
    </p:spTree>
    <p:extLst>
      <p:ext uri="{BB962C8B-B14F-4D97-AF65-F5344CB8AC3E}">
        <p14:creationId xmlns:p14="http://schemas.microsoft.com/office/powerpoint/2010/main" val="42461990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C8F015AC-2026-7396-71C3-F3842D8259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79B9D922-4A5E-1941-33D3-96E7205716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7B8844B8-96DA-F470-EEE1-489AFDC850DF}"/>
              </a:ext>
            </a:extLst>
          </p:cNvPr>
          <p:cNvSpPr>
            <a:spLocks noGrp="1" noChangeArrowheads="1"/>
          </p:cNvSpPr>
          <p:nvPr>
            <p:ph type="sldNum" sz="quarter" idx="12"/>
          </p:nvPr>
        </p:nvSpPr>
        <p:spPr>
          <a:ln/>
        </p:spPr>
        <p:txBody>
          <a:bodyPr/>
          <a:lstStyle>
            <a:lvl1pPr>
              <a:defRPr/>
            </a:lvl1pPr>
          </a:lstStyle>
          <a:p>
            <a:fld id="{FEC10C6B-5751-4F84-9E8E-4833AF21A9CF}" type="slidenum">
              <a:rPr lang="en-US" altLang="en-US"/>
              <a:pPr/>
              <a:t>‹#›</a:t>
            </a:fld>
            <a:endParaRPr lang="en-US" altLang="en-US"/>
          </a:p>
        </p:txBody>
      </p:sp>
    </p:spTree>
    <p:extLst>
      <p:ext uri="{BB962C8B-B14F-4D97-AF65-F5344CB8AC3E}">
        <p14:creationId xmlns:p14="http://schemas.microsoft.com/office/powerpoint/2010/main" val="38750134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952275BC-9095-202F-0F98-2388E13D01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41E256D-DEEA-C228-E486-B53C9B2833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C180815F-EE43-559E-76BE-739659F69967}"/>
              </a:ext>
            </a:extLst>
          </p:cNvPr>
          <p:cNvSpPr>
            <a:spLocks noGrp="1" noChangeArrowheads="1"/>
          </p:cNvSpPr>
          <p:nvPr>
            <p:ph type="sldNum" sz="quarter" idx="12"/>
          </p:nvPr>
        </p:nvSpPr>
        <p:spPr>
          <a:ln/>
        </p:spPr>
        <p:txBody>
          <a:bodyPr/>
          <a:lstStyle>
            <a:lvl1pPr>
              <a:defRPr/>
            </a:lvl1pPr>
          </a:lstStyle>
          <a:p>
            <a:fld id="{140369B4-0CDD-47E4-8ACA-FE84399173FF}" type="slidenum">
              <a:rPr lang="en-US" altLang="en-US"/>
              <a:pPr/>
              <a:t>‹#›</a:t>
            </a:fld>
            <a:endParaRPr lang="en-US" altLang="en-US"/>
          </a:p>
        </p:txBody>
      </p:sp>
    </p:spTree>
    <p:extLst>
      <p:ext uri="{BB962C8B-B14F-4D97-AF65-F5344CB8AC3E}">
        <p14:creationId xmlns:p14="http://schemas.microsoft.com/office/powerpoint/2010/main" val="33201226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91958248-C7BA-E973-E50D-F6A5D5D471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4DCCFA7-8A56-9D68-8342-EEC0A175D7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1A40D513-1E27-508A-5939-0BEA3A299FD6}"/>
              </a:ext>
            </a:extLst>
          </p:cNvPr>
          <p:cNvSpPr>
            <a:spLocks noGrp="1" noChangeArrowheads="1"/>
          </p:cNvSpPr>
          <p:nvPr>
            <p:ph type="sldNum" sz="quarter" idx="12"/>
          </p:nvPr>
        </p:nvSpPr>
        <p:spPr>
          <a:ln/>
        </p:spPr>
        <p:txBody>
          <a:bodyPr/>
          <a:lstStyle>
            <a:lvl1pPr>
              <a:defRPr/>
            </a:lvl1pPr>
          </a:lstStyle>
          <a:p>
            <a:fld id="{A5A824A8-3B69-4515-89C5-9D675E5C0334}" type="slidenum">
              <a:rPr lang="en-US" altLang="en-US"/>
              <a:pPr/>
              <a:t>‹#›</a:t>
            </a:fld>
            <a:endParaRPr lang="en-US" altLang="en-US"/>
          </a:p>
        </p:txBody>
      </p:sp>
    </p:spTree>
    <p:extLst>
      <p:ext uri="{BB962C8B-B14F-4D97-AF65-F5344CB8AC3E}">
        <p14:creationId xmlns:p14="http://schemas.microsoft.com/office/powerpoint/2010/main" val="22987845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4DA2C07-CA1E-4601-6BC5-02C1E935C0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E4B68213-E249-013E-602D-65C1FC5234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7EC294D-FB0C-BB30-0884-9D537748D54B}"/>
              </a:ext>
            </a:extLst>
          </p:cNvPr>
          <p:cNvSpPr>
            <a:spLocks noGrp="1" noChangeArrowheads="1"/>
          </p:cNvSpPr>
          <p:nvPr>
            <p:ph type="sldNum" sz="quarter" idx="12"/>
          </p:nvPr>
        </p:nvSpPr>
        <p:spPr>
          <a:ln/>
        </p:spPr>
        <p:txBody>
          <a:bodyPr/>
          <a:lstStyle>
            <a:lvl1pPr>
              <a:defRPr/>
            </a:lvl1pPr>
          </a:lstStyle>
          <a:p>
            <a:fld id="{3D694796-A2AB-4B8C-A834-B642AD0FF252}" type="slidenum">
              <a:rPr lang="en-US" altLang="en-US"/>
              <a:pPr/>
              <a:t>‹#›</a:t>
            </a:fld>
            <a:endParaRPr lang="en-US" altLang="en-US"/>
          </a:p>
        </p:txBody>
      </p:sp>
    </p:spTree>
    <p:extLst>
      <p:ext uri="{BB962C8B-B14F-4D97-AF65-F5344CB8AC3E}">
        <p14:creationId xmlns:p14="http://schemas.microsoft.com/office/powerpoint/2010/main" val="3775052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C587778-C4F7-682C-9E84-BFD793B3A0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D40D4A2-4F13-508C-B1DF-FBED5F1804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43B2011-09B8-2C11-E952-DE3049692CB3}"/>
              </a:ext>
            </a:extLst>
          </p:cNvPr>
          <p:cNvSpPr>
            <a:spLocks noGrp="1" noChangeArrowheads="1"/>
          </p:cNvSpPr>
          <p:nvPr>
            <p:ph type="sldNum" sz="quarter" idx="12"/>
          </p:nvPr>
        </p:nvSpPr>
        <p:spPr>
          <a:ln/>
        </p:spPr>
        <p:txBody>
          <a:bodyPr/>
          <a:lstStyle>
            <a:lvl1pPr>
              <a:defRPr/>
            </a:lvl1pPr>
          </a:lstStyle>
          <a:p>
            <a:fld id="{A8D734A1-728F-4238-8FE6-E176B0882EAF}" type="slidenum">
              <a:rPr lang="en-US" altLang="en-US"/>
              <a:pPr/>
              <a:t>‹#›</a:t>
            </a:fld>
            <a:endParaRPr lang="en-US" altLang="en-US"/>
          </a:p>
        </p:txBody>
      </p:sp>
    </p:spTree>
    <p:extLst>
      <p:ext uri="{BB962C8B-B14F-4D97-AF65-F5344CB8AC3E}">
        <p14:creationId xmlns:p14="http://schemas.microsoft.com/office/powerpoint/2010/main" val="1634308769"/>
      </p:ext>
    </p:extLst>
  </p:cSld>
  <p:clrMapOvr>
    <a:masterClrMapping/>
  </p:clrMapOvr>
  <p:transition>
    <p:pull dir="d"/>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4D4357F-53CC-53F9-0A8D-B1125FD1E2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9CEE83F3-0430-E4F3-7018-089E0DE8EE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8A7DEF17-3007-3295-5E42-A0B481C3D9C2}"/>
              </a:ext>
            </a:extLst>
          </p:cNvPr>
          <p:cNvSpPr>
            <a:spLocks noGrp="1" noChangeArrowheads="1"/>
          </p:cNvSpPr>
          <p:nvPr>
            <p:ph type="sldNum" sz="quarter" idx="12"/>
          </p:nvPr>
        </p:nvSpPr>
        <p:spPr>
          <a:ln/>
        </p:spPr>
        <p:txBody>
          <a:bodyPr/>
          <a:lstStyle>
            <a:lvl1pPr>
              <a:defRPr/>
            </a:lvl1pPr>
          </a:lstStyle>
          <a:p>
            <a:fld id="{6B13F02F-0782-4E43-89C4-D02DA12470A8}" type="slidenum">
              <a:rPr lang="en-US" altLang="en-US"/>
              <a:pPr/>
              <a:t>‹#›</a:t>
            </a:fld>
            <a:endParaRPr lang="en-US" altLang="en-US"/>
          </a:p>
        </p:txBody>
      </p:sp>
    </p:spTree>
    <p:extLst>
      <p:ext uri="{BB962C8B-B14F-4D97-AF65-F5344CB8AC3E}">
        <p14:creationId xmlns:p14="http://schemas.microsoft.com/office/powerpoint/2010/main" val="563986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BF0933D6-0DA9-CC5D-E64A-1506DB41C7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DCE8BE9E-77A6-8B9E-CECB-9E82B8EDDF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952BAC3-7AF0-3FA2-F978-C5A2F7AD31F2}"/>
              </a:ext>
            </a:extLst>
          </p:cNvPr>
          <p:cNvSpPr>
            <a:spLocks noGrp="1" noChangeArrowheads="1"/>
          </p:cNvSpPr>
          <p:nvPr>
            <p:ph type="sldNum" sz="quarter" idx="12"/>
          </p:nvPr>
        </p:nvSpPr>
        <p:spPr>
          <a:ln/>
        </p:spPr>
        <p:txBody>
          <a:bodyPr/>
          <a:lstStyle>
            <a:lvl1pPr>
              <a:defRPr/>
            </a:lvl1pPr>
          </a:lstStyle>
          <a:p>
            <a:fld id="{823BFD01-913B-4685-BECE-3D0D4B9A0BCB}" type="slidenum">
              <a:rPr lang="en-US" altLang="en-US"/>
              <a:pPr/>
              <a:t>‹#›</a:t>
            </a:fld>
            <a:endParaRPr lang="en-US" altLang="en-US"/>
          </a:p>
        </p:txBody>
      </p:sp>
    </p:spTree>
    <p:extLst>
      <p:ext uri="{BB962C8B-B14F-4D97-AF65-F5344CB8AC3E}">
        <p14:creationId xmlns:p14="http://schemas.microsoft.com/office/powerpoint/2010/main" val="35760649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AD68C9D-7F1C-9A72-4599-E1B0F09567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28B94092-E0D6-BFD9-E94F-016070D958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61C56078-1818-2FEE-8A74-574167113AC8}"/>
              </a:ext>
            </a:extLst>
          </p:cNvPr>
          <p:cNvSpPr>
            <a:spLocks noGrp="1" noChangeArrowheads="1"/>
          </p:cNvSpPr>
          <p:nvPr>
            <p:ph type="sldNum" sz="quarter" idx="12"/>
          </p:nvPr>
        </p:nvSpPr>
        <p:spPr>
          <a:ln/>
        </p:spPr>
        <p:txBody>
          <a:bodyPr/>
          <a:lstStyle>
            <a:lvl1pPr>
              <a:defRPr/>
            </a:lvl1pPr>
          </a:lstStyle>
          <a:p>
            <a:fld id="{8E8E3B48-C67A-4E0E-B3C2-7836946DDDAE}" type="slidenum">
              <a:rPr lang="en-US" altLang="en-US"/>
              <a:pPr/>
              <a:t>‹#›</a:t>
            </a:fld>
            <a:endParaRPr lang="en-US" altLang="en-US"/>
          </a:p>
        </p:txBody>
      </p:sp>
    </p:spTree>
    <p:extLst>
      <p:ext uri="{BB962C8B-B14F-4D97-AF65-F5344CB8AC3E}">
        <p14:creationId xmlns:p14="http://schemas.microsoft.com/office/powerpoint/2010/main" val="15574060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007048F0-C537-CF12-1FA0-6400F37BB3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D8D86D20-2D25-C70F-A834-A97A871F0C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75B60EDC-0186-5B0A-3CAF-BD2F5AF2E04C}"/>
              </a:ext>
            </a:extLst>
          </p:cNvPr>
          <p:cNvSpPr>
            <a:spLocks noGrp="1" noChangeArrowheads="1"/>
          </p:cNvSpPr>
          <p:nvPr>
            <p:ph type="sldNum" sz="quarter" idx="12"/>
          </p:nvPr>
        </p:nvSpPr>
        <p:spPr>
          <a:ln/>
        </p:spPr>
        <p:txBody>
          <a:bodyPr/>
          <a:lstStyle>
            <a:lvl1pPr>
              <a:defRPr/>
            </a:lvl1pPr>
          </a:lstStyle>
          <a:p>
            <a:fld id="{0AF83FF0-979F-4040-A7DC-3C0321031596}" type="slidenum">
              <a:rPr lang="en-US" altLang="en-US"/>
              <a:pPr/>
              <a:t>‹#›</a:t>
            </a:fld>
            <a:endParaRPr lang="en-US" altLang="en-US"/>
          </a:p>
        </p:txBody>
      </p:sp>
    </p:spTree>
    <p:extLst>
      <p:ext uri="{BB962C8B-B14F-4D97-AF65-F5344CB8AC3E}">
        <p14:creationId xmlns:p14="http://schemas.microsoft.com/office/powerpoint/2010/main" val="37993531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360C6496-633E-D7D4-A2EE-218CD2603A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10C99D5D-8102-348E-B2E1-041DBB72AB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ACE6F42-F79A-65B1-88F7-0FAA392930FF}"/>
              </a:ext>
            </a:extLst>
          </p:cNvPr>
          <p:cNvSpPr>
            <a:spLocks noGrp="1" noChangeArrowheads="1"/>
          </p:cNvSpPr>
          <p:nvPr>
            <p:ph type="sldNum" sz="quarter" idx="12"/>
          </p:nvPr>
        </p:nvSpPr>
        <p:spPr>
          <a:ln/>
        </p:spPr>
        <p:txBody>
          <a:bodyPr/>
          <a:lstStyle>
            <a:lvl1pPr>
              <a:defRPr/>
            </a:lvl1pPr>
          </a:lstStyle>
          <a:p>
            <a:fld id="{368E22D3-4D57-4D2A-A86C-51F69EA542A5}" type="slidenum">
              <a:rPr lang="en-US" altLang="en-US"/>
              <a:pPr/>
              <a:t>‹#›</a:t>
            </a:fld>
            <a:endParaRPr lang="en-US" altLang="en-US"/>
          </a:p>
        </p:txBody>
      </p:sp>
    </p:spTree>
    <p:extLst>
      <p:ext uri="{BB962C8B-B14F-4D97-AF65-F5344CB8AC3E}">
        <p14:creationId xmlns:p14="http://schemas.microsoft.com/office/powerpoint/2010/main" val="29081699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7C204E05-B50C-7BB3-1A6D-B07235C70B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F0BDCD84-1471-8CF6-FD2C-B6C2BB40B6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DF64686B-11B4-09CB-5DF7-174E4BDACE81}"/>
              </a:ext>
            </a:extLst>
          </p:cNvPr>
          <p:cNvSpPr>
            <a:spLocks noGrp="1" noChangeArrowheads="1"/>
          </p:cNvSpPr>
          <p:nvPr>
            <p:ph type="sldNum" sz="quarter" idx="12"/>
          </p:nvPr>
        </p:nvSpPr>
        <p:spPr>
          <a:ln/>
        </p:spPr>
        <p:txBody>
          <a:bodyPr/>
          <a:lstStyle>
            <a:lvl1pPr>
              <a:defRPr/>
            </a:lvl1pPr>
          </a:lstStyle>
          <a:p>
            <a:fld id="{39BD728A-5DA6-493D-96F4-2E66D9FBF8A4}" type="slidenum">
              <a:rPr lang="en-US" altLang="en-US"/>
              <a:pPr/>
              <a:t>‹#›</a:t>
            </a:fld>
            <a:endParaRPr lang="en-US" altLang="en-US"/>
          </a:p>
        </p:txBody>
      </p:sp>
    </p:spTree>
    <p:extLst>
      <p:ext uri="{BB962C8B-B14F-4D97-AF65-F5344CB8AC3E}">
        <p14:creationId xmlns:p14="http://schemas.microsoft.com/office/powerpoint/2010/main" val="4007434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43B3C906-27AF-168E-65A3-B6C89544A0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9DFF7BE5-BFC6-593F-1643-AA3DAB7BFB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00B1D64C-AAFC-5660-9AD6-B00CE87D548C}"/>
              </a:ext>
            </a:extLst>
          </p:cNvPr>
          <p:cNvSpPr>
            <a:spLocks noGrp="1" noChangeArrowheads="1"/>
          </p:cNvSpPr>
          <p:nvPr>
            <p:ph type="sldNum" sz="quarter" idx="12"/>
          </p:nvPr>
        </p:nvSpPr>
        <p:spPr>
          <a:ln/>
        </p:spPr>
        <p:txBody>
          <a:bodyPr/>
          <a:lstStyle>
            <a:lvl1pPr>
              <a:defRPr/>
            </a:lvl1pPr>
          </a:lstStyle>
          <a:p>
            <a:fld id="{098BCD46-7FE1-4DDC-8EF4-73DB1C317D00}" type="slidenum">
              <a:rPr lang="en-US" altLang="en-US"/>
              <a:pPr/>
              <a:t>‹#›</a:t>
            </a:fld>
            <a:endParaRPr lang="en-US" altLang="en-US"/>
          </a:p>
        </p:txBody>
      </p:sp>
    </p:spTree>
    <p:extLst>
      <p:ext uri="{BB962C8B-B14F-4D97-AF65-F5344CB8AC3E}">
        <p14:creationId xmlns:p14="http://schemas.microsoft.com/office/powerpoint/2010/main" val="19803944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88A5A1D-40AF-2675-96CB-7B9B038F15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B86C55-41CC-DD33-2389-11262F56CC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4657F93-2EBD-3BF1-024E-619147CBCA32}"/>
              </a:ext>
            </a:extLst>
          </p:cNvPr>
          <p:cNvSpPr>
            <a:spLocks noGrp="1" noChangeArrowheads="1"/>
          </p:cNvSpPr>
          <p:nvPr>
            <p:ph type="sldNum" sz="quarter" idx="12"/>
          </p:nvPr>
        </p:nvSpPr>
        <p:spPr>
          <a:ln/>
        </p:spPr>
        <p:txBody>
          <a:bodyPr/>
          <a:lstStyle>
            <a:lvl1pPr>
              <a:defRPr/>
            </a:lvl1pPr>
          </a:lstStyle>
          <a:p>
            <a:pPr>
              <a:defRPr/>
            </a:pPr>
            <a:fld id="{E30707F1-7C69-4B8C-B419-6C498FEA8F2A}" type="slidenum">
              <a:rPr lang="en-US" altLang="en-US"/>
              <a:pPr>
                <a:defRPr/>
              </a:pPr>
              <a:t>‹#›</a:t>
            </a:fld>
            <a:endParaRPr lang="en-US" altLang="en-US"/>
          </a:p>
        </p:txBody>
      </p:sp>
    </p:spTree>
    <p:extLst>
      <p:ext uri="{BB962C8B-B14F-4D97-AF65-F5344CB8AC3E}">
        <p14:creationId xmlns:p14="http://schemas.microsoft.com/office/powerpoint/2010/main" val="2328552024"/>
      </p:ext>
    </p:extLst>
  </p:cSld>
  <p:clrMapOvr>
    <a:masterClrMapping/>
  </p:clrMapOvr>
  <p:transition>
    <p:cover dir="d"/>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356A2E-5F60-864C-336A-FAC814B74A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142B464-6CC0-56F0-6DCF-0BAF9F8406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AACB04C-60D8-7B83-AB9F-B1945DF16EA5}"/>
              </a:ext>
            </a:extLst>
          </p:cNvPr>
          <p:cNvSpPr>
            <a:spLocks noGrp="1" noChangeArrowheads="1"/>
          </p:cNvSpPr>
          <p:nvPr>
            <p:ph type="sldNum" sz="quarter" idx="12"/>
          </p:nvPr>
        </p:nvSpPr>
        <p:spPr>
          <a:ln/>
        </p:spPr>
        <p:txBody>
          <a:bodyPr/>
          <a:lstStyle>
            <a:lvl1pPr>
              <a:defRPr/>
            </a:lvl1pPr>
          </a:lstStyle>
          <a:p>
            <a:pPr>
              <a:defRPr/>
            </a:pPr>
            <a:fld id="{C6FC9DE5-0259-4DB8-AB28-FD0995539650}" type="slidenum">
              <a:rPr lang="en-US" altLang="en-US"/>
              <a:pPr>
                <a:defRPr/>
              </a:pPr>
              <a:t>‹#›</a:t>
            </a:fld>
            <a:endParaRPr lang="en-US" altLang="en-US"/>
          </a:p>
        </p:txBody>
      </p:sp>
    </p:spTree>
    <p:extLst>
      <p:ext uri="{BB962C8B-B14F-4D97-AF65-F5344CB8AC3E}">
        <p14:creationId xmlns:p14="http://schemas.microsoft.com/office/powerpoint/2010/main" val="3824008410"/>
      </p:ext>
    </p:extLst>
  </p:cSld>
  <p:clrMapOvr>
    <a:masterClrMapping/>
  </p:clrMapOvr>
  <p:transition>
    <p:cover dir="d"/>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6B482CD-76BA-6970-5515-0A7716BBFA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46E117D-C9A3-A681-7E9F-15F950BEF2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C7EF81-C954-57B1-1FCF-FB156A71794A}"/>
              </a:ext>
            </a:extLst>
          </p:cNvPr>
          <p:cNvSpPr>
            <a:spLocks noGrp="1" noChangeArrowheads="1"/>
          </p:cNvSpPr>
          <p:nvPr>
            <p:ph type="sldNum" sz="quarter" idx="12"/>
          </p:nvPr>
        </p:nvSpPr>
        <p:spPr>
          <a:ln/>
        </p:spPr>
        <p:txBody>
          <a:bodyPr/>
          <a:lstStyle>
            <a:lvl1pPr>
              <a:defRPr/>
            </a:lvl1pPr>
          </a:lstStyle>
          <a:p>
            <a:pPr>
              <a:defRPr/>
            </a:pPr>
            <a:fld id="{A5AE5A27-A913-4133-ADEF-2F746DE7C4C1}" type="slidenum">
              <a:rPr lang="en-US" altLang="en-US"/>
              <a:pPr>
                <a:defRPr/>
              </a:pPr>
              <a:t>‹#›</a:t>
            </a:fld>
            <a:endParaRPr lang="en-US" altLang="en-US"/>
          </a:p>
        </p:txBody>
      </p:sp>
    </p:spTree>
    <p:extLst>
      <p:ext uri="{BB962C8B-B14F-4D97-AF65-F5344CB8AC3E}">
        <p14:creationId xmlns:p14="http://schemas.microsoft.com/office/powerpoint/2010/main" val="3478463296"/>
      </p:ext>
    </p:extLst>
  </p:cSld>
  <p:clrMapOvr>
    <a:masterClrMapping/>
  </p:clrMapOvr>
  <p:transition>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FC70E6B-EFEB-AB75-43FE-988C3F26AC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1A3B4B-8A9B-6167-5149-E103F4BBD8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754D628-B859-0359-C8A3-5AE852E0783F}"/>
              </a:ext>
            </a:extLst>
          </p:cNvPr>
          <p:cNvSpPr>
            <a:spLocks noGrp="1" noChangeArrowheads="1"/>
          </p:cNvSpPr>
          <p:nvPr>
            <p:ph type="sldNum" sz="quarter" idx="12"/>
          </p:nvPr>
        </p:nvSpPr>
        <p:spPr>
          <a:ln/>
        </p:spPr>
        <p:txBody>
          <a:bodyPr/>
          <a:lstStyle>
            <a:lvl1pPr>
              <a:defRPr/>
            </a:lvl1pPr>
          </a:lstStyle>
          <a:p>
            <a:fld id="{9F250E3B-8F2E-4E9C-AF55-EC07CFF21B92}" type="slidenum">
              <a:rPr lang="en-US" altLang="en-US"/>
              <a:pPr/>
              <a:t>‹#›</a:t>
            </a:fld>
            <a:endParaRPr lang="en-US" altLang="en-US"/>
          </a:p>
        </p:txBody>
      </p:sp>
    </p:spTree>
    <p:extLst>
      <p:ext uri="{BB962C8B-B14F-4D97-AF65-F5344CB8AC3E}">
        <p14:creationId xmlns:p14="http://schemas.microsoft.com/office/powerpoint/2010/main" val="1288956665"/>
      </p:ext>
    </p:extLst>
  </p:cSld>
  <p:clrMapOvr>
    <a:masterClrMapping/>
  </p:clrMapOvr>
  <p:transition>
    <p:pull dir="d"/>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F15FD6-B53D-FF49-6C21-017178C0E5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4E65D-BE75-0E3B-9138-9FA97AB98D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8B50FD-0F67-6A1E-BF19-6155342BEED3}"/>
              </a:ext>
            </a:extLst>
          </p:cNvPr>
          <p:cNvSpPr>
            <a:spLocks noGrp="1" noChangeArrowheads="1"/>
          </p:cNvSpPr>
          <p:nvPr>
            <p:ph type="sldNum" sz="quarter" idx="12"/>
          </p:nvPr>
        </p:nvSpPr>
        <p:spPr>
          <a:ln/>
        </p:spPr>
        <p:txBody>
          <a:bodyPr/>
          <a:lstStyle>
            <a:lvl1pPr>
              <a:defRPr/>
            </a:lvl1pPr>
          </a:lstStyle>
          <a:p>
            <a:pPr>
              <a:defRPr/>
            </a:pPr>
            <a:fld id="{BC15DB18-3F8D-4048-A4C4-7D515FF2A17B}" type="slidenum">
              <a:rPr lang="en-US" altLang="en-US"/>
              <a:pPr>
                <a:defRPr/>
              </a:pPr>
              <a:t>‹#›</a:t>
            </a:fld>
            <a:endParaRPr lang="en-US" altLang="en-US"/>
          </a:p>
        </p:txBody>
      </p:sp>
    </p:spTree>
    <p:extLst>
      <p:ext uri="{BB962C8B-B14F-4D97-AF65-F5344CB8AC3E}">
        <p14:creationId xmlns:p14="http://schemas.microsoft.com/office/powerpoint/2010/main" val="1564798039"/>
      </p:ext>
    </p:extLst>
  </p:cSld>
  <p:clrMapOvr>
    <a:masterClrMapping/>
  </p:clrMapOvr>
  <p:transition>
    <p:cover dir="d"/>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CBEECA-79B8-3017-0700-F19CB9A532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AA437D6-41D4-088E-86D1-A706828059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184C068-5676-D687-1A22-F3DFD7097C2B}"/>
              </a:ext>
            </a:extLst>
          </p:cNvPr>
          <p:cNvSpPr>
            <a:spLocks noGrp="1" noChangeArrowheads="1"/>
          </p:cNvSpPr>
          <p:nvPr>
            <p:ph type="sldNum" sz="quarter" idx="12"/>
          </p:nvPr>
        </p:nvSpPr>
        <p:spPr>
          <a:ln/>
        </p:spPr>
        <p:txBody>
          <a:bodyPr/>
          <a:lstStyle>
            <a:lvl1pPr>
              <a:defRPr/>
            </a:lvl1pPr>
          </a:lstStyle>
          <a:p>
            <a:pPr>
              <a:defRPr/>
            </a:pPr>
            <a:fld id="{90F8F7C0-BD7F-46A4-B121-5F179187D4AE}" type="slidenum">
              <a:rPr lang="en-US" altLang="en-US"/>
              <a:pPr>
                <a:defRPr/>
              </a:pPr>
              <a:t>‹#›</a:t>
            </a:fld>
            <a:endParaRPr lang="en-US" altLang="en-US"/>
          </a:p>
        </p:txBody>
      </p:sp>
    </p:spTree>
    <p:extLst>
      <p:ext uri="{BB962C8B-B14F-4D97-AF65-F5344CB8AC3E}">
        <p14:creationId xmlns:p14="http://schemas.microsoft.com/office/powerpoint/2010/main" val="1329229556"/>
      </p:ext>
    </p:extLst>
  </p:cSld>
  <p:clrMapOvr>
    <a:masterClrMapping/>
  </p:clrMapOvr>
  <p:transition>
    <p:cover dir="d"/>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96A33D-8A2E-89B3-511A-448F977A81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460295D-7867-3837-7EA1-563E887A69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7763FCC-74D2-AC93-44DE-77C91EAA36C5}"/>
              </a:ext>
            </a:extLst>
          </p:cNvPr>
          <p:cNvSpPr>
            <a:spLocks noGrp="1" noChangeArrowheads="1"/>
          </p:cNvSpPr>
          <p:nvPr>
            <p:ph type="sldNum" sz="quarter" idx="12"/>
          </p:nvPr>
        </p:nvSpPr>
        <p:spPr>
          <a:ln/>
        </p:spPr>
        <p:txBody>
          <a:bodyPr/>
          <a:lstStyle>
            <a:lvl1pPr>
              <a:defRPr/>
            </a:lvl1pPr>
          </a:lstStyle>
          <a:p>
            <a:pPr>
              <a:defRPr/>
            </a:pPr>
            <a:fld id="{FCDD76AF-50C3-4D7E-882C-981C86FC2AF8}" type="slidenum">
              <a:rPr lang="en-US" altLang="en-US"/>
              <a:pPr>
                <a:defRPr/>
              </a:pPr>
              <a:t>‹#›</a:t>
            </a:fld>
            <a:endParaRPr lang="en-US" altLang="en-US"/>
          </a:p>
        </p:txBody>
      </p:sp>
    </p:spTree>
    <p:extLst>
      <p:ext uri="{BB962C8B-B14F-4D97-AF65-F5344CB8AC3E}">
        <p14:creationId xmlns:p14="http://schemas.microsoft.com/office/powerpoint/2010/main" val="2989164819"/>
      </p:ext>
    </p:extLst>
  </p:cSld>
  <p:clrMapOvr>
    <a:masterClrMapping/>
  </p:clrMapOvr>
  <p:transition>
    <p:cover dir="d"/>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F91AD4-BED8-829B-B9BB-C2F8C45CA2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6F54073-5164-661E-0103-C13EEF4F04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88660E2-9744-5C0C-7956-90BE1C1195BD}"/>
              </a:ext>
            </a:extLst>
          </p:cNvPr>
          <p:cNvSpPr>
            <a:spLocks noGrp="1" noChangeArrowheads="1"/>
          </p:cNvSpPr>
          <p:nvPr>
            <p:ph type="sldNum" sz="quarter" idx="12"/>
          </p:nvPr>
        </p:nvSpPr>
        <p:spPr>
          <a:ln/>
        </p:spPr>
        <p:txBody>
          <a:bodyPr/>
          <a:lstStyle>
            <a:lvl1pPr>
              <a:defRPr/>
            </a:lvl1pPr>
          </a:lstStyle>
          <a:p>
            <a:pPr>
              <a:defRPr/>
            </a:pPr>
            <a:fld id="{25480DEF-B5AC-409E-B81D-73DA04D06C3D}" type="slidenum">
              <a:rPr lang="en-US" altLang="en-US"/>
              <a:pPr>
                <a:defRPr/>
              </a:pPr>
              <a:t>‹#›</a:t>
            </a:fld>
            <a:endParaRPr lang="en-US" altLang="en-US"/>
          </a:p>
        </p:txBody>
      </p:sp>
    </p:spTree>
    <p:extLst>
      <p:ext uri="{BB962C8B-B14F-4D97-AF65-F5344CB8AC3E}">
        <p14:creationId xmlns:p14="http://schemas.microsoft.com/office/powerpoint/2010/main" val="68179513"/>
      </p:ext>
    </p:extLst>
  </p:cSld>
  <p:clrMapOvr>
    <a:masterClrMapping/>
  </p:clrMapOvr>
  <p:transition>
    <p:cover dir="d"/>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20EADDF-3E27-2BF8-8805-F734AA5A2F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6CA694E-B976-D1B3-E63E-DB66E1CF3C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7AB8AE-4874-0DF1-E1BF-0C01CF436B4A}"/>
              </a:ext>
            </a:extLst>
          </p:cNvPr>
          <p:cNvSpPr>
            <a:spLocks noGrp="1" noChangeArrowheads="1"/>
          </p:cNvSpPr>
          <p:nvPr>
            <p:ph type="sldNum" sz="quarter" idx="12"/>
          </p:nvPr>
        </p:nvSpPr>
        <p:spPr>
          <a:ln/>
        </p:spPr>
        <p:txBody>
          <a:bodyPr/>
          <a:lstStyle>
            <a:lvl1pPr>
              <a:defRPr/>
            </a:lvl1pPr>
          </a:lstStyle>
          <a:p>
            <a:pPr>
              <a:defRPr/>
            </a:pPr>
            <a:fld id="{8FDA8971-D084-47B3-B399-15B361B54BFF}" type="slidenum">
              <a:rPr lang="en-US" altLang="en-US"/>
              <a:pPr>
                <a:defRPr/>
              </a:pPr>
              <a:t>‹#›</a:t>
            </a:fld>
            <a:endParaRPr lang="en-US" altLang="en-US"/>
          </a:p>
        </p:txBody>
      </p:sp>
    </p:spTree>
    <p:extLst>
      <p:ext uri="{BB962C8B-B14F-4D97-AF65-F5344CB8AC3E}">
        <p14:creationId xmlns:p14="http://schemas.microsoft.com/office/powerpoint/2010/main" val="1986283340"/>
      </p:ext>
    </p:extLst>
  </p:cSld>
  <p:clrMapOvr>
    <a:masterClrMapping/>
  </p:clrMapOvr>
  <p:transition>
    <p:cover dir="d"/>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3173C6C-FA12-7AC6-340C-36E0E5239C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8A14602-8412-B2C4-6DC8-5EC59913DE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31BAA06-B278-9FC3-C94C-733B3383FFE0}"/>
              </a:ext>
            </a:extLst>
          </p:cNvPr>
          <p:cNvSpPr>
            <a:spLocks noGrp="1" noChangeArrowheads="1"/>
          </p:cNvSpPr>
          <p:nvPr>
            <p:ph type="sldNum" sz="quarter" idx="12"/>
          </p:nvPr>
        </p:nvSpPr>
        <p:spPr>
          <a:ln/>
        </p:spPr>
        <p:txBody>
          <a:bodyPr/>
          <a:lstStyle>
            <a:lvl1pPr>
              <a:defRPr/>
            </a:lvl1pPr>
          </a:lstStyle>
          <a:p>
            <a:pPr>
              <a:defRPr/>
            </a:pPr>
            <a:fld id="{3C60417F-5044-4DE1-9CF5-F3660ABC91EE}" type="slidenum">
              <a:rPr lang="en-US" altLang="en-US"/>
              <a:pPr>
                <a:defRPr/>
              </a:pPr>
              <a:t>‹#›</a:t>
            </a:fld>
            <a:endParaRPr lang="en-US" altLang="en-US"/>
          </a:p>
        </p:txBody>
      </p:sp>
    </p:spTree>
    <p:extLst>
      <p:ext uri="{BB962C8B-B14F-4D97-AF65-F5344CB8AC3E}">
        <p14:creationId xmlns:p14="http://schemas.microsoft.com/office/powerpoint/2010/main" val="1664724699"/>
      </p:ext>
    </p:extLst>
  </p:cSld>
  <p:clrMapOvr>
    <a:masterClrMapping/>
  </p:clrMapOvr>
  <p:transition>
    <p:cover dir="d"/>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3DBEF9-A420-FF18-F6B4-2DBE4E27EB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176488-1381-C062-AF98-D36323472E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D07FBB7-38C3-8B41-ECC4-8C9C2E279573}"/>
              </a:ext>
            </a:extLst>
          </p:cNvPr>
          <p:cNvSpPr>
            <a:spLocks noGrp="1" noChangeArrowheads="1"/>
          </p:cNvSpPr>
          <p:nvPr>
            <p:ph type="sldNum" sz="quarter" idx="12"/>
          </p:nvPr>
        </p:nvSpPr>
        <p:spPr>
          <a:ln/>
        </p:spPr>
        <p:txBody>
          <a:bodyPr/>
          <a:lstStyle>
            <a:lvl1pPr>
              <a:defRPr/>
            </a:lvl1pPr>
          </a:lstStyle>
          <a:p>
            <a:pPr>
              <a:defRPr/>
            </a:pPr>
            <a:fld id="{7DDF5A2D-45DA-4CEF-9949-590B7891092D}" type="slidenum">
              <a:rPr lang="en-US" altLang="en-US"/>
              <a:pPr>
                <a:defRPr/>
              </a:pPr>
              <a:t>‹#›</a:t>
            </a:fld>
            <a:endParaRPr lang="en-US" altLang="en-US"/>
          </a:p>
        </p:txBody>
      </p:sp>
    </p:spTree>
    <p:extLst>
      <p:ext uri="{BB962C8B-B14F-4D97-AF65-F5344CB8AC3E}">
        <p14:creationId xmlns:p14="http://schemas.microsoft.com/office/powerpoint/2010/main" val="3897515633"/>
      </p:ext>
    </p:extLst>
  </p:cSld>
  <p:clrMapOvr>
    <a:masterClrMapping/>
  </p:clrMapOvr>
  <p:transition>
    <p:cover dir="d"/>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788D71-06B4-5926-08A9-C142607F54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4C8BC1A-DCD9-1A83-63A3-34F2B48ADF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40B1BA-3FB7-E541-9617-A1DB12DE1293}"/>
              </a:ext>
            </a:extLst>
          </p:cNvPr>
          <p:cNvSpPr>
            <a:spLocks noGrp="1" noChangeArrowheads="1"/>
          </p:cNvSpPr>
          <p:nvPr>
            <p:ph type="sldNum" sz="quarter" idx="12"/>
          </p:nvPr>
        </p:nvSpPr>
        <p:spPr>
          <a:ln/>
        </p:spPr>
        <p:txBody>
          <a:bodyPr/>
          <a:lstStyle>
            <a:lvl1pPr>
              <a:defRPr/>
            </a:lvl1pPr>
          </a:lstStyle>
          <a:p>
            <a:pPr>
              <a:defRPr/>
            </a:pPr>
            <a:fld id="{5195D1C3-DC3F-40F4-B483-5956E934CD21}" type="slidenum">
              <a:rPr lang="en-US" altLang="en-US"/>
              <a:pPr>
                <a:defRPr/>
              </a:pPr>
              <a:t>‹#›</a:t>
            </a:fld>
            <a:endParaRPr lang="en-US" altLang="en-US"/>
          </a:p>
        </p:txBody>
      </p:sp>
    </p:spTree>
    <p:extLst>
      <p:ext uri="{BB962C8B-B14F-4D97-AF65-F5344CB8AC3E}">
        <p14:creationId xmlns:p14="http://schemas.microsoft.com/office/powerpoint/2010/main" val="1082551252"/>
      </p:ext>
    </p:extLst>
  </p:cSld>
  <p:clrMapOvr>
    <a:masterClrMapping/>
  </p:clrMapOvr>
  <p:transition>
    <p:cover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C14AB5-42AF-BD5C-B826-F2F9D33B40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02DB0DA-10EA-6973-0631-EBCDC86779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910183-2F2C-7CAB-AFB7-F8B84B172975}"/>
              </a:ext>
            </a:extLst>
          </p:cNvPr>
          <p:cNvSpPr>
            <a:spLocks noGrp="1" noChangeArrowheads="1"/>
          </p:cNvSpPr>
          <p:nvPr>
            <p:ph type="sldNum" sz="quarter" idx="12"/>
          </p:nvPr>
        </p:nvSpPr>
        <p:spPr>
          <a:ln/>
        </p:spPr>
        <p:txBody>
          <a:bodyPr/>
          <a:lstStyle>
            <a:lvl1pPr>
              <a:defRPr/>
            </a:lvl1pPr>
          </a:lstStyle>
          <a:p>
            <a:fld id="{941A3BB1-40DA-44CC-8551-92FA0FC0BD6E}" type="slidenum">
              <a:rPr lang="en-US" altLang="en-US"/>
              <a:pPr/>
              <a:t>‹#›</a:t>
            </a:fld>
            <a:endParaRPr lang="en-US" altLang="en-US"/>
          </a:p>
        </p:txBody>
      </p:sp>
    </p:spTree>
    <p:extLst>
      <p:ext uri="{BB962C8B-B14F-4D97-AF65-F5344CB8AC3E}">
        <p14:creationId xmlns:p14="http://schemas.microsoft.com/office/powerpoint/2010/main" val="944522875"/>
      </p:ext>
    </p:extLst>
  </p:cSld>
  <p:clrMapOvr>
    <a:masterClrMapping/>
  </p:clrMapOvr>
  <p:transition>
    <p:pull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C8D520-BAC1-053E-E397-398C02736C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BCBA38-AE43-9384-571B-559E4C6CC7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B1EC1F8-5820-E503-CEC8-4B73BCE214D7}"/>
              </a:ext>
            </a:extLst>
          </p:cNvPr>
          <p:cNvSpPr>
            <a:spLocks noGrp="1" noChangeArrowheads="1"/>
          </p:cNvSpPr>
          <p:nvPr>
            <p:ph type="sldNum" sz="quarter" idx="12"/>
          </p:nvPr>
        </p:nvSpPr>
        <p:spPr>
          <a:ln/>
        </p:spPr>
        <p:txBody>
          <a:bodyPr/>
          <a:lstStyle>
            <a:lvl1pPr>
              <a:defRPr/>
            </a:lvl1pPr>
          </a:lstStyle>
          <a:p>
            <a:fld id="{58B1A393-B73E-4F3D-9474-982518179367}" type="slidenum">
              <a:rPr lang="en-US" altLang="en-US"/>
              <a:pPr/>
              <a:t>‹#›</a:t>
            </a:fld>
            <a:endParaRPr lang="en-US" altLang="en-US"/>
          </a:p>
        </p:txBody>
      </p:sp>
    </p:spTree>
    <p:extLst>
      <p:ext uri="{BB962C8B-B14F-4D97-AF65-F5344CB8AC3E}">
        <p14:creationId xmlns:p14="http://schemas.microsoft.com/office/powerpoint/2010/main" val="557320911"/>
      </p:ext>
    </p:extLst>
  </p:cSld>
  <p:clrMapOvr>
    <a:masterClrMapping/>
  </p:clrMapOvr>
  <p:transition>
    <p:pull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C9EB70-C8C3-0F79-AEBD-9244EE432B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FF86F35-D360-1C17-26D5-4407BFBD65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DF07AA6-9F9D-8EDC-4D15-7C313EAAC6FF}"/>
              </a:ext>
            </a:extLst>
          </p:cNvPr>
          <p:cNvSpPr>
            <a:spLocks noGrp="1" noChangeArrowheads="1"/>
          </p:cNvSpPr>
          <p:nvPr>
            <p:ph type="sldNum" sz="quarter" idx="12"/>
          </p:nvPr>
        </p:nvSpPr>
        <p:spPr>
          <a:ln/>
        </p:spPr>
        <p:txBody>
          <a:bodyPr/>
          <a:lstStyle>
            <a:lvl1pPr>
              <a:defRPr/>
            </a:lvl1pPr>
          </a:lstStyle>
          <a:p>
            <a:fld id="{6F608B0F-466C-46A6-84E8-B7BFF1CF877D}" type="slidenum">
              <a:rPr lang="en-US" altLang="en-US"/>
              <a:pPr/>
              <a:t>‹#›</a:t>
            </a:fld>
            <a:endParaRPr lang="en-US" altLang="en-US"/>
          </a:p>
        </p:txBody>
      </p:sp>
    </p:spTree>
    <p:extLst>
      <p:ext uri="{BB962C8B-B14F-4D97-AF65-F5344CB8AC3E}">
        <p14:creationId xmlns:p14="http://schemas.microsoft.com/office/powerpoint/2010/main" val="2239006284"/>
      </p:ext>
    </p:extLst>
  </p:cSld>
  <p:clrMapOvr>
    <a:masterClrMapping/>
  </p:clrMapOvr>
  <p:transition>
    <p:pull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990BDC-1A97-4C05-37DF-CC7CF61EF9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8AF0257-350E-3F24-9603-40D3884D7D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D209CF2-DFF8-59B8-7BE2-77B5D55627FA}"/>
              </a:ext>
            </a:extLst>
          </p:cNvPr>
          <p:cNvSpPr>
            <a:spLocks noGrp="1" noChangeArrowheads="1"/>
          </p:cNvSpPr>
          <p:nvPr>
            <p:ph type="sldNum" sz="quarter" idx="12"/>
          </p:nvPr>
        </p:nvSpPr>
        <p:spPr>
          <a:ln/>
        </p:spPr>
        <p:txBody>
          <a:bodyPr/>
          <a:lstStyle>
            <a:lvl1pPr>
              <a:defRPr/>
            </a:lvl1pPr>
          </a:lstStyle>
          <a:p>
            <a:fld id="{50B26F47-F32F-4216-A7D9-9BB9EF2CA367}" type="slidenum">
              <a:rPr lang="en-US" altLang="en-US"/>
              <a:pPr/>
              <a:t>‹#›</a:t>
            </a:fld>
            <a:endParaRPr lang="en-US" altLang="en-US"/>
          </a:p>
        </p:txBody>
      </p:sp>
    </p:spTree>
    <p:extLst>
      <p:ext uri="{BB962C8B-B14F-4D97-AF65-F5344CB8AC3E}">
        <p14:creationId xmlns:p14="http://schemas.microsoft.com/office/powerpoint/2010/main" val="273017132"/>
      </p:ext>
    </p:extLst>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7EA4967-F8EE-EB8A-0292-28B288A61B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78EC70C-1679-38F4-AD21-9C17309D6B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3FFE126-6878-B1C4-13EA-A3BB87F5E85C}"/>
              </a:ext>
            </a:extLst>
          </p:cNvPr>
          <p:cNvSpPr>
            <a:spLocks noGrp="1" noChangeArrowheads="1"/>
          </p:cNvSpPr>
          <p:nvPr>
            <p:ph type="sldNum" sz="quarter" idx="12"/>
          </p:nvPr>
        </p:nvSpPr>
        <p:spPr>
          <a:ln/>
        </p:spPr>
        <p:txBody>
          <a:bodyPr/>
          <a:lstStyle>
            <a:lvl1pPr>
              <a:defRPr/>
            </a:lvl1pPr>
          </a:lstStyle>
          <a:p>
            <a:fld id="{5C20B0DB-E64C-48F9-87C0-1E1F598B0DB1}" type="slidenum">
              <a:rPr lang="en-US" altLang="en-US"/>
              <a:pPr/>
              <a:t>‹#›</a:t>
            </a:fld>
            <a:endParaRPr lang="en-US" altLang="en-US"/>
          </a:p>
        </p:txBody>
      </p:sp>
    </p:spTree>
    <p:extLst>
      <p:ext uri="{BB962C8B-B14F-4D97-AF65-F5344CB8AC3E}">
        <p14:creationId xmlns:p14="http://schemas.microsoft.com/office/powerpoint/2010/main" val="3247000395"/>
      </p:ext>
    </p:extLst>
  </p:cSld>
  <p:clrMapOvr>
    <a:masterClrMapping/>
  </p:clrMapOvr>
  <p:transition>
    <p:pull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09210F1-14E8-6454-CA7C-5F7E961F43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D8B6364-D855-BBB0-08C0-4C0927FA87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EC7249E-52D2-D76C-FE58-5E50217FD392}"/>
              </a:ext>
            </a:extLst>
          </p:cNvPr>
          <p:cNvSpPr>
            <a:spLocks noGrp="1" noChangeArrowheads="1"/>
          </p:cNvSpPr>
          <p:nvPr>
            <p:ph type="sldNum" sz="quarter" idx="12"/>
          </p:nvPr>
        </p:nvSpPr>
        <p:spPr>
          <a:ln/>
        </p:spPr>
        <p:txBody>
          <a:bodyPr/>
          <a:lstStyle>
            <a:lvl1pPr>
              <a:defRPr/>
            </a:lvl1pPr>
          </a:lstStyle>
          <a:p>
            <a:fld id="{9FF07774-322A-4B24-BA20-E81A4E81C81C}" type="slidenum">
              <a:rPr lang="en-US" altLang="en-US"/>
              <a:pPr/>
              <a:t>‹#›</a:t>
            </a:fld>
            <a:endParaRPr lang="en-US" altLang="en-US"/>
          </a:p>
        </p:txBody>
      </p:sp>
    </p:spTree>
    <p:extLst>
      <p:ext uri="{BB962C8B-B14F-4D97-AF65-F5344CB8AC3E}">
        <p14:creationId xmlns:p14="http://schemas.microsoft.com/office/powerpoint/2010/main" val="2499751198"/>
      </p:ext>
    </p:extLst>
  </p:cSld>
  <p:clrMapOvr>
    <a:masterClrMapping/>
  </p:clrMapOvr>
  <p:transition>
    <p:pull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E79E96-EE85-61D6-367A-DB53757A0A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D2CB1EF-3EF6-2C77-84FF-231C613EBE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4E4AF1-8277-5EBE-EABF-304676CFED3C}"/>
              </a:ext>
            </a:extLst>
          </p:cNvPr>
          <p:cNvSpPr>
            <a:spLocks noGrp="1" noChangeArrowheads="1"/>
          </p:cNvSpPr>
          <p:nvPr>
            <p:ph type="sldNum" sz="quarter" idx="12"/>
          </p:nvPr>
        </p:nvSpPr>
        <p:spPr>
          <a:ln/>
        </p:spPr>
        <p:txBody>
          <a:bodyPr/>
          <a:lstStyle>
            <a:lvl1pPr>
              <a:defRPr/>
            </a:lvl1pPr>
          </a:lstStyle>
          <a:p>
            <a:fld id="{6F02329C-5C87-47E2-A31C-CBCA7CCE3B54}" type="slidenum">
              <a:rPr lang="en-US" altLang="en-US"/>
              <a:pPr/>
              <a:t>‹#›</a:t>
            </a:fld>
            <a:endParaRPr lang="en-US" altLang="en-US"/>
          </a:p>
        </p:txBody>
      </p:sp>
    </p:spTree>
    <p:extLst>
      <p:ext uri="{BB962C8B-B14F-4D97-AF65-F5344CB8AC3E}">
        <p14:creationId xmlns:p14="http://schemas.microsoft.com/office/powerpoint/2010/main" val="1419717977"/>
      </p:ext>
    </p:extLst>
  </p:cSld>
  <p:clrMapOvr>
    <a:masterClrMapping/>
  </p:clrMapOvr>
  <p:transition>
    <p:pull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7015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9995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0557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891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1987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6218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633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6162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26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1000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9792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6446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58515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1243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3849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029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fld id="{B48F0697-D822-4A0B-8478-A4926866BF32}" type="datetime1">
              <a:rPr lang="en-US" altLang="en-US" smtClean="0"/>
              <a:t>2/17/2025</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0E87EE9-7E76-4E33-8772-9029F74C8BA8}" type="slidenum">
              <a:rPr lang="en-US" altLang="en-US"/>
              <a:pPr/>
              <a:t>‹#›</a:t>
            </a:fld>
            <a:endParaRPr lang="en-US" altLang="en-US"/>
          </a:p>
        </p:txBody>
      </p:sp>
    </p:spTree>
    <p:extLst>
      <p:ext uri="{BB962C8B-B14F-4D97-AF65-F5344CB8AC3E}">
        <p14:creationId xmlns:p14="http://schemas.microsoft.com/office/powerpoint/2010/main" val="92800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1BD79D8C-487A-4E59-848C-890AB694A678}" type="slidenum">
              <a:rPr lang="en-US" altLang="en-US"/>
              <a:pPr/>
              <a:t>‹#›</a:t>
            </a:fld>
            <a:endParaRPr lang="en-US" altLang="en-US"/>
          </a:p>
        </p:txBody>
      </p:sp>
    </p:spTree>
    <p:extLst>
      <p:ext uri="{BB962C8B-B14F-4D97-AF65-F5344CB8AC3E}">
        <p14:creationId xmlns:p14="http://schemas.microsoft.com/office/powerpoint/2010/main" val="2015857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CE0EE932-E7B4-4E54-A77D-BED8DF3338A3}" type="slidenum">
              <a:rPr lang="en-US" altLang="en-US"/>
              <a:pPr/>
              <a:t>‹#›</a:t>
            </a:fld>
            <a:endParaRPr lang="en-US" altLang="en-US"/>
          </a:p>
        </p:txBody>
      </p:sp>
    </p:spTree>
    <p:extLst>
      <p:ext uri="{BB962C8B-B14F-4D97-AF65-F5344CB8AC3E}">
        <p14:creationId xmlns:p14="http://schemas.microsoft.com/office/powerpoint/2010/main" val="4145684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17438CE6-0616-440C-95AE-B8BA074C6A9E}" type="slidenum">
              <a:rPr lang="en-US" altLang="en-US"/>
              <a:pPr/>
              <a:t>‹#›</a:t>
            </a:fld>
            <a:endParaRPr lang="en-US" altLang="en-US"/>
          </a:p>
        </p:txBody>
      </p:sp>
    </p:spTree>
    <p:extLst>
      <p:ext uri="{BB962C8B-B14F-4D97-AF65-F5344CB8AC3E}">
        <p14:creationId xmlns:p14="http://schemas.microsoft.com/office/powerpoint/2010/main" val="3304491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F077C07F-8EC7-4E1E-BD95-F469FC437732}" type="slidenum">
              <a:rPr lang="en-US" altLang="en-US"/>
              <a:pPr/>
              <a:t>‹#›</a:t>
            </a:fld>
            <a:endParaRPr lang="en-US" altLang="en-US"/>
          </a:p>
        </p:txBody>
      </p:sp>
    </p:spTree>
    <p:extLst>
      <p:ext uri="{BB962C8B-B14F-4D97-AF65-F5344CB8AC3E}">
        <p14:creationId xmlns:p14="http://schemas.microsoft.com/office/powerpoint/2010/main" val="3898664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49BE4C-1B8D-8404-4BF7-332BADFEAACC}"/>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5005A5F8-AC7C-0C05-9BAF-1E3D79DE31FA}"/>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E1F7D2D8-D4AF-38E3-9299-15906476758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389F2BF3-F156-0BD1-636B-07C27EDB18C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B151D290-D11A-888E-2300-7B07BCD297D7}"/>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8C40C37E-A889-9E17-BBCF-3535C1A7816F}"/>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1B1E2F05-924D-4A7A-9FC5-5019DADD7881}"/>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16F5EF39-86FC-BE63-12C7-7171B04561E5}"/>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6EB23577-5E61-BF95-3F2B-E645B50B022D}"/>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917026C2-F022-7F13-D2A7-4535AC208F26}"/>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09045C18-208D-5CCA-1B1C-69F033F15E02}"/>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134D6B0D-4E97-8368-1077-B0F2EBFC7957}"/>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C52C9C30-744C-F757-0DAE-DDD174B86144}"/>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7E328331-9392-C02D-5A7A-D116426044B8}"/>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B7E512B8-E81F-E3E5-5FFC-5CB7BF65A3F2}"/>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7A8EEC23-8421-5AC3-424A-2C51B0720941}"/>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B4E8078E-32D0-D447-9535-F52C9018DA17}"/>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A990D6A0-A94C-946A-EC8C-28F875342959}"/>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4F4E2C16-7023-6127-B8DC-A363DC7940DB}"/>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29CB2AB0-ADBD-C0B1-0E3C-77805FB6F1A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BA52E3EE-51FF-443B-D813-A36AB78B4C6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329CCB62-089C-5B8D-71BE-0920BEEBDD86}"/>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AAB5C453-8F2A-CE5A-FC2F-6955D9E2693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1AD867A7-F398-7C48-C8C0-A4456A0FF45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8293EB4C-11D7-6F8D-5B1F-7906ABADBE66}"/>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6C4EECBC-F1B6-DE8A-81F3-B5B318D68E6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1DB7F946-751D-B8B9-C3CB-872894F0FB19}"/>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71CDE531-BA44-38C6-7348-E22BA647088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8910A134-51F2-9C05-7CBE-44AD59B5F2C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F2C4A686-5E06-AB94-9BE4-CEB49D95C4A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B482A954-C5A5-62D4-60F1-1DBCF9483FB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09F41A75-89A6-48B2-E4CB-642CEEC2156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B9D460FD-9680-970C-4111-F5366CB1B13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A3F073F2-9523-EFD7-89F6-2480F4461070}"/>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E98F324D-C08F-DF1D-3867-67023E4046F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121A9666-1D1B-A28A-F47F-3A28FF527D61}"/>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E9572DCF-5E21-EA78-E2D9-63B405CFDCEE}"/>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B1BFE0A0-2B80-A4D3-F82A-647E03E9EBAE}"/>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5E3B8FC7-1986-E5DE-9C01-1860F6026E4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994DF773-C7A7-87CB-0209-5CBA29660BA7}"/>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1692379F-DD90-40D0-B9D9-66308F457CE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2433D974-53EC-5867-6FA0-D62E17ED819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727E097A-C0B2-6FF9-D1A4-EFFC7CB32CEE}"/>
              </a:ext>
            </a:extLst>
          </p:cNvPr>
          <p:cNvSpPr>
            <a:spLocks noGrp="1" noChangeArrowheads="1"/>
          </p:cNvSpPr>
          <p:nvPr>
            <p:ph type="sldNum" sz="quarter" idx="12"/>
          </p:nvPr>
        </p:nvSpPr>
        <p:spPr/>
        <p:txBody>
          <a:bodyPr/>
          <a:lstStyle>
            <a:lvl1pPr>
              <a:defRPr/>
            </a:lvl1pPr>
          </a:lstStyle>
          <a:p>
            <a:fld id="{355B23AE-F086-460A-BE5F-9955C6DFAEC2}" type="slidenum">
              <a:rPr lang="en-US" altLang="en-US"/>
              <a:pPr/>
              <a:t>‹#›</a:t>
            </a:fld>
            <a:endParaRPr lang="en-US" altLang="en-US"/>
          </a:p>
        </p:txBody>
      </p:sp>
    </p:spTree>
    <p:extLst>
      <p:ext uri="{BB962C8B-B14F-4D97-AF65-F5344CB8AC3E}">
        <p14:creationId xmlns:p14="http://schemas.microsoft.com/office/powerpoint/2010/main" val="2549959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A5C91956-C289-3988-59FA-509BA3AC34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0062852B-25C9-D0D5-B404-366D3474C0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D93B2D94-6BE4-A119-BF97-55903CF90D2C}"/>
              </a:ext>
            </a:extLst>
          </p:cNvPr>
          <p:cNvSpPr>
            <a:spLocks noGrp="1" noChangeArrowheads="1"/>
          </p:cNvSpPr>
          <p:nvPr>
            <p:ph type="sldNum" sz="quarter" idx="12"/>
          </p:nvPr>
        </p:nvSpPr>
        <p:spPr>
          <a:ln/>
        </p:spPr>
        <p:txBody>
          <a:bodyPr/>
          <a:lstStyle>
            <a:lvl1pPr>
              <a:defRPr/>
            </a:lvl1pPr>
          </a:lstStyle>
          <a:p>
            <a:fld id="{53401F78-955C-413B-A12A-2DE61956EBA7}" type="slidenum">
              <a:rPr lang="en-US" altLang="en-US"/>
              <a:pPr/>
              <a:t>‹#›</a:t>
            </a:fld>
            <a:endParaRPr lang="en-US" altLang="en-US"/>
          </a:p>
        </p:txBody>
      </p:sp>
    </p:spTree>
    <p:extLst>
      <p:ext uri="{BB962C8B-B14F-4D97-AF65-F5344CB8AC3E}">
        <p14:creationId xmlns:p14="http://schemas.microsoft.com/office/powerpoint/2010/main" val="3556060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EBAFEFAB-06B2-7CEE-53F1-0F2536A2A0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7150D02C-0786-806E-DFA0-3344FA25DB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D9AF14E9-AC25-C012-44D4-D370BB51A49C}"/>
              </a:ext>
            </a:extLst>
          </p:cNvPr>
          <p:cNvSpPr>
            <a:spLocks noGrp="1" noChangeArrowheads="1"/>
          </p:cNvSpPr>
          <p:nvPr>
            <p:ph type="sldNum" sz="quarter" idx="12"/>
          </p:nvPr>
        </p:nvSpPr>
        <p:spPr>
          <a:ln/>
        </p:spPr>
        <p:txBody>
          <a:bodyPr/>
          <a:lstStyle>
            <a:lvl1pPr>
              <a:defRPr/>
            </a:lvl1pPr>
          </a:lstStyle>
          <a:p>
            <a:fld id="{6435EC0F-8B92-4FD1-9847-A5FCB447DAB3}" type="slidenum">
              <a:rPr lang="en-US" altLang="en-US"/>
              <a:pPr/>
              <a:t>‹#›</a:t>
            </a:fld>
            <a:endParaRPr lang="en-US" altLang="en-US"/>
          </a:p>
        </p:txBody>
      </p:sp>
    </p:spTree>
    <p:extLst>
      <p:ext uri="{BB962C8B-B14F-4D97-AF65-F5344CB8AC3E}">
        <p14:creationId xmlns:p14="http://schemas.microsoft.com/office/powerpoint/2010/main" val="3470644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2A0AD86F-71B0-566C-951B-D3C7BBE7F3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4510C56A-BE09-C3CF-9223-2B8DA6C42C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A200256-C596-CFC8-6A35-554799EE3013}"/>
              </a:ext>
            </a:extLst>
          </p:cNvPr>
          <p:cNvSpPr>
            <a:spLocks noGrp="1" noChangeArrowheads="1"/>
          </p:cNvSpPr>
          <p:nvPr>
            <p:ph type="sldNum" sz="quarter" idx="12"/>
          </p:nvPr>
        </p:nvSpPr>
        <p:spPr>
          <a:ln/>
        </p:spPr>
        <p:txBody>
          <a:bodyPr/>
          <a:lstStyle>
            <a:lvl1pPr>
              <a:defRPr/>
            </a:lvl1pPr>
          </a:lstStyle>
          <a:p>
            <a:fld id="{69A18DB5-5131-49E9-A505-A730347CD620}" type="slidenum">
              <a:rPr lang="en-US" altLang="en-US"/>
              <a:pPr/>
              <a:t>‹#›</a:t>
            </a:fld>
            <a:endParaRPr lang="en-US" altLang="en-US"/>
          </a:p>
        </p:txBody>
      </p:sp>
    </p:spTree>
    <p:extLst>
      <p:ext uri="{BB962C8B-B14F-4D97-AF65-F5344CB8AC3E}">
        <p14:creationId xmlns:p14="http://schemas.microsoft.com/office/powerpoint/2010/main" val="4818667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D52F92BD-B356-80C8-30D9-3D1ED1B691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C8B53F11-9975-6BB9-AC34-4A241CE42D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BCAE7E80-3665-8F9D-B464-C1BB4134AFEE}"/>
              </a:ext>
            </a:extLst>
          </p:cNvPr>
          <p:cNvSpPr>
            <a:spLocks noGrp="1" noChangeArrowheads="1"/>
          </p:cNvSpPr>
          <p:nvPr>
            <p:ph type="sldNum" sz="quarter" idx="12"/>
          </p:nvPr>
        </p:nvSpPr>
        <p:spPr>
          <a:ln/>
        </p:spPr>
        <p:txBody>
          <a:bodyPr/>
          <a:lstStyle>
            <a:lvl1pPr>
              <a:defRPr/>
            </a:lvl1pPr>
          </a:lstStyle>
          <a:p>
            <a:fld id="{D9FD7AB9-D6DD-4195-BC4B-E7491812A44A}" type="slidenum">
              <a:rPr lang="en-US" altLang="en-US"/>
              <a:pPr/>
              <a:t>‹#›</a:t>
            </a:fld>
            <a:endParaRPr lang="en-US" altLang="en-US"/>
          </a:p>
        </p:txBody>
      </p:sp>
    </p:spTree>
    <p:extLst>
      <p:ext uri="{BB962C8B-B14F-4D97-AF65-F5344CB8AC3E}">
        <p14:creationId xmlns:p14="http://schemas.microsoft.com/office/powerpoint/2010/main" val="2007235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870F6659-D826-C3C3-2FED-198A34C78F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BD9BF81E-221B-47C4-B49B-F46334DE7D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FD6E4F18-252B-F9F9-40F4-59E619D486CA}"/>
              </a:ext>
            </a:extLst>
          </p:cNvPr>
          <p:cNvSpPr>
            <a:spLocks noGrp="1" noChangeArrowheads="1"/>
          </p:cNvSpPr>
          <p:nvPr>
            <p:ph type="sldNum" sz="quarter" idx="12"/>
          </p:nvPr>
        </p:nvSpPr>
        <p:spPr>
          <a:ln/>
        </p:spPr>
        <p:txBody>
          <a:bodyPr/>
          <a:lstStyle>
            <a:lvl1pPr>
              <a:defRPr/>
            </a:lvl1pPr>
          </a:lstStyle>
          <a:p>
            <a:fld id="{391CFBA5-6D2C-4F86-BC94-5780E425782D}" type="slidenum">
              <a:rPr lang="en-US" altLang="en-US"/>
              <a:pPr/>
              <a:t>‹#›</a:t>
            </a:fld>
            <a:endParaRPr lang="en-US" altLang="en-US"/>
          </a:p>
        </p:txBody>
      </p:sp>
    </p:spTree>
    <p:extLst>
      <p:ext uri="{BB962C8B-B14F-4D97-AF65-F5344CB8AC3E}">
        <p14:creationId xmlns:p14="http://schemas.microsoft.com/office/powerpoint/2010/main" val="227642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F93CFBA-D8CF-017C-8194-F7D3F4138A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D60FCFA0-FE96-59C5-CAE5-BEAB2141CD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E085231B-3FF4-C14F-850A-8DFEAC66CC0A}"/>
              </a:ext>
            </a:extLst>
          </p:cNvPr>
          <p:cNvSpPr>
            <a:spLocks noGrp="1" noChangeArrowheads="1"/>
          </p:cNvSpPr>
          <p:nvPr>
            <p:ph type="sldNum" sz="quarter" idx="12"/>
          </p:nvPr>
        </p:nvSpPr>
        <p:spPr>
          <a:ln/>
        </p:spPr>
        <p:txBody>
          <a:bodyPr/>
          <a:lstStyle>
            <a:lvl1pPr>
              <a:defRPr/>
            </a:lvl1pPr>
          </a:lstStyle>
          <a:p>
            <a:fld id="{2A9A3F55-D51E-41F7-BC8F-EF4BF5A81AC3}" type="slidenum">
              <a:rPr lang="en-US" altLang="en-US"/>
              <a:pPr/>
              <a:t>‹#›</a:t>
            </a:fld>
            <a:endParaRPr lang="en-US" altLang="en-US"/>
          </a:p>
        </p:txBody>
      </p:sp>
    </p:spTree>
    <p:extLst>
      <p:ext uri="{BB962C8B-B14F-4D97-AF65-F5344CB8AC3E}">
        <p14:creationId xmlns:p14="http://schemas.microsoft.com/office/powerpoint/2010/main" val="515550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ADEF56A-E0A6-A815-800B-0517328285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576AAA0-E88A-8A46-93BB-4EDC23F34F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7C04EA8D-4E05-3DE8-942E-B73CA21FF723}"/>
              </a:ext>
            </a:extLst>
          </p:cNvPr>
          <p:cNvSpPr>
            <a:spLocks noGrp="1" noChangeArrowheads="1"/>
          </p:cNvSpPr>
          <p:nvPr>
            <p:ph type="sldNum" sz="quarter" idx="12"/>
          </p:nvPr>
        </p:nvSpPr>
        <p:spPr>
          <a:ln/>
        </p:spPr>
        <p:txBody>
          <a:bodyPr/>
          <a:lstStyle>
            <a:lvl1pPr>
              <a:defRPr/>
            </a:lvl1pPr>
          </a:lstStyle>
          <a:p>
            <a:fld id="{8DAA0DB7-4B96-48C3-BDC8-123D2F77F465}" type="slidenum">
              <a:rPr lang="en-US" altLang="en-US"/>
              <a:pPr/>
              <a:t>‹#›</a:t>
            </a:fld>
            <a:endParaRPr lang="en-US" altLang="en-US"/>
          </a:p>
        </p:txBody>
      </p:sp>
    </p:spTree>
    <p:extLst>
      <p:ext uri="{BB962C8B-B14F-4D97-AF65-F5344CB8AC3E}">
        <p14:creationId xmlns:p14="http://schemas.microsoft.com/office/powerpoint/2010/main" val="243311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60C287C9-B626-664B-D591-D74617E531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2293074A-7916-58D3-0AC7-D981BA0DAF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43F5ED0-5F6F-0259-6919-3777650584C7}"/>
              </a:ext>
            </a:extLst>
          </p:cNvPr>
          <p:cNvSpPr>
            <a:spLocks noGrp="1" noChangeArrowheads="1"/>
          </p:cNvSpPr>
          <p:nvPr>
            <p:ph type="sldNum" sz="quarter" idx="12"/>
          </p:nvPr>
        </p:nvSpPr>
        <p:spPr>
          <a:ln/>
        </p:spPr>
        <p:txBody>
          <a:bodyPr/>
          <a:lstStyle>
            <a:lvl1pPr>
              <a:defRPr/>
            </a:lvl1pPr>
          </a:lstStyle>
          <a:p>
            <a:fld id="{33005572-E15E-42A2-8C8C-E8CD3D381924}" type="slidenum">
              <a:rPr lang="en-US" altLang="en-US"/>
              <a:pPr/>
              <a:t>‹#›</a:t>
            </a:fld>
            <a:endParaRPr lang="en-US" altLang="en-US"/>
          </a:p>
        </p:txBody>
      </p:sp>
    </p:spTree>
    <p:extLst>
      <p:ext uri="{BB962C8B-B14F-4D97-AF65-F5344CB8AC3E}">
        <p14:creationId xmlns:p14="http://schemas.microsoft.com/office/powerpoint/2010/main" val="219883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7805E78-5D4F-FF08-0779-755EBED2DA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BFE4AEF8-7801-A1D3-B96B-422F8DABFC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DF84DE5F-FAAB-2423-E328-6EAFAAA5B0A6}"/>
              </a:ext>
            </a:extLst>
          </p:cNvPr>
          <p:cNvSpPr>
            <a:spLocks noGrp="1" noChangeArrowheads="1"/>
          </p:cNvSpPr>
          <p:nvPr>
            <p:ph type="sldNum" sz="quarter" idx="12"/>
          </p:nvPr>
        </p:nvSpPr>
        <p:spPr>
          <a:ln/>
        </p:spPr>
        <p:txBody>
          <a:bodyPr/>
          <a:lstStyle>
            <a:lvl1pPr>
              <a:defRPr/>
            </a:lvl1pPr>
          </a:lstStyle>
          <a:p>
            <a:fld id="{B8C62698-DF0C-49AE-A84A-579469748F2F}" type="slidenum">
              <a:rPr lang="en-US" altLang="en-US"/>
              <a:pPr/>
              <a:t>‹#›</a:t>
            </a:fld>
            <a:endParaRPr lang="en-US" altLang="en-US"/>
          </a:p>
        </p:txBody>
      </p:sp>
    </p:spTree>
    <p:extLst>
      <p:ext uri="{BB962C8B-B14F-4D97-AF65-F5344CB8AC3E}">
        <p14:creationId xmlns:p14="http://schemas.microsoft.com/office/powerpoint/2010/main" val="1577492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E17AF99-28CE-19C7-B920-9A46ACA3F5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97F6DA88-54B9-240C-8130-C7876B97A6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2D4DDA12-0203-8444-154A-FEC99F3F3939}"/>
              </a:ext>
            </a:extLst>
          </p:cNvPr>
          <p:cNvSpPr>
            <a:spLocks noGrp="1" noChangeArrowheads="1"/>
          </p:cNvSpPr>
          <p:nvPr>
            <p:ph type="sldNum" sz="quarter" idx="12"/>
          </p:nvPr>
        </p:nvSpPr>
        <p:spPr>
          <a:ln/>
        </p:spPr>
        <p:txBody>
          <a:bodyPr/>
          <a:lstStyle>
            <a:lvl1pPr>
              <a:defRPr/>
            </a:lvl1pPr>
          </a:lstStyle>
          <a:p>
            <a:fld id="{EF933154-F38E-423D-81B0-768B85CB299A}" type="slidenum">
              <a:rPr lang="en-US" altLang="en-US"/>
              <a:pPr/>
              <a:t>‹#›</a:t>
            </a:fld>
            <a:endParaRPr lang="en-US" altLang="en-US"/>
          </a:p>
        </p:txBody>
      </p:sp>
    </p:spTree>
    <p:extLst>
      <p:ext uri="{BB962C8B-B14F-4D97-AF65-F5344CB8AC3E}">
        <p14:creationId xmlns:p14="http://schemas.microsoft.com/office/powerpoint/2010/main" val="872558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0B9EF45B-26E8-91F9-AB64-0A74E72947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B7D6EBA-FACD-925A-0911-33022DF5C6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DB3C232-5404-72F7-E646-B9F70D2B5574}"/>
              </a:ext>
            </a:extLst>
          </p:cNvPr>
          <p:cNvSpPr>
            <a:spLocks noGrp="1" noChangeArrowheads="1"/>
          </p:cNvSpPr>
          <p:nvPr>
            <p:ph type="sldNum" sz="quarter" idx="12"/>
          </p:nvPr>
        </p:nvSpPr>
        <p:spPr>
          <a:ln/>
        </p:spPr>
        <p:txBody>
          <a:bodyPr/>
          <a:lstStyle>
            <a:lvl1pPr>
              <a:defRPr/>
            </a:lvl1pPr>
          </a:lstStyle>
          <a:p>
            <a:fld id="{CE1D5528-63FC-471D-B721-BF7749711CAE}" type="slidenum">
              <a:rPr lang="en-US" altLang="en-US"/>
              <a:pPr/>
              <a:t>‹#›</a:t>
            </a:fld>
            <a:endParaRPr lang="en-US" altLang="en-US"/>
          </a:p>
        </p:txBody>
      </p:sp>
    </p:spTree>
    <p:extLst>
      <p:ext uri="{BB962C8B-B14F-4D97-AF65-F5344CB8AC3E}">
        <p14:creationId xmlns:p14="http://schemas.microsoft.com/office/powerpoint/2010/main" val="3677012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B99A8D53-78BC-93D3-9156-85B2E62257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3BE653D-1C4B-5B99-36BD-43B7AF2F32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76AB7953-5A96-660E-93A8-51C16B3D5E16}"/>
              </a:ext>
            </a:extLst>
          </p:cNvPr>
          <p:cNvSpPr>
            <a:spLocks noGrp="1" noChangeArrowheads="1"/>
          </p:cNvSpPr>
          <p:nvPr>
            <p:ph type="sldNum" sz="quarter" idx="12"/>
          </p:nvPr>
        </p:nvSpPr>
        <p:spPr>
          <a:ln/>
        </p:spPr>
        <p:txBody>
          <a:bodyPr/>
          <a:lstStyle>
            <a:lvl1pPr>
              <a:defRPr/>
            </a:lvl1pPr>
          </a:lstStyle>
          <a:p>
            <a:fld id="{EF95541B-00B4-4C83-8C92-4E1A9C39ADAF}" type="slidenum">
              <a:rPr lang="en-US" altLang="en-US"/>
              <a:pPr/>
              <a:t>‹#›</a:t>
            </a:fld>
            <a:endParaRPr lang="en-US" altLang="en-US"/>
          </a:p>
        </p:txBody>
      </p:sp>
    </p:spTree>
    <p:extLst>
      <p:ext uri="{BB962C8B-B14F-4D97-AF65-F5344CB8AC3E}">
        <p14:creationId xmlns:p14="http://schemas.microsoft.com/office/powerpoint/2010/main" val="31350071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143B1E05-FDC6-4800-743C-8E4291C367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9CD558E3-4A05-E6B5-B1B3-DCA9F72C5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C759ABBF-A116-CA8F-8BCA-E66768006B91}"/>
              </a:ext>
            </a:extLst>
          </p:cNvPr>
          <p:cNvSpPr>
            <a:spLocks noGrp="1" noChangeArrowheads="1"/>
          </p:cNvSpPr>
          <p:nvPr>
            <p:ph type="sldNum" sz="quarter" idx="12"/>
          </p:nvPr>
        </p:nvSpPr>
        <p:spPr>
          <a:ln/>
        </p:spPr>
        <p:txBody>
          <a:bodyPr/>
          <a:lstStyle>
            <a:lvl1pPr>
              <a:defRPr/>
            </a:lvl1pPr>
          </a:lstStyle>
          <a:p>
            <a:fld id="{1DA1A822-2CF6-4C9C-8904-D38016494D52}" type="slidenum">
              <a:rPr lang="en-US" altLang="en-US"/>
              <a:pPr/>
              <a:t>‹#›</a:t>
            </a:fld>
            <a:endParaRPr lang="en-US" altLang="en-US"/>
          </a:p>
        </p:txBody>
      </p:sp>
    </p:spTree>
    <p:extLst>
      <p:ext uri="{BB962C8B-B14F-4D97-AF65-F5344CB8AC3E}">
        <p14:creationId xmlns:p14="http://schemas.microsoft.com/office/powerpoint/2010/main" val="4188757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3B3E4281-2BDC-7E7B-8646-C97756F09C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6B43BB18-6F57-96DA-23FC-EEC9A5B931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96CCE2B5-FBB0-28A2-6BA8-711CD404D6E7}"/>
              </a:ext>
            </a:extLst>
          </p:cNvPr>
          <p:cNvSpPr>
            <a:spLocks noGrp="1" noChangeArrowheads="1"/>
          </p:cNvSpPr>
          <p:nvPr>
            <p:ph type="sldNum" sz="quarter" idx="12"/>
          </p:nvPr>
        </p:nvSpPr>
        <p:spPr>
          <a:ln/>
        </p:spPr>
        <p:txBody>
          <a:bodyPr/>
          <a:lstStyle>
            <a:lvl1pPr>
              <a:defRPr/>
            </a:lvl1pPr>
          </a:lstStyle>
          <a:p>
            <a:fld id="{D8EEF805-5593-4300-A48B-604CCEAFC0B1}" type="slidenum">
              <a:rPr lang="en-US" altLang="en-US"/>
              <a:pPr/>
              <a:t>‹#›</a:t>
            </a:fld>
            <a:endParaRPr lang="en-US" altLang="en-US"/>
          </a:p>
        </p:txBody>
      </p:sp>
    </p:spTree>
    <p:extLst>
      <p:ext uri="{BB962C8B-B14F-4D97-AF65-F5344CB8AC3E}">
        <p14:creationId xmlns:p14="http://schemas.microsoft.com/office/powerpoint/2010/main" val="1086208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5D0D4438-4748-BDC4-6E4B-929044F4CD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AFEA8EA9-9548-6A26-F164-62C1B9C863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A765FD49-A9C7-0E8D-9E13-7EB0DFBE4536}"/>
              </a:ext>
            </a:extLst>
          </p:cNvPr>
          <p:cNvSpPr>
            <a:spLocks noGrp="1" noChangeArrowheads="1"/>
          </p:cNvSpPr>
          <p:nvPr>
            <p:ph type="sldNum" sz="quarter" idx="12"/>
          </p:nvPr>
        </p:nvSpPr>
        <p:spPr>
          <a:ln/>
        </p:spPr>
        <p:txBody>
          <a:bodyPr/>
          <a:lstStyle>
            <a:lvl1pPr>
              <a:defRPr/>
            </a:lvl1pPr>
          </a:lstStyle>
          <a:p>
            <a:fld id="{C6335D59-358F-46F6-80C8-8A378F5065D1}" type="slidenum">
              <a:rPr lang="en-US" altLang="en-US"/>
              <a:pPr/>
              <a:t>‹#›</a:t>
            </a:fld>
            <a:endParaRPr lang="en-US" altLang="en-US"/>
          </a:p>
        </p:txBody>
      </p:sp>
    </p:spTree>
    <p:extLst>
      <p:ext uri="{BB962C8B-B14F-4D97-AF65-F5344CB8AC3E}">
        <p14:creationId xmlns:p14="http://schemas.microsoft.com/office/powerpoint/2010/main" val="187588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410CD7FE-A152-A373-1D1D-6ADD4F8DC3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1253DA92-690C-A8B4-5090-4A1371A208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F0A90687-9A64-DF72-CCEE-2F27E2BFB355}"/>
              </a:ext>
            </a:extLst>
          </p:cNvPr>
          <p:cNvSpPr>
            <a:spLocks noGrp="1" noChangeArrowheads="1"/>
          </p:cNvSpPr>
          <p:nvPr>
            <p:ph type="sldNum" sz="quarter" idx="12"/>
          </p:nvPr>
        </p:nvSpPr>
        <p:spPr>
          <a:ln/>
        </p:spPr>
        <p:txBody>
          <a:bodyPr/>
          <a:lstStyle>
            <a:lvl1pPr>
              <a:defRPr/>
            </a:lvl1pPr>
          </a:lstStyle>
          <a:p>
            <a:fld id="{E3D70B11-AB45-4317-89E0-B5616372E0D2}" type="slidenum">
              <a:rPr lang="en-US" altLang="en-US"/>
              <a:pPr/>
              <a:t>‹#›</a:t>
            </a:fld>
            <a:endParaRPr lang="en-US" altLang="en-US"/>
          </a:p>
        </p:txBody>
      </p:sp>
    </p:spTree>
    <p:extLst>
      <p:ext uri="{BB962C8B-B14F-4D97-AF65-F5344CB8AC3E}">
        <p14:creationId xmlns:p14="http://schemas.microsoft.com/office/powerpoint/2010/main" val="1806363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365F733-64E2-FB50-5A5C-A66B2454758B}"/>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2562861D-03D0-22A3-74BE-8B63019635C7}"/>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FE3BEEE0-0C2C-01C9-A445-91A8EE6D4142}"/>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59911478-B2B7-FB44-8CCC-01816776BFF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23EE01B8-696E-FCB6-76F9-9B3A18185051}"/>
                </a:ext>
              </a:extLst>
            </p:cNvPr>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BE2B187A-9F2E-8D30-69B6-E85A4AF640D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AFBFAA4D-977A-D68C-55C9-6409C4EB857D}"/>
                </a:ext>
              </a:extLst>
            </p:cNvPr>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F283B3E5-BB1C-1BC7-A1AC-1BC231648781}"/>
                </a:ext>
              </a:extLst>
            </p:cNvPr>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9847CEC0-110B-3043-EA0F-64654CD3BAB1}"/>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F3ACCA62-0EB5-15CD-2E89-D589D56C157A}"/>
                </a:ext>
              </a:extLst>
            </p:cNvPr>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D275931E-959C-D3F9-9A6F-249FC267B11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9E9E695A-87DE-0D75-2CD4-645247F228A4}"/>
                </a:ext>
              </a:extLst>
            </p:cNvPr>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51823258-B883-A947-ADFC-EF569FCA4CB0}"/>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4F0416EC-87B7-054C-47D8-7BD8B4D1C8B1}"/>
                </a:ext>
              </a:extLst>
            </p:cNvPr>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C9F54716-47DD-7964-E438-613E93400E2F}"/>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DFE6CB6A-5045-EF5E-80FF-2A07D9F3288A}"/>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BDD03F87-B683-4939-D640-A198B2C800C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C9A9970F-90C8-B273-ACF1-8FEF20C88CDB}"/>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174DFE4A-9D6E-AFA8-FCF4-122B1706C10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C11DEAFA-83A8-2D17-15F3-16F827491B6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A59F9719-0D64-E788-2712-63EC3473812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7C37E301-1F26-64E1-6A2C-92ACE21A85D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0BD7FE90-FBFA-54A0-67E4-D7982E51CCF3}"/>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E39179BD-B14E-2429-B77D-B8F83D3C7B1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3FD9030D-1296-654A-0849-53A2600743C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3D9C93B2-8EB5-9BF3-088A-5041B3467E43}"/>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A1AD4B3E-2701-4B90-52C1-D849CA729E9D}"/>
                </a:ext>
              </a:extLst>
            </p:cNvPr>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C810EC87-B085-D87D-BFFA-18C099904120}"/>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CBC1FD06-F9EB-37FE-98A2-CAE10E70DD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57C2AB88-B0D4-A0AF-3CBD-E2BDCB9815C0}"/>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7E804CD1-F2FF-AFD3-F2C5-2085A73D9C4E}"/>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687BC7C6-8FBE-281B-A806-45122834A761}"/>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A0A53BFD-F8AF-A165-C953-C40FA0B6B8C7}"/>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4E88E07A-6C6C-BC41-8B51-D8CC47106EB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9871BAB9-52D8-D611-DE03-B023246458C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B0518032-16EA-8170-B01A-E9DD0EB337A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A4E654C0-DC17-B3BC-3A58-40589BA13DE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993536EB-6C76-0961-85DD-A159B6C1707B}"/>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B819C8A0-6893-0F26-C45A-8EDBB8406E3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066D5419-ACAD-AF43-F33D-E1ECCD887360}"/>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185C9EF7-AA60-797F-9866-5C028D24101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F23B7C44-6089-7CF8-E59A-5CA5425AC3E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C7E60C31-9FDA-5D65-7BC7-CD1C76041E83}"/>
              </a:ext>
            </a:extLst>
          </p:cNvPr>
          <p:cNvSpPr>
            <a:spLocks noGrp="1" noChangeArrowheads="1"/>
          </p:cNvSpPr>
          <p:nvPr>
            <p:ph type="sldNum" sz="quarter" idx="12"/>
          </p:nvPr>
        </p:nvSpPr>
        <p:spPr/>
        <p:txBody>
          <a:bodyPr/>
          <a:lstStyle>
            <a:lvl1pPr>
              <a:defRPr/>
            </a:lvl1pPr>
          </a:lstStyle>
          <a:p>
            <a:fld id="{712A2AD0-47FB-4F5E-AAD0-FA2B55A059DF}" type="slidenum">
              <a:rPr lang="en-US" altLang="en-US"/>
              <a:pPr/>
              <a:t>‹#›</a:t>
            </a:fld>
            <a:endParaRPr lang="en-US" altLang="en-US"/>
          </a:p>
        </p:txBody>
      </p:sp>
    </p:spTree>
    <p:extLst>
      <p:ext uri="{BB962C8B-B14F-4D97-AF65-F5344CB8AC3E}">
        <p14:creationId xmlns:p14="http://schemas.microsoft.com/office/powerpoint/2010/main" val="2576192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E663E7D-C9F3-A816-DFF4-90DFB9BD55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4FDB745-7659-0E5A-B8F6-86D23E125C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2D42264B-4C97-A2F8-F52F-A7E862B37364}"/>
              </a:ext>
            </a:extLst>
          </p:cNvPr>
          <p:cNvSpPr>
            <a:spLocks noGrp="1" noChangeArrowheads="1"/>
          </p:cNvSpPr>
          <p:nvPr>
            <p:ph type="sldNum" sz="quarter" idx="12"/>
          </p:nvPr>
        </p:nvSpPr>
        <p:spPr>
          <a:ln/>
        </p:spPr>
        <p:txBody>
          <a:bodyPr/>
          <a:lstStyle>
            <a:lvl1pPr>
              <a:defRPr/>
            </a:lvl1pPr>
          </a:lstStyle>
          <a:p>
            <a:fld id="{B21F49DB-2175-4F22-AB0B-7BB12D9BEEE0}" type="slidenum">
              <a:rPr lang="en-US" altLang="en-US"/>
              <a:pPr/>
              <a:t>‹#›</a:t>
            </a:fld>
            <a:endParaRPr lang="en-US" altLang="en-US"/>
          </a:p>
        </p:txBody>
      </p:sp>
    </p:spTree>
    <p:extLst>
      <p:ext uri="{BB962C8B-B14F-4D97-AF65-F5344CB8AC3E}">
        <p14:creationId xmlns:p14="http://schemas.microsoft.com/office/powerpoint/2010/main" val="696319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C4367C6A-9741-1162-9FEE-E90CD15942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0118AB7A-8FE4-154A-E6C5-095240EE1F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FC0C1F8E-365F-D779-0BD6-C25ADBC3DEB4}"/>
              </a:ext>
            </a:extLst>
          </p:cNvPr>
          <p:cNvSpPr>
            <a:spLocks noGrp="1" noChangeArrowheads="1"/>
          </p:cNvSpPr>
          <p:nvPr>
            <p:ph type="sldNum" sz="quarter" idx="12"/>
          </p:nvPr>
        </p:nvSpPr>
        <p:spPr>
          <a:ln/>
        </p:spPr>
        <p:txBody>
          <a:bodyPr/>
          <a:lstStyle>
            <a:lvl1pPr>
              <a:defRPr/>
            </a:lvl1pPr>
          </a:lstStyle>
          <a:p>
            <a:fld id="{B9014CB8-4810-4EC4-B0EA-94049ADEE498}" type="slidenum">
              <a:rPr lang="en-US" altLang="en-US"/>
              <a:pPr/>
              <a:t>‹#›</a:t>
            </a:fld>
            <a:endParaRPr lang="en-US" altLang="en-US"/>
          </a:p>
        </p:txBody>
      </p:sp>
    </p:spTree>
    <p:extLst>
      <p:ext uri="{BB962C8B-B14F-4D97-AF65-F5344CB8AC3E}">
        <p14:creationId xmlns:p14="http://schemas.microsoft.com/office/powerpoint/2010/main" val="13657191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DCD6A9B0-79A7-9C57-F19C-F1A1053756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3747D007-FF63-A4C5-827D-9F6C8537DC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E6BE0841-A23C-BC14-E243-232FD8599105}"/>
              </a:ext>
            </a:extLst>
          </p:cNvPr>
          <p:cNvSpPr>
            <a:spLocks noGrp="1" noChangeArrowheads="1"/>
          </p:cNvSpPr>
          <p:nvPr>
            <p:ph type="sldNum" sz="quarter" idx="12"/>
          </p:nvPr>
        </p:nvSpPr>
        <p:spPr>
          <a:ln/>
        </p:spPr>
        <p:txBody>
          <a:bodyPr/>
          <a:lstStyle>
            <a:lvl1pPr>
              <a:defRPr/>
            </a:lvl1pPr>
          </a:lstStyle>
          <a:p>
            <a:fld id="{507F5AAF-272F-4925-882B-4D4599562606}" type="slidenum">
              <a:rPr lang="en-US" altLang="en-US"/>
              <a:pPr/>
              <a:t>‹#›</a:t>
            </a:fld>
            <a:endParaRPr lang="en-US" altLang="en-US"/>
          </a:p>
        </p:txBody>
      </p:sp>
    </p:spTree>
    <p:extLst>
      <p:ext uri="{BB962C8B-B14F-4D97-AF65-F5344CB8AC3E}">
        <p14:creationId xmlns:p14="http://schemas.microsoft.com/office/powerpoint/2010/main" val="620371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181172C7-946A-7ADD-EA15-16089DD328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859F5B84-3E74-FAC8-1A05-094DF5760D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C64DB9F9-5946-D196-67AD-BA6913344808}"/>
              </a:ext>
            </a:extLst>
          </p:cNvPr>
          <p:cNvSpPr>
            <a:spLocks noGrp="1" noChangeArrowheads="1"/>
          </p:cNvSpPr>
          <p:nvPr>
            <p:ph type="sldNum" sz="quarter" idx="12"/>
          </p:nvPr>
        </p:nvSpPr>
        <p:spPr>
          <a:ln/>
        </p:spPr>
        <p:txBody>
          <a:bodyPr/>
          <a:lstStyle>
            <a:lvl1pPr>
              <a:defRPr/>
            </a:lvl1pPr>
          </a:lstStyle>
          <a:p>
            <a:fld id="{57A1D21F-5725-46D5-83EA-2D25F9AC4920}" type="slidenum">
              <a:rPr lang="en-US" altLang="en-US"/>
              <a:pPr/>
              <a:t>‹#›</a:t>
            </a:fld>
            <a:endParaRPr lang="en-US" altLang="en-US"/>
          </a:p>
        </p:txBody>
      </p:sp>
    </p:spTree>
    <p:extLst>
      <p:ext uri="{BB962C8B-B14F-4D97-AF65-F5344CB8AC3E}">
        <p14:creationId xmlns:p14="http://schemas.microsoft.com/office/powerpoint/2010/main" val="26445845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BC6280C3-4217-D997-5CDF-BC7920E23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BB20ECBC-B618-AB7E-EDA9-A4562B8F62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96ED55FA-D162-4E8B-6F84-83849F0B0D09}"/>
              </a:ext>
            </a:extLst>
          </p:cNvPr>
          <p:cNvSpPr>
            <a:spLocks noGrp="1" noChangeArrowheads="1"/>
          </p:cNvSpPr>
          <p:nvPr>
            <p:ph type="sldNum" sz="quarter" idx="12"/>
          </p:nvPr>
        </p:nvSpPr>
        <p:spPr>
          <a:ln/>
        </p:spPr>
        <p:txBody>
          <a:bodyPr/>
          <a:lstStyle>
            <a:lvl1pPr>
              <a:defRPr/>
            </a:lvl1pPr>
          </a:lstStyle>
          <a:p>
            <a:fld id="{01820CE8-A50F-43EA-A5A8-8A083230F0DC}" type="slidenum">
              <a:rPr lang="en-US" altLang="en-US"/>
              <a:pPr/>
              <a:t>‹#›</a:t>
            </a:fld>
            <a:endParaRPr lang="en-US" altLang="en-US"/>
          </a:p>
        </p:txBody>
      </p:sp>
    </p:spTree>
    <p:extLst>
      <p:ext uri="{BB962C8B-B14F-4D97-AF65-F5344CB8AC3E}">
        <p14:creationId xmlns:p14="http://schemas.microsoft.com/office/powerpoint/2010/main" val="19022916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7334DF77-D4D8-7D0A-93E4-8FC3411332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4F8FCB34-31E8-8723-0B1D-3D0D93C57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F876E9A7-0E3E-E24C-ABFF-AE0D0B89C266}"/>
              </a:ext>
            </a:extLst>
          </p:cNvPr>
          <p:cNvSpPr>
            <a:spLocks noGrp="1" noChangeArrowheads="1"/>
          </p:cNvSpPr>
          <p:nvPr>
            <p:ph type="sldNum" sz="quarter" idx="12"/>
          </p:nvPr>
        </p:nvSpPr>
        <p:spPr>
          <a:ln/>
        </p:spPr>
        <p:txBody>
          <a:bodyPr/>
          <a:lstStyle>
            <a:lvl1pPr>
              <a:defRPr/>
            </a:lvl1pPr>
          </a:lstStyle>
          <a:p>
            <a:fld id="{D93B4BD5-AC5D-457C-AA2B-AAE433DF4C3E}" type="slidenum">
              <a:rPr lang="en-US" altLang="en-US"/>
              <a:pPr/>
              <a:t>‹#›</a:t>
            </a:fld>
            <a:endParaRPr lang="en-US" altLang="en-US"/>
          </a:p>
        </p:txBody>
      </p:sp>
    </p:spTree>
    <p:extLst>
      <p:ext uri="{BB962C8B-B14F-4D97-AF65-F5344CB8AC3E}">
        <p14:creationId xmlns:p14="http://schemas.microsoft.com/office/powerpoint/2010/main" val="432862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05118F38-5742-6062-6C49-22005591ED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9B81B559-5BF9-3654-A593-38F159F389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D72FBD00-FBBB-051D-3BF1-D21A59353B39}"/>
              </a:ext>
            </a:extLst>
          </p:cNvPr>
          <p:cNvSpPr>
            <a:spLocks noGrp="1" noChangeArrowheads="1"/>
          </p:cNvSpPr>
          <p:nvPr>
            <p:ph type="sldNum" sz="quarter" idx="12"/>
          </p:nvPr>
        </p:nvSpPr>
        <p:spPr>
          <a:ln/>
        </p:spPr>
        <p:txBody>
          <a:bodyPr/>
          <a:lstStyle>
            <a:lvl1pPr>
              <a:defRPr/>
            </a:lvl1pPr>
          </a:lstStyle>
          <a:p>
            <a:fld id="{9FF672EF-DBAB-4E18-9802-172E4A7DB4EA}" type="slidenum">
              <a:rPr lang="en-US" altLang="en-US"/>
              <a:pPr/>
              <a:t>‹#›</a:t>
            </a:fld>
            <a:endParaRPr lang="en-US" altLang="en-US"/>
          </a:p>
        </p:txBody>
      </p:sp>
    </p:spTree>
    <p:extLst>
      <p:ext uri="{BB962C8B-B14F-4D97-AF65-F5344CB8AC3E}">
        <p14:creationId xmlns:p14="http://schemas.microsoft.com/office/powerpoint/2010/main" val="3234273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83A02783-85F7-AE6F-DC03-2DF52668AF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9EAFF56-46FA-75CD-BCAA-9E8DFB45BB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C19E027-5AEF-6042-730A-6F2A3E6870AB}"/>
              </a:ext>
            </a:extLst>
          </p:cNvPr>
          <p:cNvSpPr>
            <a:spLocks noGrp="1" noChangeArrowheads="1"/>
          </p:cNvSpPr>
          <p:nvPr>
            <p:ph type="sldNum" sz="quarter" idx="12"/>
          </p:nvPr>
        </p:nvSpPr>
        <p:spPr>
          <a:ln/>
        </p:spPr>
        <p:txBody>
          <a:bodyPr/>
          <a:lstStyle>
            <a:lvl1pPr>
              <a:defRPr/>
            </a:lvl1pPr>
          </a:lstStyle>
          <a:p>
            <a:fld id="{8F8D5588-CA3B-47FE-8902-E7702FE7C9DF}" type="slidenum">
              <a:rPr lang="en-US" altLang="en-US"/>
              <a:pPr/>
              <a:t>‹#›</a:t>
            </a:fld>
            <a:endParaRPr lang="en-US" altLang="en-US"/>
          </a:p>
        </p:txBody>
      </p:sp>
    </p:spTree>
    <p:extLst>
      <p:ext uri="{BB962C8B-B14F-4D97-AF65-F5344CB8AC3E}">
        <p14:creationId xmlns:p14="http://schemas.microsoft.com/office/powerpoint/2010/main" val="1044180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E8B937B-EEB4-8342-F37B-84432F5492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FEFA362-C0CC-BFE9-92BE-F18F5362FC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E0799ED-B796-F2C2-9BD7-9D5E1F3CB260}"/>
              </a:ext>
            </a:extLst>
          </p:cNvPr>
          <p:cNvSpPr>
            <a:spLocks noGrp="1" noChangeArrowheads="1"/>
          </p:cNvSpPr>
          <p:nvPr>
            <p:ph type="sldNum" sz="quarter" idx="12"/>
          </p:nvPr>
        </p:nvSpPr>
        <p:spPr>
          <a:ln/>
        </p:spPr>
        <p:txBody>
          <a:bodyPr/>
          <a:lstStyle>
            <a:lvl1pPr>
              <a:defRPr/>
            </a:lvl1pPr>
          </a:lstStyle>
          <a:p>
            <a:fld id="{C5EBED1D-24AA-4CE9-B3EA-9A672E433DE5}" type="slidenum">
              <a:rPr lang="en-US" altLang="en-US"/>
              <a:pPr/>
              <a:t>‹#›</a:t>
            </a:fld>
            <a:endParaRPr lang="en-US" altLang="en-US"/>
          </a:p>
        </p:txBody>
      </p:sp>
    </p:spTree>
    <p:extLst>
      <p:ext uri="{BB962C8B-B14F-4D97-AF65-F5344CB8AC3E}">
        <p14:creationId xmlns:p14="http://schemas.microsoft.com/office/powerpoint/2010/main" val="1143020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53A7D3F-2413-B595-AF11-8939402E76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6D2857F-53BF-33CC-1C95-B603198447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2704F90F-3035-D8FE-76AE-B2F6B710C3B2}"/>
              </a:ext>
            </a:extLst>
          </p:cNvPr>
          <p:cNvSpPr>
            <a:spLocks noGrp="1" noChangeArrowheads="1"/>
          </p:cNvSpPr>
          <p:nvPr>
            <p:ph type="sldNum" sz="quarter" idx="12"/>
          </p:nvPr>
        </p:nvSpPr>
        <p:spPr>
          <a:ln/>
        </p:spPr>
        <p:txBody>
          <a:bodyPr/>
          <a:lstStyle>
            <a:lvl1pPr>
              <a:defRPr/>
            </a:lvl1pPr>
          </a:lstStyle>
          <a:p>
            <a:fld id="{B7E383FF-6E0F-464C-800D-ECA7EB2EA01D}" type="slidenum">
              <a:rPr lang="en-US" altLang="en-US"/>
              <a:pPr/>
              <a:t>‹#›</a:t>
            </a:fld>
            <a:endParaRPr lang="en-US" altLang="en-US"/>
          </a:p>
        </p:txBody>
      </p:sp>
    </p:spTree>
    <p:extLst>
      <p:ext uri="{BB962C8B-B14F-4D97-AF65-F5344CB8AC3E}">
        <p14:creationId xmlns:p14="http://schemas.microsoft.com/office/powerpoint/2010/main" val="2205506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A5696F75-703F-EC1F-38DC-FC67919682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B05B969-1024-4617-6D8E-2596B08BFB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20BDCAFD-2220-B0EA-5AF0-1A82024FD0E6}"/>
              </a:ext>
            </a:extLst>
          </p:cNvPr>
          <p:cNvSpPr>
            <a:spLocks noGrp="1" noChangeArrowheads="1"/>
          </p:cNvSpPr>
          <p:nvPr>
            <p:ph type="sldNum" sz="quarter" idx="12"/>
          </p:nvPr>
        </p:nvSpPr>
        <p:spPr>
          <a:ln/>
        </p:spPr>
        <p:txBody>
          <a:bodyPr/>
          <a:lstStyle>
            <a:lvl1pPr>
              <a:defRPr/>
            </a:lvl1pPr>
          </a:lstStyle>
          <a:p>
            <a:fld id="{90231AF2-517A-4064-99B3-4AFD1B797074}" type="slidenum">
              <a:rPr lang="en-US" altLang="en-US"/>
              <a:pPr/>
              <a:t>‹#›</a:t>
            </a:fld>
            <a:endParaRPr lang="en-US" altLang="en-US"/>
          </a:p>
        </p:txBody>
      </p:sp>
    </p:spTree>
    <p:extLst>
      <p:ext uri="{BB962C8B-B14F-4D97-AF65-F5344CB8AC3E}">
        <p14:creationId xmlns:p14="http://schemas.microsoft.com/office/powerpoint/2010/main" val="267323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86CF2D8-87FC-1A35-5888-384DF5B004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13D60A87-5EB1-2DA0-4F1F-B30BFFDC66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89DC104A-F8E3-DC2F-D19C-892E8C9248E3}"/>
              </a:ext>
            </a:extLst>
          </p:cNvPr>
          <p:cNvSpPr>
            <a:spLocks noGrp="1" noChangeArrowheads="1"/>
          </p:cNvSpPr>
          <p:nvPr>
            <p:ph type="sldNum" sz="quarter" idx="12"/>
          </p:nvPr>
        </p:nvSpPr>
        <p:spPr>
          <a:ln/>
        </p:spPr>
        <p:txBody>
          <a:bodyPr/>
          <a:lstStyle>
            <a:lvl1pPr>
              <a:defRPr/>
            </a:lvl1pPr>
          </a:lstStyle>
          <a:p>
            <a:fld id="{82109641-5CBD-463F-94DA-88C90F9AE867}" type="slidenum">
              <a:rPr lang="en-US" altLang="en-US"/>
              <a:pPr/>
              <a:t>‹#›</a:t>
            </a:fld>
            <a:endParaRPr lang="en-US" altLang="en-US"/>
          </a:p>
        </p:txBody>
      </p:sp>
    </p:spTree>
    <p:extLst>
      <p:ext uri="{BB962C8B-B14F-4D97-AF65-F5344CB8AC3E}">
        <p14:creationId xmlns:p14="http://schemas.microsoft.com/office/powerpoint/2010/main" val="3449347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2E7AB80C-18FF-BE83-6A45-4AE2FA06D2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5E115E37-E697-A097-ECFB-A48D6F4FDE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7B0D2CE5-011E-4BCC-CF5E-545030ED72E1}"/>
              </a:ext>
            </a:extLst>
          </p:cNvPr>
          <p:cNvSpPr>
            <a:spLocks noGrp="1" noChangeArrowheads="1"/>
          </p:cNvSpPr>
          <p:nvPr>
            <p:ph type="sldNum" sz="quarter" idx="12"/>
          </p:nvPr>
        </p:nvSpPr>
        <p:spPr>
          <a:ln/>
        </p:spPr>
        <p:txBody>
          <a:bodyPr/>
          <a:lstStyle>
            <a:lvl1pPr>
              <a:defRPr/>
            </a:lvl1pPr>
          </a:lstStyle>
          <a:p>
            <a:fld id="{DDF400D2-16CF-467B-8E2D-B14AA24876C2}" type="slidenum">
              <a:rPr lang="en-US" altLang="en-US"/>
              <a:pPr/>
              <a:t>‹#›</a:t>
            </a:fld>
            <a:endParaRPr lang="en-US" altLang="en-US"/>
          </a:p>
        </p:txBody>
      </p:sp>
    </p:spTree>
    <p:extLst>
      <p:ext uri="{BB962C8B-B14F-4D97-AF65-F5344CB8AC3E}">
        <p14:creationId xmlns:p14="http://schemas.microsoft.com/office/powerpoint/2010/main" val="10261587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DDA283E8-46B8-23F7-49B7-1C1DD4BDAF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C080C821-0A0A-30AC-74FA-FCFF98E340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87EA19A7-B5DA-AB5B-C44F-18690B7A13FB}"/>
              </a:ext>
            </a:extLst>
          </p:cNvPr>
          <p:cNvSpPr>
            <a:spLocks noGrp="1" noChangeArrowheads="1"/>
          </p:cNvSpPr>
          <p:nvPr>
            <p:ph type="sldNum" sz="quarter" idx="12"/>
          </p:nvPr>
        </p:nvSpPr>
        <p:spPr>
          <a:ln/>
        </p:spPr>
        <p:txBody>
          <a:bodyPr/>
          <a:lstStyle>
            <a:lvl1pPr>
              <a:defRPr/>
            </a:lvl1pPr>
          </a:lstStyle>
          <a:p>
            <a:fld id="{D881E1AB-696C-4530-8F28-521B7EE38BF8}" type="slidenum">
              <a:rPr lang="en-US" altLang="en-US"/>
              <a:pPr/>
              <a:t>‹#›</a:t>
            </a:fld>
            <a:endParaRPr lang="en-US" altLang="en-US"/>
          </a:p>
        </p:txBody>
      </p:sp>
    </p:spTree>
    <p:extLst>
      <p:ext uri="{BB962C8B-B14F-4D97-AF65-F5344CB8AC3E}">
        <p14:creationId xmlns:p14="http://schemas.microsoft.com/office/powerpoint/2010/main" val="3592160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3FF809E-D5E4-F74B-E523-1DF2DF602C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2A748FC3-F3AE-A481-81E2-E069AF8045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310DDAFD-9803-6367-D4F2-BAD84F16282A}"/>
              </a:ext>
            </a:extLst>
          </p:cNvPr>
          <p:cNvSpPr>
            <a:spLocks noGrp="1" noChangeArrowheads="1"/>
          </p:cNvSpPr>
          <p:nvPr>
            <p:ph type="sldNum" sz="quarter" idx="12"/>
          </p:nvPr>
        </p:nvSpPr>
        <p:spPr>
          <a:ln/>
        </p:spPr>
        <p:txBody>
          <a:bodyPr/>
          <a:lstStyle>
            <a:lvl1pPr>
              <a:defRPr/>
            </a:lvl1pPr>
          </a:lstStyle>
          <a:p>
            <a:fld id="{01CE69A5-9A6C-45CE-81E1-4EFAC9870F04}" type="slidenum">
              <a:rPr lang="en-US" altLang="en-US"/>
              <a:pPr/>
              <a:t>‹#›</a:t>
            </a:fld>
            <a:endParaRPr lang="en-US" altLang="en-US"/>
          </a:p>
        </p:txBody>
      </p:sp>
    </p:spTree>
    <p:extLst>
      <p:ext uri="{BB962C8B-B14F-4D97-AF65-F5344CB8AC3E}">
        <p14:creationId xmlns:p14="http://schemas.microsoft.com/office/powerpoint/2010/main" val="3551908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38DAA54-9022-01A2-1A5D-E2986353AE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386276F6-9F7E-B055-2882-91BE325D1F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508C22A9-7B79-38BC-AE4C-2A462C7DF68A}"/>
              </a:ext>
            </a:extLst>
          </p:cNvPr>
          <p:cNvSpPr>
            <a:spLocks noGrp="1" noChangeArrowheads="1"/>
          </p:cNvSpPr>
          <p:nvPr>
            <p:ph type="sldNum" sz="quarter" idx="12"/>
          </p:nvPr>
        </p:nvSpPr>
        <p:spPr>
          <a:ln/>
        </p:spPr>
        <p:txBody>
          <a:bodyPr/>
          <a:lstStyle>
            <a:lvl1pPr>
              <a:defRPr/>
            </a:lvl1pPr>
          </a:lstStyle>
          <a:p>
            <a:fld id="{37954EB6-F804-4435-AEE6-25B7AD28C757}" type="slidenum">
              <a:rPr lang="en-US" altLang="en-US"/>
              <a:pPr/>
              <a:t>‹#›</a:t>
            </a:fld>
            <a:endParaRPr lang="en-US" altLang="en-US"/>
          </a:p>
        </p:txBody>
      </p:sp>
    </p:spTree>
    <p:extLst>
      <p:ext uri="{BB962C8B-B14F-4D97-AF65-F5344CB8AC3E}">
        <p14:creationId xmlns:p14="http://schemas.microsoft.com/office/powerpoint/2010/main" val="3898593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FA01907-50DC-EF8F-126D-08FD1CDF1706}"/>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7E8C0E0F-6FB0-8BD7-4EBA-5F8AAC42B43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541F9776-CF48-8359-0864-998CFF455AEB}"/>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BDD9501E-AF27-D602-B021-2D216987E8F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BAE0662F-8014-E9C4-D6BE-497F59ABB505}"/>
                </a:ext>
              </a:extLst>
            </p:cNvPr>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56C3D1FE-F7BA-8032-11B6-3E9F4232D02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249988E1-6DA0-1853-32B0-2375B33079E6}"/>
                </a:ext>
              </a:extLst>
            </p:cNvPr>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575B3811-B354-5E8D-8A9F-626EA43CA9DF}"/>
                </a:ext>
              </a:extLst>
            </p:cNvPr>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B39A8173-CB4F-EBB1-175D-93FDA8C43F95}"/>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D0AC589A-A417-FA38-94D8-FA91F019F845}"/>
                </a:ext>
              </a:extLst>
            </p:cNvPr>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5BFC0A58-4124-E4D4-A933-90BF8BF037A6}"/>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6B584673-31AC-4DF7-B87B-835DD8DDD8D2}"/>
                </a:ext>
              </a:extLst>
            </p:cNvPr>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D91D0B9D-8194-9C0F-FDCC-9794134BA94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14C089A5-38AF-D3A0-7157-00B9DF0A6A1D}"/>
                </a:ext>
              </a:extLst>
            </p:cNvPr>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FFB78154-62CE-9D28-AB95-9933B6AB5E95}"/>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116CA43B-E1AB-4732-1AE3-B54F29E416F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0629427F-232A-069A-183E-3A858FE31CAD}"/>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AFF419C3-B782-5321-CDA7-361FBC5BCDC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59A103F9-F77C-D025-636A-E8807C71677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800B01C8-0CD5-267C-FFF8-BA400CA3893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38C1EDBB-50FD-BE73-F53B-40121FB02E9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D12B54AF-CE85-6A05-CCBC-56D0696167B5}"/>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1680EA8A-7004-4172-6DEC-9D0F43F62108}"/>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3D2A8C84-33B3-5320-CF80-684293B8EBA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C277D4DD-5CB8-572D-48B7-9F5C985877A9}"/>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51211F0F-AC45-ACD4-40A3-65F1E4087F28}"/>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8C3E6A80-5F17-8B5D-C3D4-576FD01D30AE}"/>
                </a:ext>
              </a:extLst>
            </p:cNvPr>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C46D12D6-BB01-7EBD-21F6-5F7ED1164A5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322AC139-3F05-B6C8-9868-C043E1DC7A89}"/>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BD51C6F3-8CA8-9EC3-C6E1-CCD3B387C73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586B7CEA-1CFA-6B6A-244E-294A6467DC83}"/>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A188750D-D2FE-BD49-5AF0-13A025A2229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DA6800AB-40A9-8D66-60DC-AE8066BA5917}"/>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C6CC1116-EF84-3404-66D1-E44F1CA5F2CC}"/>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930EAD9C-BF9C-13FA-B77B-855F0FC084BD}"/>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CAE7EE75-7D5A-C440-BD78-915C01B8EAF5}"/>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B2878DC4-160B-F5FE-71F5-97322395118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F81EB2ED-056B-D913-5904-19167D4B5898}"/>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51081076-76A0-92EE-5882-458428DD6E63}"/>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87E52479-38FE-326D-C03B-A81AC00A012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6AE6333A-212C-EC76-E9B7-02433EFC713E}"/>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9E0F6871-E5D9-AD63-FB38-7C125BDE748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BB18320F-504F-A38C-EBB6-D3A5AC7F5852}"/>
              </a:ext>
            </a:extLst>
          </p:cNvPr>
          <p:cNvSpPr>
            <a:spLocks noGrp="1" noChangeArrowheads="1"/>
          </p:cNvSpPr>
          <p:nvPr>
            <p:ph type="sldNum" sz="quarter" idx="12"/>
          </p:nvPr>
        </p:nvSpPr>
        <p:spPr/>
        <p:txBody>
          <a:bodyPr/>
          <a:lstStyle>
            <a:lvl1pPr>
              <a:defRPr/>
            </a:lvl1pPr>
          </a:lstStyle>
          <a:p>
            <a:fld id="{8CE258AB-9B85-4872-8465-537C4AAE1FEA}" type="slidenum">
              <a:rPr lang="en-US" altLang="en-US"/>
              <a:pPr/>
              <a:t>‹#›</a:t>
            </a:fld>
            <a:endParaRPr lang="en-US" altLang="en-US"/>
          </a:p>
        </p:txBody>
      </p:sp>
    </p:spTree>
    <p:extLst>
      <p:ext uri="{BB962C8B-B14F-4D97-AF65-F5344CB8AC3E}">
        <p14:creationId xmlns:p14="http://schemas.microsoft.com/office/powerpoint/2010/main" val="323372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850D14-C6A6-1538-EAE8-9190E70A78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31A47B89-33E8-B05C-4EE9-69835CC992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037B265-06FC-79FA-B3E6-84B89193E6AC}"/>
              </a:ext>
            </a:extLst>
          </p:cNvPr>
          <p:cNvSpPr>
            <a:spLocks noGrp="1" noChangeArrowheads="1"/>
          </p:cNvSpPr>
          <p:nvPr>
            <p:ph type="sldNum" sz="quarter" idx="12"/>
          </p:nvPr>
        </p:nvSpPr>
        <p:spPr>
          <a:ln/>
        </p:spPr>
        <p:txBody>
          <a:bodyPr/>
          <a:lstStyle>
            <a:lvl1pPr>
              <a:defRPr/>
            </a:lvl1pPr>
          </a:lstStyle>
          <a:p>
            <a:fld id="{7137FA72-9886-41E7-AC14-FE15A8286B71}" type="slidenum">
              <a:rPr lang="en-US" altLang="en-US"/>
              <a:pPr/>
              <a:t>‹#›</a:t>
            </a:fld>
            <a:endParaRPr lang="en-US" altLang="en-US"/>
          </a:p>
        </p:txBody>
      </p:sp>
    </p:spTree>
    <p:extLst>
      <p:ext uri="{BB962C8B-B14F-4D97-AF65-F5344CB8AC3E}">
        <p14:creationId xmlns:p14="http://schemas.microsoft.com/office/powerpoint/2010/main" val="253314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712194DA-8EDC-5DBE-E5BC-42D999E546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23D0372D-FD57-D28C-4E0E-6084452932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19ED4A6-D0C4-D763-6A52-9B2FD67E23BE}"/>
              </a:ext>
            </a:extLst>
          </p:cNvPr>
          <p:cNvSpPr>
            <a:spLocks noGrp="1" noChangeArrowheads="1"/>
          </p:cNvSpPr>
          <p:nvPr>
            <p:ph type="sldNum" sz="quarter" idx="12"/>
          </p:nvPr>
        </p:nvSpPr>
        <p:spPr>
          <a:ln/>
        </p:spPr>
        <p:txBody>
          <a:bodyPr/>
          <a:lstStyle>
            <a:lvl1pPr>
              <a:defRPr/>
            </a:lvl1pPr>
          </a:lstStyle>
          <a:p>
            <a:fld id="{DBBA2C45-0463-4F3F-A382-F2E341995E5E}" type="slidenum">
              <a:rPr lang="en-US" altLang="en-US"/>
              <a:pPr/>
              <a:t>‹#›</a:t>
            </a:fld>
            <a:endParaRPr lang="en-US" altLang="en-US"/>
          </a:p>
        </p:txBody>
      </p:sp>
    </p:spTree>
    <p:extLst>
      <p:ext uri="{BB962C8B-B14F-4D97-AF65-F5344CB8AC3E}">
        <p14:creationId xmlns:p14="http://schemas.microsoft.com/office/powerpoint/2010/main" val="2303836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07FA152B-CDE5-0F0E-D8E3-A68BA0F461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40B2C3FC-47A5-FBCA-4476-78DBDC9AEA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DFF3E18-0496-435F-C509-CE92BDDD57EA}"/>
              </a:ext>
            </a:extLst>
          </p:cNvPr>
          <p:cNvSpPr>
            <a:spLocks noGrp="1" noChangeArrowheads="1"/>
          </p:cNvSpPr>
          <p:nvPr>
            <p:ph type="sldNum" sz="quarter" idx="12"/>
          </p:nvPr>
        </p:nvSpPr>
        <p:spPr>
          <a:ln/>
        </p:spPr>
        <p:txBody>
          <a:bodyPr/>
          <a:lstStyle>
            <a:lvl1pPr>
              <a:defRPr/>
            </a:lvl1pPr>
          </a:lstStyle>
          <a:p>
            <a:fld id="{0F2C578F-21DF-403C-ABAA-F4E5B0DA08EE}" type="slidenum">
              <a:rPr lang="en-US" altLang="en-US"/>
              <a:pPr/>
              <a:t>‹#›</a:t>
            </a:fld>
            <a:endParaRPr lang="en-US" altLang="en-US"/>
          </a:p>
        </p:txBody>
      </p:sp>
    </p:spTree>
    <p:extLst>
      <p:ext uri="{BB962C8B-B14F-4D97-AF65-F5344CB8AC3E}">
        <p14:creationId xmlns:p14="http://schemas.microsoft.com/office/powerpoint/2010/main" val="3203435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92141EE-7C7F-CE53-A9F7-E6A14A7736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66840A06-44F5-190B-273F-8324793E17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6D4C7EE9-A4D6-EF0B-7696-B052D0DD3573}"/>
              </a:ext>
            </a:extLst>
          </p:cNvPr>
          <p:cNvSpPr>
            <a:spLocks noGrp="1" noChangeArrowheads="1"/>
          </p:cNvSpPr>
          <p:nvPr>
            <p:ph type="sldNum" sz="quarter" idx="12"/>
          </p:nvPr>
        </p:nvSpPr>
        <p:spPr>
          <a:ln/>
        </p:spPr>
        <p:txBody>
          <a:bodyPr/>
          <a:lstStyle>
            <a:lvl1pPr>
              <a:defRPr/>
            </a:lvl1pPr>
          </a:lstStyle>
          <a:p>
            <a:fld id="{A0527E12-9A5E-41BD-9F43-378529446E9F}" type="slidenum">
              <a:rPr lang="en-US" altLang="en-US"/>
              <a:pPr/>
              <a:t>‹#›</a:t>
            </a:fld>
            <a:endParaRPr lang="en-US" altLang="en-US"/>
          </a:p>
        </p:txBody>
      </p:sp>
    </p:spTree>
    <p:extLst>
      <p:ext uri="{BB962C8B-B14F-4D97-AF65-F5344CB8AC3E}">
        <p14:creationId xmlns:p14="http://schemas.microsoft.com/office/powerpoint/2010/main" val="2727598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7EB899A1-D099-671E-6722-2A9F648782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20EE26D5-80BA-BBA1-486F-83C4456AFE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8718471C-11D3-557C-9C70-4E2696A1F7D7}"/>
              </a:ext>
            </a:extLst>
          </p:cNvPr>
          <p:cNvSpPr>
            <a:spLocks noGrp="1" noChangeArrowheads="1"/>
          </p:cNvSpPr>
          <p:nvPr>
            <p:ph type="sldNum" sz="quarter" idx="12"/>
          </p:nvPr>
        </p:nvSpPr>
        <p:spPr>
          <a:ln/>
        </p:spPr>
        <p:txBody>
          <a:bodyPr/>
          <a:lstStyle>
            <a:lvl1pPr>
              <a:defRPr/>
            </a:lvl1pPr>
          </a:lstStyle>
          <a:p>
            <a:fld id="{47FB20B5-379F-4DDD-9DC4-66D9442891B7}" type="slidenum">
              <a:rPr lang="en-US" altLang="en-US"/>
              <a:pPr/>
              <a:t>‹#›</a:t>
            </a:fld>
            <a:endParaRPr lang="en-US" altLang="en-US"/>
          </a:p>
        </p:txBody>
      </p:sp>
    </p:spTree>
    <p:extLst>
      <p:ext uri="{BB962C8B-B14F-4D97-AF65-F5344CB8AC3E}">
        <p14:creationId xmlns:p14="http://schemas.microsoft.com/office/powerpoint/2010/main" val="1258217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7868C271-4F03-4EAF-02E0-C001694E07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5325BB52-7969-60BA-3DCD-25983DB7D0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0E2CBC62-6A04-46CB-98C9-FB3954774FAB}"/>
              </a:ext>
            </a:extLst>
          </p:cNvPr>
          <p:cNvSpPr>
            <a:spLocks noGrp="1" noChangeArrowheads="1"/>
          </p:cNvSpPr>
          <p:nvPr>
            <p:ph type="sldNum" sz="quarter" idx="12"/>
          </p:nvPr>
        </p:nvSpPr>
        <p:spPr>
          <a:ln/>
        </p:spPr>
        <p:txBody>
          <a:bodyPr/>
          <a:lstStyle>
            <a:lvl1pPr>
              <a:defRPr/>
            </a:lvl1pPr>
          </a:lstStyle>
          <a:p>
            <a:fld id="{7A70E19D-247B-494D-88BB-A98675C5DD85}" type="slidenum">
              <a:rPr lang="en-US" altLang="en-US"/>
              <a:pPr/>
              <a:t>‹#›</a:t>
            </a:fld>
            <a:endParaRPr lang="en-US" altLang="en-US"/>
          </a:p>
        </p:txBody>
      </p:sp>
    </p:spTree>
    <p:extLst>
      <p:ext uri="{BB962C8B-B14F-4D97-AF65-F5344CB8AC3E}">
        <p14:creationId xmlns:p14="http://schemas.microsoft.com/office/powerpoint/2010/main" val="6801211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94332794-F1CD-5A32-48AC-C2D2231D2D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4EC4E6D2-2E7B-1237-1ACD-22A206A4F7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5D4455B-8989-E339-93C8-D8AC61E6DB13}"/>
              </a:ext>
            </a:extLst>
          </p:cNvPr>
          <p:cNvSpPr>
            <a:spLocks noGrp="1" noChangeArrowheads="1"/>
          </p:cNvSpPr>
          <p:nvPr>
            <p:ph type="sldNum" sz="quarter" idx="12"/>
          </p:nvPr>
        </p:nvSpPr>
        <p:spPr>
          <a:ln/>
        </p:spPr>
        <p:txBody>
          <a:bodyPr/>
          <a:lstStyle>
            <a:lvl1pPr>
              <a:defRPr/>
            </a:lvl1pPr>
          </a:lstStyle>
          <a:p>
            <a:fld id="{65BB6F8D-E895-4E08-A8BD-70447E887CBA}" type="slidenum">
              <a:rPr lang="en-US" altLang="en-US"/>
              <a:pPr/>
              <a:t>‹#›</a:t>
            </a:fld>
            <a:endParaRPr lang="en-US" altLang="en-US"/>
          </a:p>
        </p:txBody>
      </p:sp>
    </p:spTree>
    <p:extLst>
      <p:ext uri="{BB962C8B-B14F-4D97-AF65-F5344CB8AC3E}">
        <p14:creationId xmlns:p14="http://schemas.microsoft.com/office/powerpoint/2010/main" val="32611407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CE7D0B62-889C-6E78-9FC6-AF2EC3C88E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F57E1CD-7ABB-C018-BF09-01622E1B3F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B53B0D5-8318-8D27-7AE5-D3F8F014C044}"/>
              </a:ext>
            </a:extLst>
          </p:cNvPr>
          <p:cNvSpPr>
            <a:spLocks noGrp="1" noChangeArrowheads="1"/>
          </p:cNvSpPr>
          <p:nvPr>
            <p:ph type="sldNum" sz="quarter" idx="12"/>
          </p:nvPr>
        </p:nvSpPr>
        <p:spPr>
          <a:ln/>
        </p:spPr>
        <p:txBody>
          <a:bodyPr/>
          <a:lstStyle>
            <a:lvl1pPr>
              <a:defRPr/>
            </a:lvl1pPr>
          </a:lstStyle>
          <a:p>
            <a:fld id="{683FDDF7-30AE-429E-92DB-D9C0DD66C28D}" type="slidenum">
              <a:rPr lang="en-US" altLang="en-US"/>
              <a:pPr/>
              <a:t>‹#›</a:t>
            </a:fld>
            <a:endParaRPr lang="en-US" altLang="en-US"/>
          </a:p>
        </p:txBody>
      </p:sp>
    </p:spTree>
    <p:extLst>
      <p:ext uri="{BB962C8B-B14F-4D97-AF65-F5344CB8AC3E}">
        <p14:creationId xmlns:p14="http://schemas.microsoft.com/office/powerpoint/2010/main" val="4039444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E68929C6-27E9-C683-45F1-E7C9E6FBAE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2769C90A-71B7-D8D9-EB96-3D0F9A2B6F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C4A80EA-BF17-52E9-D6C6-FA4DD940DEBF}"/>
              </a:ext>
            </a:extLst>
          </p:cNvPr>
          <p:cNvSpPr>
            <a:spLocks noGrp="1" noChangeArrowheads="1"/>
          </p:cNvSpPr>
          <p:nvPr>
            <p:ph type="sldNum" sz="quarter" idx="12"/>
          </p:nvPr>
        </p:nvSpPr>
        <p:spPr>
          <a:ln/>
        </p:spPr>
        <p:txBody>
          <a:bodyPr/>
          <a:lstStyle>
            <a:lvl1pPr>
              <a:defRPr/>
            </a:lvl1pPr>
          </a:lstStyle>
          <a:p>
            <a:fld id="{BA9687C6-F184-4E94-B1D4-34C2BC0F4672}" type="slidenum">
              <a:rPr lang="en-US" altLang="en-US"/>
              <a:pPr/>
              <a:t>‹#›</a:t>
            </a:fld>
            <a:endParaRPr lang="en-US" altLang="en-US"/>
          </a:p>
        </p:txBody>
      </p:sp>
    </p:spTree>
    <p:extLst>
      <p:ext uri="{BB962C8B-B14F-4D97-AF65-F5344CB8AC3E}">
        <p14:creationId xmlns:p14="http://schemas.microsoft.com/office/powerpoint/2010/main" val="988495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A76FE95-FE5A-AEB6-BD64-A12F3EB3C3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0AD558F0-1709-F457-7E86-3E36BAB5B8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2C8111CD-F510-9AF0-8AA3-CA2318673DBF}"/>
              </a:ext>
            </a:extLst>
          </p:cNvPr>
          <p:cNvSpPr>
            <a:spLocks noGrp="1" noChangeArrowheads="1"/>
          </p:cNvSpPr>
          <p:nvPr>
            <p:ph type="sldNum" sz="quarter" idx="12"/>
          </p:nvPr>
        </p:nvSpPr>
        <p:spPr>
          <a:ln/>
        </p:spPr>
        <p:txBody>
          <a:bodyPr/>
          <a:lstStyle>
            <a:lvl1pPr>
              <a:defRPr/>
            </a:lvl1pPr>
          </a:lstStyle>
          <a:p>
            <a:fld id="{41ACEB82-4EB6-47AC-AC22-BFFCF34DE5FE}" type="slidenum">
              <a:rPr lang="en-US" altLang="en-US"/>
              <a:pPr/>
              <a:t>‹#›</a:t>
            </a:fld>
            <a:endParaRPr lang="en-US" altLang="en-US"/>
          </a:p>
        </p:txBody>
      </p:sp>
    </p:spTree>
    <p:extLst>
      <p:ext uri="{BB962C8B-B14F-4D97-AF65-F5344CB8AC3E}">
        <p14:creationId xmlns:p14="http://schemas.microsoft.com/office/powerpoint/2010/main" val="14786044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77441F9D-A4E6-CA59-59EE-39ABD74A41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50BC9BC-E877-3149-38E1-76D3AC3FB5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63E3C8A1-C98E-8908-8F48-4A7F94C0FE27}"/>
              </a:ext>
            </a:extLst>
          </p:cNvPr>
          <p:cNvSpPr>
            <a:spLocks noGrp="1" noChangeArrowheads="1"/>
          </p:cNvSpPr>
          <p:nvPr>
            <p:ph type="sldNum" sz="quarter" idx="12"/>
          </p:nvPr>
        </p:nvSpPr>
        <p:spPr>
          <a:ln/>
        </p:spPr>
        <p:txBody>
          <a:bodyPr/>
          <a:lstStyle>
            <a:lvl1pPr>
              <a:defRPr/>
            </a:lvl1pPr>
          </a:lstStyle>
          <a:p>
            <a:fld id="{422F33FD-9672-4574-ADF4-2234C75BA2E0}" type="slidenum">
              <a:rPr lang="en-US" altLang="en-US"/>
              <a:pPr/>
              <a:t>‹#›</a:t>
            </a:fld>
            <a:endParaRPr lang="en-US" altLang="en-US"/>
          </a:p>
        </p:txBody>
      </p:sp>
    </p:spTree>
    <p:extLst>
      <p:ext uri="{BB962C8B-B14F-4D97-AF65-F5344CB8AC3E}">
        <p14:creationId xmlns:p14="http://schemas.microsoft.com/office/powerpoint/2010/main" val="111747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theme" Target="../theme/theme10.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theme" Target="../theme/theme11.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theme" Target="../theme/theme12.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theme" Target="../theme/theme13.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image" Target="../media/image1.jpe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theme" Target="../theme/theme14.xml"/><Relationship Id="rId3" Type="http://schemas.openxmlformats.org/officeDocument/2006/relationships/slideLayout" Target="../slideLayouts/slideLayout232.xml"/><Relationship Id="rId21" Type="http://schemas.openxmlformats.org/officeDocument/2006/relationships/image" Target="../media/image4.png"/><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image" Target="../media/image3.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19" Type="http://schemas.openxmlformats.org/officeDocument/2006/relationships/image" Target="../media/image2.png"/><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15.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21" Type="http://schemas.openxmlformats.org/officeDocument/2006/relationships/image" Target="../media/image4.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3.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2.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21" Type="http://schemas.openxmlformats.org/officeDocument/2006/relationships/image" Target="../media/image4.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3.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6.xml"/><Relationship Id="rId3" Type="http://schemas.openxmlformats.org/officeDocument/2006/relationships/slideLayout" Target="../slideLayouts/slideLayout90.xml"/><Relationship Id="rId21" Type="http://schemas.openxmlformats.org/officeDocument/2006/relationships/image" Target="../media/image4.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3.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2.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theme" Target="../theme/theme9.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2/17/2025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EE733E-1694-8AAA-C4F4-53DDF4B58A49}"/>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EE176FB-49F8-789F-4779-A4F327F45C07}"/>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B72655C1-5DAA-6F13-B4D9-25D11EA429D0}"/>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A11C2C00-399A-265D-A97E-37606198E39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EA45253D-EBA0-EE2D-41A5-AD5F92A22BEF}"/>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5C14D9DE-7BD3-4CB3-9447-1F95C5DA6E09}" type="slidenum">
              <a:rPr lang="en-US" altLang="en-US"/>
              <a:pPr>
                <a:defRPr/>
              </a:pPr>
              <a:t>‹#›</a:t>
            </a:fld>
            <a:endParaRPr lang="en-US" altLang="en-US"/>
          </a:p>
        </p:txBody>
      </p:sp>
      <p:grpSp>
        <p:nvGrpSpPr>
          <p:cNvPr id="1031" name="Group 7">
            <a:extLst>
              <a:ext uri="{FF2B5EF4-FFF2-40B4-BE49-F238E27FC236}">
                <a16:creationId xmlns:a16="http://schemas.microsoft.com/office/drawing/2014/main" id="{4A1A4997-08D2-4872-89D2-DBF1B1D6F381}"/>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52809573-0C27-7A8B-2A91-4BEF9B5972B4}"/>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C6E6EDFE-546F-BD5D-FD58-E6E423980BC9}"/>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BA600CD2-FD48-64B6-6A5F-9DD438054BA5}"/>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3C182C46-CA5D-7A64-41E8-4D31D0031F70}"/>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29F67AE0-0BDA-E236-4623-B208E742180D}"/>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225275199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2FFFE2-5B27-0236-8B38-07F19B6FFABC}"/>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60049BD-6A0F-4783-B1E3-AC2D73D8E7A2}"/>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5F99EDD5-4831-899E-7FD7-1B5E16141A4C}"/>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23111003-414F-AD96-D34A-BD24A27D541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C6D408CD-5778-7892-E54F-5B41BC77FE23}"/>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767BA750-26E5-44D8-BABE-E7EFDB5A5B9F}" type="slidenum">
              <a:rPr lang="en-US" altLang="en-US"/>
              <a:pPr/>
              <a:t>‹#›</a:t>
            </a:fld>
            <a:endParaRPr lang="en-US" altLang="en-US"/>
          </a:p>
        </p:txBody>
      </p:sp>
      <p:grpSp>
        <p:nvGrpSpPr>
          <p:cNvPr id="1031" name="Group 7">
            <a:extLst>
              <a:ext uri="{FF2B5EF4-FFF2-40B4-BE49-F238E27FC236}">
                <a16:creationId xmlns:a16="http://schemas.microsoft.com/office/drawing/2014/main" id="{5AA90B5D-28A8-1B5F-8448-DBE7BC31911F}"/>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721927F4-767B-887F-4339-8B744002D82E}"/>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B9656AA1-82BB-6E64-AC42-A67A04F66B7E}"/>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86B64EB8-8E0E-F865-BA3D-B17D707515A7}"/>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5F91F501-1042-39AD-62F6-DB3B27E9330C}"/>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EFB3A94C-26AD-7664-24A1-EBECF1B4C676}"/>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117500174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1396394-C499-D425-F7A0-D19261D8ACF2}"/>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6FA15CB6-C1A3-659B-ED3D-00097859B5ED}"/>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A262B42E-363A-0368-BE09-2E7220790022}"/>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2447B015-9667-E3F8-DC39-9A3ADB89DE36}"/>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C1FDA06D-62A1-CFBF-4608-C8E14E88E751}"/>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4CF5BCBB-A4DB-2FD5-839C-58ECDC7EE5A6}"/>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CE1CFAFF-9149-FFEE-69EC-77707D8D3C2D}"/>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B515976F-1476-8EA7-F1B1-710F38FD99E4}"/>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6810BFA9-DCA2-EA6E-4089-ED051A199468}"/>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BB3A5F12-3F5F-223C-16BE-EF8F334C0998}"/>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867A2224-A369-1A8F-ABCB-6407BAC2DA30}"/>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F7967326-CB9B-E6D1-A11A-C398421B2084}"/>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4B6C03BB-6702-4010-AD88-C30A825701FD}" type="slidenum">
              <a:rPr lang="en-US" altLang="en-US"/>
              <a:pPr>
                <a:defRPr/>
              </a:pPr>
              <a:t>‹#›</a:t>
            </a:fld>
            <a:endParaRPr lang="en-US" altLang="en-US"/>
          </a:p>
        </p:txBody>
      </p:sp>
    </p:spTree>
    <p:extLst>
      <p:ext uri="{BB962C8B-B14F-4D97-AF65-F5344CB8AC3E}">
        <p14:creationId xmlns:p14="http://schemas.microsoft.com/office/powerpoint/2010/main" val="288462546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45EC3AA-EB48-36D0-3D91-FB58584CE45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AED978DB-B2A5-E8B9-4B29-02D5DBC430B4}"/>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6EA4DB2B-F7BD-AC3B-0F3D-E47BB3BF7AC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C1ADF701-769B-6713-5E71-8D8E9C8B68F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12AC6681-F272-B19A-6C4C-926CF9D7697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2EC059B3-7BC4-4F10-ABAC-467A8B516420}" type="slidenum">
              <a:rPr lang="en-US" altLang="en-US"/>
              <a:pPr/>
              <a:t>‹#›</a:t>
            </a:fld>
            <a:endParaRPr lang="en-US" altLang="en-US"/>
          </a:p>
        </p:txBody>
      </p:sp>
    </p:spTree>
    <p:extLst>
      <p:ext uri="{BB962C8B-B14F-4D97-AF65-F5344CB8AC3E}">
        <p14:creationId xmlns:p14="http://schemas.microsoft.com/office/powerpoint/2010/main" val="260636499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D1DA8202-A9A9-97DB-A4AA-C3D955838535}"/>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D94F57F2-7165-582C-8E4B-0083F64835E8}"/>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35E8DFE8-03A0-2158-7E4B-5038E1EF6F1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F1EA39E5-3170-0E53-2077-77FF1806376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35060273-F073-0734-CBB9-CE087646EBAF}"/>
                </a:ext>
              </a:extLst>
            </p:cNvPr>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D6E08944-4588-FAE1-0C99-386C9BAAE8D5}"/>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AE43FD53-22B1-EB93-570D-3C8ABFDF48FD}"/>
                </a:ext>
              </a:extLst>
            </p:cNvPr>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2E653FC1-01A3-7A2A-45C0-17C8B2E82357}"/>
                </a:ext>
              </a:extLst>
            </p:cNvPr>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D1FE96E3-DF61-B465-4BE1-E1600258099B}"/>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9FEF0F42-A208-6951-25CA-CCB026F3D20F}"/>
                </a:ext>
              </a:extLst>
            </p:cNvPr>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216CF68E-00B8-D310-53E8-948A1F6D0562}"/>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09937FD5-2675-1637-2DAF-D125F0F91517}"/>
                </a:ext>
              </a:extLst>
            </p:cNvPr>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9C4C0F57-8A77-E08C-83BD-260AAE8E625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3AB9682B-D692-1526-8788-A33789731E8A}"/>
                </a:ext>
              </a:extLst>
            </p:cNvPr>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146D59B0-E510-AA60-48E0-6D9B1008C818}"/>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ABF8CB0C-6E3A-7C04-45E5-DF2710531508}"/>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FFC8CB15-67A0-CAE8-DF8F-6407BDFA46A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30ABBAFD-2114-D82D-76C2-99E9D74E8FE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7343BDEF-6BE6-2349-1FEA-8581F0B6E98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3396EC1D-508D-A7A0-0D30-DB80FD243F5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705E89D2-B1C6-3040-D266-87A10B9325C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F57A7862-9DA5-148F-D64E-9D3F1A5CF8A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3390A227-2F58-7D21-4731-BDD9A78F73EA}"/>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33560909-FC17-F270-8091-F46C810539A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D67D4BB9-1FE2-2924-EC6A-9903299BBBEA}"/>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8FA593F7-93CA-A5B9-89BA-C0B0D507362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51729006-5427-9289-D43C-912DB2C35AF9}"/>
                </a:ext>
              </a:extLst>
            </p:cNvPr>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85992DF0-B365-EA4E-8654-901398FE0AE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B5FE6922-F83D-1EFD-245D-8E6021EEE87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9EAB3A7B-CAFE-BFF3-2B0D-B419A01D0003}"/>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64178A8F-A059-7747-6EA0-02A412133C4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55BF94A4-C282-DD69-AD97-4898FD2762D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4E62D42E-2D86-9719-AFE6-E11BAE52728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34133ED4-30AF-68DB-5173-F6E4440D929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CB129020-94D3-6FEC-0A7D-BFEB17F6DD5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D4A052F1-C067-3143-7D9B-D32CDF8CE81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E6471DEF-B9A1-8A46-900F-9F6B843C9472}"/>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F9FECC42-5805-0937-CB26-9F05D381934C}"/>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F9563D4D-C49F-AA5E-B84E-BCAE89E86EF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CD7AC3C0-603C-7882-1F96-C1D7CBBFA6AB}"/>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E1667A36-097E-86E8-5873-139916236D09}"/>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28A7959F-768A-E08C-4971-CEF4848B8D5E}"/>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6ACC7162-E0D8-C80D-4962-140CEE3DCD0C}"/>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A96F8036-A849-ABE2-BE54-AF05E7A1BE3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D0B216B1-1F1F-66EC-EE6C-ED2C60D0AB0C}"/>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275F479B-6C5A-4DBD-AAE3-2D99826FC97D}" type="slidenum">
              <a:rPr lang="en-US" altLang="en-US"/>
              <a:pPr/>
              <a:t>‹#›</a:t>
            </a:fld>
            <a:endParaRPr lang="en-US" altLang="en-US"/>
          </a:p>
        </p:txBody>
      </p:sp>
    </p:spTree>
    <p:extLst>
      <p:ext uri="{BB962C8B-B14F-4D97-AF65-F5344CB8AC3E}">
        <p14:creationId xmlns:p14="http://schemas.microsoft.com/office/powerpoint/2010/main" val="1957125751"/>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C7EF68-0416-FA5C-C6BE-486DD46AEE8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5FC6E0B-8C47-A980-599D-C89DF7C84A2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732" name="Rectangle 4">
            <a:extLst>
              <a:ext uri="{FF2B5EF4-FFF2-40B4-BE49-F238E27FC236}">
                <a16:creationId xmlns:a16="http://schemas.microsoft.com/office/drawing/2014/main" id="{72D4F805-E49D-406A-9F54-0B6C510693CE}"/>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73733" name="Rectangle 5">
            <a:extLst>
              <a:ext uri="{FF2B5EF4-FFF2-40B4-BE49-F238E27FC236}">
                <a16:creationId xmlns:a16="http://schemas.microsoft.com/office/drawing/2014/main" id="{2D39708C-70B2-9665-6E26-933D6BABEE5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73734" name="Rectangle 6">
            <a:extLst>
              <a:ext uri="{FF2B5EF4-FFF2-40B4-BE49-F238E27FC236}">
                <a16:creationId xmlns:a16="http://schemas.microsoft.com/office/drawing/2014/main" id="{B12617CE-AAC7-8C06-0AC7-E9E6F39191F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27B2CC8-728F-43E3-80BB-FFAEA197EDA4}" type="slidenum">
              <a:rPr lang="en-US" altLang="en-US"/>
              <a:pPr>
                <a:defRPr/>
              </a:pPr>
              <a:t>‹#›</a:t>
            </a:fld>
            <a:endParaRPr lang="en-US" altLang="en-US"/>
          </a:p>
        </p:txBody>
      </p:sp>
    </p:spTree>
    <p:extLst>
      <p:ext uri="{BB962C8B-B14F-4D97-AF65-F5344CB8AC3E}">
        <p14:creationId xmlns:p14="http://schemas.microsoft.com/office/powerpoint/2010/main" val="839873274"/>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cover di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AD22416-7473-E6FF-67B0-38970EBB0BD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AAFC0DE8-C7C1-4B77-31B3-0D94F71387C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DF701A46-1070-B80B-A1CD-6917389FC8E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12B20BFB-FF5F-9534-ED00-59B0DBB0E06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F2D516AC-1837-12DD-68E3-7AD40B08896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02347F34-4052-43CB-BDB3-2EDBBC08E874}" type="slidenum">
              <a:rPr lang="en-US" altLang="en-US"/>
              <a:pPr/>
              <a:t>‹#›</a:t>
            </a:fld>
            <a:endParaRPr lang="en-US" altLang="en-US"/>
          </a:p>
        </p:txBody>
      </p:sp>
    </p:spTree>
    <p:extLst>
      <p:ext uri="{BB962C8B-B14F-4D97-AF65-F5344CB8AC3E}">
        <p14:creationId xmlns:p14="http://schemas.microsoft.com/office/powerpoint/2010/main" val="2122707417"/>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2/17/2025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16189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76745A48-A9B9-21A0-295C-521E18D90A8E}"/>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874D3A9A-DB9B-1BCE-5D69-1F1B2D9E557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26CA11EA-33BD-DDA1-2F74-08D750E75F81}"/>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3430DFC4-7CFE-3FFA-A7A1-E2164CBE110D}"/>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73A0B88F-B0AC-F5B8-751D-7321CD59E3BA}"/>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91756D97-724D-B567-ED5E-BF43D21A604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3195037D-8AB3-757A-F82E-ADFC36CEA7E0}"/>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B0123D94-0745-F997-BAEE-33B866478142}"/>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291EEF05-EA2E-33CF-53F0-D77104E302F4}"/>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3BBECC54-A5A2-EB82-0F1A-9008446065CA}"/>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7C4E59BD-7791-9DCA-2B7D-E3B01A84193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3582FB68-A156-0FE9-A5E8-4120A28A1727}"/>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33D54A1E-F80C-4CA0-C8C6-9202C1BFB1B8}"/>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BE45D1F2-8695-A6BC-1FB8-EAE73BE4F170}"/>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967E53A5-8827-AD91-FB7B-346CE0E42A87}"/>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2BC35536-D6A6-13AD-1763-55FD8AD03758}"/>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D747406C-CB01-1B28-E103-5C6D558C1C76}"/>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9B71D24C-794F-7725-94A4-F32AF82C7749}"/>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2C7D87AC-EB9A-187A-0A32-B786B577596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5AE679B5-382D-5131-C0AB-6C3918D4B68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C299B08D-0A61-185E-AB2C-33C8A86C7E7D}"/>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1575CD9E-0AAE-3AC0-D944-BB381A9D3BE1}"/>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8E506F85-F65E-BF80-5A23-3F732CA3AE2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718F8160-20EB-CA41-0CD9-ABDEC0D703A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9B52CA0E-7FB9-079C-4D6A-43CC82291C63}"/>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B35B552E-E556-413A-55D7-C46CE200AAE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3089B956-E5F3-37D8-D0BF-486EEFC27111}"/>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8C436A3C-54E1-A7AA-3B5B-1D77557CA3F5}"/>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0BDBCA76-92C1-2A80-E6C1-8A6DFD8A6BD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8C7205F0-6E71-B2BA-BFA7-44E038254BF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84F4B7E3-9DFD-D99F-18C1-A56E90E7D49C}"/>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34E46156-7F28-1F2C-5609-352834E6E17B}"/>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532CC6BE-DA45-7390-6A13-FAB404D2A0B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BAC3DEE1-8A56-6FC1-22A8-C7291478A8F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9675676E-50BB-24CA-9235-DD32F2873337}"/>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DD122F8C-651F-EFCD-8E8A-F088C68F170C}"/>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3E4B3ABC-DDCE-67B6-BE4A-F9C061F21D5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5822F909-C6CC-9FF7-5F96-ED55ACEEDBF8}"/>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D6320AB7-1B7D-8BAC-E0E1-67B5FF493AB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63CC0618-5C26-6317-224B-4515C3A3C3D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38D1E7E5-DC21-B442-52DC-E6B1DEE3074B}"/>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60751D9F-2BAF-B487-D2BA-3D5E72A2E60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12C5A3FC-8BE7-89A6-F8B5-E9C93831FDAE}"/>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1FF4BCD6-363A-1024-D4AA-77EC622FED4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7E0519C9-5D2E-BAA4-E9ED-FEDB30039510}"/>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3D38B7E9-DE62-4DE3-AFF1-6F107C0208DC}" type="slidenum">
              <a:rPr lang="en-US" altLang="en-US"/>
              <a:pPr/>
              <a:t>‹#›</a:t>
            </a:fld>
            <a:endParaRPr lang="en-US" altLang="en-US"/>
          </a:p>
        </p:txBody>
      </p:sp>
    </p:spTree>
    <p:extLst>
      <p:ext uri="{BB962C8B-B14F-4D97-AF65-F5344CB8AC3E}">
        <p14:creationId xmlns:p14="http://schemas.microsoft.com/office/powerpoint/2010/main" val="2711761031"/>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DA3E6C45-02B2-A67B-6CFD-1E52C066F245}"/>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E1E5DB3D-2702-3090-A0B7-C6252997943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1C171646-0379-DD21-3CEA-D938365D8F50}"/>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B7A8D828-D893-912C-5562-847981A9BAF1}"/>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171801B3-9F2B-F5C8-302B-62F7FD361D51}"/>
                </a:ext>
              </a:extLst>
            </p:cNvPr>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14643FEC-F1E3-550E-4FA5-7CEB820D661F}"/>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87F3FF1B-E9BC-3F96-61D6-06FC910F65AC}"/>
                </a:ext>
              </a:extLst>
            </p:cNvPr>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3820FF60-E347-333D-D45D-7375AB8C75BF}"/>
                </a:ext>
              </a:extLst>
            </p:cNvPr>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5EC4D4DE-2D46-F25F-B411-E687B817DAFA}"/>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4B067357-E487-600B-4501-EB2D3995F027}"/>
                </a:ext>
              </a:extLst>
            </p:cNvPr>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508B4579-D59A-9D1A-CD1C-8AB9947E0B2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A8787A3C-E336-7524-ED94-32269B367E51}"/>
                </a:ext>
              </a:extLst>
            </p:cNvPr>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8F77A5AB-7D95-9A37-638A-7823536DE75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7BCEA681-4F7C-4302-1138-4339C5D9825C}"/>
                </a:ext>
              </a:extLst>
            </p:cNvPr>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0F8131FC-539C-9E7F-9F89-9441261928A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AC22AF91-D82F-CC3E-ADC1-9B3989BC7ABA}"/>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9995B5A7-2EFB-C71E-C5E0-BC8DF948672D}"/>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80100BFD-0E21-3051-38BE-377CFE35313D}"/>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D22D7F70-0776-703A-ED4A-40D19DC9C6B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86F23845-28EA-86FD-5A09-47C011CE542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2CA40F33-0AA4-5D2E-36DF-43A7483E2B5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3DAAADA5-BD23-850C-2110-059CEC96B05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D1F2DE63-D5B6-5106-6F88-7A195C4605F4}"/>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914B7B33-0FDA-0DB7-8BC9-82DF6069B895}"/>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FE8BCE3A-24AF-22F3-EC08-94FA288485A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1C82D5BF-5158-EA9B-B28C-701EDBBE579D}"/>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A42CF015-D0F7-1F11-4FA1-A4558152DF1B}"/>
                </a:ext>
              </a:extLst>
            </p:cNvPr>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11506187-91DC-D13B-09B4-21A16D5C2829}"/>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4A25B5B0-7584-07A4-914C-3241CD7451F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B276178E-72E2-F051-7E8E-ED6B61E093C5}"/>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F13B69A1-D8C2-D605-65B3-1AD3312439A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8EE0C2C8-D56C-FAFF-623D-2B6952C27AAF}"/>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71B1A5B7-540D-5B00-DC7A-F730EEAF89E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C342C098-4833-BCA0-A63A-F04DEBE85FCC}"/>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6CE053CB-0FC6-3578-835C-5CA5EA6D8079}"/>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1626E720-63D7-8EC7-7350-F2B4CE6657FC}"/>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B8C31D06-FFC3-1344-4913-0570793B1E57}"/>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36F1F395-ED3A-5C1E-EBAC-B63838B8E293}"/>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9493F216-69EE-4BEB-3CFD-9618D549E3D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5F113052-9B25-5056-436A-6D59EF0AE399}"/>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A26DCF14-E912-CC47-9C4C-0861E0331D36}"/>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718D5434-FD16-BA5C-704A-8FC2B36A4065}"/>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D23595D9-6444-1803-8D35-ECF29E8714B2}"/>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5C538AC9-C036-0261-4440-62BEF958D1A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137AA159-7500-5608-A35C-ABAC6A7FCDC6}"/>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20674-48D0-4772-936C-DFB94930AFA9}" type="slidenum">
              <a:rPr lang="en-US" altLang="en-US"/>
              <a:pPr/>
              <a:t>‹#›</a:t>
            </a:fld>
            <a:endParaRPr lang="en-US" altLang="en-US"/>
          </a:p>
        </p:txBody>
      </p:sp>
    </p:spTree>
    <p:extLst>
      <p:ext uri="{BB962C8B-B14F-4D97-AF65-F5344CB8AC3E}">
        <p14:creationId xmlns:p14="http://schemas.microsoft.com/office/powerpoint/2010/main" val="1007290472"/>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E835ED81-85F9-21BD-06E5-1ADBCD9E3D8D}"/>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E7D62315-528B-EBD0-9F6E-B643364E2C0E}"/>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DC008108-142A-958A-25BD-6B67871F9488}"/>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BCAB0227-562F-46E6-B36B-39D88791F78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0E97EF7D-379B-E49E-46E2-61F61C0B915B}"/>
                </a:ext>
              </a:extLst>
            </p:cNvPr>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52842A2D-8534-D7D5-9FFF-1A5DCF33B2C5}"/>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3A1297CA-DBD5-F9A1-7C7D-CEED6FC29633}"/>
                </a:ext>
              </a:extLst>
            </p:cNvPr>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9ED81E9B-3C97-9E32-3241-78DAB19E7ED0}"/>
                </a:ext>
              </a:extLst>
            </p:cNvPr>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1FC00164-019C-F7D9-0324-FA1CC1E322A2}"/>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9319D20B-8BAE-DE99-EF29-9CC9F267D57E}"/>
                </a:ext>
              </a:extLst>
            </p:cNvPr>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6914E2E1-B04D-11C3-49DC-EE14F49E612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7BD3D5A4-9178-A319-28E5-B41EEA780A7D}"/>
                </a:ext>
              </a:extLst>
            </p:cNvPr>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6F984FFB-F0B3-C37B-A81E-982AD9ED220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33EE9EE7-07FA-78DA-84C1-BA99C39175C4}"/>
                </a:ext>
              </a:extLst>
            </p:cNvPr>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66CECB44-FB85-2A1E-4D0E-ABD27C8F269B}"/>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1188C9CB-1DA4-62DD-D667-28425B5DD614}"/>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5DF115A4-3B20-2964-A5BE-55F1458FCF6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FDA66A3C-676D-5EF8-2B4E-D827013AA1F6}"/>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873B5702-3B15-4960-BB54-3F97E576847B}"/>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ECEB27EC-586A-51F7-70FE-3038557E377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CE6F8B76-3698-F300-7AE6-52D5C7A0793A}"/>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7625CC4A-5F8F-1B89-8452-D5854924D05F}"/>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3A52FB36-902D-4C42-188B-F078608DE6C3}"/>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F8A5DED7-4263-3442-3D52-46862BBBAC49}"/>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FDDDAA92-80F4-FB6D-1D02-F3AFDA02668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CE3969BD-A3A3-8A52-37A4-E339105DC22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F78A6C3E-4B98-783C-19E5-CD39E8479F0D}"/>
                </a:ext>
              </a:extLst>
            </p:cNvPr>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86676E20-2FB4-96CF-FB63-53E5CFB775E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5FBAC10B-EEFF-27CF-A737-4D85C322533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0A976095-2F92-5F64-022A-045895F905AA}"/>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6FC4836D-C564-CC79-1D74-557B40D366B9}"/>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6051DB5B-ACBA-ED1B-7F11-6930624EF909}"/>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4CA5D3FD-00C2-6C6F-0ABF-72E39FF4D4C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39C5F0CF-431E-201A-156C-6E710066E024}"/>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5B5DAE2E-B721-8DD1-6E6D-10219128177E}"/>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9E09B0FC-144E-F892-DE70-73098CC8ED60}"/>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6D36443C-993A-6DCA-4C72-62FCF6F7008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4AA84870-D0C9-DC19-74B0-AAB74333DB26}"/>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018F2E3C-E469-8591-3ACD-5A14C8D970AE}"/>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6C9D708A-2681-822D-BB38-E9B97D6F633A}"/>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CC476433-D3CC-1F16-4F7E-46BEDDDE1069}"/>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815CB54D-3BBC-FDA5-4D88-3186DF801D5D}"/>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FB5D79D3-44CA-799D-58A7-9CF061579EED}"/>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6DD77D3A-A197-4312-1912-A5BE7821691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0C05F7C9-3B45-F3DC-8484-0B84628DC1CF}"/>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1A1F71F-DB2C-4FE7-B022-2D49281C5D76}" type="slidenum">
              <a:rPr lang="en-US" altLang="en-US"/>
              <a:pPr/>
              <a:t>‹#›</a:t>
            </a:fld>
            <a:endParaRPr lang="en-US" altLang="en-US"/>
          </a:p>
        </p:txBody>
      </p:sp>
    </p:spTree>
    <p:extLst>
      <p:ext uri="{BB962C8B-B14F-4D97-AF65-F5344CB8AC3E}">
        <p14:creationId xmlns:p14="http://schemas.microsoft.com/office/powerpoint/2010/main" val="313308570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8DCFF352-75BE-55B3-348C-909C3B520F3D}"/>
              </a:ext>
            </a:extLst>
          </p:cNvPr>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07" name="Rectangle 3">
            <a:extLst>
              <a:ext uri="{FF2B5EF4-FFF2-40B4-BE49-F238E27FC236}">
                <a16:creationId xmlns:a16="http://schemas.microsoft.com/office/drawing/2014/main" id="{A801F8D8-9EE5-E18D-68CF-CB90DD529F29}"/>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08" name="Rectangle 4">
            <a:extLst>
              <a:ext uri="{FF2B5EF4-FFF2-40B4-BE49-F238E27FC236}">
                <a16:creationId xmlns:a16="http://schemas.microsoft.com/office/drawing/2014/main" id="{A9B44471-A984-A554-1B77-5E730ADEFD07}"/>
              </a:ext>
            </a:extLst>
          </p:cNvPr>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09" name="Rectangle 5">
            <a:extLst>
              <a:ext uri="{FF2B5EF4-FFF2-40B4-BE49-F238E27FC236}">
                <a16:creationId xmlns:a16="http://schemas.microsoft.com/office/drawing/2014/main" id="{1D81FF9F-94DA-2C3E-9681-C619CB0F2579}"/>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10" name="Rectangle 6">
            <a:extLst>
              <a:ext uri="{FF2B5EF4-FFF2-40B4-BE49-F238E27FC236}">
                <a16:creationId xmlns:a16="http://schemas.microsoft.com/office/drawing/2014/main" id="{BEF9CA98-6259-62E8-1E04-F9BF39787FF7}"/>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11" name="Rectangle 7">
            <a:extLst>
              <a:ext uri="{FF2B5EF4-FFF2-40B4-BE49-F238E27FC236}">
                <a16:creationId xmlns:a16="http://schemas.microsoft.com/office/drawing/2014/main" id="{38497924-AB8D-8648-15A7-D2CC17B7FB90}"/>
              </a:ext>
            </a:extLst>
          </p:cNvPr>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12" name="Rectangle 8">
            <a:extLst>
              <a:ext uri="{FF2B5EF4-FFF2-40B4-BE49-F238E27FC236}">
                <a16:creationId xmlns:a16="http://schemas.microsoft.com/office/drawing/2014/main" id="{F7F6946A-890B-85D5-5828-EA49CA835FEE}"/>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a:p>
        </p:txBody>
      </p:sp>
      <p:sp>
        <p:nvSpPr>
          <p:cNvPr id="123913" name="Rectangle 9">
            <a:extLst>
              <a:ext uri="{FF2B5EF4-FFF2-40B4-BE49-F238E27FC236}">
                <a16:creationId xmlns:a16="http://schemas.microsoft.com/office/drawing/2014/main" id="{20D1CB6E-D6BA-8175-6B28-C2D3002ECD4E}"/>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23914" name="Rectangle 10">
            <a:extLst>
              <a:ext uri="{FF2B5EF4-FFF2-40B4-BE49-F238E27FC236}">
                <a16:creationId xmlns:a16="http://schemas.microsoft.com/office/drawing/2014/main" id="{7C8448DB-40B5-BC74-03B6-74E27E590A91}"/>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5" name="Rectangle 11">
            <a:extLst>
              <a:ext uri="{FF2B5EF4-FFF2-40B4-BE49-F238E27FC236}">
                <a16:creationId xmlns:a16="http://schemas.microsoft.com/office/drawing/2014/main" id="{976CEFA9-FC57-B308-3B93-6F0B50BEFB3E}"/>
              </a:ext>
            </a:extLst>
          </p:cNvPr>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123916" name="Rectangle 12">
            <a:extLst>
              <a:ext uri="{FF2B5EF4-FFF2-40B4-BE49-F238E27FC236}">
                <a16:creationId xmlns:a16="http://schemas.microsoft.com/office/drawing/2014/main" id="{42859157-52FB-C6EF-82D3-F60DDA47F4DD}"/>
              </a:ext>
            </a:extLst>
          </p:cNvPr>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123917" name="Rectangle 13">
            <a:extLst>
              <a:ext uri="{FF2B5EF4-FFF2-40B4-BE49-F238E27FC236}">
                <a16:creationId xmlns:a16="http://schemas.microsoft.com/office/drawing/2014/main" id="{46E4B4F5-E2F1-0A03-8219-0588722A2742}"/>
              </a:ext>
            </a:extLst>
          </p:cNvPr>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E68B507-4CBF-4C4F-B45B-C0A1CDCEBE89}" type="slidenum">
              <a:rPr lang="en-US" altLang="en-US"/>
              <a:pPr/>
              <a:t>‹#›</a:t>
            </a:fld>
            <a:endParaRPr lang="en-US" altLang="en-US"/>
          </a:p>
        </p:txBody>
      </p:sp>
    </p:spTree>
    <p:extLst>
      <p:ext uri="{BB962C8B-B14F-4D97-AF65-F5344CB8AC3E}">
        <p14:creationId xmlns:p14="http://schemas.microsoft.com/office/powerpoint/2010/main" val="101572999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0AE3BB-0AEA-8574-A869-520E80229FEA}"/>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C0121D96-6784-7B3F-A5F2-0819BDF71350}"/>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4322A1AA-6742-734F-9435-CF324B3F2D97}"/>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5CE6B063-FD9C-739F-0D3E-9156E506441A}"/>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744D58DF-B39B-3DFC-37EE-2128526D781D}"/>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3B2A821D-7459-4F58-EEDB-668B763EFE64}"/>
              </a:ext>
            </a:extLst>
          </p:cNvPr>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F90DF8C0-7345-7E97-BCA7-BC82F081E86F}"/>
              </a:ext>
            </a:extLst>
          </p:cNvPr>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F0AA9F70-C80B-DB30-3362-3C2CE55C13DB}"/>
              </a:ext>
            </a:extLst>
          </p:cNvPr>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6D3C6936-3AB1-BCB7-0B13-41340BEB53FD}"/>
              </a:ext>
            </a:extLst>
          </p:cNvPr>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Title Placeholder 21">
            <a:extLst>
              <a:ext uri="{FF2B5EF4-FFF2-40B4-BE49-F238E27FC236}">
                <a16:creationId xmlns:a16="http://schemas.microsoft.com/office/drawing/2014/main" id="{C938322F-73C0-6657-1C1D-FB342A71AC2B}"/>
              </a:ext>
            </a:extLst>
          </p:cNvPr>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a:extLst>
              <a:ext uri="{FF2B5EF4-FFF2-40B4-BE49-F238E27FC236}">
                <a16:creationId xmlns:a16="http://schemas.microsoft.com/office/drawing/2014/main" id="{9BD851FC-8647-7EF7-7EF9-39CC8ED6EC38}"/>
              </a:ext>
            </a:extLst>
          </p:cNvPr>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70F618AD-167B-0000-A75B-8E020948AF81}"/>
              </a:ext>
            </a:extLst>
          </p:cNvPr>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3C087F5D-A998-4EAF-B38C-B7BE2DF11773}" type="datetime1">
              <a:rPr lang="en-US"/>
              <a:pPr>
                <a:defRPr/>
              </a:pPr>
              <a:t>2/17/2025</a:t>
            </a:fld>
            <a:endParaRPr lang="en-US"/>
          </a:p>
        </p:txBody>
      </p:sp>
      <p:sp>
        <p:nvSpPr>
          <p:cNvPr id="3" name="Footer Placeholder 2">
            <a:extLst>
              <a:ext uri="{FF2B5EF4-FFF2-40B4-BE49-F238E27FC236}">
                <a16:creationId xmlns:a16="http://schemas.microsoft.com/office/drawing/2014/main" id="{A08561A0-0065-57A4-FEB2-B41522AFA229}"/>
              </a:ext>
            </a:extLst>
          </p:cNvPr>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p>
        </p:txBody>
      </p:sp>
      <p:sp>
        <p:nvSpPr>
          <p:cNvPr id="23" name="Slide Number Placeholder 22">
            <a:extLst>
              <a:ext uri="{FF2B5EF4-FFF2-40B4-BE49-F238E27FC236}">
                <a16:creationId xmlns:a16="http://schemas.microsoft.com/office/drawing/2014/main" id="{AD76623A-E7AA-141A-48F5-CA74A3BABAAB}"/>
              </a:ext>
            </a:extLst>
          </p:cNvPr>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chemeClr val="tx2"/>
                </a:solidFill>
                <a:latin typeface="Book Antiqua" panose="02040602050305030304" pitchFamily="18" charset="0"/>
              </a:defRPr>
            </a:lvl1pPr>
          </a:lstStyle>
          <a:p>
            <a:fld id="{146682E0-5150-4414-9B0F-488C1093D90D}" type="slidenum">
              <a:rPr lang="en-US" altLang="en-US"/>
              <a:pPr/>
              <a:t>‹#›</a:t>
            </a:fld>
            <a:endParaRPr lang="en-US" altLang="en-US"/>
          </a:p>
        </p:txBody>
      </p:sp>
    </p:spTree>
    <p:extLst>
      <p:ext uri="{BB962C8B-B14F-4D97-AF65-F5344CB8AC3E}">
        <p14:creationId xmlns:p14="http://schemas.microsoft.com/office/powerpoint/2010/main" val="3319685521"/>
      </p:ext>
    </p:extLst>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Lucida Sans" pitchFamily="34" charset="0"/>
        </a:defRPr>
      </a:lvl2pPr>
      <a:lvl3pPr algn="l" rtl="0" eaLnBrk="0" fontAlgn="base" hangingPunct="0">
        <a:spcBef>
          <a:spcPct val="0"/>
        </a:spcBef>
        <a:spcAft>
          <a:spcPct val="0"/>
        </a:spcAft>
        <a:defRPr sz="4000">
          <a:solidFill>
            <a:srgbClr val="C1EEFF"/>
          </a:solidFill>
          <a:latin typeface="Lucida Sans" pitchFamily="34" charset="0"/>
        </a:defRPr>
      </a:lvl3pPr>
      <a:lvl4pPr algn="l" rtl="0" eaLnBrk="0" fontAlgn="base" hangingPunct="0">
        <a:spcBef>
          <a:spcPct val="0"/>
        </a:spcBef>
        <a:spcAft>
          <a:spcPct val="0"/>
        </a:spcAft>
        <a:defRPr sz="4000">
          <a:solidFill>
            <a:srgbClr val="C1EEFF"/>
          </a:solidFill>
          <a:latin typeface="Lucida Sans" pitchFamily="34" charset="0"/>
        </a:defRPr>
      </a:lvl4pPr>
      <a:lvl5pPr algn="l" rtl="0" eaLnBrk="0" fontAlgn="base" hangingPunct="0">
        <a:spcBef>
          <a:spcPct val="0"/>
        </a:spcBef>
        <a:spcAft>
          <a:spcPct val="0"/>
        </a:spcAft>
        <a:defRPr sz="4000">
          <a:solidFill>
            <a:srgbClr val="C1EEFF"/>
          </a:solidFill>
          <a:latin typeface="Lucida Sans" pitchFamily="34" charset="0"/>
        </a:defRPr>
      </a:lvl5pPr>
      <a:lvl6pPr marL="457200" algn="l" rtl="0" fontAlgn="base">
        <a:spcBef>
          <a:spcPct val="0"/>
        </a:spcBef>
        <a:spcAft>
          <a:spcPct val="0"/>
        </a:spcAft>
        <a:defRPr sz="4000">
          <a:solidFill>
            <a:srgbClr val="C1EEFF"/>
          </a:solidFill>
          <a:latin typeface="Lucida Sans" pitchFamily="34" charset="0"/>
        </a:defRPr>
      </a:lvl6pPr>
      <a:lvl7pPr marL="914400" algn="l" rtl="0" fontAlgn="base">
        <a:spcBef>
          <a:spcPct val="0"/>
        </a:spcBef>
        <a:spcAft>
          <a:spcPct val="0"/>
        </a:spcAft>
        <a:defRPr sz="4000">
          <a:solidFill>
            <a:srgbClr val="C1EEFF"/>
          </a:solidFill>
          <a:latin typeface="Lucida Sans" pitchFamily="34" charset="0"/>
        </a:defRPr>
      </a:lvl7pPr>
      <a:lvl8pPr marL="1371600" algn="l" rtl="0" fontAlgn="base">
        <a:spcBef>
          <a:spcPct val="0"/>
        </a:spcBef>
        <a:spcAft>
          <a:spcPct val="0"/>
        </a:spcAft>
        <a:defRPr sz="4000">
          <a:solidFill>
            <a:srgbClr val="C1EEFF"/>
          </a:solidFill>
          <a:latin typeface="Lucida Sans" pitchFamily="34" charset="0"/>
        </a:defRPr>
      </a:lvl8pPr>
      <a:lvl9pPr marL="1828800" algn="l" rtl="0" fontAlgn="base">
        <a:spcBef>
          <a:spcPct val="0"/>
        </a:spcBef>
        <a:spcAft>
          <a:spcPct val="0"/>
        </a:spcAft>
        <a:defRPr sz="4000">
          <a:solidFill>
            <a:srgbClr val="C1EEFF"/>
          </a:solidFill>
          <a:latin typeface="Lucida Sans"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E82B034-4EF7-B24C-DDD2-D88461E61E62}"/>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BB50F257-1345-7C6E-C7D7-8BAE0CCB1054}"/>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eaLnBrk="1" hangingPunct="1">
                <a:defRPr/>
              </a:pPr>
              <a:endParaRPr lang="en-US" sz="1800"/>
            </a:p>
          </p:txBody>
        </p:sp>
        <p:sp>
          <p:nvSpPr>
            <p:cNvPr id="1033" name="Freeform 4">
              <a:extLst>
                <a:ext uri="{FF2B5EF4-FFF2-40B4-BE49-F238E27FC236}">
                  <a16:creationId xmlns:a16="http://schemas.microsoft.com/office/drawing/2014/main" id="{8DF46DBA-9DA0-47CB-EC26-FECA41D7E2B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A2C6B324-F275-E4BA-34B1-F67F2CDDCC31}"/>
              </a:ext>
            </a:extLst>
          </p:cNvPr>
          <p:cNvSpPr>
            <a:spLocks noGrp="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2420CC5C-D4BC-6B6E-0E5F-A5791B0E2652}"/>
              </a:ext>
            </a:extLst>
          </p:cNvPr>
          <p:cNvSpPr>
            <a:spLocks noGrp="1" noChangeArrowheads="1"/>
          </p:cNvSpPr>
          <p:nvPr>
            <p:ph type="body" idx="1"/>
          </p:nvPr>
        </p:nvSpPr>
        <p:spPr bwMode="auto">
          <a:xfrm>
            <a:off x="609600" y="1600200"/>
            <a:ext cx="109728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42993ED5-AFA3-9357-5DE7-126FD0388E9B}"/>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A02A4B68-68AB-3358-7112-BCC684ED5727}"/>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6E851DC5-1DC8-FED7-9753-8CA00D4A6483}"/>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D51DAF4-2A5E-4406-917C-E1AC80651363}" type="slidenum">
              <a:rPr lang="en-US" altLang="en-US"/>
              <a:pPr>
                <a:defRPr/>
              </a:pPr>
              <a:t>‹#›</a:t>
            </a:fld>
            <a:endParaRPr lang="en-US" altLang="en-US"/>
          </a:p>
        </p:txBody>
      </p:sp>
    </p:spTree>
    <p:extLst>
      <p:ext uri="{BB962C8B-B14F-4D97-AF65-F5344CB8AC3E}">
        <p14:creationId xmlns:p14="http://schemas.microsoft.com/office/powerpoint/2010/main" val="2836711162"/>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70.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eg"/><Relationship Id="rId4" Type="http://schemas.microsoft.com/office/2007/relationships/hdphoto" Target="../media/hdphoto5.wdp"/></Relationships>
</file>

<file path=ppt/slides/_rels/slide1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4.xml"/><Relationship Id="rId4" Type="http://schemas.openxmlformats.org/officeDocument/2006/relationships/image" Target="../media/image11.jpeg"/></Relationships>
</file>

<file path=ppt/slides/_rels/slide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9.xml"/></Relationships>
</file>

<file path=ppt/slides/_rels/slide1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9.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The Annunciations</a:t>
            </a: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8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296091"/>
            <a:ext cx="10476695" cy="6200503"/>
          </a:xfrm>
        </p:spPr>
        <p:txBody>
          <a:bodyPr>
            <a:normAutofit/>
          </a:bodyPr>
          <a:lstStyle/>
          <a:p>
            <a:pPr marL="0" indent="0" algn="l">
              <a:lnSpc>
                <a:spcPct val="110000"/>
              </a:lnSpc>
              <a:buNone/>
            </a:pPr>
            <a:r>
              <a:rPr lang="en-US" sz="4200" i="1" baseline="30000" dirty="0">
                <a:solidFill>
                  <a:schemeClr val="bg1"/>
                </a:solidFill>
                <a:cs typeface="Arial" panose="020B0604020202020204" pitchFamily="34" charset="0"/>
              </a:rPr>
              <a:t>Now when Zechariah was serving as priest before God when his division was on duty, according to the custom of the priesthood, he was chosen by lot to enter the temple of the Lord and burn incense. And the whole multitude of the people were praying outside at the hour of incense. And there appeared an angel of the Lord standing on the right side of the altar of incense.</a:t>
            </a:r>
          </a:p>
          <a:p>
            <a:pPr marL="0" indent="0" algn="l">
              <a:lnSpc>
                <a:spcPct val="110000"/>
              </a:lnSpc>
              <a:buNone/>
            </a:pPr>
            <a:r>
              <a:rPr lang="en-US" sz="4200" i="1" baseline="30000" dirty="0">
                <a:solidFill>
                  <a:schemeClr val="bg1"/>
                </a:solidFill>
                <a:cs typeface="Arial" panose="020B0604020202020204" pitchFamily="34" charset="0"/>
              </a:rPr>
              <a:t>Do not be afraid…your wife Elizabeth will bear you a son, and you shall call his name John.  …he shall go before him in the spirit and power of Elijah…to make ready for the Lord a people prepared.</a:t>
            </a:r>
          </a:p>
          <a:p>
            <a:pPr marL="0" indent="0" algn="l">
              <a:lnSpc>
                <a:spcPct val="110000"/>
              </a:lnSpc>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Luke 1:8-17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5891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The Dedication</a:t>
            </a: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3456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408373"/>
            <a:ext cx="10476695" cy="6040553"/>
          </a:xfrm>
        </p:spPr>
        <p:txBody>
          <a:bodyPr>
            <a:normAutofit lnSpcReduction="10000"/>
          </a:bodyPr>
          <a:lstStyle/>
          <a:p>
            <a:pPr marL="0" indent="0">
              <a:buNone/>
            </a:pPr>
            <a:r>
              <a:rPr lang="en-US" sz="2800" i="1" dirty="0">
                <a:solidFill>
                  <a:schemeClr val="bg1"/>
                </a:solidFill>
                <a:cs typeface="Arial" panose="020B0604020202020204" pitchFamily="34" charset="0"/>
              </a:rPr>
              <a:t>A woman who becomes pregnant and gives birth to a son will be ceremonially unclean for seven days…  On the eighth day the boy is to be circumcised. Then the woman must wait thirty-three days to be purified from her bleeding. She must not touch anything sacred or go to the sanctuary until the days of her purification are over.</a:t>
            </a:r>
          </a:p>
          <a:p>
            <a:pPr marL="0" indent="0">
              <a:buNone/>
            </a:pPr>
            <a:r>
              <a:rPr lang="en-US" sz="2800" baseline="30000" dirty="0">
                <a:solidFill>
                  <a:schemeClr val="bg1"/>
                </a:solidFill>
                <a:latin typeface="Arial" panose="020B0604020202020204" pitchFamily="34" charset="0"/>
                <a:cs typeface="Arial" panose="020B0604020202020204" pitchFamily="34" charset="0"/>
              </a:rPr>
              <a:t>													Leviticus 12:2-4</a:t>
            </a:r>
            <a:endParaRPr lang="en-US" sz="2800" i="1" dirty="0">
              <a:solidFill>
                <a:schemeClr val="bg1"/>
              </a:solidFill>
              <a:cs typeface="Arial" panose="020B0604020202020204" pitchFamily="34" charset="0"/>
            </a:endParaRPr>
          </a:p>
          <a:p>
            <a:pPr marL="0" indent="0">
              <a:buNone/>
            </a:pPr>
            <a:r>
              <a:rPr lang="en-US" sz="2800" i="1" dirty="0">
                <a:solidFill>
                  <a:schemeClr val="bg1"/>
                </a:solidFill>
                <a:cs typeface="Arial" panose="020B0604020202020204" pitchFamily="34" charset="0"/>
              </a:rPr>
              <a:t>On the eighth day, when it was time to circumcise him, he was named Jesus, the name the angel had given him before he had been conceived.</a:t>
            </a:r>
            <a:r>
              <a:rPr lang="en-US" sz="2800" i="1" baseline="30000" dirty="0">
                <a:solidFill>
                  <a:schemeClr val="bg1"/>
                </a:solidFill>
                <a:latin typeface="Arial" panose="020B0604020202020204" pitchFamily="34" charset="0"/>
                <a:cs typeface="Arial" panose="020B0604020202020204" pitchFamily="34" charset="0"/>
              </a:rPr>
              <a:t> </a:t>
            </a:r>
            <a:r>
              <a:rPr lang="en-US" sz="2800" i="1" dirty="0">
                <a:solidFill>
                  <a:schemeClr val="bg1"/>
                </a:solidFill>
                <a:cs typeface="Arial" panose="020B0604020202020204" pitchFamily="34" charset="0"/>
              </a:rPr>
              <a:t>When the time of their purification according to the Law of Moses had been completed, Joseph and Mary took him to Jerusalem to present him to the Lord.</a:t>
            </a:r>
          </a:p>
          <a:p>
            <a:pPr marL="0" indent="0">
              <a:buNone/>
            </a:pPr>
            <a:r>
              <a:rPr lang="en-US" sz="2800" baseline="30000" dirty="0">
                <a:solidFill>
                  <a:schemeClr val="bg1"/>
                </a:solidFill>
                <a:latin typeface="Arial" panose="020B0604020202020204" pitchFamily="34" charset="0"/>
                <a:cs typeface="Arial" panose="020B0604020202020204" pitchFamily="34" charset="0"/>
              </a:rPr>
              <a:t>													Luke 2:21-22</a:t>
            </a:r>
            <a:endParaRPr lang="en-US" sz="2800" i="1" dirty="0">
              <a:solidFill>
                <a:schemeClr val="bg1"/>
              </a:solidFill>
              <a:cs typeface="Arial" panose="020B0604020202020204" pitchFamily="34" charset="0"/>
            </a:endParaRPr>
          </a:p>
          <a:p>
            <a:pPr marL="0" indent="0">
              <a:buNone/>
            </a:pPr>
            <a:endParaRPr lang="en-US" sz="2800" i="1" baseline="30000" dirty="0">
              <a:solidFill>
                <a:schemeClr val="bg1"/>
              </a:solidFill>
              <a:cs typeface="Arial" panose="020B0604020202020204" pitchFamily="34" charset="0"/>
            </a:endParaRPr>
          </a:p>
        </p:txBody>
      </p:sp>
    </p:spTree>
    <p:extLst>
      <p:ext uri="{BB962C8B-B14F-4D97-AF65-F5344CB8AC3E}">
        <p14:creationId xmlns:p14="http://schemas.microsoft.com/office/powerpoint/2010/main" val="41118382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38379B3-A3B0-9708-2CFE-A3E50A4C20E9}"/>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defRPr/>
            </a:pPr>
            <a:fld id="{1D241B23-0E71-4625-B518-595DD8D96B36}" type="slidenum">
              <a:rPr lang="en-US" altLang="en-US">
                <a:solidFill>
                  <a:srgbClr val="FFFFFF"/>
                </a:solidFill>
              </a:rPr>
              <a:pPr defTabSz="914400" fontAlgn="base">
                <a:spcBef>
                  <a:spcPct val="0"/>
                </a:spcBef>
                <a:spcAft>
                  <a:spcPct val="0"/>
                </a:spcAft>
                <a:defRPr/>
              </a:pPr>
              <a:t>102</a:t>
            </a:fld>
            <a:endParaRPr lang="en-US" altLang="en-US">
              <a:solidFill>
                <a:srgbClr val="FFFFFF"/>
              </a:solidFill>
            </a:endParaRPr>
          </a:p>
        </p:txBody>
      </p:sp>
      <p:sp>
        <p:nvSpPr>
          <p:cNvPr id="291842" name="Rectangle 2">
            <a:extLst>
              <a:ext uri="{FF2B5EF4-FFF2-40B4-BE49-F238E27FC236}">
                <a16:creationId xmlns:a16="http://schemas.microsoft.com/office/drawing/2014/main" id="{7127810F-7207-72B1-A50E-B93BA3B589B7}"/>
              </a:ext>
            </a:extLst>
          </p:cNvPr>
          <p:cNvSpPr>
            <a:spLocks noGrp="1" noChangeArrowheads="1"/>
          </p:cNvSpPr>
          <p:nvPr>
            <p:ph type="title"/>
          </p:nvPr>
        </p:nvSpPr>
        <p:spPr/>
        <p:txBody>
          <a:bodyPr/>
          <a:lstStyle/>
          <a:p>
            <a:pPr eaLnBrk="1" hangingPunct="1">
              <a:defRPr/>
            </a:pPr>
            <a:r>
              <a:rPr lang="en-US" altLang="en-US" sz="4000" dirty="0"/>
              <a:t>Purity &amp; Impurity</a:t>
            </a:r>
            <a:br>
              <a:rPr lang="en-US" altLang="en-US" sz="4000" dirty="0"/>
            </a:br>
            <a:r>
              <a:rPr lang="en-US" altLang="en-US" sz="2400" dirty="0"/>
              <a:t>(Lv. 11-15)</a:t>
            </a:r>
          </a:p>
        </p:txBody>
      </p:sp>
      <p:sp>
        <p:nvSpPr>
          <p:cNvPr id="291843" name="Rectangle 3">
            <a:extLst>
              <a:ext uri="{FF2B5EF4-FFF2-40B4-BE49-F238E27FC236}">
                <a16:creationId xmlns:a16="http://schemas.microsoft.com/office/drawing/2014/main" id="{09154156-5586-9737-CB81-8B8FE0733621}"/>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basic premise behind the impurity laws is that God is holy, and therefore, his people must prepare themselves to enter his presence.</a:t>
            </a:r>
          </a:p>
          <a:p>
            <a:pPr eaLnBrk="1" hangingPunct="1">
              <a:defRPr/>
            </a:pPr>
            <a:r>
              <a:rPr lang="en-US" altLang="en-US" sz="2800" i="1" dirty="0"/>
              <a:t>Diet (11)</a:t>
            </a:r>
          </a:p>
          <a:p>
            <a:pPr eaLnBrk="1" hangingPunct="1">
              <a:defRPr/>
            </a:pPr>
            <a:r>
              <a:rPr lang="en-US" altLang="en-US" sz="2800" i="1" dirty="0"/>
              <a:t>Childbirth (12)</a:t>
            </a:r>
          </a:p>
          <a:p>
            <a:pPr eaLnBrk="1" hangingPunct="1">
              <a:defRPr/>
            </a:pPr>
            <a:r>
              <a:rPr lang="en-US" altLang="en-US" sz="2800" i="1" dirty="0"/>
              <a:t>Infectious diseases and mildew (13-14)</a:t>
            </a:r>
          </a:p>
          <a:p>
            <a:pPr eaLnBrk="1" hangingPunct="1">
              <a:defRPr/>
            </a:pPr>
            <a:r>
              <a:rPr lang="en-US" altLang="en-US" sz="2800" i="1" dirty="0"/>
              <a:t>Bodily discharge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 calcmode="lin" valueType="num">
                                      <p:cBhvr>
                                        <p:cTn id="7" dur="500" fill="hold"/>
                                        <p:tgtEl>
                                          <p:spTgt spid="291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1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1843">
                                            <p:txEl>
                                              <p:pRg st="1" end="1"/>
                                            </p:txEl>
                                          </p:spTgt>
                                        </p:tgtEl>
                                        <p:attrNameLst>
                                          <p:attrName>style.visibility</p:attrName>
                                        </p:attrNameLst>
                                      </p:cBhvr>
                                      <p:to>
                                        <p:strVal val="visible"/>
                                      </p:to>
                                    </p:set>
                                    <p:anim calcmode="lin" valueType="num">
                                      <p:cBhvr additive="base">
                                        <p:cTn id="13" dur="500" fill="hold"/>
                                        <p:tgtEl>
                                          <p:spTgt spid="291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1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1843">
                                            <p:txEl>
                                              <p:pRg st="2" end="2"/>
                                            </p:txEl>
                                          </p:spTgt>
                                        </p:tgtEl>
                                        <p:attrNameLst>
                                          <p:attrName>style.visibility</p:attrName>
                                        </p:attrNameLst>
                                      </p:cBhvr>
                                      <p:to>
                                        <p:strVal val="visible"/>
                                      </p:to>
                                    </p:set>
                                    <p:anim calcmode="lin" valueType="num">
                                      <p:cBhvr additive="base">
                                        <p:cTn id="19" dur="500" fill="hold"/>
                                        <p:tgtEl>
                                          <p:spTgt spid="291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1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1843">
                                            <p:txEl>
                                              <p:pRg st="3" end="3"/>
                                            </p:txEl>
                                          </p:spTgt>
                                        </p:tgtEl>
                                        <p:attrNameLst>
                                          <p:attrName>style.visibility</p:attrName>
                                        </p:attrNameLst>
                                      </p:cBhvr>
                                      <p:to>
                                        <p:strVal val="visible"/>
                                      </p:to>
                                    </p:set>
                                    <p:anim calcmode="lin" valueType="num">
                                      <p:cBhvr additive="base">
                                        <p:cTn id="25" dur="500" fill="hold"/>
                                        <p:tgtEl>
                                          <p:spTgt spid="291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1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1843">
                                            <p:txEl>
                                              <p:pRg st="4" end="4"/>
                                            </p:txEl>
                                          </p:spTgt>
                                        </p:tgtEl>
                                        <p:attrNameLst>
                                          <p:attrName>style.visibility</p:attrName>
                                        </p:attrNameLst>
                                      </p:cBhvr>
                                      <p:to>
                                        <p:strVal val="visible"/>
                                      </p:to>
                                    </p:set>
                                    <p:anim calcmode="lin" valueType="num">
                                      <p:cBhvr additive="base">
                                        <p:cTn id="31" dur="500" fill="hold"/>
                                        <p:tgtEl>
                                          <p:spTgt spid="291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1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27AF-D20C-EB4B-EE0A-CB47DB96AE6F}"/>
              </a:ext>
            </a:extLst>
          </p:cNvPr>
          <p:cNvSpPr>
            <a:spLocks noGrp="1"/>
          </p:cNvSpPr>
          <p:nvPr>
            <p:ph type="title"/>
          </p:nvPr>
        </p:nvSpPr>
        <p:spPr>
          <a:xfrm>
            <a:off x="1981200" y="274638"/>
            <a:ext cx="8229600" cy="1325562"/>
          </a:xfrm>
        </p:spPr>
        <p:txBody>
          <a:bodyPr/>
          <a:lstStyle/>
          <a:p>
            <a:pPr>
              <a:defRPr/>
            </a:pPr>
            <a:r>
              <a:rPr lang="en-US" sz="4000" dirty="0"/>
              <a:t>The Impurity System</a:t>
            </a:r>
            <a:br>
              <a:rPr lang="en-US" sz="2400" i="1" dirty="0"/>
            </a:br>
            <a:r>
              <a:rPr lang="en-US" sz="2400" i="1" dirty="0"/>
              <a:t>Persons and objects can contract impurity in one of two ways</a:t>
            </a:r>
            <a:endParaRPr lang="en-US" dirty="0"/>
          </a:p>
        </p:txBody>
      </p:sp>
      <p:sp>
        <p:nvSpPr>
          <p:cNvPr id="8" name="Content Placeholder 7">
            <a:extLst>
              <a:ext uri="{FF2B5EF4-FFF2-40B4-BE49-F238E27FC236}">
                <a16:creationId xmlns:a16="http://schemas.microsoft.com/office/drawing/2014/main" id="{E2774B7C-8318-62BC-8B8B-1EE4D327BA3D}"/>
              </a:ext>
            </a:extLst>
          </p:cNvPr>
          <p:cNvSpPr>
            <a:spLocks noGrp="1"/>
          </p:cNvSpPr>
          <p:nvPr>
            <p:ph sz="half" idx="1"/>
          </p:nvPr>
        </p:nvSpPr>
        <p:spPr>
          <a:xfrm>
            <a:off x="1905000" y="1905000"/>
            <a:ext cx="3962400" cy="2362200"/>
          </a:xfrm>
          <a:solidFill>
            <a:schemeClr val="bg1">
              <a:lumMod val="60000"/>
              <a:lumOff val="40000"/>
            </a:schemeClr>
          </a:solidFill>
          <a:ln>
            <a:solidFill>
              <a:schemeClr val="tx1"/>
            </a:solidFill>
          </a:ln>
        </p:spPr>
        <p:txBody>
          <a:bodyPr/>
          <a:lstStyle/>
          <a:p>
            <a:pPr marL="0" indent="0">
              <a:buNone/>
              <a:defRPr/>
            </a:pPr>
            <a:r>
              <a:rPr lang="en-US" sz="2800" b="1" dirty="0">
                <a:solidFill>
                  <a:srgbClr val="FFFF00"/>
                </a:solidFill>
              </a:rPr>
              <a:t>Firsthand (from an internal source)</a:t>
            </a:r>
          </a:p>
          <a:p>
            <a:pPr>
              <a:defRPr/>
            </a:pPr>
            <a:r>
              <a:rPr lang="en-US" sz="2400" i="1" dirty="0"/>
              <a:t>Genital discharge</a:t>
            </a:r>
          </a:p>
          <a:p>
            <a:pPr>
              <a:defRPr/>
            </a:pPr>
            <a:r>
              <a:rPr lang="en-US" sz="2400" i="1" dirty="0"/>
              <a:t>Scale disease contamination</a:t>
            </a:r>
          </a:p>
        </p:txBody>
      </p:sp>
      <p:sp>
        <p:nvSpPr>
          <p:cNvPr id="9" name="Content Placeholder 8">
            <a:extLst>
              <a:ext uri="{FF2B5EF4-FFF2-40B4-BE49-F238E27FC236}">
                <a16:creationId xmlns:a16="http://schemas.microsoft.com/office/drawing/2014/main" id="{4BF92929-CFDD-707D-5C4B-135EFC06D560}"/>
              </a:ext>
            </a:extLst>
          </p:cNvPr>
          <p:cNvSpPr>
            <a:spLocks noGrp="1"/>
          </p:cNvSpPr>
          <p:nvPr>
            <p:ph sz="half" idx="2"/>
          </p:nvPr>
        </p:nvSpPr>
        <p:spPr>
          <a:xfrm>
            <a:off x="6248400" y="1905000"/>
            <a:ext cx="4038600" cy="2362200"/>
          </a:xfrm>
          <a:solidFill>
            <a:schemeClr val="tx2">
              <a:lumMod val="75000"/>
            </a:schemeClr>
          </a:solidFill>
          <a:ln>
            <a:solidFill>
              <a:schemeClr val="tx1"/>
            </a:solidFill>
          </a:ln>
        </p:spPr>
        <p:txBody>
          <a:bodyPr/>
          <a:lstStyle/>
          <a:p>
            <a:pPr marL="0" indent="0">
              <a:buNone/>
              <a:defRPr/>
            </a:pPr>
            <a:r>
              <a:rPr lang="en-US" sz="2800" b="1" dirty="0">
                <a:solidFill>
                  <a:srgbClr val="FFFF00"/>
                </a:solidFill>
              </a:rPr>
              <a:t>Secondhand (from an external source)</a:t>
            </a:r>
          </a:p>
          <a:p>
            <a:pPr>
              <a:defRPr/>
            </a:pPr>
            <a:r>
              <a:rPr lang="en-US" sz="2400" i="1" dirty="0"/>
              <a:t>Ritual contamination</a:t>
            </a:r>
          </a:p>
          <a:p>
            <a:pPr>
              <a:defRPr/>
            </a:pPr>
            <a:r>
              <a:rPr lang="en-US" sz="2400" i="1" dirty="0"/>
              <a:t>Carcass contamination</a:t>
            </a:r>
          </a:p>
          <a:p>
            <a:pPr>
              <a:defRPr/>
            </a:pPr>
            <a:r>
              <a:rPr lang="en-US" sz="2400" i="1" dirty="0"/>
              <a:t>Corpse contamination</a:t>
            </a:r>
          </a:p>
        </p:txBody>
      </p:sp>
      <p:sp>
        <p:nvSpPr>
          <p:cNvPr id="4" name="Slide Number Placeholder 3">
            <a:extLst>
              <a:ext uri="{FF2B5EF4-FFF2-40B4-BE49-F238E27FC236}">
                <a16:creationId xmlns:a16="http://schemas.microsoft.com/office/drawing/2014/main" id="{4E428E87-F1E6-5966-C346-75CE71F2633F}"/>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defRPr/>
            </a:pPr>
            <a:fld id="{9B746D7A-983A-4714-8FBC-2920FD35B4FF}" type="slidenum">
              <a:rPr lang="en-US" altLang="en-US">
                <a:solidFill>
                  <a:srgbClr val="FFFFFF"/>
                </a:solidFill>
              </a:rPr>
              <a:pPr defTabSz="914400" fontAlgn="base">
                <a:spcBef>
                  <a:spcPct val="0"/>
                </a:spcBef>
                <a:spcAft>
                  <a:spcPct val="0"/>
                </a:spcAft>
                <a:defRPr/>
              </a:pPr>
              <a:t>103</a:t>
            </a:fld>
            <a:endParaRPr lang="en-US" altLang="en-US">
              <a:solidFill>
                <a:srgbClr val="FFFFFF"/>
              </a:solidFill>
            </a:endParaRPr>
          </a:p>
        </p:txBody>
      </p:sp>
      <p:sp>
        <p:nvSpPr>
          <p:cNvPr id="10" name="TextBox 9">
            <a:extLst>
              <a:ext uri="{FF2B5EF4-FFF2-40B4-BE49-F238E27FC236}">
                <a16:creationId xmlns:a16="http://schemas.microsoft.com/office/drawing/2014/main" id="{7A4093BC-85A4-66F3-B914-7C8D6D132D76}"/>
              </a:ext>
            </a:extLst>
          </p:cNvPr>
          <p:cNvSpPr txBox="1">
            <a:spLocks noChangeArrowheads="1"/>
          </p:cNvSpPr>
          <p:nvPr/>
        </p:nvSpPr>
        <p:spPr bwMode="auto">
          <a:xfrm>
            <a:off x="609600" y="478648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defTabSz="914400" eaLnBrk="0" fontAlgn="base" hangingPunct="0">
              <a:spcBef>
                <a:spcPct val="0"/>
              </a:spcBef>
              <a:spcAft>
                <a:spcPct val="0"/>
              </a:spcAft>
              <a:buClrTx/>
              <a:buSzTx/>
              <a:buNone/>
            </a:pPr>
            <a:r>
              <a:rPr lang="en-US" altLang="en-US" sz="2400" dirty="0">
                <a:solidFill>
                  <a:srgbClr val="FFFF99"/>
                </a:solidFill>
                <a:latin typeface="Comic Sans MS" panose="030F0702030302020204" pitchFamily="66" charset="0"/>
              </a:rPr>
              <a:t>Significantly, ritual impurity does not in itself include any punishments for becoming impure unless a person brings his/her impurity into contact with the sanctuary. Rather, impurity temporarily restricts the person or object from coming into contact with the sacred (Lv. 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0" dur="500"/>
                                        <p:tgtEl>
                                          <p:spTgt spid="8">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3" dur="500"/>
                                        <p:tgtEl>
                                          <p:spTgt spid="8">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6" dur="500"/>
                                        <p:tgtEl>
                                          <p:spTgt spid="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randombar(horizontal)">
                                      <p:cBhvr>
                                        <p:cTn id="21" dur="500"/>
                                        <p:tgtEl>
                                          <p:spTgt spid="9">
                                            <p:bg/>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9" grpId="0" uiExpand="1" build="p"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39FC-8FEF-49A8-2DCD-FFA2D3AE6A40}"/>
              </a:ext>
            </a:extLst>
          </p:cNvPr>
          <p:cNvSpPr>
            <a:spLocks noGrp="1"/>
          </p:cNvSpPr>
          <p:nvPr>
            <p:ph type="title"/>
          </p:nvPr>
        </p:nvSpPr>
        <p:spPr>
          <a:xfrm>
            <a:off x="1676400" y="617538"/>
            <a:ext cx="3702050" cy="868362"/>
          </a:xfrm>
        </p:spPr>
        <p:txBody>
          <a:bodyPr/>
          <a:lstStyle/>
          <a:p>
            <a:pPr>
              <a:defRPr/>
            </a:pPr>
            <a:r>
              <a:rPr lang="en-US" b="1" dirty="0"/>
              <a:t>Purification</a:t>
            </a:r>
          </a:p>
        </p:txBody>
      </p:sp>
      <p:sp>
        <p:nvSpPr>
          <p:cNvPr id="3" name="Content Placeholder 2">
            <a:extLst>
              <a:ext uri="{FF2B5EF4-FFF2-40B4-BE49-F238E27FC236}">
                <a16:creationId xmlns:a16="http://schemas.microsoft.com/office/drawing/2014/main" id="{85DB4915-A164-A7B8-472D-60C7045A149B}"/>
              </a:ext>
            </a:extLst>
          </p:cNvPr>
          <p:cNvSpPr>
            <a:spLocks noGrp="1"/>
          </p:cNvSpPr>
          <p:nvPr>
            <p:ph sz="half" idx="1"/>
          </p:nvPr>
        </p:nvSpPr>
        <p:spPr>
          <a:xfrm>
            <a:off x="1191208" y="1676400"/>
            <a:ext cx="3990392" cy="3586065"/>
          </a:xfrm>
          <a:solidFill>
            <a:srgbClr val="698E00"/>
          </a:solidFill>
          <a:ln>
            <a:solidFill>
              <a:schemeClr val="tx1"/>
            </a:solidFill>
          </a:ln>
        </p:spPr>
        <p:txBody>
          <a:bodyPr/>
          <a:lstStyle/>
          <a:p>
            <a:pPr marL="0" indent="0">
              <a:buNone/>
              <a:defRPr/>
            </a:pPr>
            <a:r>
              <a:rPr lang="en-US" sz="2800" b="1" dirty="0">
                <a:solidFill>
                  <a:srgbClr val="FFFF00"/>
                </a:solidFill>
              </a:rPr>
              <a:t>Purification of Persons (consists of two primary elements)</a:t>
            </a:r>
          </a:p>
          <a:p>
            <a:pPr>
              <a:defRPr/>
            </a:pPr>
            <a:r>
              <a:rPr lang="en-US" sz="2400" i="1" dirty="0"/>
              <a:t>Waiting a period of either one or seven days</a:t>
            </a:r>
          </a:p>
          <a:p>
            <a:pPr>
              <a:defRPr/>
            </a:pPr>
            <a:r>
              <a:rPr lang="en-US" sz="2400" i="1" dirty="0"/>
              <a:t>Ablutions (ritual washing with water)</a:t>
            </a:r>
          </a:p>
        </p:txBody>
      </p:sp>
      <p:sp>
        <p:nvSpPr>
          <p:cNvPr id="4" name="Content Placeholder 3">
            <a:extLst>
              <a:ext uri="{FF2B5EF4-FFF2-40B4-BE49-F238E27FC236}">
                <a16:creationId xmlns:a16="http://schemas.microsoft.com/office/drawing/2014/main" id="{BDC0F76E-7E69-B073-58C9-2421F6484D47}"/>
              </a:ext>
            </a:extLst>
          </p:cNvPr>
          <p:cNvSpPr>
            <a:spLocks noGrp="1"/>
          </p:cNvSpPr>
          <p:nvPr>
            <p:ph sz="half" idx="2"/>
          </p:nvPr>
        </p:nvSpPr>
        <p:spPr>
          <a:xfrm>
            <a:off x="5410200" y="609600"/>
            <a:ext cx="5590592" cy="4951445"/>
          </a:xfrm>
          <a:solidFill>
            <a:srgbClr val="537000"/>
          </a:solidFill>
          <a:ln>
            <a:solidFill>
              <a:schemeClr val="tx1"/>
            </a:solidFill>
          </a:ln>
        </p:spPr>
        <p:txBody>
          <a:bodyPr/>
          <a:lstStyle/>
          <a:p>
            <a:pPr marL="0" indent="0">
              <a:buNone/>
              <a:defRPr/>
            </a:pPr>
            <a:r>
              <a:rPr lang="en-US" sz="2800" b="1" dirty="0">
                <a:solidFill>
                  <a:srgbClr val="FFFF00"/>
                </a:solidFill>
              </a:rPr>
              <a:t>Purification of Objects</a:t>
            </a:r>
          </a:p>
          <a:p>
            <a:pPr>
              <a:defRPr/>
            </a:pPr>
            <a:r>
              <a:rPr lang="en-US" sz="2400" i="1" dirty="0"/>
              <a:t>Some objects can be purified by ablution and waiting until evening (wood, cloth, hide).</a:t>
            </a:r>
          </a:p>
          <a:p>
            <a:pPr>
              <a:defRPr/>
            </a:pPr>
            <a:r>
              <a:rPr lang="en-US" sz="2400" i="1" dirty="0"/>
              <a:t>Some objects require more vigorous ablutions and waiting until evening (gold, silver, bronze, copper)</a:t>
            </a:r>
          </a:p>
          <a:p>
            <a:pPr>
              <a:defRPr/>
            </a:pPr>
            <a:r>
              <a:rPr lang="en-US" sz="2400" i="1" dirty="0"/>
              <a:t>Some objects cannot be purified but must be destroyed (earthenware, carcasses, </a:t>
            </a:r>
            <a:r>
              <a:rPr lang="en-US" sz="2400" i="1" dirty="0" err="1"/>
              <a:t>moldly</a:t>
            </a:r>
            <a:r>
              <a:rPr lang="en-US" sz="2400" i="1" dirty="0"/>
              <a:t> cloth)</a:t>
            </a:r>
          </a:p>
          <a:p>
            <a:pPr>
              <a:defRPr/>
            </a:pPr>
            <a:r>
              <a:rPr lang="en-US" sz="2400" i="1" dirty="0"/>
              <a:t>For more serious purification, burning is sometimes required.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randombar(horizontal)">
                                      <p:cBhvr>
                                        <p:cTn id="27" dur="500"/>
                                        <p:tgtEl>
                                          <p:spTgt spid="4">
                                            <p:bg/>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5" dur="500"/>
                                        <p:tgtEl>
                                          <p:spTgt spid="4">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0" dur="500"/>
                                        <p:tgtEl>
                                          <p:spTgt spid="4">
                                            <p:txEl>
                                              <p:pRg st="2" end="2"/>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4" presetClass="entr" presetSubtype="1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5" dur="500"/>
                                        <p:tgtEl>
                                          <p:spTgt spid="4">
                                            <p:txEl>
                                              <p:pRg st="3" end="3"/>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4" presetClass="entr" presetSubtype="10" fill="hold"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5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0FD934-81A6-45B8-9731-C525FC23E554}" type="slidenum">
              <a:rPr kumimoji="0" lang="en-US" altLang="en-US" sz="2000" b="0" i="0" u="none" strike="noStrike" kern="1200" cap="none" spc="0" normalizeH="0" baseline="0" noProof="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alt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26978" name="Rectangle 2"/>
          <p:cNvSpPr>
            <a:spLocks noGrp="1" noChangeArrowheads="1"/>
          </p:cNvSpPr>
          <p:nvPr>
            <p:ph type="body" sz="half" idx="1"/>
          </p:nvPr>
        </p:nvSpPr>
        <p:spPr>
          <a:xfrm>
            <a:off x="1981200" y="1600200"/>
            <a:ext cx="3810000" cy="4572000"/>
          </a:xfrm>
        </p:spPr>
        <p:txBody>
          <a:bodyPr/>
          <a:lstStyle/>
          <a:p>
            <a:pPr algn="r">
              <a:buFont typeface="Wingdings" panose="05000000000000000000" pitchFamily="2" charset="2"/>
              <a:buNone/>
            </a:pPr>
            <a:r>
              <a:rPr lang="en-US" altLang="en-US" sz="2400" dirty="0">
                <a:solidFill>
                  <a:srgbClr val="FFFF99"/>
                </a:solidFill>
              </a:rPr>
              <a:t>2</a:t>
            </a:r>
            <a:r>
              <a:rPr lang="en-US" altLang="en-US" sz="2400" baseline="30000" dirty="0">
                <a:solidFill>
                  <a:srgbClr val="FFFF99"/>
                </a:solidFill>
              </a:rPr>
              <a:t>nd</a:t>
            </a:r>
            <a:r>
              <a:rPr lang="en-US" altLang="en-US" sz="2400" dirty="0">
                <a:solidFill>
                  <a:srgbClr val="FFFF99"/>
                </a:solidFill>
              </a:rPr>
              <a:t> Temple </a:t>
            </a:r>
            <a:r>
              <a:rPr lang="en-US" altLang="en-US" sz="2400" i="1" dirty="0">
                <a:solidFill>
                  <a:srgbClr val="FFFF99"/>
                </a:solidFill>
              </a:rPr>
              <a:t>mikveh</a:t>
            </a:r>
            <a:r>
              <a:rPr lang="en-US" altLang="en-US" sz="2400" dirty="0">
                <a:solidFill>
                  <a:srgbClr val="FFFF99"/>
                </a:solidFill>
              </a:rPr>
              <a:t> (purification pool) excavated near the stairway at the southern wall of the temple mount.</a:t>
            </a:r>
          </a:p>
          <a:p>
            <a:pPr algn="r">
              <a:buFont typeface="Wingdings" panose="05000000000000000000" pitchFamily="2" charset="2"/>
              <a:buNone/>
            </a:pPr>
            <a:endParaRPr lang="en-US" altLang="en-US" sz="2400" dirty="0">
              <a:solidFill>
                <a:srgbClr val="FFFF99"/>
              </a:solidFill>
            </a:endParaRPr>
          </a:p>
          <a:p>
            <a:pPr algn="r">
              <a:buFont typeface="Wingdings" panose="05000000000000000000" pitchFamily="2" charset="2"/>
              <a:buNone/>
            </a:pPr>
            <a:r>
              <a:rPr lang="en-US" altLang="en-US" sz="2400" dirty="0">
                <a:solidFill>
                  <a:srgbClr val="FFFF99"/>
                </a:solidFill>
              </a:rPr>
              <a:t>It would have been in use during the time of Mary’s purification</a:t>
            </a:r>
            <a:r>
              <a:rPr lang="en-US" altLang="en-US" sz="2400" dirty="0"/>
              <a:t>.</a:t>
            </a:r>
          </a:p>
        </p:txBody>
      </p:sp>
      <p:pic>
        <p:nvPicPr>
          <p:cNvPr id="126979" name="Picture 3" descr="NTA5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72200" y="0"/>
            <a:ext cx="4495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87349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97284" name="Rectangle 4">
            <a:extLst>
              <a:ext uri="{FF2B5EF4-FFF2-40B4-BE49-F238E27FC236}">
                <a16:creationId xmlns:a16="http://schemas.microsoft.com/office/drawing/2014/main" id="{2E3CD40B-C916-A77E-DD68-7D108B13363F}"/>
              </a:ext>
            </a:extLst>
          </p:cNvPr>
          <p:cNvSpPr>
            <a:spLocks noGrp="1" noChangeArrowheads="1"/>
          </p:cNvSpPr>
          <p:nvPr>
            <p:ph type="title"/>
          </p:nvPr>
        </p:nvSpPr>
        <p:spPr>
          <a:xfrm>
            <a:off x="1676400" y="6172200"/>
            <a:ext cx="8839200" cy="533400"/>
          </a:xfrm>
        </p:spPr>
        <p:txBody>
          <a:bodyPr/>
          <a:lstStyle/>
          <a:p>
            <a:pPr algn="l" eaLnBrk="1" hangingPunct="1">
              <a:defRPr/>
            </a:pPr>
            <a:r>
              <a:rPr lang="en-US" altLang="en-US" sz="2400" dirty="0">
                <a:latin typeface="Arial Narrow" panose="020B0606020202030204" pitchFamily="34" charset="0"/>
              </a:rPr>
              <a:t>.</a:t>
            </a:r>
          </a:p>
        </p:txBody>
      </p:sp>
      <p:sp>
        <p:nvSpPr>
          <p:cNvPr id="2" name="Content Placeholder 1">
            <a:extLst>
              <a:ext uri="{FF2B5EF4-FFF2-40B4-BE49-F238E27FC236}">
                <a16:creationId xmlns:a16="http://schemas.microsoft.com/office/drawing/2014/main" id="{55454E69-B52A-F523-E52B-BA269997D097}"/>
              </a:ext>
            </a:extLst>
          </p:cNvPr>
          <p:cNvSpPr>
            <a:spLocks noGrp="1"/>
          </p:cNvSpPr>
          <p:nvPr>
            <p:ph idx="1"/>
          </p:nvPr>
        </p:nvSpPr>
        <p:spPr>
          <a:xfrm>
            <a:off x="9372600" y="1794510"/>
            <a:ext cx="2651760" cy="3268980"/>
          </a:xfrm>
        </p:spPr>
        <p:txBody>
          <a:bodyPr/>
          <a:lstStyle/>
          <a:p>
            <a:pPr marL="0" indent="0">
              <a:buNone/>
            </a:pPr>
            <a:r>
              <a:rPr lang="en-US" altLang="en-US" sz="3200" dirty="0">
                <a:latin typeface="Arial Narrow" panose="020B0606020202030204" pitchFamily="34" charset="0"/>
              </a:rPr>
              <a:t>Model of Herod’s Temple based on Josephus and archaeological excavation</a:t>
            </a:r>
            <a:endParaRPr lang="en-US" dirty="0"/>
          </a:p>
        </p:txBody>
      </p:sp>
      <p:pic>
        <p:nvPicPr>
          <p:cNvPr id="1026" name="Picture 2" descr="undefined">
            <a:extLst>
              <a:ext uri="{FF2B5EF4-FFF2-40B4-BE49-F238E27FC236}">
                <a16:creationId xmlns:a16="http://schemas.microsoft.com/office/drawing/2014/main" id="{03895AA1-AE0A-AEFB-3EBA-57E22FE4DF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EBCA-8A04-C280-CE96-67203BA4573D}"/>
              </a:ext>
            </a:extLst>
          </p:cNvPr>
          <p:cNvSpPr>
            <a:spLocks noGrp="1"/>
          </p:cNvSpPr>
          <p:nvPr>
            <p:ph type="title"/>
          </p:nvPr>
        </p:nvSpPr>
        <p:spPr>
          <a:xfrm>
            <a:off x="1713824" y="288524"/>
            <a:ext cx="8911687" cy="839302"/>
          </a:xfrm>
        </p:spPr>
        <p:txBody>
          <a:bodyPr/>
          <a:lstStyle/>
          <a:p>
            <a:pPr algn="ctr"/>
            <a:r>
              <a:rPr lang="en-US" dirty="0">
                <a:solidFill>
                  <a:srgbClr val="FFFF99"/>
                </a:solidFill>
              </a:rPr>
              <a:t>The Court of the Women</a:t>
            </a:r>
          </a:p>
        </p:txBody>
      </p:sp>
      <p:pic>
        <p:nvPicPr>
          <p:cNvPr id="1026" name="Picture 2">
            <a:extLst>
              <a:ext uri="{FF2B5EF4-FFF2-40B4-BE49-F238E27FC236}">
                <a16:creationId xmlns:a16="http://schemas.microsoft.com/office/drawing/2014/main" id="{A8A77C17-BD0B-0F5D-23CE-1412013C5A82}"/>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616579" y="1261129"/>
            <a:ext cx="10874866" cy="5148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82389F-2E1E-7229-A490-A860A5CDBB7B}"/>
              </a:ext>
            </a:extLst>
          </p:cNvPr>
          <p:cNvSpPr txBox="1"/>
          <p:nvPr/>
        </p:nvSpPr>
        <p:spPr>
          <a:xfrm>
            <a:off x="7625917" y="3512237"/>
            <a:ext cx="2414726" cy="646331"/>
          </a:xfrm>
          <a:prstGeom prst="rect">
            <a:avLst/>
          </a:prstGeom>
          <a:noFill/>
        </p:spPr>
        <p:txBody>
          <a:bodyPr wrap="square" rtlCol="0">
            <a:spAutoFit/>
          </a:bodyPr>
          <a:lstStyle/>
          <a:p>
            <a:pPr algn="ctr"/>
            <a:r>
              <a:rPr lang="en-US" b="1" dirty="0">
                <a:solidFill>
                  <a:srgbClr val="C00000"/>
                </a:solidFill>
              </a:rPr>
              <a:t>COURT OF THE WOMEN</a:t>
            </a:r>
          </a:p>
        </p:txBody>
      </p:sp>
      <p:sp>
        <p:nvSpPr>
          <p:cNvPr id="4" name="Arrow: Right 3">
            <a:extLst>
              <a:ext uri="{FF2B5EF4-FFF2-40B4-BE49-F238E27FC236}">
                <a16:creationId xmlns:a16="http://schemas.microsoft.com/office/drawing/2014/main" id="{8EF707B0-C095-A3B2-24E6-CD1998FC3332}"/>
              </a:ext>
            </a:extLst>
          </p:cNvPr>
          <p:cNvSpPr/>
          <p:nvPr/>
        </p:nvSpPr>
        <p:spPr>
          <a:xfrm rot="16200000">
            <a:off x="8511824" y="4195915"/>
            <a:ext cx="711200" cy="90311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003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The Torah with its purity laws demonstrates a high view of the sacred as opposed to the secular. How are the ideas of sacred space and sacred time treated by various modern Christians?</a:t>
            </a:r>
          </a:p>
          <a:p>
            <a:pPr>
              <a:buClr>
                <a:schemeClr val="accent2">
                  <a:lumMod val="40000"/>
                  <a:lumOff val="60000"/>
                </a:schemeClr>
              </a:buClr>
              <a:buFont typeface="Wingdings" panose="05000000000000000000" pitchFamily="2" charset="2"/>
              <a:buChar char="Ø"/>
            </a:pPr>
            <a:r>
              <a:rPr lang="en-US" sz="2400" dirty="0">
                <a:solidFill>
                  <a:schemeClr val="bg1"/>
                </a:solidFill>
              </a:rPr>
              <a:t>What did Jesus say about the true source of impurity?</a:t>
            </a:r>
          </a:p>
        </p:txBody>
      </p:sp>
    </p:spTree>
    <p:extLst>
      <p:ext uri="{BB962C8B-B14F-4D97-AF65-F5344CB8AC3E}">
        <p14:creationId xmlns:p14="http://schemas.microsoft.com/office/powerpoint/2010/main" val="8135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857652" y="729842"/>
            <a:ext cx="10476695" cy="5224133"/>
          </a:xfrm>
        </p:spPr>
        <p:txBody>
          <a:bodyPr>
            <a:normAutofit/>
          </a:bodyPr>
          <a:lstStyle/>
          <a:p>
            <a:pPr marL="0" indent="0">
              <a:buNone/>
            </a:pPr>
            <a:r>
              <a:rPr lang="en-US" sz="2800" i="1" dirty="0">
                <a:solidFill>
                  <a:schemeClr val="bg1"/>
                </a:solidFill>
                <a:cs typeface="Arial" panose="020B0604020202020204" pitchFamily="34" charset="0"/>
              </a:rPr>
              <a:t>Now there was a man in Jerusalem called Simeon, who was righteous and devout. He was waiting for the consolation of Israel, and the Holy Spirit was upon him. It had been revealed to him by the Holy Spirit that he would not die before he had seen the Lord’s Christ </a:t>
            </a:r>
          </a:p>
          <a:p>
            <a:pPr marL="0" indent="0">
              <a:buNone/>
            </a:pPr>
            <a:r>
              <a:rPr lang="en-US" sz="2800" baseline="30000" dirty="0">
                <a:solidFill>
                  <a:schemeClr val="bg1"/>
                </a:solidFill>
                <a:latin typeface="Arial" panose="020B0604020202020204" pitchFamily="34" charset="0"/>
                <a:cs typeface="Arial" panose="020B0604020202020204" pitchFamily="34" charset="0"/>
              </a:rPr>
              <a:t>													Luke 2:25-26</a:t>
            </a:r>
          </a:p>
          <a:p>
            <a:pPr marL="0" indent="0">
              <a:buNone/>
            </a:pPr>
            <a:r>
              <a:rPr kumimoji="0" lang="en-US" sz="2800" b="0" i="1"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There was also a prophetess, Anna, the daughter of Phanuel, of the tribe of Asher.   …she gave thanks to God and spoke about the child to all who were looking forward to the redemption of Jerusalem.</a:t>
            </a:r>
          </a:p>
          <a:p>
            <a:pPr marL="0" indent="0">
              <a:buNone/>
            </a:pPr>
            <a:r>
              <a:rPr lang="en-US" sz="2800" baseline="30000" dirty="0">
                <a:solidFill>
                  <a:schemeClr val="bg1"/>
                </a:solidFill>
                <a:latin typeface="Arial" panose="020B0604020202020204" pitchFamily="34" charset="0"/>
                <a:cs typeface="Arial" panose="020B0604020202020204" pitchFamily="34" charset="0"/>
              </a:rPr>
              <a:t>													Luke 2:36a, 38b</a:t>
            </a:r>
          </a:p>
        </p:txBody>
      </p:sp>
    </p:spTree>
    <p:extLst>
      <p:ext uri="{BB962C8B-B14F-4D97-AF65-F5344CB8AC3E}">
        <p14:creationId xmlns:p14="http://schemas.microsoft.com/office/powerpoint/2010/main" val="265893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0267" y="469929"/>
            <a:ext cx="8911687" cy="1280890"/>
          </a:xfrm>
        </p:spPr>
        <p:txBody>
          <a:bodyPr>
            <a:normAutofit/>
          </a:bodyPr>
          <a:lstStyle/>
          <a:p>
            <a:pPr algn="ctr"/>
            <a:r>
              <a:rPr lang="en-US" sz="4800" dirty="0">
                <a:solidFill>
                  <a:srgbClr val="FFC000"/>
                </a:solidFill>
                <a:effectLst>
                  <a:outerShdw blurRad="38100" dist="38100" dir="2700000" algn="tl">
                    <a:srgbClr val="000000">
                      <a:alpha val="43137"/>
                    </a:srgbClr>
                  </a:outerShdw>
                </a:effectLst>
                <a:latin typeface="Impact" panose="020B0806030902050204" pitchFamily="34" charset="0"/>
              </a:rPr>
              <a:t>The Pattern of Annunciations</a:t>
            </a:r>
          </a:p>
        </p:txBody>
      </p:sp>
      <p:sp>
        <p:nvSpPr>
          <p:cNvPr id="3" name="Content Placeholder 2"/>
          <p:cNvSpPr>
            <a:spLocks noGrp="1"/>
          </p:cNvSpPr>
          <p:nvPr>
            <p:ph idx="1"/>
          </p:nvPr>
        </p:nvSpPr>
        <p:spPr>
          <a:xfrm>
            <a:off x="1027611" y="1811382"/>
            <a:ext cx="10477001" cy="4576689"/>
          </a:xfrm>
        </p:spPr>
        <p:txBody>
          <a:bodyPr>
            <a:normAutofit/>
          </a:bodyPr>
          <a:lstStyle/>
          <a:p>
            <a:pPr marL="0" indent="0">
              <a:buNone/>
            </a:pPr>
            <a:r>
              <a:rPr lang="en-US" sz="2800" b="1" dirty="0">
                <a:solidFill>
                  <a:srgbClr val="FFFF00"/>
                </a:solidFill>
              </a:rPr>
              <a:t>The annunciations of the birth of John as well as Jesus follow a stereotypical pattern from the Old Testament (cf. Ge. 16:7-12; 17:1-3, 15-21; 18:1-2, 9-15; Jg. 13:2-21).</a:t>
            </a:r>
          </a:p>
          <a:p>
            <a:pPr lvl="1">
              <a:buClr>
                <a:srgbClr val="92D050"/>
              </a:buClr>
              <a:buFont typeface="Arial" panose="020B0604020202020204" pitchFamily="34" charset="0"/>
              <a:buChar char="•"/>
            </a:pPr>
            <a:r>
              <a:rPr lang="en-US" sz="2200" i="1" dirty="0">
                <a:solidFill>
                  <a:schemeClr val="bg1"/>
                </a:solidFill>
              </a:rPr>
              <a:t>Appearance of an angel</a:t>
            </a:r>
          </a:p>
          <a:p>
            <a:pPr lvl="1">
              <a:buClr>
                <a:srgbClr val="92D050"/>
              </a:buClr>
              <a:buFont typeface="Arial" panose="020B0604020202020204" pitchFamily="34" charset="0"/>
              <a:buChar char="•"/>
            </a:pPr>
            <a:r>
              <a:rPr lang="en-US" sz="2200" i="1" dirty="0">
                <a:solidFill>
                  <a:schemeClr val="bg1"/>
                </a:solidFill>
              </a:rPr>
              <a:t>The person is saluted by name and urged not to be afraid.</a:t>
            </a:r>
          </a:p>
          <a:p>
            <a:pPr lvl="1">
              <a:buClr>
                <a:srgbClr val="92D050"/>
              </a:buClr>
              <a:buFont typeface="Arial" panose="020B0604020202020204" pitchFamily="34" charset="0"/>
              <a:buChar char="•"/>
            </a:pPr>
            <a:r>
              <a:rPr lang="en-US" sz="2200" i="1" dirty="0">
                <a:solidFill>
                  <a:schemeClr val="bg1"/>
                </a:solidFill>
              </a:rPr>
              <a:t>A pregnancy is announced and explained.</a:t>
            </a:r>
          </a:p>
          <a:p>
            <a:pPr lvl="1">
              <a:buClr>
                <a:srgbClr val="92D050"/>
              </a:buClr>
              <a:buFont typeface="Arial" panose="020B0604020202020204" pitchFamily="34" charset="0"/>
              <a:buChar char="•"/>
            </a:pPr>
            <a:r>
              <a:rPr lang="en-US" sz="2200" i="1" dirty="0">
                <a:solidFill>
                  <a:schemeClr val="bg1"/>
                </a:solidFill>
              </a:rPr>
              <a:t>The child is named in advance with an explanation of the meaning of the name.</a:t>
            </a:r>
          </a:p>
          <a:p>
            <a:pPr lvl="1">
              <a:buClr>
                <a:srgbClr val="92D050"/>
              </a:buClr>
              <a:buFont typeface="Arial" panose="020B0604020202020204" pitchFamily="34" charset="0"/>
              <a:buChar char="•"/>
            </a:pPr>
            <a:r>
              <a:rPr lang="en-US" sz="2200" i="1" dirty="0">
                <a:solidFill>
                  <a:schemeClr val="bg1"/>
                </a:solidFill>
              </a:rPr>
              <a:t>The future accomplishments of the child are indicated.</a:t>
            </a:r>
          </a:p>
          <a:p>
            <a:pPr lvl="1"/>
            <a:endParaRPr lang="en-US" sz="2200" i="1" dirty="0"/>
          </a:p>
        </p:txBody>
      </p:sp>
    </p:spTree>
    <p:extLst>
      <p:ext uri="{BB962C8B-B14F-4D97-AF65-F5344CB8AC3E}">
        <p14:creationId xmlns:p14="http://schemas.microsoft.com/office/powerpoint/2010/main" val="15442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F6A2-AC6F-46B3-2659-DE52A4A4BE6F}"/>
              </a:ext>
            </a:extLst>
          </p:cNvPr>
          <p:cNvSpPr>
            <a:spLocks noGrp="1"/>
          </p:cNvSpPr>
          <p:nvPr>
            <p:ph type="title"/>
          </p:nvPr>
        </p:nvSpPr>
        <p:spPr/>
        <p:txBody>
          <a:bodyPr/>
          <a:lstStyle/>
          <a:p>
            <a:r>
              <a:rPr lang="en-US" b="1" dirty="0">
                <a:solidFill>
                  <a:srgbClr val="C00000"/>
                </a:solidFill>
              </a:rPr>
              <a:t>The Presentation in the Temple</a:t>
            </a:r>
          </a:p>
        </p:txBody>
      </p:sp>
      <p:sp>
        <p:nvSpPr>
          <p:cNvPr id="3" name="Content Placeholder 2">
            <a:extLst>
              <a:ext uri="{FF2B5EF4-FFF2-40B4-BE49-F238E27FC236}">
                <a16:creationId xmlns:a16="http://schemas.microsoft.com/office/drawing/2014/main" id="{078C177A-7ED8-DEE0-3786-1BDC2D7BED22}"/>
              </a:ext>
            </a:extLst>
          </p:cNvPr>
          <p:cNvSpPr>
            <a:spLocks noGrp="1"/>
          </p:cNvSpPr>
          <p:nvPr>
            <p:ph idx="1"/>
          </p:nvPr>
        </p:nvSpPr>
        <p:spPr>
          <a:xfrm>
            <a:off x="2589212" y="1700463"/>
            <a:ext cx="8915400" cy="4210759"/>
          </a:xfrm>
        </p:spPr>
        <p:txBody>
          <a:bodyPr>
            <a:normAutofit/>
          </a:bodyPr>
          <a:lstStyle/>
          <a:p>
            <a:pPr marL="0" indent="0">
              <a:buNone/>
            </a:pPr>
            <a:r>
              <a:rPr lang="en-US" sz="2800" b="1" dirty="0">
                <a:solidFill>
                  <a:srgbClr val="002060"/>
                </a:solidFill>
              </a:rPr>
              <a:t>Both Mary’s purification and the presentation of the first-born were accomplished in the same visit.</a:t>
            </a:r>
          </a:p>
          <a:p>
            <a:r>
              <a:rPr lang="en-US" sz="2400" i="1" dirty="0">
                <a:solidFill>
                  <a:srgbClr val="002060"/>
                </a:solidFill>
              </a:rPr>
              <a:t>As part of a long-standing ritual dating from the exodus, when all first-born sons were marked for death, the Torah required the presentation and redemption of first-born sons to God (Nu. 18:15-16).</a:t>
            </a:r>
          </a:p>
          <a:p>
            <a:r>
              <a:rPr lang="en-US" sz="2400" i="1" dirty="0">
                <a:solidFill>
                  <a:schemeClr val="tx1"/>
                </a:solidFill>
              </a:rPr>
              <a:t>The redemption price was five shekels (about two ounces).</a:t>
            </a:r>
          </a:p>
        </p:txBody>
      </p:sp>
    </p:spTree>
    <p:extLst>
      <p:ext uri="{BB962C8B-B14F-4D97-AF65-F5344CB8AC3E}">
        <p14:creationId xmlns:p14="http://schemas.microsoft.com/office/powerpoint/2010/main" val="376180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6786-4660-41C7-3A9B-C6951227D7E4}"/>
              </a:ext>
            </a:extLst>
          </p:cNvPr>
          <p:cNvSpPr>
            <a:spLocks noGrp="1"/>
          </p:cNvSpPr>
          <p:nvPr>
            <p:ph type="title"/>
          </p:nvPr>
        </p:nvSpPr>
        <p:spPr>
          <a:xfrm>
            <a:off x="6400800" y="609600"/>
            <a:ext cx="5103812" cy="977623"/>
          </a:xfrm>
        </p:spPr>
        <p:txBody>
          <a:bodyPr>
            <a:normAutofit/>
          </a:bodyPr>
          <a:lstStyle/>
          <a:p>
            <a:r>
              <a:rPr lang="en-US" sz="4800" b="1" dirty="0">
                <a:solidFill>
                  <a:srgbClr val="FFC000"/>
                </a:solidFill>
                <a:latin typeface="Narkisim" panose="020E0502050101010101" pitchFamily="34" charset="-79"/>
                <a:cs typeface="Narkisim" panose="020E0502050101010101" pitchFamily="34" charset="-79"/>
              </a:rPr>
              <a:t>The Shekel</a:t>
            </a:r>
          </a:p>
        </p:txBody>
      </p:sp>
      <p:sp>
        <p:nvSpPr>
          <p:cNvPr id="3" name="Content Placeholder 2">
            <a:extLst>
              <a:ext uri="{FF2B5EF4-FFF2-40B4-BE49-F238E27FC236}">
                <a16:creationId xmlns:a16="http://schemas.microsoft.com/office/drawing/2014/main" id="{06E01B3C-1685-7F43-610C-CFD7B6E350B2}"/>
              </a:ext>
            </a:extLst>
          </p:cNvPr>
          <p:cNvSpPr>
            <a:spLocks noGrp="1"/>
          </p:cNvSpPr>
          <p:nvPr>
            <p:ph idx="1"/>
          </p:nvPr>
        </p:nvSpPr>
        <p:spPr>
          <a:xfrm>
            <a:off x="6400800" y="1587223"/>
            <a:ext cx="5502396" cy="4964443"/>
          </a:xfrm>
        </p:spPr>
        <p:txBody>
          <a:bodyPr>
            <a:normAutofit/>
          </a:bodyPr>
          <a:lstStyle/>
          <a:p>
            <a:pPr marL="0" indent="0">
              <a:buNone/>
            </a:pPr>
            <a:r>
              <a:rPr lang="en-US" sz="2800" b="1" dirty="0">
                <a:solidFill>
                  <a:srgbClr val="FFFF99"/>
                </a:solidFill>
              </a:rPr>
              <a:t>In ancient times prior to the invention of coinage, a shekel was a measurement of weight, roughly 11 grams.</a:t>
            </a:r>
          </a:p>
          <a:p>
            <a:pPr>
              <a:buClr>
                <a:schemeClr val="accent2">
                  <a:lumMod val="20000"/>
                  <a:lumOff val="80000"/>
                </a:schemeClr>
              </a:buClr>
            </a:pPr>
            <a:r>
              <a:rPr lang="en-US" sz="2800" i="1" dirty="0">
                <a:solidFill>
                  <a:schemeClr val="bg1"/>
                </a:solidFill>
              </a:rPr>
              <a:t>In Israel during the Intertestamental Period, shekels were minted as coins.</a:t>
            </a:r>
          </a:p>
          <a:p>
            <a:pPr>
              <a:buClr>
                <a:schemeClr val="accent2">
                  <a:lumMod val="20000"/>
                  <a:lumOff val="80000"/>
                </a:schemeClr>
              </a:buClr>
            </a:pPr>
            <a:r>
              <a:rPr lang="en-US" sz="2800" i="1" dirty="0">
                <a:solidFill>
                  <a:schemeClr val="bg1"/>
                </a:solidFill>
              </a:rPr>
              <a:t>Both shekels and half-shekels were available.</a:t>
            </a:r>
          </a:p>
        </p:txBody>
      </p:sp>
      <p:pic>
        <p:nvPicPr>
          <p:cNvPr id="1026" name="Picture 2" descr="undefined">
            <a:extLst>
              <a:ext uri="{FF2B5EF4-FFF2-40B4-BE49-F238E27FC236}">
                <a16:creationId xmlns:a16="http://schemas.microsoft.com/office/drawing/2014/main" id="{70E5DD6F-64A1-CD78-EE85-F08F5939038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8922" y="520748"/>
            <a:ext cx="5502396" cy="4955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53B850-90D3-96BD-C83E-536DA043CBC9}"/>
              </a:ext>
            </a:extLst>
          </p:cNvPr>
          <p:cNvSpPr txBox="1"/>
          <p:nvPr/>
        </p:nvSpPr>
        <p:spPr>
          <a:xfrm>
            <a:off x="568922" y="5508450"/>
            <a:ext cx="5478951" cy="1015663"/>
          </a:xfrm>
          <a:prstGeom prst="rect">
            <a:avLst/>
          </a:prstGeom>
          <a:noFill/>
        </p:spPr>
        <p:txBody>
          <a:bodyPr wrap="square" rtlCol="0">
            <a:spAutoFit/>
          </a:bodyPr>
          <a:lstStyle/>
          <a:p>
            <a:pPr algn="ctr"/>
            <a:r>
              <a:rPr lang="en-US" sz="2000" dirty="0">
                <a:solidFill>
                  <a:schemeClr val="bg1"/>
                </a:solidFill>
              </a:rPr>
              <a:t>Shekel from the 1</a:t>
            </a:r>
            <a:r>
              <a:rPr lang="en-US" sz="2000" baseline="30000" dirty="0">
                <a:solidFill>
                  <a:schemeClr val="bg1"/>
                </a:solidFill>
              </a:rPr>
              <a:t>st</a:t>
            </a:r>
            <a:r>
              <a:rPr lang="en-US" sz="2000" dirty="0">
                <a:solidFill>
                  <a:schemeClr val="bg1"/>
                </a:solidFill>
              </a:rPr>
              <a:t> Jewish Revolt in the late 1</a:t>
            </a:r>
            <a:r>
              <a:rPr lang="en-US" sz="2000" baseline="30000" dirty="0">
                <a:solidFill>
                  <a:schemeClr val="bg1"/>
                </a:solidFill>
              </a:rPr>
              <a:t>st</a:t>
            </a:r>
            <a:r>
              <a:rPr lang="en-US" sz="2000" dirty="0">
                <a:solidFill>
                  <a:schemeClr val="bg1"/>
                </a:solidFill>
              </a:rPr>
              <a:t> century AD with the inscription “To the redemption of Zion”</a:t>
            </a:r>
          </a:p>
        </p:txBody>
      </p:sp>
    </p:spTree>
    <p:extLst>
      <p:ext uri="{BB962C8B-B14F-4D97-AF65-F5344CB8AC3E}">
        <p14:creationId xmlns:p14="http://schemas.microsoft.com/office/powerpoint/2010/main" val="9574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16842-D78A-6314-9446-2A5EBEB2A982}"/>
              </a:ext>
            </a:extLst>
          </p:cNvPr>
          <p:cNvSpPr>
            <a:spLocks noGrp="1"/>
          </p:cNvSpPr>
          <p:nvPr>
            <p:ph type="title"/>
          </p:nvPr>
        </p:nvSpPr>
        <p:spPr>
          <a:xfrm>
            <a:off x="515815" y="399522"/>
            <a:ext cx="10988797" cy="819679"/>
          </a:xfrm>
        </p:spPr>
        <p:txBody>
          <a:bodyPr/>
          <a:lstStyle/>
          <a:p>
            <a:r>
              <a:rPr lang="en-US" b="1" dirty="0">
                <a:solidFill>
                  <a:srgbClr val="FFC000"/>
                </a:solidFill>
              </a:rPr>
              <a:t>Literary Framing</a:t>
            </a:r>
          </a:p>
        </p:txBody>
      </p:sp>
      <p:sp>
        <p:nvSpPr>
          <p:cNvPr id="3" name="Content Placeholder 2">
            <a:extLst>
              <a:ext uri="{FF2B5EF4-FFF2-40B4-BE49-F238E27FC236}">
                <a16:creationId xmlns:a16="http://schemas.microsoft.com/office/drawing/2014/main" id="{D977F049-C000-E988-DD13-AE43D7992A61}"/>
              </a:ext>
            </a:extLst>
          </p:cNvPr>
          <p:cNvSpPr>
            <a:spLocks noGrp="1"/>
          </p:cNvSpPr>
          <p:nvPr>
            <p:ph idx="1"/>
          </p:nvPr>
        </p:nvSpPr>
        <p:spPr>
          <a:xfrm>
            <a:off x="687388" y="1219202"/>
            <a:ext cx="10622296" cy="3914274"/>
          </a:xfrm>
        </p:spPr>
        <p:txBody>
          <a:bodyPr>
            <a:normAutofit/>
          </a:bodyPr>
          <a:lstStyle/>
          <a:p>
            <a:pPr marL="0" indent="0">
              <a:buFont typeface="Wingdings" panose="05000000000000000000" pitchFamily="2" charset="2"/>
              <a:buNone/>
              <a:defRPr/>
            </a:pPr>
            <a:r>
              <a:rPr lang="en-US" sz="2800" b="1" dirty="0">
                <a:solidFill>
                  <a:srgbClr val="FFFF99"/>
                </a:solidFill>
              </a:rPr>
              <a:t>On several occasions, Luke, following the pattern of Mark, inserts a story within another story, linking the two thematically.</a:t>
            </a:r>
          </a:p>
          <a:p>
            <a:pPr>
              <a:buClr>
                <a:schemeClr val="accent2">
                  <a:lumMod val="20000"/>
                  <a:lumOff val="80000"/>
                </a:schemeClr>
              </a:buClr>
              <a:defRPr/>
            </a:pPr>
            <a:r>
              <a:rPr lang="en-US" sz="2400" i="1" dirty="0">
                <a:solidFill>
                  <a:schemeClr val="bg1"/>
                </a:solidFill>
              </a:rPr>
              <a:t>The healing of the woman with the hemorrhage is inserted into the larger narrative of the healing of Jairus’ daughter (Mk. 5:21-24; 5:25-34; 5:35-43; Lk. 8:40-42a; 8:42b-48; 8:49-56).</a:t>
            </a:r>
          </a:p>
          <a:p>
            <a:pPr>
              <a:buClr>
                <a:schemeClr val="accent2">
                  <a:lumMod val="20000"/>
                  <a:lumOff val="80000"/>
                </a:schemeClr>
              </a:buClr>
              <a:defRPr/>
            </a:pPr>
            <a:r>
              <a:rPr lang="en-US" sz="2400" i="1" dirty="0">
                <a:solidFill>
                  <a:schemeClr val="bg1"/>
                </a:solidFill>
              </a:rPr>
              <a:t>Inserted in the middle of the presentation of the infant Jesus in the temple are the prophetic oracles involving Simeon and Anna (Lk. 2:21-24; 2:25-38; 2:39-40).</a:t>
            </a:r>
            <a:endParaRPr lang="en-US" dirty="0"/>
          </a:p>
        </p:txBody>
      </p:sp>
      <p:sp>
        <p:nvSpPr>
          <p:cNvPr id="4" name="TextBox 3">
            <a:extLst>
              <a:ext uri="{FF2B5EF4-FFF2-40B4-BE49-F238E27FC236}">
                <a16:creationId xmlns:a16="http://schemas.microsoft.com/office/drawing/2014/main" id="{42B001A8-2309-BC57-4A7F-1D1E701DDD81}"/>
              </a:ext>
            </a:extLst>
          </p:cNvPr>
          <p:cNvSpPr txBox="1"/>
          <p:nvPr/>
        </p:nvSpPr>
        <p:spPr>
          <a:xfrm>
            <a:off x="545432" y="5480657"/>
            <a:ext cx="11130753" cy="954107"/>
          </a:xfrm>
          <a:prstGeom prst="rect">
            <a:avLst/>
          </a:prstGeom>
          <a:solidFill>
            <a:schemeClr val="accent2">
              <a:lumMod val="20000"/>
              <a:lumOff val="80000"/>
            </a:schemeClr>
          </a:solidFill>
        </p:spPr>
        <p:txBody>
          <a:bodyPr wrap="square" rtlCol="0">
            <a:spAutoFit/>
          </a:bodyPr>
          <a:lstStyle/>
          <a:p>
            <a:pPr algn="ctr"/>
            <a:r>
              <a:rPr lang="en-US" sz="2800" dirty="0">
                <a:solidFill>
                  <a:srgbClr val="C00000"/>
                </a:solidFill>
                <a:latin typeface="Narkisim" panose="020E0502050101010101" pitchFamily="34" charset="-79"/>
                <a:cs typeface="Narkisim" panose="020E0502050101010101" pitchFamily="34" charset="-79"/>
              </a:rPr>
              <a:t>This technique of bracketing serves to emphasize that the requirements of the Torah have their ultimate fulfillment in Jesus’ messianic mission.</a:t>
            </a:r>
          </a:p>
        </p:txBody>
      </p:sp>
    </p:spTree>
    <p:extLst>
      <p:ext uri="{BB962C8B-B14F-4D97-AF65-F5344CB8AC3E}">
        <p14:creationId xmlns:p14="http://schemas.microsoft.com/office/powerpoint/2010/main" val="368174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2AB5-86D0-07A2-4EF2-907AD3B9FE11}"/>
              </a:ext>
            </a:extLst>
          </p:cNvPr>
          <p:cNvSpPr>
            <a:spLocks noGrp="1"/>
          </p:cNvSpPr>
          <p:nvPr>
            <p:ph type="title"/>
          </p:nvPr>
        </p:nvSpPr>
        <p:spPr>
          <a:xfrm>
            <a:off x="2592925" y="624110"/>
            <a:ext cx="8911687" cy="851764"/>
          </a:xfrm>
        </p:spPr>
        <p:txBody>
          <a:bodyPr/>
          <a:lstStyle/>
          <a:p>
            <a:r>
              <a:rPr lang="en-US" b="1" dirty="0">
                <a:solidFill>
                  <a:srgbClr val="C00000"/>
                </a:solidFill>
              </a:rPr>
              <a:t>Simeon and Anna</a:t>
            </a:r>
          </a:p>
        </p:txBody>
      </p:sp>
      <p:sp>
        <p:nvSpPr>
          <p:cNvPr id="3" name="Content Placeholder 2">
            <a:extLst>
              <a:ext uri="{FF2B5EF4-FFF2-40B4-BE49-F238E27FC236}">
                <a16:creationId xmlns:a16="http://schemas.microsoft.com/office/drawing/2014/main" id="{F710D3F0-F819-9184-E673-6C178E2D8E0D}"/>
              </a:ext>
            </a:extLst>
          </p:cNvPr>
          <p:cNvSpPr>
            <a:spLocks noGrp="1"/>
          </p:cNvSpPr>
          <p:nvPr>
            <p:ph idx="1"/>
          </p:nvPr>
        </p:nvSpPr>
        <p:spPr>
          <a:xfrm>
            <a:off x="2592925" y="1620253"/>
            <a:ext cx="8915400" cy="4748463"/>
          </a:xfrm>
        </p:spPr>
        <p:txBody>
          <a:bodyPr>
            <a:normAutofit/>
          </a:bodyPr>
          <a:lstStyle/>
          <a:p>
            <a:pPr marL="0" indent="0">
              <a:buNone/>
            </a:pPr>
            <a:r>
              <a:rPr lang="en-US" sz="2800" b="1" dirty="0">
                <a:solidFill>
                  <a:srgbClr val="002060"/>
                </a:solidFill>
              </a:rPr>
              <a:t>The old man and old woman who blessed the Christ child at the temple presentation serve as symbols of the Hope of Israel.</a:t>
            </a:r>
          </a:p>
          <a:p>
            <a:r>
              <a:rPr lang="en-US" sz="2400" i="1" dirty="0">
                <a:solidFill>
                  <a:srgbClr val="002060"/>
                </a:solidFill>
              </a:rPr>
              <a:t>Both were endowed with the Holy Spirit, Simeon to whom it was revealed by the Spirit that he would see the Christ before he died, and Anna, who was a prophetess, and as such, by definition was anointed by the Spirit.</a:t>
            </a:r>
          </a:p>
          <a:p>
            <a:r>
              <a:rPr lang="en-US" sz="2400" i="1" dirty="0">
                <a:solidFill>
                  <a:srgbClr val="002060"/>
                </a:solidFill>
              </a:rPr>
              <a:t>These two individuals, along with Elizabeth, Zechariah, John, and Mary, were signs that the “silent years” were over—the quenched Spirit had returned after four centuries of silence.</a:t>
            </a:r>
            <a:endParaRPr lang="en-US" sz="2400" i="1" dirty="0">
              <a:solidFill>
                <a:schemeClr val="tx1"/>
              </a:solidFill>
            </a:endParaRPr>
          </a:p>
        </p:txBody>
      </p:sp>
    </p:spTree>
    <p:extLst>
      <p:ext uri="{BB962C8B-B14F-4D97-AF65-F5344CB8AC3E}">
        <p14:creationId xmlns:p14="http://schemas.microsoft.com/office/powerpoint/2010/main" val="19837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E453-33E2-0B9D-F69C-15C167C5BB1F}"/>
              </a:ext>
            </a:extLst>
          </p:cNvPr>
          <p:cNvSpPr>
            <a:spLocks noGrp="1"/>
          </p:cNvSpPr>
          <p:nvPr>
            <p:ph type="title"/>
          </p:nvPr>
        </p:nvSpPr>
        <p:spPr>
          <a:xfrm>
            <a:off x="2592925" y="624110"/>
            <a:ext cx="8911687" cy="899890"/>
          </a:xfrm>
        </p:spPr>
        <p:txBody>
          <a:bodyPr/>
          <a:lstStyle/>
          <a:p>
            <a:r>
              <a:rPr lang="en-US" b="1" dirty="0">
                <a:solidFill>
                  <a:srgbClr val="C00000"/>
                </a:solidFill>
              </a:rPr>
              <a:t>The Comfort of Israel</a:t>
            </a:r>
          </a:p>
        </p:txBody>
      </p:sp>
      <p:sp>
        <p:nvSpPr>
          <p:cNvPr id="3" name="Content Placeholder 2">
            <a:extLst>
              <a:ext uri="{FF2B5EF4-FFF2-40B4-BE49-F238E27FC236}">
                <a16:creationId xmlns:a16="http://schemas.microsoft.com/office/drawing/2014/main" id="{44B42A14-5EB3-449E-E196-9A1F3C830D4B}"/>
              </a:ext>
            </a:extLst>
          </p:cNvPr>
          <p:cNvSpPr>
            <a:spLocks noGrp="1"/>
          </p:cNvSpPr>
          <p:nvPr>
            <p:ph idx="1"/>
          </p:nvPr>
        </p:nvSpPr>
        <p:spPr>
          <a:xfrm>
            <a:off x="2589212" y="1636295"/>
            <a:ext cx="8915400" cy="5021179"/>
          </a:xfrm>
        </p:spPr>
        <p:txBody>
          <a:bodyPr>
            <a:normAutofit lnSpcReduction="10000"/>
          </a:bodyPr>
          <a:lstStyle/>
          <a:p>
            <a:pPr marL="0" indent="0">
              <a:buNone/>
            </a:pPr>
            <a:r>
              <a:rPr lang="en-US" sz="2800" b="1" dirty="0">
                <a:solidFill>
                  <a:srgbClr val="002060"/>
                </a:solidFill>
              </a:rPr>
              <a:t>Many centuries earlier, a prophet had announced, “Comfort, comfort, my people, says your God. Speak tenderly to Jerusalem, and proclaim to her that her hard service has been completed…” (Is. 40:1-2a).</a:t>
            </a:r>
          </a:p>
          <a:p>
            <a:r>
              <a:rPr lang="en-US" sz="2400" i="1" dirty="0">
                <a:solidFill>
                  <a:schemeClr val="tx1"/>
                </a:solidFill>
              </a:rPr>
              <a:t>This ancient oracle announced the end of the exile of Judah, but inasmuch as there was a wide acknowledgment that the exile was not over, the “comfort of Israel” has special relevance during the Roman occupation as well.</a:t>
            </a:r>
          </a:p>
          <a:p>
            <a:r>
              <a:rPr lang="en-US" sz="2400" i="1" dirty="0">
                <a:solidFill>
                  <a:schemeClr val="tx1"/>
                </a:solidFill>
              </a:rPr>
              <a:t>Anna’s heralding of the “redemption of Jerusalem” speaks to the same hope.</a:t>
            </a:r>
          </a:p>
        </p:txBody>
      </p:sp>
    </p:spTree>
    <p:extLst>
      <p:ext uri="{BB962C8B-B14F-4D97-AF65-F5344CB8AC3E}">
        <p14:creationId xmlns:p14="http://schemas.microsoft.com/office/powerpoint/2010/main" val="276524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D1B4-0701-F327-1C22-AA665FCD78FC}"/>
              </a:ext>
            </a:extLst>
          </p:cNvPr>
          <p:cNvSpPr>
            <a:spLocks noGrp="1"/>
          </p:cNvSpPr>
          <p:nvPr>
            <p:ph type="title"/>
          </p:nvPr>
        </p:nvSpPr>
        <p:spPr>
          <a:xfrm>
            <a:off x="2592925" y="624110"/>
            <a:ext cx="8911687" cy="675301"/>
          </a:xfrm>
        </p:spPr>
        <p:txBody>
          <a:bodyPr/>
          <a:lstStyle/>
          <a:p>
            <a:r>
              <a:rPr lang="en-US" b="1" dirty="0">
                <a:solidFill>
                  <a:srgbClr val="C00000"/>
                </a:solidFill>
              </a:rPr>
              <a:t>The </a:t>
            </a:r>
            <a:r>
              <a:rPr lang="en-US" b="1" i="1" dirty="0">
                <a:solidFill>
                  <a:srgbClr val="C00000"/>
                </a:solidFill>
              </a:rPr>
              <a:t>Nunc Dimittis</a:t>
            </a:r>
          </a:p>
        </p:txBody>
      </p:sp>
      <p:sp>
        <p:nvSpPr>
          <p:cNvPr id="3" name="Content Placeholder 2">
            <a:extLst>
              <a:ext uri="{FF2B5EF4-FFF2-40B4-BE49-F238E27FC236}">
                <a16:creationId xmlns:a16="http://schemas.microsoft.com/office/drawing/2014/main" id="{C84D59B9-3CB0-1E05-8097-F55ACC9504BB}"/>
              </a:ext>
            </a:extLst>
          </p:cNvPr>
          <p:cNvSpPr>
            <a:spLocks noGrp="1"/>
          </p:cNvSpPr>
          <p:nvPr>
            <p:ph idx="1"/>
          </p:nvPr>
        </p:nvSpPr>
        <p:spPr>
          <a:xfrm>
            <a:off x="2589212" y="1491916"/>
            <a:ext cx="8915400" cy="5165558"/>
          </a:xfrm>
        </p:spPr>
        <p:txBody>
          <a:bodyPr>
            <a:normAutofit/>
          </a:bodyPr>
          <a:lstStyle/>
          <a:p>
            <a:pPr marL="0" indent="0">
              <a:buNone/>
            </a:pPr>
            <a:r>
              <a:rPr lang="en-US" sz="2800" b="1" dirty="0">
                <a:solidFill>
                  <a:srgbClr val="002060"/>
                </a:solidFill>
              </a:rPr>
              <a:t>Simeon’s oracle, repeated during Evening Prayers since the 4</a:t>
            </a:r>
            <a:r>
              <a:rPr lang="en-US" sz="2800" b="1" baseline="30000" dirty="0">
                <a:solidFill>
                  <a:srgbClr val="002060"/>
                </a:solidFill>
              </a:rPr>
              <a:t>th</a:t>
            </a:r>
            <a:r>
              <a:rPr lang="en-US" sz="2800" b="1" dirty="0">
                <a:solidFill>
                  <a:srgbClr val="002060"/>
                </a:solidFill>
              </a:rPr>
              <a:t> century (“Now, dismiss your servant in peace…” BCP, p. 28), exalts the God who has kept his ancient promises.</a:t>
            </a:r>
          </a:p>
          <a:p>
            <a:r>
              <a:rPr lang="en-US" sz="2400" i="1" dirty="0"/>
              <a:t>His words about salvation point to universal blessing, both for Gentiles as well as for Israel.</a:t>
            </a:r>
          </a:p>
          <a:p>
            <a:r>
              <a:rPr lang="en-US" sz="2400" i="1" dirty="0"/>
              <a:t>The “falling” and “rising” of many in Israel heralds both the rejection of some and the acceptance of others of Jesus as the Christ.</a:t>
            </a:r>
          </a:p>
          <a:p>
            <a:r>
              <a:rPr lang="en-US" sz="2400" i="1" dirty="0"/>
              <a:t>His final words to Mary anticipates her wrenching grief at the crucifixion of her son.</a:t>
            </a:r>
          </a:p>
        </p:txBody>
      </p:sp>
    </p:spTree>
    <p:extLst>
      <p:ext uri="{BB962C8B-B14F-4D97-AF65-F5344CB8AC3E}">
        <p14:creationId xmlns:p14="http://schemas.microsoft.com/office/powerpoint/2010/main" val="342270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0795-4611-AE10-A647-59111A50C044}"/>
              </a:ext>
            </a:extLst>
          </p:cNvPr>
          <p:cNvSpPr>
            <a:spLocks noGrp="1"/>
          </p:cNvSpPr>
          <p:nvPr>
            <p:ph type="title"/>
          </p:nvPr>
        </p:nvSpPr>
        <p:spPr>
          <a:xfrm>
            <a:off x="2589212" y="1127963"/>
            <a:ext cx="8911687" cy="915441"/>
          </a:xfrm>
        </p:spPr>
        <p:txBody>
          <a:bodyPr/>
          <a:lstStyle/>
          <a:p>
            <a:r>
              <a:rPr lang="en-US" b="1" dirty="0">
                <a:solidFill>
                  <a:srgbClr val="C00000"/>
                </a:solidFill>
              </a:rPr>
              <a:t>Anna of the Tribe of Asher</a:t>
            </a:r>
          </a:p>
        </p:txBody>
      </p:sp>
      <p:sp>
        <p:nvSpPr>
          <p:cNvPr id="3" name="Content Placeholder 2">
            <a:extLst>
              <a:ext uri="{FF2B5EF4-FFF2-40B4-BE49-F238E27FC236}">
                <a16:creationId xmlns:a16="http://schemas.microsoft.com/office/drawing/2014/main" id="{B001D4F4-880A-D010-4DC7-3FFAF9D91405}"/>
              </a:ext>
            </a:extLst>
          </p:cNvPr>
          <p:cNvSpPr>
            <a:spLocks noGrp="1"/>
          </p:cNvSpPr>
          <p:nvPr>
            <p:ph idx="1"/>
          </p:nvPr>
        </p:nvSpPr>
        <p:spPr>
          <a:xfrm>
            <a:off x="2589212" y="2133600"/>
            <a:ext cx="8915400" cy="4100290"/>
          </a:xfrm>
        </p:spPr>
        <p:txBody>
          <a:bodyPr>
            <a:normAutofit/>
          </a:bodyPr>
          <a:lstStyle/>
          <a:p>
            <a:pPr marL="0" indent="0">
              <a:buNone/>
            </a:pPr>
            <a:r>
              <a:rPr lang="en-US" sz="2800" b="1" dirty="0">
                <a:solidFill>
                  <a:srgbClr val="002060"/>
                </a:solidFill>
              </a:rPr>
              <a:t>The pericope about Anna merits special attention, since she was descended from a family of northern Israelites (Asher) who largely disappeared after being exiled to Assyria.</a:t>
            </a:r>
          </a:p>
          <a:p>
            <a:r>
              <a:rPr lang="en-US" sz="2400" i="1" dirty="0"/>
              <a:t>The ancient promises were for the northern Israelites also (cf. Ho. 2:21-23; Am. 9:11-15).</a:t>
            </a:r>
          </a:p>
          <a:p>
            <a:r>
              <a:rPr lang="en-US" sz="2400" i="1" dirty="0"/>
              <a:t>Anna’s pedigree likely is to be traced backward to some of those northern refugees who fled southward at the invasion of Tiglath-</a:t>
            </a:r>
            <a:r>
              <a:rPr lang="en-US" sz="2400" i="1" dirty="0" err="1"/>
              <a:t>pileser</a:t>
            </a:r>
            <a:r>
              <a:rPr lang="en-US" sz="2400" i="1" dirty="0"/>
              <a:t> III (1 Chr. 9:3; cf. 2 Chr. 30).</a:t>
            </a:r>
          </a:p>
        </p:txBody>
      </p:sp>
    </p:spTree>
    <p:extLst>
      <p:ext uri="{BB962C8B-B14F-4D97-AF65-F5344CB8AC3E}">
        <p14:creationId xmlns:p14="http://schemas.microsoft.com/office/powerpoint/2010/main" val="19275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B5B48E"/>
        </a:solidFill>
        <a:effectLst/>
      </p:bgPr>
    </p:bg>
    <p:spTree>
      <p:nvGrpSpPr>
        <p:cNvPr id="1" name=""/>
        <p:cNvGrpSpPr/>
        <p:nvPr/>
      </p:nvGrpSpPr>
      <p:grpSpPr>
        <a:xfrm>
          <a:off x="0" y="0"/>
          <a:ext cx="0" cy="0"/>
          <a:chOff x="0" y="0"/>
          <a:chExt cx="0" cy="0"/>
        </a:xfrm>
      </p:grpSpPr>
      <p:pic>
        <p:nvPicPr>
          <p:cNvPr id="161794" name="Picture 2" descr="Nehemiah's Wall 010">
            <a:extLst>
              <a:ext uri="{FF2B5EF4-FFF2-40B4-BE49-F238E27FC236}">
                <a16:creationId xmlns:a16="http://schemas.microsoft.com/office/drawing/2014/main" id="{F1BCFBEA-C966-7372-ED11-FA5E56ADBF13}"/>
              </a:ext>
            </a:extLst>
          </p:cNvPr>
          <p:cNvPicPr>
            <a:picLocks noGrp="1" noChangeAspect="1" noChangeArrowheads="1"/>
          </p:cNvPicPr>
          <p:nvPr>
            <p:ph sz="half" idx="1"/>
          </p:nvPr>
        </p:nvPicPr>
        <p:blipFill>
          <a:blip r:embed="rId2">
            <a:lum bright="24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1657350" y="2286000"/>
            <a:ext cx="314325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8611" name="Text Box 3">
            <a:extLst>
              <a:ext uri="{FF2B5EF4-FFF2-40B4-BE49-F238E27FC236}">
                <a16:creationId xmlns:a16="http://schemas.microsoft.com/office/drawing/2014/main" id="{10F9B9CE-F498-B818-5794-FDADF2FEBBA1}"/>
              </a:ext>
            </a:extLst>
          </p:cNvPr>
          <p:cNvSpPr txBox="1">
            <a:spLocks noChangeArrowheads="1"/>
          </p:cNvSpPr>
          <p:nvPr/>
        </p:nvSpPr>
        <p:spPr bwMode="auto">
          <a:xfrm>
            <a:off x="1752600" y="152401"/>
            <a:ext cx="8534400" cy="1831975"/>
          </a:xfrm>
          <a:prstGeom prst="rect">
            <a:avLst/>
          </a:prstGeom>
          <a:noFill/>
          <a:ln>
            <a:noFill/>
          </a:ln>
          <a:effectLst/>
        </p:spPr>
        <p:txBody>
          <a:bodyPr>
            <a:spAutoFit/>
          </a:bodyPr>
          <a:lstStyle/>
          <a:p>
            <a:pPr algn="ctr" defTabSz="914400" fontAlgn="base">
              <a:spcBef>
                <a:spcPct val="50000"/>
              </a:spcBef>
              <a:spcAft>
                <a:spcPct val="0"/>
              </a:spcAft>
              <a:defRPr/>
            </a:pPr>
            <a:r>
              <a:rPr lang="en-US" altLang="en-US" sz="3600" b="1">
                <a:solidFill>
                  <a:srgbClr val="990033"/>
                </a:solidFill>
                <a:effectLst>
                  <a:outerShdw blurRad="38100" dist="38100" dir="2700000" algn="tl">
                    <a:srgbClr val="000000"/>
                  </a:outerShdw>
                </a:effectLst>
                <a:latin typeface="Tahoma" panose="020B0604030504040204" pitchFamily="34" charset="0"/>
                <a:cs typeface="Arial" panose="020B0604020202020204" pitchFamily="34" charset="0"/>
              </a:rPr>
              <a:t>The Shifting Size of the City of Jerusalem</a:t>
            </a:r>
          </a:p>
          <a:p>
            <a:pPr algn="ctr" defTabSz="914400" fontAlgn="base">
              <a:spcBef>
                <a:spcPct val="50000"/>
              </a:spcBef>
              <a:spcAft>
                <a:spcPct val="0"/>
              </a:spcAft>
              <a:defRPr/>
            </a:pPr>
            <a:r>
              <a:rPr lang="en-US" altLang="en-US" sz="2800" i="1">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10</a:t>
            </a:r>
            <a:r>
              <a:rPr lang="en-US" altLang="en-US" sz="2800" i="1" baseline="30000">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th</a:t>
            </a:r>
            <a:r>
              <a:rPr lang="en-US" altLang="en-US" sz="2800" i="1">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 century – 8</a:t>
            </a:r>
            <a:r>
              <a:rPr lang="en-US" altLang="en-US" sz="2800" i="1" baseline="30000">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th</a:t>
            </a:r>
            <a:r>
              <a:rPr lang="en-US" altLang="en-US" sz="2800" i="1">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 century BC</a:t>
            </a:r>
          </a:p>
        </p:txBody>
      </p:sp>
      <p:pic>
        <p:nvPicPr>
          <p:cNvPr id="708612" name="Picture 4" descr="Nehemiah's Wall2 001">
            <a:extLst>
              <a:ext uri="{FF2B5EF4-FFF2-40B4-BE49-F238E27FC236}">
                <a16:creationId xmlns:a16="http://schemas.microsoft.com/office/drawing/2014/main" id="{627A6D68-A2C4-8C46-6AF2-ECBD05259185}"/>
              </a:ext>
            </a:extLst>
          </p:cNvPr>
          <p:cNvPicPr>
            <a:picLocks noGrp="1" noChangeAspect="1" noChangeArrowheads="1"/>
          </p:cNvPicPr>
          <p:nvPr>
            <p:ph sz="quarter" idx="3"/>
          </p:nvPr>
        </p:nvPicPr>
        <p:blipFill>
          <a:blip r:embed="rId4">
            <a:lum bright="24000"/>
            <a:extLst>
              <a:ext uri="{28A0092B-C50C-407E-A947-70E740481C1C}">
                <a14:useLocalDpi xmlns:a14="http://schemas.microsoft.com/office/drawing/2010/main"/>
              </a:ext>
            </a:extLst>
          </a:blip>
          <a:srcRect/>
          <a:stretch>
            <a:fillRect/>
          </a:stretch>
        </p:blipFill>
        <p:spPr>
          <a:xfrm>
            <a:off x="7721600" y="2286000"/>
            <a:ext cx="2794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8613" name="Picture 5" descr="Nehemiah's Wall2 002">
            <a:extLst>
              <a:ext uri="{FF2B5EF4-FFF2-40B4-BE49-F238E27FC236}">
                <a16:creationId xmlns:a16="http://schemas.microsoft.com/office/drawing/2014/main" id="{71E5BB44-19F6-7B6A-C37D-22014683FEC2}"/>
              </a:ext>
            </a:extLst>
          </p:cNvPr>
          <p:cNvPicPr>
            <a:picLocks noGrp="1" noChangeAspect="1" noChangeArrowheads="1"/>
          </p:cNvPicPr>
          <p:nvPr>
            <p:ph sz="quarter" idx="2"/>
          </p:nvPr>
        </p:nvPicPr>
        <p:blipFill>
          <a:blip r:embed="rId5">
            <a:lum bright="24000" contrast="-12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a:xfrm>
            <a:off x="5029201" y="2254250"/>
            <a:ext cx="2417763" cy="4222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08613"/>
                                        </p:tgtEl>
                                        <p:attrNameLst>
                                          <p:attrName>style.visibility</p:attrName>
                                        </p:attrNameLst>
                                      </p:cBhvr>
                                      <p:to>
                                        <p:strVal val="visible"/>
                                      </p:to>
                                    </p:set>
                                    <p:animEffect transition="in" filter="dissolve">
                                      <p:cBhvr>
                                        <p:cTn id="7" dur="500"/>
                                        <p:tgtEl>
                                          <p:spTgt spid="708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08612"/>
                                        </p:tgtEl>
                                        <p:attrNameLst>
                                          <p:attrName>style.visibility</p:attrName>
                                        </p:attrNameLst>
                                      </p:cBhvr>
                                      <p:to>
                                        <p:strVal val="visible"/>
                                      </p:to>
                                    </p:set>
                                    <p:animEffect transition="in" filter="dissolve">
                                      <p:cBhvr>
                                        <p:cTn id="12" dur="500"/>
                                        <p:tgtEl>
                                          <p:spTgt spid="70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8A333C6-3F48-62E2-8327-30C898525C48}"/>
              </a:ext>
            </a:extLst>
          </p:cNvPr>
          <p:cNvSpPr>
            <a:spLocks noGrp="1" noChangeArrowheads="1"/>
          </p:cNvSpPr>
          <p:nvPr>
            <p:ph type="title"/>
          </p:nvPr>
        </p:nvSpPr>
        <p:spPr>
          <a:xfrm>
            <a:off x="1752600" y="312820"/>
            <a:ext cx="8686800" cy="1447800"/>
          </a:xfrm>
        </p:spPr>
        <p:txBody>
          <a:bodyPr/>
          <a:lstStyle/>
          <a:p>
            <a:pPr algn="ctr" eaLnBrk="1" hangingPunct="1">
              <a:lnSpc>
                <a:spcPct val="90000"/>
              </a:lnSpc>
            </a:pPr>
            <a:r>
              <a:rPr lang="en-US" altLang="en-US" sz="4000" b="1" dirty="0">
                <a:latin typeface="Impact" panose="020B0806030902050204" pitchFamily="34" charset="0"/>
              </a:rPr>
              <a:t>The Lost 10 Tribes</a:t>
            </a:r>
            <a:r>
              <a:rPr lang="en-US" altLang="en-US" sz="4000" b="1" dirty="0"/>
              <a:t> </a:t>
            </a:r>
            <a:r>
              <a:rPr lang="en-US" altLang="en-US" sz="2800" b="1" dirty="0">
                <a:latin typeface="Arial" panose="020B0604020202020204" pitchFamily="34" charset="0"/>
              </a:rPr>
              <a:t>(2 Kg. 17:24-41)</a:t>
            </a:r>
            <a:br>
              <a:rPr lang="en-US" altLang="en-US" sz="4000" b="1" dirty="0"/>
            </a:br>
            <a:r>
              <a:rPr lang="en-US" altLang="en-US" sz="2800" i="1" dirty="0">
                <a:latin typeface="Arial Narrow" panose="020B0606020202030204" pitchFamily="34" charset="0"/>
              </a:rPr>
              <a:t>The disappearance of the northern Israelites from history has occasioned various speculations about their identity.</a:t>
            </a:r>
            <a:endParaRPr lang="en-US" altLang="en-US" sz="4000" i="1" dirty="0">
              <a:latin typeface="Arial Narrow" panose="020B0606020202030204" pitchFamily="34" charset="0"/>
            </a:endParaRPr>
          </a:p>
        </p:txBody>
      </p:sp>
      <p:sp>
        <p:nvSpPr>
          <p:cNvPr id="365572" name="Rectangle 4">
            <a:extLst>
              <a:ext uri="{FF2B5EF4-FFF2-40B4-BE49-F238E27FC236}">
                <a16:creationId xmlns:a16="http://schemas.microsoft.com/office/drawing/2014/main" id="{22F45C33-C551-B017-83C3-B658F2532A86}"/>
              </a:ext>
            </a:extLst>
          </p:cNvPr>
          <p:cNvSpPr>
            <a:spLocks noGrp="1" noChangeArrowheads="1"/>
          </p:cNvSpPr>
          <p:nvPr>
            <p:ph type="body" sz="half" idx="1"/>
          </p:nvPr>
        </p:nvSpPr>
        <p:spPr>
          <a:xfrm>
            <a:off x="786063" y="2149640"/>
            <a:ext cx="5233737" cy="3753853"/>
          </a:xfrm>
          <a:solidFill>
            <a:srgbClr val="FFFF99"/>
          </a:solidFill>
          <a:ln w="12700">
            <a:solidFill>
              <a:schemeClr val="tx1"/>
            </a:solidFill>
            <a:miter lim="800000"/>
            <a:headEnd/>
            <a:tailEnd/>
          </a:ln>
        </p:spPr>
        <p:txBody>
          <a:bodyPr/>
          <a:lstStyle/>
          <a:p>
            <a:pPr eaLnBrk="1" hangingPunct="1">
              <a:lnSpc>
                <a:spcPct val="80000"/>
              </a:lnSpc>
              <a:buFont typeface="Wingdings" panose="05000000000000000000" pitchFamily="2" charset="2"/>
              <a:buNone/>
            </a:pPr>
            <a:r>
              <a:rPr lang="en-US" altLang="en-US" sz="2400" b="1">
                <a:latin typeface="Arial" panose="020B0604020202020204" pitchFamily="34" charset="0"/>
              </a:rPr>
              <a:t>What we know…</a:t>
            </a:r>
          </a:p>
          <a:p>
            <a:pPr eaLnBrk="1" hangingPunct="1">
              <a:lnSpc>
                <a:spcPct val="80000"/>
              </a:lnSpc>
            </a:pPr>
            <a:r>
              <a:rPr lang="en-US" altLang="en-US" sz="2400">
                <a:latin typeface="Arial Narrow" panose="020B0606020202030204" pitchFamily="34" charset="0"/>
              </a:rPr>
              <a:t>Hebrew-type names show up in various Assyrian texts, showing that the deported Israelites were assimilated into Assyrian culture.</a:t>
            </a:r>
          </a:p>
          <a:p>
            <a:pPr eaLnBrk="1" hangingPunct="1">
              <a:lnSpc>
                <a:spcPct val="80000"/>
              </a:lnSpc>
            </a:pPr>
            <a:r>
              <a:rPr lang="en-US" altLang="en-US" sz="2400">
                <a:latin typeface="Arial Narrow" panose="020B0606020202030204" pitchFamily="34" charset="0"/>
              </a:rPr>
              <a:t>Refugees from Israel fled south to Judah, so some remnants remain identifiable even into the period of the New Testament (1 Chr. 9:3; cf. Lk. 2:36).</a:t>
            </a:r>
          </a:p>
          <a:p>
            <a:pPr eaLnBrk="1" hangingPunct="1">
              <a:lnSpc>
                <a:spcPct val="80000"/>
              </a:lnSpc>
            </a:pPr>
            <a:r>
              <a:rPr lang="en-US" altLang="en-US" sz="2400">
                <a:latin typeface="Arial Narrow" panose="020B0606020202030204" pitchFamily="34" charset="0"/>
              </a:rPr>
              <a:t>Other remnants probably are to be found among the Samaritans.</a:t>
            </a:r>
          </a:p>
        </p:txBody>
      </p:sp>
      <p:sp>
        <p:nvSpPr>
          <p:cNvPr id="365573" name="Rectangle 5">
            <a:extLst>
              <a:ext uri="{FF2B5EF4-FFF2-40B4-BE49-F238E27FC236}">
                <a16:creationId xmlns:a16="http://schemas.microsoft.com/office/drawing/2014/main" id="{AA24BF2B-5B43-84BF-5E9C-2FA83BD77368}"/>
              </a:ext>
            </a:extLst>
          </p:cNvPr>
          <p:cNvSpPr>
            <a:spLocks noGrp="1" noChangeArrowheads="1"/>
          </p:cNvSpPr>
          <p:nvPr>
            <p:ph type="body" sz="half" idx="2"/>
          </p:nvPr>
        </p:nvSpPr>
        <p:spPr>
          <a:xfrm>
            <a:off x="6172200" y="2149640"/>
            <a:ext cx="5346032" cy="4074693"/>
          </a:xfrm>
        </p:spPr>
        <p:txBody>
          <a:bodyPr/>
          <a:lstStyle/>
          <a:p>
            <a:pPr eaLnBrk="1" hangingPunct="1">
              <a:lnSpc>
                <a:spcPct val="80000"/>
              </a:lnSpc>
              <a:buFont typeface="Wingdings" panose="05000000000000000000" pitchFamily="2" charset="2"/>
              <a:buNone/>
            </a:pPr>
            <a:r>
              <a:rPr lang="en-US" altLang="en-US" sz="2400" b="1" dirty="0">
                <a:latin typeface="Arial" panose="020B0604020202020204" pitchFamily="34" charset="0"/>
              </a:rPr>
              <a:t>Speculative theories…</a:t>
            </a:r>
          </a:p>
          <a:p>
            <a:pPr eaLnBrk="1" hangingPunct="1">
              <a:lnSpc>
                <a:spcPct val="80000"/>
              </a:lnSpc>
            </a:pPr>
            <a:r>
              <a:rPr lang="en-US" altLang="en-US" sz="2400" i="1" dirty="0">
                <a:latin typeface="Arial Narrow" panose="020B0606020202030204" pitchFamily="34" charset="0"/>
              </a:rPr>
              <a:t>British Israelism (the notion that the lost 10 tribes migrated to Britain and America)</a:t>
            </a:r>
          </a:p>
          <a:p>
            <a:pPr eaLnBrk="1" hangingPunct="1">
              <a:lnSpc>
                <a:spcPct val="80000"/>
              </a:lnSpc>
            </a:pPr>
            <a:r>
              <a:rPr lang="en-US" altLang="en-US" sz="2400" i="1" dirty="0">
                <a:latin typeface="Arial Narrow" panose="020B0606020202030204" pitchFamily="34" charset="0"/>
              </a:rPr>
              <a:t>Russian Israelism (the notion that the lost 10 tribes migrated to Moscow and </a:t>
            </a:r>
            <a:r>
              <a:rPr lang="en-US" altLang="en-US" sz="2400" i="1" dirty="0" err="1">
                <a:latin typeface="Arial Narrow" panose="020B0606020202030204" pitchFamily="34" charset="0"/>
              </a:rPr>
              <a:t>Tobolsk</a:t>
            </a:r>
            <a:r>
              <a:rPr lang="en-US" altLang="en-US" sz="2400" i="1" dirty="0">
                <a:latin typeface="Arial Narrow" panose="020B0606020202030204" pitchFamily="34" charset="0"/>
              </a:rPr>
              <a:t> and became the Russians)</a:t>
            </a:r>
          </a:p>
          <a:p>
            <a:pPr eaLnBrk="1" hangingPunct="1">
              <a:lnSpc>
                <a:spcPct val="80000"/>
              </a:lnSpc>
            </a:pPr>
            <a:r>
              <a:rPr lang="en-US" altLang="en-US" sz="2400" i="1" dirty="0">
                <a:latin typeface="Arial Narrow" panose="020B0606020202030204" pitchFamily="34" charset="0"/>
              </a:rPr>
              <a:t>Sephardic Jews in Spain may be remnants of the Lost 10 Tribes</a:t>
            </a:r>
          </a:p>
          <a:p>
            <a:pPr eaLnBrk="1" hangingPunct="1">
              <a:lnSpc>
                <a:spcPct val="80000"/>
              </a:lnSpc>
            </a:pPr>
            <a:r>
              <a:rPr lang="en-US" altLang="en-US" sz="2400" i="1" dirty="0">
                <a:latin typeface="Arial Narrow" panose="020B0606020202030204" pitchFamily="34" charset="0"/>
              </a:rPr>
              <a:t>Book of Mormon (claims that the lost 10 tribes crossed the Pacific and became the Native Americans)</a:t>
            </a:r>
            <a:r>
              <a:rPr lang="en-US" altLang="en-US" sz="2400" dirty="0"/>
              <a:t> </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5572">
                                            <p:bg/>
                                          </p:spTgt>
                                        </p:tgtEl>
                                        <p:attrNameLst>
                                          <p:attrName>style.visibility</p:attrName>
                                        </p:attrNameLst>
                                      </p:cBhvr>
                                      <p:to>
                                        <p:strVal val="visible"/>
                                      </p:to>
                                    </p:set>
                                    <p:animEffect transition="in" filter="dissolve">
                                      <p:cBhvr>
                                        <p:cTn id="7" dur="500"/>
                                        <p:tgtEl>
                                          <p:spTgt spid="365572">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65572">
                                            <p:txEl>
                                              <p:pRg st="0" end="0"/>
                                            </p:txEl>
                                          </p:spTgt>
                                        </p:tgtEl>
                                        <p:attrNameLst>
                                          <p:attrName>style.visibility</p:attrName>
                                        </p:attrNameLst>
                                      </p:cBhvr>
                                      <p:to>
                                        <p:strVal val="visible"/>
                                      </p:to>
                                    </p:set>
                                    <p:animEffect transition="in" filter="dissolve">
                                      <p:cBhvr>
                                        <p:cTn id="10" dur="500"/>
                                        <p:tgtEl>
                                          <p:spTgt spid="36557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65572">
                                            <p:txEl>
                                              <p:pRg st="1" end="1"/>
                                            </p:txEl>
                                          </p:spTgt>
                                        </p:tgtEl>
                                        <p:attrNameLst>
                                          <p:attrName>style.visibility</p:attrName>
                                        </p:attrNameLst>
                                      </p:cBhvr>
                                      <p:to>
                                        <p:strVal val="visible"/>
                                      </p:to>
                                    </p:set>
                                    <p:animEffect transition="in" filter="dissolve">
                                      <p:cBhvr>
                                        <p:cTn id="15" dur="500"/>
                                        <p:tgtEl>
                                          <p:spTgt spid="36557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65572">
                                            <p:txEl>
                                              <p:pRg st="2" end="2"/>
                                            </p:txEl>
                                          </p:spTgt>
                                        </p:tgtEl>
                                        <p:attrNameLst>
                                          <p:attrName>style.visibility</p:attrName>
                                        </p:attrNameLst>
                                      </p:cBhvr>
                                      <p:to>
                                        <p:strVal val="visible"/>
                                      </p:to>
                                    </p:set>
                                    <p:animEffect transition="in" filter="dissolve">
                                      <p:cBhvr>
                                        <p:cTn id="20" dur="500"/>
                                        <p:tgtEl>
                                          <p:spTgt spid="36557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65572">
                                            <p:txEl>
                                              <p:pRg st="3" end="3"/>
                                            </p:txEl>
                                          </p:spTgt>
                                        </p:tgtEl>
                                        <p:attrNameLst>
                                          <p:attrName>style.visibility</p:attrName>
                                        </p:attrNameLst>
                                      </p:cBhvr>
                                      <p:to>
                                        <p:strVal val="visible"/>
                                      </p:to>
                                    </p:set>
                                    <p:animEffect transition="in" filter="dissolve">
                                      <p:cBhvr>
                                        <p:cTn id="25" dur="500"/>
                                        <p:tgtEl>
                                          <p:spTgt spid="36557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65573">
                                            <p:txEl>
                                              <p:pRg st="0" end="0"/>
                                            </p:txEl>
                                          </p:spTgt>
                                        </p:tgtEl>
                                        <p:attrNameLst>
                                          <p:attrName>style.visibility</p:attrName>
                                        </p:attrNameLst>
                                      </p:cBhvr>
                                      <p:to>
                                        <p:strVal val="visible"/>
                                      </p:to>
                                    </p:set>
                                    <p:anim calcmode="lin" valueType="num">
                                      <p:cBhvr additive="base">
                                        <p:cTn id="30" dur="500" fill="hold"/>
                                        <p:tgtEl>
                                          <p:spTgt spid="36557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655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365573">
                                            <p:txEl>
                                              <p:pRg st="1" end="1"/>
                                            </p:txEl>
                                          </p:spTgt>
                                        </p:tgtEl>
                                        <p:attrNameLst>
                                          <p:attrName>style.visibility</p:attrName>
                                        </p:attrNameLst>
                                      </p:cBhvr>
                                      <p:to>
                                        <p:strVal val="visible"/>
                                      </p:to>
                                    </p:set>
                                    <p:anim calcmode="lin" valueType="num">
                                      <p:cBhvr additive="base">
                                        <p:cTn id="36" dur="500" fill="hold"/>
                                        <p:tgtEl>
                                          <p:spTgt spid="36557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655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365573">
                                            <p:txEl>
                                              <p:pRg st="2" end="2"/>
                                            </p:txEl>
                                          </p:spTgt>
                                        </p:tgtEl>
                                        <p:attrNameLst>
                                          <p:attrName>style.visibility</p:attrName>
                                        </p:attrNameLst>
                                      </p:cBhvr>
                                      <p:to>
                                        <p:strVal val="visible"/>
                                      </p:to>
                                    </p:set>
                                    <p:anim calcmode="lin" valueType="num">
                                      <p:cBhvr additive="base">
                                        <p:cTn id="42" dur="500" fill="hold"/>
                                        <p:tgtEl>
                                          <p:spTgt spid="36557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655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365573">
                                            <p:txEl>
                                              <p:pRg st="3" end="3"/>
                                            </p:txEl>
                                          </p:spTgt>
                                        </p:tgtEl>
                                        <p:attrNameLst>
                                          <p:attrName>style.visibility</p:attrName>
                                        </p:attrNameLst>
                                      </p:cBhvr>
                                      <p:to>
                                        <p:strVal val="visible"/>
                                      </p:to>
                                    </p:set>
                                    <p:anim calcmode="lin" valueType="num">
                                      <p:cBhvr additive="base">
                                        <p:cTn id="48" dur="500" fill="hold"/>
                                        <p:tgtEl>
                                          <p:spTgt spid="36557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6557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365573">
                                            <p:txEl>
                                              <p:pRg st="4" end="4"/>
                                            </p:txEl>
                                          </p:spTgt>
                                        </p:tgtEl>
                                        <p:attrNameLst>
                                          <p:attrName>style.visibility</p:attrName>
                                        </p:attrNameLst>
                                      </p:cBhvr>
                                      <p:to>
                                        <p:strVal val="visible"/>
                                      </p:to>
                                    </p:set>
                                    <p:anim calcmode="lin" valueType="num">
                                      <p:cBhvr additive="base">
                                        <p:cTn id="54" dur="500" fill="hold"/>
                                        <p:tgtEl>
                                          <p:spTgt spid="365573">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6557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2" grpId="0" uiExpand="1" build="p" animBg="1"/>
      <p:bldP spid="36557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A4DE-3DC9-8559-5B74-738DA53B9958}"/>
              </a:ext>
            </a:extLst>
          </p:cNvPr>
          <p:cNvSpPr>
            <a:spLocks noGrp="1"/>
          </p:cNvSpPr>
          <p:nvPr>
            <p:ph type="title"/>
          </p:nvPr>
        </p:nvSpPr>
        <p:spPr>
          <a:xfrm>
            <a:off x="2592925" y="624110"/>
            <a:ext cx="8911687" cy="819679"/>
          </a:xfrm>
        </p:spPr>
        <p:txBody>
          <a:bodyPr/>
          <a:lstStyle/>
          <a:p>
            <a:r>
              <a:rPr lang="en-US" b="1" dirty="0">
                <a:solidFill>
                  <a:srgbClr val="C00000"/>
                </a:solidFill>
              </a:rPr>
              <a:t>Return to Nazareth</a:t>
            </a:r>
          </a:p>
        </p:txBody>
      </p:sp>
      <p:sp>
        <p:nvSpPr>
          <p:cNvPr id="3" name="Content Placeholder 2">
            <a:extLst>
              <a:ext uri="{FF2B5EF4-FFF2-40B4-BE49-F238E27FC236}">
                <a16:creationId xmlns:a16="http://schemas.microsoft.com/office/drawing/2014/main" id="{5BE97388-85B4-4C78-B5BC-1EAA80F78E50}"/>
              </a:ext>
            </a:extLst>
          </p:cNvPr>
          <p:cNvSpPr>
            <a:spLocks noGrp="1"/>
          </p:cNvSpPr>
          <p:nvPr>
            <p:ph idx="1"/>
          </p:nvPr>
        </p:nvSpPr>
        <p:spPr>
          <a:xfrm>
            <a:off x="2589212" y="1620253"/>
            <a:ext cx="8915400" cy="4290969"/>
          </a:xfrm>
        </p:spPr>
        <p:txBody>
          <a:bodyPr>
            <a:normAutofit/>
          </a:bodyPr>
          <a:lstStyle/>
          <a:p>
            <a:pPr marL="0" indent="0">
              <a:buNone/>
            </a:pPr>
            <a:r>
              <a:rPr lang="en-US" sz="2800" b="1" dirty="0">
                <a:solidFill>
                  <a:srgbClr val="002060"/>
                </a:solidFill>
              </a:rPr>
              <a:t>Luke describes the return of the Holy Family to Nazareth, the home of Mary and Joseph.</a:t>
            </a:r>
          </a:p>
          <a:p>
            <a:r>
              <a:rPr lang="en-US" sz="2400" i="1" dirty="0">
                <a:solidFill>
                  <a:srgbClr val="002060"/>
                </a:solidFill>
              </a:rPr>
              <a:t>He does not describe the sojourn in Egypt, which is narrated in Matthew’s Gospel.</a:t>
            </a:r>
          </a:p>
          <a:p>
            <a:r>
              <a:rPr lang="en-US" sz="2400" i="1" dirty="0">
                <a:solidFill>
                  <a:srgbClr val="002060"/>
                </a:solidFill>
              </a:rPr>
              <a:t>Jesus would have been reared in rural Galilee, growing physically and intellectually, favored both by God and others.</a:t>
            </a:r>
          </a:p>
          <a:p>
            <a:r>
              <a:rPr lang="en-US" sz="2400" i="1" dirty="0">
                <a:solidFill>
                  <a:srgbClr val="002060"/>
                </a:solidFill>
              </a:rPr>
              <a:t>His childhood education was likely at the synagogue schools, where each synagogue had its </a:t>
            </a:r>
            <a:r>
              <a:rPr lang="en-US" sz="2400" i="1" u="sng" dirty="0" err="1">
                <a:solidFill>
                  <a:srgbClr val="002060"/>
                </a:solidFill>
              </a:rPr>
              <a:t>beth-sepher</a:t>
            </a:r>
            <a:r>
              <a:rPr lang="en-US" sz="2400" i="1" dirty="0">
                <a:solidFill>
                  <a:srgbClr val="002060"/>
                </a:solidFill>
              </a:rPr>
              <a:t> (school for learning).</a:t>
            </a:r>
            <a:endParaRPr lang="en-US" sz="2400" i="1" dirty="0">
              <a:solidFill>
                <a:schemeClr val="tx1"/>
              </a:solidFill>
            </a:endParaRPr>
          </a:p>
        </p:txBody>
      </p:sp>
    </p:spTree>
    <p:extLst>
      <p:ext uri="{BB962C8B-B14F-4D97-AF65-F5344CB8AC3E}">
        <p14:creationId xmlns:p14="http://schemas.microsoft.com/office/powerpoint/2010/main" val="5394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Annunciation to Zechariah </a:t>
            </a:r>
            <a:r>
              <a:rPr lang="en-US" sz="2400" b="1" dirty="0">
                <a:solidFill>
                  <a:srgbClr val="C00000"/>
                </a:solidFill>
              </a:rPr>
              <a:t>(Lk. 1:5-25)</a:t>
            </a:r>
          </a:p>
        </p:txBody>
      </p:sp>
      <p:sp>
        <p:nvSpPr>
          <p:cNvPr id="3" name="Content Placeholder 2"/>
          <p:cNvSpPr>
            <a:spLocks noGrp="1"/>
          </p:cNvSpPr>
          <p:nvPr>
            <p:ph idx="1"/>
          </p:nvPr>
        </p:nvSpPr>
        <p:spPr>
          <a:xfrm>
            <a:off x="2589212" y="1676399"/>
            <a:ext cx="8915400" cy="4407877"/>
          </a:xfrm>
        </p:spPr>
        <p:txBody>
          <a:bodyPr>
            <a:normAutofit lnSpcReduction="10000"/>
          </a:bodyPr>
          <a:lstStyle/>
          <a:p>
            <a:pPr marL="0" indent="0">
              <a:buNone/>
            </a:pPr>
            <a:r>
              <a:rPr lang="en-US" sz="2800" b="1" dirty="0">
                <a:solidFill>
                  <a:srgbClr val="002060"/>
                </a:solidFill>
              </a:rPr>
              <a:t>Luke does not immediately introduce the reader to Jesus. Rather, he begins with the birth of John which serves to lead the reader more gradually into the story of Jesus.</a:t>
            </a:r>
          </a:p>
          <a:p>
            <a:pPr lvl="1"/>
            <a:r>
              <a:rPr lang="en-US" sz="2400" i="1" dirty="0"/>
              <a:t>Zechariah, a priest in the 8</a:t>
            </a:r>
            <a:r>
              <a:rPr lang="en-US" sz="2400" i="1" baseline="30000" dirty="0"/>
              <a:t>th</a:t>
            </a:r>
            <a:r>
              <a:rPr lang="en-US" sz="2400" i="1" dirty="0"/>
              <a:t> of the 24 orders established by David (1 Chr. 24:1-19)assigned to serve in rotation twice per year, was chosen by lot to burn incense.</a:t>
            </a:r>
          </a:p>
          <a:p>
            <a:pPr lvl="1"/>
            <a:r>
              <a:rPr lang="en-US" sz="2400" i="1" dirty="0"/>
              <a:t>Because he was struck mute, he was unable to give the priestly benediction after emerging from the sanctuary (cf. Sirach 50:19-24).</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3544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Why do you think the ancient church (followed in modern times by the liturgical churches) placed such emphasis on things like the Song of Zechariah, the Magnificat, the Benedictus, and the Nunc </a:t>
            </a:r>
            <a:r>
              <a:rPr lang="en-US" sz="2400" dirty="0" err="1">
                <a:solidFill>
                  <a:schemeClr val="bg1"/>
                </a:solidFill>
              </a:rPr>
              <a:t>Dimittus</a:t>
            </a:r>
            <a:r>
              <a:rPr lang="en-US" sz="2400" dirty="0">
                <a:solidFill>
                  <a:schemeClr val="bg1"/>
                </a:solidFill>
              </a:rPr>
              <a:t>?</a:t>
            </a:r>
          </a:p>
          <a:p>
            <a:pPr>
              <a:buClr>
                <a:schemeClr val="accent2">
                  <a:lumMod val="40000"/>
                  <a:lumOff val="60000"/>
                </a:schemeClr>
              </a:buClr>
              <a:buFont typeface="Wingdings" panose="05000000000000000000" pitchFamily="2" charset="2"/>
              <a:buChar char="Ø"/>
            </a:pPr>
            <a:r>
              <a:rPr lang="en-US" sz="2400" dirty="0">
                <a:solidFill>
                  <a:schemeClr val="bg1"/>
                </a:solidFill>
              </a:rPr>
              <a:t>Is it important that Jesus grew up in a Torah-observant family?</a:t>
            </a:r>
          </a:p>
          <a:p>
            <a:pPr>
              <a:buClr>
                <a:schemeClr val="accent2">
                  <a:lumMod val="40000"/>
                  <a:lumOff val="60000"/>
                </a:schemeClr>
              </a:buClr>
              <a:buFont typeface="Wingdings" panose="05000000000000000000" pitchFamily="2" charset="2"/>
              <a:buChar char="Ø"/>
            </a:pPr>
            <a:r>
              <a:rPr lang="en-US" sz="2400" dirty="0">
                <a:solidFill>
                  <a:schemeClr val="bg1"/>
                </a:solidFill>
              </a:rPr>
              <a:t>Can you see why ancient prophecies concerning the restoration of Israel from exile in Babylon could be read with special relevance in a later context during the Roman Period?</a:t>
            </a:r>
          </a:p>
        </p:txBody>
      </p:sp>
    </p:spTree>
    <p:extLst>
      <p:ext uri="{BB962C8B-B14F-4D97-AF65-F5344CB8AC3E}">
        <p14:creationId xmlns:p14="http://schemas.microsoft.com/office/powerpoint/2010/main" val="34355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The Visit of the Magi and the Flight to Egypt</a:t>
            </a: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479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969947" y="816933"/>
            <a:ext cx="10476695" cy="5224133"/>
          </a:xfrm>
        </p:spPr>
        <p:txBody>
          <a:bodyPr>
            <a:normAutofit lnSpcReduction="10000"/>
          </a:bodyPr>
          <a:lstStyle/>
          <a:p>
            <a:pPr marL="0" indent="0">
              <a:buNone/>
            </a:pPr>
            <a:r>
              <a:rPr lang="en-US" sz="2800" i="1" dirty="0">
                <a:solidFill>
                  <a:schemeClr val="bg1"/>
                </a:solidFill>
                <a:cs typeface="Arial" panose="020B0604020202020204" pitchFamily="34" charset="0"/>
              </a:rPr>
              <a:t>I see him, but not now;</a:t>
            </a:r>
          </a:p>
          <a:p>
            <a:pPr marL="0" indent="0">
              <a:buNone/>
            </a:pPr>
            <a:r>
              <a:rPr lang="en-US" sz="2800" i="1" dirty="0">
                <a:solidFill>
                  <a:schemeClr val="bg1"/>
                </a:solidFill>
                <a:cs typeface="Arial" panose="020B0604020202020204" pitchFamily="34" charset="0"/>
              </a:rPr>
              <a:t>       I behold him, but not near.</a:t>
            </a:r>
          </a:p>
          <a:p>
            <a:pPr marL="0" indent="0">
              <a:buNone/>
            </a:pPr>
            <a:r>
              <a:rPr lang="en-US" sz="2800" i="1" dirty="0">
                <a:solidFill>
                  <a:schemeClr val="bg1"/>
                </a:solidFill>
                <a:cs typeface="Arial" panose="020B0604020202020204" pitchFamily="34" charset="0"/>
              </a:rPr>
              <a:t>A star will come out of Jacob;</a:t>
            </a:r>
          </a:p>
          <a:p>
            <a:pPr marL="0" indent="0">
              <a:buNone/>
            </a:pPr>
            <a:r>
              <a:rPr lang="en-US" sz="2800" i="1" dirty="0">
                <a:solidFill>
                  <a:schemeClr val="bg1"/>
                </a:solidFill>
                <a:cs typeface="Arial" panose="020B0604020202020204" pitchFamily="34" charset="0"/>
              </a:rPr>
              <a:t>       A scepter will rise out of Israel.</a:t>
            </a:r>
          </a:p>
          <a:p>
            <a:pPr marL="0" indent="0">
              <a:buNone/>
            </a:pPr>
            <a:r>
              <a:rPr lang="en-US" sz="2800" baseline="30000" dirty="0">
                <a:solidFill>
                  <a:schemeClr val="bg1"/>
                </a:solidFill>
                <a:latin typeface="Arial" panose="020B0604020202020204" pitchFamily="34" charset="0"/>
                <a:cs typeface="Arial" panose="020B0604020202020204" pitchFamily="34" charset="0"/>
              </a:rPr>
              <a:t>													Numbers 24:17a</a:t>
            </a:r>
            <a:endParaRPr lang="en-US" sz="2800" i="1" dirty="0">
              <a:solidFill>
                <a:schemeClr val="bg1"/>
              </a:solidFill>
              <a:cs typeface="Arial" panose="020B0604020202020204" pitchFamily="34" charset="0"/>
            </a:endParaRPr>
          </a:p>
          <a:p>
            <a:pPr marL="0" indent="0">
              <a:buNone/>
            </a:pPr>
            <a:r>
              <a:rPr lang="en-US" sz="2800" i="1" dirty="0">
                <a:solidFill>
                  <a:schemeClr val="bg1"/>
                </a:solidFill>
                <a:cs typeface="Arial" panose="020B0604020202020204" pitchFamily="34" charset="0"/>
              </a:rPr>
              <a:t>After Jesus was born in Bethlehem in Judea, during the time of King Herod, Magi from the east came to Jerusalem and asked, “Where is the one who has been born king of the Jews? We saw his star in the east and have come to worship him.”</a:t>
            </a:r>
          </a:p>
          <a:p>
            <a:pPr marL="0" indent="0">
              <a:buNone/>
            </a:pPr>
            <a:r>
              <a:rPr lang="en-US" sz="2800" baseline="30000" dirty="0">
                <a:solidFill>
                  <a:schemeClr val="bg1"/>
                </a:solidFill>
                <a:latin typeface="Arial" panose="020B0604020202020204" pitchFamily="34" charset="0"/>
                <a:cs typeface="Arial" panose="020B0604020202020204" pitchFamily="34" charset="0"/>
              </a:rPr>
              <a:t>													Matthew 2:1-2</a:t>
            </a:r>
          </a:p>
        </p:txBody>
      </p:sp>
    </p:spTree>
    <p:extLst>
      <p:ext uri="{BB962C8B-B14F-4D97-AF65-F5344CB8AC3E}">
        <p14:creationId xmlns:p14="http://schemas.microsoft.com/office/powerpoint/2010/main" val="997318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A581-4B57-F7E6-F4CF-6CB18F6F9438}"/>
              </a:ext>
            </a:extLst>
          </p:cNvPr>
          <p:cNvSpPr>
            <a:spLocks noGrp="1"/>
          </p:cNvSpPr>
          <p:nvPr>
            <p:ph type="title"/>
          </p:nvPr>
        </p:nvSpPr>
        <p:spPr>
          <a:xfrm>
            <a:off x="2592925" y="624110"/>
            <a:ext cx="8911687" cy="819679"/>
          </a:xfrm>
        </p:spPr>
        <p:txBody>
          <a:bodyPr/>
          <a:lstStyle/>
          <a:p>
            <a:r>
              <a:rPr lang="en-US" b="1" dirty="0">
                <a:solidFill>
                  <a:srgbClr val="C00000"/>
                </a:solidFill>
              </a:rPr>
              <a:t>The Magi</a:t>
            </a:r>
          </a:p>
        </p:txBody>
      </p:sp>
      <p:sp>
        <p:nvSpPr>
          <p:cNvPr id="3" name="Content Placeholder 2">
            <a:extLst>
              <a:ext uri="{FF2B5EF4-FFF2-40B4-BE49-F238E27FC236}">
                <a16:creationId xmlns:a16="http://schemas.microsoft.com/office/drawing/2014/main" id="{FF200278-03FC-C912-2C35-C0EE50942F9E}"/>
              </a:ext>
            </a:extLst>
          </p:cNvPr>
          <p:cNvSpPr>
            <a:spLocks noGrp="1"/>
          </p:cNvSpPr>
          <p:nvPr>
            <p:ph idx="1"/>
          </p:nvPr>
        </p:nvSpPr>
        <p:spPr>
          <a:xfrm>
            <a:off x="2589212" y="1556084"/>
            <a:ext cx="8915400" cy="4355138"/>
          </a:xfrm>
        </p:spPr>
        <p:txBody>
          <a:bodyPr>
            <a:normAutofit/>
          </a:bodyPr>
          <a:lstStyle/>
          <a:p>
            <a:pPr marL="0" indent="0">
              <a:buNone/>
            </a:pPr>
            <a:r>
              <a:rPr lang="en-US" sz="2800" b="1" dirty="0">
                <a:solidFill>
                  <a:srgbClr val="002060"/>
                </a:solidFill>
              </a:rPr>
              <a:t>The magi, astrologers from “the East,” came to Judea to see the Christ-child.</a:t>
            </a:r>
          </a:p>
          <a:p>
            <a:r>
              <a:rPr lang="en-US" sz="2400" i="1" dirty="0"/>
              <a:t>“The East” is very general, but likely they came from Babylon or Persia, where they would have had access to Jewish scholars and the messianic interpretation of Nu. 24:17 about a “star from Jacob’s family.”</a:t>
            </a:r>
          </a:p>
          <a:p>
            <a:r>
              <a:rPr lang="en-US" sz="2400" i="1" dirty="0"/>
              <a:t>They had seen a star “in its rising,” a technical expression in the ancient world designating a stellar body when it can be seen above the horizon just before the appearance of the sun.</a:t>
            </a:r>
          </a:p>
        </p:txBody>
      </p:sp>
    </p:spTree>
    <p:extLst>
      <p:ext uri="{BB962C8B-B14F-4D97-AF65-F5344CB8AC3E}">
        <p14:creationId xmlns:p14="http://schemas.microsoft.com/office/powerpoint/2010/main" val="7645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7443-A5A4-9F33-4E73-8760B485F714}"/>
              </a:ext>
            </a:extLst>
          </p:cNvPr>
          <p:cNvSpPr>
            <a:spLocks noGrp="1"/>
          </p:cNvSpPr>
          <p:nvPr>
            <p:ph type="title"/>
          </p:nvPr>
        </p:nvSpPr>
        <p:spPr/>
        <p:txBody>
          <a:bodyPr/>
          <a:lstStyle/>
          <a:p>
            <a:r>
              <a:rPr lang="en-US" b="1" dirty="0">
                <a:solidFill>
                  <a:srgbClr val="C00000"/>
                </a:solidFill>
              </a:rPr>
              <a:t>Matthew’s Universalism</a:t>
            </a:r>
          </a:p>
        </p:txBody>
      </p:sp>
      <p:sp>
        <p:nvSpPr>
          <p:cNvPr id="3" name="Content Placeholder 2">
            <a:extLst>
              <a:ext uri="{FF2B5EF4-FFF2-40B4-BE49-F238E27FC236}">
                <a16:creationId xmlns:a16="http://schemas.microsoft.com/office/drawing/2014/main" id="{69F5AF26-85FD-9856-D1DD-941F64C10205}"/>
              </a:ext>
            </a:extLst>
          </p:cNvPr>
          <p:cNvSpPr>
            <a:spLocks noGrp="1"/>
          </p:cNvSpPr>
          <p:nvPr>
            <p:ph idx="1"/>
          </p:nvPr>
        </p:nvSpPr>
        <p:spPr>
          <a:xfrm>
            <a:off x="2589212" y="1524000"/>
            <a:ext cx="8915400" cy="4940968"/>
          </a:xfrm>
        </p:spPr>
        <p:txBody>
          <a:bodyPr>
            <a:normAutofit/>
          </a:bodyPr>
          <a:lstStyle/>
          <a:p>
            <a:pPr marL="0" indent="0">
              <a:buNone/>
            </a:pPr>
            <a:r>
              <a:rPr lang="en-US" sz="2800" b="1" dirty="0">
                <a:solidFill>
                  <a:srgbClr val="002060"/>
                </a:solidFill>
              </a:rPr>
              <a:t>For Mathew, the significance of the magi was almost certainly in the interests of his theme of the gospel to the nations.</a:t>
            </a:r>
          </a:p>
          <a:p>
            <a:r>
              <a:rPr lang="en-US" sz="2400" i="1" dirty="0"/>
              <a:t>While Matthew is the most Jewish of the four gospels, and while during Jesus’ public ministry he restricted himself and his disciples to the “lost sheep of the house of Israel” (10:5-6; 15:22-24), the over-arching theme goes beyond the Jewish community (24:14).</a:t>
            </a:r>
          </a:p>
          <a:p>
            <a:r>
              <a:rPr lang="en-US" sz="2400" i="1" dirty="0"/>
              <a:t>That the magi were gentiles from far away anticipates the climax of Matthew’s portrait of Jesus when his great commission was to disciple an baptize people from all nations (28:19.</a:t>
            </a:r>
          </a:p>
        </p:txBody>
      </p:sp>
    </p:spTree>
    <p:extLst>
      <p:ext uri="{BB962C8B-B14F-4D97-AF65-F5344CB8AC3E}">
        <p14:creationId xmlns:p14="http://schemas.microsoft.com/office/powerpoint/2010/main" val="23339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84ABE538-12DC-1426-063C-24DD1BEE8FC2}"/>
              </a:ext>
            </a:extLst>
          </p:cNvPr>
          <p:cNvSpPr>
            <a:spLocks noGrp="1" noChangeArrowheads="1"/>
          </p:cNvSpPr>
          <p:nvPr>
            <p:ph type="title"/>
          </p:nvPr>
        </p:nvSpPr>
        <p:spPr>
          <a:xfrm>
            <a:off x="726831" y="366204"/>
            <a:ext cx="6822830" cy="806102"/>
          </a:xfrm>
          <a:solidFill>
            <a:srgbClr val="1A000D"/>
          </a:solidFill>
          <a:ln w="3175">
            <a:solidFill>
              <a:srgbClr val="FFFF99"/>
            </a:solidFill>
            <a:miter lim="800000"/>
            <a:headEnd/>
            <a:tailEnd/>
          </a:ln>
        </p:spPr>
        <p:txBody>
          <a:bodyPr>
            <a:normAutofit/>
          </a:bodyPr>
          <a:lstStyle/>
          <a:p>
            <a:pPr eaLnBrk="1" hangingPunct="1">
              <a:defRPr/>
            </a:pPr>
            <a:r>
              <a:rPr lang="en-US" altLang="en-US" sz="4000" dirty="0">
                <a:solidFill>
                  <a:schemeClr val="folHlink"/>
                </a:solidFill>
                <a:latin typeface="Eras Demi ITC" pitchFamily="34" charset="0"/>
              </a:rPr>
              <a:t>LEGENDARY ACCRETIONS</a:t>
            </a:r>
          </a:p>
        </p:txBody>
      </p:sp>
      <p:sp>
        <p:nvSpPr>
          <p:cNvPr id="123908" name="Rectangle 4">
            <a:extLst>
              <a:ext uri="{FF2B5EF4-FFF2-40B4-BE49-F238E27FC236}">
                <a16:creationId xmlns:a16="http://schemas.microsoft.com/office/drawing/2014/main" id="{F951BE8E-C6FC-CA91-D37C-3765B8387206}"/>
              </a:ext>
            </a:extLst>
          </p:cNvPr>
          <p:cNvSpPr>
            <a:spLocks noGrp="1" noChangeArrowheads="1"/>
          </p:cNvSpPr>
          <p:nvPr>
            <p:ph idx="1"/>
          </p:nvPr>
        </p:nvSpPr>
        <p:spPr>
          <a:xfrm>
            <a:off x="726831" y="1453663"/>
            <a:ext cx="11230707" cy="5225701"/>
          </a:xfrm>
        </p:spPr>
        <p:txBody>
          <a:bodyPr>
            <a:normAutofit lnSpcReduction="10000"/>
          </a:bodyPr>
          <a:lstStyle/>
          <a:p>
            <a:pPr marL="0" indent="0" eaLnBrk="1" hangingPunct="1">
              <a:buNone/>
              <a:defRPr/>
            </a:pPr>
            <a:r>
              <a:rPr lang="en-US" altLang="en-US" sz="3000" b="1" dirty="0">
                <a:solidFill>
                  <a:srgbClr val="FFFF99"/>
                </a:solidFill>
              </a:rPr>
              <a:t>Various enlargements to the biblical story of the magi have accumulated through Christian history.</a:t>
            </a:r>
          </a:p>
          <a:p>
            <a:pPr eaLnBrk="1" hangingPunct="1">
              <a:buClr>
                <a:srgbClr val="FFFF00"/>
              </a:buClr>
              <a:buFont typeface="Wingdings" panose="05000000000000000000" pitchFamily="2" charset="2"/>
              <a:buChar char="q"/>
              <a:defRPr/>
            </a:pPr>
            <a:r>
              <a:rPr lang="en-US" altLang="en-US" sz="2400" i="1" dirty="0">
                <a:solidFill>
                  <a:schemeClr val="bg1"/>
                </a:solidFill>
              </a:rPr>
              <a:t>The traditional number is three (probably based on the three gifts mentioned by Matthew).</a:t>
            </a:r>
          </a:p>
          <a:p>
            <a:pPr eaLnBrk="1" hangingPunct="1">
              <a:buClr>
                <a:srgbClr val="FFFF00"/>
              </a:buClr>
              <a:buFont typeface="Wingdings" panose="05000000000000000000" pitchFamily="2" charset="2"/>
              <a:buChar char="q"/>
              <a:defRPr/>
            </a:pPr>
            <a:r>
              <a:rPr lang="en-US" altLang="en-US" sz="2400" i="1" dirty="0">
                <a:solidFill>
                  <a:schemeClr val="bg1"/>
                </a:solidFill>
              </a:rPr>
              <a:t>By the 4th century, Helena, the mother of Constantine, claimed to have found their bones (the bones she found are now enshrined in Cologne).</a:t>
            </a:r>
          </a:p>
          <a:p>
            <a:pPr eaLnBrk="1" hangingPunct="1">
              <a:buClr>
                <a:srgbClr val="FFFF00"/>
              </a:buClr>
              <a:buFont typeface="Wingdings" panose="05000000000000000000" pitchFamily="2" charset="2"/>
              <a:buChar char="q"/>
              <a:defRPr/>
            </a:pPr>
            <a:r>
              <a:rPr lang="en-US" altLang="en-US" sz="2400" i="1" dirty="0">
                <a:solidFill>
                  <a:schemeClr val="bg1"/>
                </a:solidFill>
              </a:rPr>
              <a:t>By the 6th century, they had acquired the legendary names Melchior, Balthazar and Caspar.</a:t>
            </a:r>
          </a:p>
          <a:p>
            <a:pPr eaLnBrk="1" hangingPunct="1">
              <a:buClr>
                <a:srgbClr val="FFFF00"/>
              </a:buClr>
              <a:buFont typeface="Wingdings" panose="05000000000000000000" pitchFamily="2" charset="2"/>
              <a:buChar char="q"/>
              <a:defRPr/>
            </a:pPr>
            <a:r>
              <a:rPr lang="en-US" altLang="en-US" sz="2400" i="1" dirty="0">
                <a:solidFill>
                  <a:schemeClr val="bg1"/>
                </a:solidFill>
              </a:rPr>
              <a:t>By the 8th century, they were believed to represent the three divisions of the human race descended from Noah.</a:t>
            </a:r>
          </a:p>
          <a:p>
            <a:pPr eaLnBrk="1" hangingPunct="1">
              <a:buClr>
                <a:srgbClr val="FFFF00"/>
              </a:buClr>
              <a:buFont typeface="Wingdings" panose="05000000000000000000" pitchFamily="2" charset="2"/>
              <a:buChar char="q"/>
              <a:defRPr/>
            </a:pPr>
            <a:r>
              <a:rPr lang="en-US" altLang="en-US" sz="2400" i="1" dirty="0">
                <a:solidFill>
                  <a:schemeClr val="bg1"/>
                </a:solidFill>
              </a:rPr>
              <a:t>By the 14</a:t>
            </a:r>
            <a:r>
              <a:rPr lang="en-US" altLang="en-US" sz="2400" i="1" baseline="30000" dirty="0">
                <a:solidFill>
                  <a:schemeClr val="bg1"/>
                </a:solidFill>
              </a:rPr>
              <a:t>th</a:t>
            </a:r>
            <a:r>
              <a:rPr lang="en-US" altLang="en-US" sz="2400" i="1" dirty="0">
                <a:solidFill>
                  <a:schemeClr val="bg1"/>
                </a:solidFill>
              </a:rPr>
              <a:t> century, they were hailed to be from Arabia, Persia, and India.</a:t>
            </a:r>
          </a:p>
        </p:txBody>
      </p:sp>
    </p:spTree>
    <p:extLst>
      <p:ext uri="{BB962C8B-B14F-4D97-AF65-F5344CB8AC3E}">
        <p14:creationId xmlns:p14="http://schemas.microsoft.com/office/powerpoint/2010/main" val="2418023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3908">
                                            <p:txEl>
                                              <p:pRg st="0" end="0"/>
                                            </p:txEl>
                                          </p:spTgt>
                                        </p:tgtEl>
                                        <p:attrNameLst>
                                          <p:attrName>style.visibility</p:attrName>
                                        </p:attrNameLst>
                                      </p:cBhvr>
                                      <p:to>
                                        <p:strVal val="visible"/>
                                      </p:to>
                                    </p:set>
                                    <p:anim calcmode="lin" valueType="num">
                                      <p:cBhvr additive="base">
                                        <p:cTn id="7" dur="500" fill="hold"/>
                                        <p:tgtEl>
                                          <p:spTgt spid="1239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9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3908">
                                            <p:txEl>
                                              <p:pRg st="1" end="1"/>
                                            </p:txEl>
                                          </p:spTgt>
                                        </p:tgtEl>
                                        <p:attrNameLst>
                                          <p:attrName>style.visibility</p:attrName>
                                        </p:attrNameLst>
                                      </p:cBhvr>
                                      <p:to>
                                        <p:strVal val="visible"/>
                                      </p:to>
                                    </p:set>
                                    <p:anim calcmode="lin" valueType="num">
                                      <p:cBhvr additive="base">
                                        <p:cTn id="13" dur="500" fill="hold"/>
                                        <p:tgtEl>
                                          <p:spTgt spid="12390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3908">
                                            <p:txEl>
                                              <p:pRg st="2" end="2"/>
                                            </p:txEl>
                                          </p:spTgt>
                                        </p:tgtEl>
                                        <p:attrNameLst>
                                          <p:attrName>style.visibility</p:attrName>
                                        </p:attrNameLst>
                                      </p:cBhvr>
                                      <p:to>
                                        <p:strVal val="visible"/>
                                      </p:to>
                                    </p:set>
                                    <p:anim calcmode="lin" valueType="num">
                                      <p:cBhvr additive="base">
                                        <p:cTn id="19" dur="500" fill="hold"/>
                                        <p:tgtEl>
                                          <p:spTgt spid="12390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9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3908">
                                            <p:txEl>
                                              <p:pRg st="3" end="3"/>
                                            </p:txEl>
                                          </p:spTgt>
                                        </p:tgtEl>
                                        <p:attrNameLst>
                                          <p:attrName>style.visibility</p:attrName>
                                        </p:attrNameLst>
                                      </p:cBhvr>
                                      <p:to>
                                        <p:strVal val="visible"/>
                                      </p:to>
                                    </p:set>
                                    <p:anim calcmode="lin" valueType="num">
                                      <p:cBhvr additive="base">
                                        <p:cTn id="25" dur="500" fill="hold"/>
                                        <p:tgtEl>
                                          <p:spTgt spid="12390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39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3908">
                                            <p:txEl>
                                              <p:pRg st="4" end="4"/>
                                            </p:txEl>
                                          </p:spTgt>
                                        </p:tgtEl>
                                        <p:attrNameLst>
                                          <p:attrName>style.visibility</p:attrName>
                                        </p:attrNameLst>
                                      </p:cBhvr>
                                      <p:to>
                                        <p:strVal val="visible"/>
                                      </p:to>
                                    </p:set>
                                    <p:anim calcmode="lin" valueType="num">
                                      <p:cBhvr additive="base">
                                        <p:cTn id="31" dur="500" fill="hold"/>
                                        <p:tgtEl>
                                          <p:spTgt spid="12390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39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3908">
                                            <p:txEl>
                                              <p:pRg st="5" end="5"/>
                                            </p:txEl>
                                          </p:spTgt>
                                        </p:tgtEl>
                                        <p:attrNameLst>
                                          <p:attrName>style.visibility</p:attrName>
                                        </p:attrNameLst>
                                      </p:cBhvr>
                                      <p:to>
                                        <p:strVal val="visible"/>
                                      </p:to>
                                    </p:set>
                                    <p:anim calcmode="lin" valueType="num">
                                      <p:cBhvr additive="base">
                                        <p:cTn id="37" dur="500" fill="hold"/>
                                        <p:tgtEl>
                                          <p:spTgt spid="12390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390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A83-8EB2-4951-255A-B3800670DA41}"/>
              </a:ext>
            </a:extLst>
          </p:cNvPr>
          <p:cNvSpPr>
            <a:spLocks noGrp="1"/>
          </p:cNvSpPr>
          <p:nvPr>
            <p:ph type="title"/>
          </p:nvPr>
        </p:nvSpPr>
        <p:spPr>
          <a:xfrm>
            <a:off x="380074" y="74941"/>
            <a:ext cx="10839641" cy="1320721"/>
          </a:xfrm>
        </p:spPr>
        <p:txBody>
          <a:bodyPr>
            <a:normAutofit fontScale="90000"/>
          </a:bodyPr>
          <a:lstStyle/>
          <a:p>
            <a:r>
              <a:rPr lang="en-US" b="1" dirty="0"/>
              <a:t>We Three Kings</a:t>
            </a:r>
            <a:br>
              <a:rPr lang="en-US" dirty="0"/>
            </a:br>
            <a:r>
              <a:rPr lang="en-US" sz="2200" dirty="0"/>
              <a:t>Composed by John Henry Hopkins, rector of Christ Episcopal Church, Williamsport, Pennsylvania (1857). It was the first widely popular carol written in America.</a:t>
            </a:r>
          </a:p>
        </p:txBody>
      </p:sp>
      <p:sp>
        <p:nvSpPr>
          <p:cNvPr id="5" name="TextBox 4">
            <a:extLst>
              <a:ext uri="{FF2B5EF4-FFF2-40B4-BE49-F238E27FC236}">
                <a16:creationId xmlns:a16="http://schemas.microsoft.com/office/drawing/2014/main" id="{3B28ABD1-B6FC-F52D-AC23-57F09AE379AF}"/>
              </a:ext>
            </a:extLst>
          </p:cNvPr>
          <p:cNvSpPr txBox="1"/>
          <p:nvPr/>
        </p:nvSpPr>
        <p:spPr>
          <a:xfrm>
            <a:off x="5935579" y="1427747"/>
            <a:ext cx="6079958" cy="5355312"/>
          </a:xfrm>
          <a:prstGeom prst="rect">
            <a:avLst/>
          </a:prstGeom>
          <a:noFill/>
        </p:spPr>
        <p:txBody>
          <a:bodyPr wrap="square" rtlCol="0">
            <a:spAutoFit/>
          </a:bodyPr>
          <a:lstStyle/>
          <a:p>
            <a:pPr marL="0" algn="l" rtl="0" eaLnBrk="1" fontAlgn="ctr" latinLnBrk="0" hangingPunct="1">
              <a:spcBef>
                <a:spcPts val="0"/>
              </a:spcBef>
              <a:spcAft>
                <a:spcPts val="0"/>
              </a:spcAft>
            </a:pPr>
            <a:r>
              <a:rPr lang="en-US" b="1" dirty="0">
                <a:latin typeface="Century Gothic" panose="020B0502020202020204" pitchFamily="34" charset="0"/>
              </a:rPr>
              <a:t>MELCHIOR	Frankincense</a:t>
            </a:r>
            <a:r>
              <a:rPr lang="en-US" sz="1800" b="1" i="0" u="none" strike="noStrike" kern="1200" dirty="0">
                <a:effectLst/>
                <a:latin typeface="Century Gothic" panose="020B0502020202020204" pitchFamily="34" charset="0"/>
              </a:rPr>
              <a:t> to offer have I,</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a:t>
            </a:r>
            <a:r>
              <a:rPr lang="en-US" b="1" dirty="0">
                <a:latin typeface="Century Gothic" panose="020B0502020202020204" pitchFamily="34" charset="0"/>
              </a:rPr>
              <a:t>Incense</a:t>
            </a:r>
            <a:r>
              <a:rPr lang="en-US" sz="1800" b="1" i="0" u="none" strike="noStrike" kern="1200" dirty="0">
                <a:effectLst/>
                <a:latin typeface="Century Gothic" panose="020B0502020202020204" pitchFamily="34" charset="0"/>
              </a:rPr>
              <a:t> owns a </a:t>
            </a:r>
            <a:r>
              <a:rPr lang="en-US" b="1" dirty="0">
                <a:latin typeface="Century Gothic" panose="020B0502020202020204" pitchFamily="34" charset="0"/>
              </a:rPr>
              <a:t>Deity</a:t>
            </a:r>
            <a:r>
              <a:rPr lang="en-US" sz="1800" b="1" i="0" u="none" strike="noStrike" kern="1200" dirty="0">
                <a:effectLst/>
                <a:latin typeface="Century Gothic" panose="020B0502020202020204" pitchFamily="34" charset="0"/>
              </a:rPr>
              <a:t> nigh:</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a:t>
            </a:r>
            <a:r>
              <a:rPr lang="en-US" b="1" dirty="0">
                <a:latin typeface="Century Gothic" panose="020B0502020202020204" pitchFamily="34" charset="0"/>
              </a:rPr>
              <a:t>Prayer</a:t>
            </a:r>
            <a:r>
              <a:rPr lang="en-US" sz="1800" b="1" i="0" u="none" strike="noStrike" kern="1200" dirty="0">
                <a:effectLst/>
                <a:latin typeface="Century Gothic" panose="020B0502020202020204" pitchFamily="34" charset="0"/>
              </a:rPr>
              <a:t> and praising</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All men raising,</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Worship Him </a:t>
            </a:r>
            <a:r>
              <a:rPr lang="en-US" b="1" dirty="0">
                <a:latin typeface="Century Gothic" panose="020B0502020202020204" pitchFamily="34" charset="0"/>
              </a:rPr>
              <a:t>God</a:t>
            </a:r>
            <a:r>
              <a:rPr lang="en-US" sz="1800" b="1" i="0" u="none" strike="noStrike" kern="1200" dirty="0">
                <a:effectLst/>
                <a:latin typeface="Century Gothic" panose="020B0502020202020204" pitchFamily="34" charset="0"/>
              </a:rPr>
              <a:t> on High.</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a:t>
            </a:r>
            <a:r>
              <a:rPr lang="en-US" sz="1800" i="1" u="none" strike="noStrike" kern="1200" dirty="0">
                <a:effectLst/>
                <a:latin typeface="Century Gothic" panose="020B0502020202020204" pitchFamily="34" charset="0"/>
              </a:rPr>
              <a:t>Refrain</a:t>
            </a:r>
          </a:p>
          <a:p>
            <a:pPr marL="0" algn="l" rtl="0" eaLnBrk="1" fontAlgn="ctr" latinLnBrk="0" hangingPunct="1">
              <a:spcBef>
                <a:spcPts val="0"/>
              </a:spcBef>
              <a:spcAft>
                <a:spcPts val="0"/>
              </a:spcAft>
            </a:pPr>
            <a:endParaRPr lang="en-US" sz="1800" b="1"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b="1" dirty="0">
                <a:latin typeface="Century Gothic" panose="020B0502020202020204" pitchFamily="34" charset="0"/>
              </a:rPr>
              <a:t>BALTHASAR	Myrrh</a:t>
            </a:r>
            <a:r>
              <a:rPr lang="en-US" sz="1800" b="1" i="0" u="none" strike="noStrike" kern="1200" dirty="0">
                <a:effectLst/>
                <a:latin typeface="Century Gothic" panose="020B0502020202020204" pitchFamily="34" charset="0"/>
              </a:rPr>
              <a:t> is mine; its bitter perfume</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Breathes a life of gathering gloom;—</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Sorrowing, sighing,</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Bleeding, dying,</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Sealed in the stone-cold tomb.</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a:t>
            </a:r>
            <a:r>
              <a:rPr lang="en-US" sz="1800" i="1" u="none" strike="noStrike" kern="1200" dirty="0">
                <a:effectLst/>
                <a:latin typeface="Century Gothic" panose="020B0502020202020204" pitchFamily="34" charset="0"/>
              </a:rPr>
              <a:t>Refrain</a:t>
            </a:r>
          </a:p>
          <a:p>
            <a:pPr marL="0" algn="l" rtl="0" eaLnBrk="1" fontAlgn="ctr" latinLnBrk="0" hangingPunct="1">
              <a:spcBef>
                <a:spcPts val="0"/>
              </a:spcBef>
              <a:spcAft>
                <a:spcPts val="0"/>
              </a:spcAft>
            </a:pPr>
            <a:endParaRPr lang="en-US" sz="1800" b="1"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effectLst/>
                <a:latin typeface="Century Gothic" panose="020B0502020202020204" pitchFamily="34" charset="0"/>
              </a:rPr>
              <a:t>ALL			Glorious now behold Him arise,</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King, and God, and Sacrifice;</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Heav’n sings </a:t>
            </a:r>
            <a:r>
              <a:rPr lang="en-US" b="1" dirty="0">
                <a:latin typeface="Century Gothic" panose="020B0502020202020204" pitchFamily="34" charset="0"/>
              </a:rPr>
              <a:t>Hallelujah</a:t>
            </a:r>
            <a:r>
              <a:rPr lang="en-US" sz="1800" b="1" i="0" u="none" strike="noStrike" kern="1200" dirty="0">
                <a:effectLst/>
                <a:latin typeface="Century Gothic" panose="020B0502020202020204" pitchFamily="34" charset="0"/>
              </a:rPr>
              <a:t>:</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Hallelujah the earth replies.</a:t>
            </a:r>
            <a:br>
              <a:rPr lang="en-US" sz="1800" b="1" i="0" u="none" strike="noStrike" kern="1200" dirty="0">
                <a:effectLst/>
                <a:latin typeface="Century Gothic" panose="020B0502020202020204" pitchFamily="34" charset="0"/>
              </a:rPr>
            </a:br>
            <a:r>
              <a:rPr lang="en-US" sz="1800" b="1" i="0" u="none" strike="noStrike" kern="1200" dirty="0">
                <a:effectLst/>
                <a:latin typeface="Century Gothic" panose="020B0502020202020204" pitchFamily="34" charset="0"/>
              </a:rPr>
              <a:t>			</a:t>
            </a:r>
            <a:r>
              <a:rPr lang="en-US" sz="1800" i="1" u="none" strike="noStrike" kern="1200" dirty="0">
                <a:effectLst/>
                <a:latin typeface="Century Gothic" panose="020B0502020202020204" pitchFamily="34" charset="0"/>
              </a:rPr>
              <a:t>Refrain</a:t>
            </a:r>
            <a:endParaRPr lang="en-US" sz="1800" i="0" u="none" strike="noStrike" dirty="0">
              <a:effectLst/>
              <a:latin typeface="Arial" panose="020B0604020202020204" pitchFamily="34" charset="0"/>
            </a:endParaRPr>
          </a:p>
        </p:txBody>
      </p:sp>
      <p:sp>
        <p:nvSpPr>
          <p:cNvPr id="8" name="TextBox 7">
            <a:extLst>
              <a:ext uri="{FF2B5EF4-FFF2-40B4-BE49-F238E27FC236}">
                <a16:creationId xmlns:a16="http://schemas.microsoft.com/office/drawing/2014/main" id="{146A6E28-D2E3-172C-3B42-C998CD99D609}"/>
              </a:ext>
            </a:extLst>
          </p:cNvPr>
          <p:cNvSpPr txBox="1"/>
          <p:nvPr/>
        </p:nvSpPr>
        <p:spPr>
          <a:xfrm>
            <a:off x="451590" y="1395662"/>
            <a:ext cx="5348304" cy="5355312"/>
          </a:xfrm>
          <a:prstGeom prst="rect">
            <a:avLst/>
          </a:prstGeom>
          <a:noFill/>
        </p:spPr>
        <p:txBody>
          <a:bodyPr wrap="square" rtlCol="0">
            <a:spAutoFit/>
          </a:bodyPr>
          <a:lstStyle/>
          <a:p>
            <a:pPr marL="0" algn="l" rtl="0" eaLnBrk="1" fontAlgn="ctr" latinLnBrk="0" hangingPunct="1">
              <a:spcBef>
                <a:spcPts val="0"/>
              </a:spcBef>
              <a:spcAft>
                <a:spcPts val="0"/>
              </a:spcAft>
            </a:pPr>
            <a:r>
              <a:rPr lang="en-US" sz="1800" b="1" i="0" u="none" strike="noStrike" kern="1200" dirty="0">
                <a:solidFill>
                  <a:srgbClr val="000000"/>
                </a:solidFill>
                <a:effectLst/>
                <a:latin typeface="Century Gothic" panose="020B0502020202020204" pitchFamily="34" charset="0"/>
              </a:rPr>
              <a:t>ALL			We</a:t>
            </a:r>
            <a:r>
              <a:rPr lang="en-US" sz="1800" b="1" i="0" strike="noStrike" kern="1200" dirty="0">
                <a:effectLst/>
                <a:latin typeface="Century Gothic" panose="020B0502020202020204" pitchFamily="34" charset="0"/>
              </a:rPr>
              <a:t> </a:t>
            </a:r>
            <a:r>
              <a:rPr lang="en-US" b="1" dirty="0">
                <a:latin typeface="Century Gothic" panose="020B0502020202020204" pitchFamily="34" charset="0"/>
              </a:rPr>
              <a:t>Three Kings </a:t>
            </a:r>
            <a:r>
              <a:rPr lang="en-US" sz="1800" b="1" i="0" u="none" strike="noStrike" kern="1200" dirty="0">
                <a:solidFill>
                  <a:srgbClr val="000000"/>
                </a:solidFill>
                <a:effectLst/>
                <a:latin typeface="Century Gothic" panose="020B0502020202020204" pitchFamily="34" charset="0"/>
              </a:rPr>
              <a:t>of</a:t>
            </a:r>
            <a:r>
              <a:rPr lang="en-US" sz="1800" b="1" i="0" u="none" strike="noStrike" kern="1200" dirty="0">
                <a:effectLst/>
                <a:latin typeface="Century Gothic" panose="020B0502020202020204" pitchFamily="34" charset="0"/>
              </a:rPr>
              <a:t> </a:t>
            </a:r>
            <a:r>
              <a:rPr lang="en-US" b="1" dirty="0">
                <a:latin typeface="Century Gothic" panose="020B0502020202020204" pitchFamily="34" charset="0"/>
              </a:rPr>
              <a:t>Orient</a:t>
            </a:r>
            <a:r>
              <a:rPr lang="en-US" sz="1800" b="1" i="0" u="none" strike="noStrike" kern="1200" dirty="0">
                <a:effectLst/>
                <a:latin typeface="Century Gothic" panose="020B0502020202020204" pitchFamily="34" charset="0"/>
              </a:rPr>
              <a:t> </a:t>
            </a:r>
            <a:r>
              <a:rPr lang="en-US" sz="1800" b="1" i="0" u="none" strike="noStrike" kern="1200" dirty="0">
                <a:solidFill>
                  <a:srgbClr val="000000"/>
                </a:solidFill>
                <a:effectLst/>
                <a:latin typeface="Century Gothic" panose="020B0502020202020204" pitchFamily="34" charset="0"/>
              </a:rPr>
              <a:t>are,</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Bearing gifts we traverse afar,</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Field and fountain,</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Moor and mountain,</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Following yonder </a:t>
            </a:r>
            <a:r>
              <a:rPr lang="en-US" b="1" dirty="0">
                <a:latin typeface="Century Gothic" panose="020B0502020202020204" pitchFamily="34" charset="0"/>
              </a:rPr>
              <a:t>Star</a:t>
            </a:r>
            <a:r>
              <a:rPr lang="en-US" sz="1800" b="1" i="0" u="none" strike="noStrike" kern="1200" dirty="0">
                <a:solidFill>
                  <a:srgbClr val="000000"/>
                </a:solidFill>
                <a:effectLst/>
                <a:latin typeface="Century Gothic" panose="020B0502020202020204" pitchFamily="34" charset="0"/>
              </a:rPr>
              <a:t>.</a:t>
            </a:r>
          </a:p>
          <a:p>
            <a:pPr marL="0" algn="l" rtl="0" eaLnBrk="1" fontAlgn="ctr" latinLnBrk="0" hangingPunct="1">
              <a:spcBef>
                <a:spcPts val="0"/>
              </a:spcBef>
              <a:spcAft>
                <a:spcPts val="0"/>
              </a:spcAft>
            </a:pPr>
            <a:endParaRPr lang="en-US" sz="1800" b="1"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solidFill>
                  <a:srgbClr val="000000"/>
                </a:solidFill>
                <a:effectLst/>
                <a:latin typeface="Century Gothic" panose="020B0502020202020204" pitchFamily="34" charset="0"/>
              </a:rPr>
              <a:t>REFRAIN		O Star of Wonder, Star of Night,</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Star with Royal Beauty bright,</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Westward leading,</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Still proceeding,</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Guide us to Thy perfect Light.</a:t>
            </a:r>
          </a:p>
          <a:p>
            <a:pPr marL="0" algn="l" rtl="0" eaLnBrk="1" fontAlgn="ctr" latinLnBrk="0" hangingPunct="1">
              <a:spcBef>
                <a:spcPts val="0"/>
              </a:spcBef>
              <a:spcAft>
                <a:spcPts val="0"/>
              </a:spcAft>
            </a:pPr>
            <a:endParaRPr lang="en-US" sz="1800" b="1"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solidFill>
                  <a:srgbClr val="000000"/>
                </a:solidFill>
                <a:effectLst/>
                <a:latin typeface="Century Gothic" panose="020B0502020202020204" pitchFamily="34" charset="0"/>
              </a:rPr>
              <a:t>GASPARD	Born a</a:t>
            </a:r>
            <a:r>
              <a:rPr lang="en-US" sz="1800" b="1" i="0" u="none" strike="noStrike" kern="1200" dirty="0">
                <a:effectLst/>
                <a:latin typeface="Century Gothic" panose="020B0502020202020204" pitchFamily="34" charset="0"/>
              </a:rPr>
              <a:t> </a:t>
            </a:r>
            <a:r>
              <a:rPr lang="en-US" b="1" dirty="0">
                <a:latin typeface="Century Gothic" panose="020B0502020202020204" pitchFamily="34" charset="0"/>
              </a:rPr>
              <a:t>King</a:t>
            </a:r>
            <a:r>
              <a:rPr lang="en-US" sz="1800" b="1" i="0" u="none" strike="noStrike" kern="1200" dirty="0">
                <a:effectLst/>
                <a:latin typeface="Century Gothic" panose="020B0502020202020204" pitchFamily="34" charset="0"/>
              </a:rPr>
              <a:t> </a:t>
            </a:r>
            <a:r>
              <a:rPr lang="en-US" sz="1800" b="1" i="0" u="none" strike="noStrike" kern="1200" dirty="0">
                <a:solidFill>
                  <a:srgbClr val="000000"/>
                </a:solidFill>
                <a:effectLst/>
                <a:latin typeface="Century Gothic" panose="020B0502020202020204" pitchFamily="34" charset="0"/>
              </a:rPr>
              <a:t>on</a:t>
            </a:r>
            <a:r>
              <a:rPr lang="en-US" sz="1800" b="1" i="0" u="none" strike="noStrike" kern="1200" dirty="0">
                <a:effectLst/>
                <a:latin typeface="Century Gothic" panose="020B0502020202020204" pitchFamily="34" charset="0"/>
              </a:rPr>
              <a:t> </a:t>
            </a:r>
            <a:r>
              <a:rPr lang="en-US" b="1" dirty="0">
                <a:latin typeface="Century Gothic" panose="020B0502020202020204" pitchFamily="34" charset="0"/>
              </a:rPr>
              <a:t>Bethlehem</a:t>
            </a:r>
            <a:r>
              <a:rPr lang="en-US" sz="1800" b="1" i="0" u="none" strike="noStrike" kern="1200" dirty="0">
                <a:effectLst/>
                <a:latin typeface="Century Gothic" panose="020B0502020202020204" pitchFamily="34" charset="0"/>
              </a:rPr>
              <a:t> </a:t>
            </a:r>
            <a:r>
              <a:rPr lang="en-US" sz="1800" b="1" i="0" u="none" strike="noStrike" kern="1200" dirty="0">
                <a:solidFill>
                  <a:srgbClr val="000000"/>
                </a:solidFill>
                <a:effectLst/>
                <a:latin typeface="Century Gothic" panose="020B0502020202020204" pitchFamily="34" charset="0"/>
              </a:rPr>
              <a:t>plain,</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a:t>
            </a:r>
            <a:r>
              <a:rPr lang="en-US" b="1" dirty="0">
                <a:latin typeface="Century Gothic" panose="020B0502020202020204" pitchFamily="34" charset="0"/>
              </a:rPr>
              <a:t>Gold</a:t>
            </a:r>
            <a:r>
              <a:rPr lang="en-US" sz="1800" b="1" i="0" u="none" strike="noStrike" kern="1200" dirty="0">
                <a:solidFill>
                  <a:srgbClr val="000000"/>
                </a:solidFill>
                <a:effectLst/>
                <a:latin typeface="Century Gothic" panose="020B0502020202020204" pitchFamily="34" charset="0"/>
              </a:rPr>
              <a:t> I bring to crown </a:t>
            </a:r>
            <a:r>
              <a:rPr lang="en-US" b="1" dirty="0">
                <a:latin typeface="Century Gothic" panose="020B0502020202020204" pitchFamily="34" charset="0"/>
              </a:rPr>
              <a:t>Him</a:t>
            </a:r>
            <a:r>
              <a:rPr lang="en-US" sz="1800" b="1" i="0" u="none" strike="noStrike" kern="1200" dirty="0">
                <a:solidFill>
                  <a:srgbClr val="000000"/>
                </a:solidFill>
                <a:effectLst/>
                <a:latin typeface="Century Gothic" panose="020B0502020202020204" pitchFamily="34" charset="0"/>
              </a:rPr>
              <a:t> again,</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King for ever,</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Ceasing never</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Over us all to reign.</a:t>
            </a:r>
            <a:br>
              <a:rPr lang="en-US" sz="1800" b="1" i="0" u="none" strike="noStrike" kern="1200" dirty="0">
                <a:solidFill>
                  <a:srgbClr val="000000"/>
                </a:solidFill>
                <a:effectLst/>
                <a:latin typeface="Century Gothic" panose="020B0502020202020204" pitchFamily="34" charset="0"/>
              </a:rPr>
            </a:br>
            <a:r>
              <a:rPr lang="en-US" sz="1800" b="1" i="0" u="none" strike="noStrike" kern="1200" dirty="0">
                <a:solidFill>
                  <a:srgbClr val="000000"/>
                </a:solidFill>
                <a:effectLst/>
                <a:latin typeface="Century Gothic" panose="020B0502020202020204" pitchFamily="34" charset="0"/>
              </a:rPr>
              <a:t>			</a:t>
            </a:r>
            <a:r>
              <a:rPr lang="en-US" sz="1800" i="1" u="none" strike="noStrike" kern="1200" dirty="0">
                <a:solidFill>
                  <a:srgbClr val="000000"/>
                </a:solidFill>
                <a:effectLst/>
                <a:latin typeface="Century Gothic" panose="020B0502020202020204" pitchFamily="34" charset="0"/>
              </a:rPr>
              <a:t>Refrain</a:t>
            </a:r>
            <a:endParaRPr lang="en-US" sz="1800" i="0" u="none" strike="noStrike"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24947156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Our celebrations of Christmas revolve around the biblical accounts, the development of additional traditions, and the display of the nativity scenes in painting and sculpture. How should we regard these various sources?</a:t>
            </a:r>
          </a:p>
          <a:p>
            <a:pPr>
              <a:buClr>
                <a:schemeClr val="accent2">
                  <a:lumMod val="40000"/>
                  <a:lumOff val="60000"/>
                </a:schemeClr>
              </a:buClr>
              <a:buFont typeface="Wingdings" panose="05000000000000000000" pitchFamily="2" charset="2"/>
              <a:buChar char="Ø"/>
            </a:pPr>
            <a:r>
              <a:rPr lang="en-US" sz="2400" dirty="0">
                <a:solidFill>
                  <a:schemeClr val="bg1"/>
                </a:solidFill>
              </a:rPr>
              <a:t>Going back to the carol “We Three Kings,” how does Hopkins use the voice of the three wise men to anticipate the gospel?</a:t>
            </a:r>
          </a:p>
        </p:txBody>
      </p:sp>
    </p:spTree>
    <p:extLst>
      <p:ext uri="{BB962C8B-B14F-4D97-AF65-F5344CB8AC3E}">
        <p14:creationId xmlns:p14="http://schemas.microsoft.com/office/powerpoint/2010/main" val="40236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B2C6-1552-4A0A-D6A4-593F31E70DE3}"/>
              </a:ext>
            </a:extLst>
          </p:cNvPr>
          <p:cNvSpPr>
            <a:spLocks noGrp="1"/>
          </p:cNvSpPr>
          <p:nvPr>
            <p:ph type="title"/>
          </p:nvPr>
        </p:nvSpPr>
        <p:spPr/>
        <p:txBody>
          <a:bodyPr/>
          <a:lstStyle/>
          <a:p>
            <a:r>
              <a:rPr lang="en-US" b="1" dirty="0">
                <a:solidFill>
                  <a:srgbClr val="C00000"/>
                </a:solidFill>
              </a:rPr>
              <a:t>The Magi and Herod</a:t>
            </a:r>
          </a:p>
        </p:txBody>
      </p:sp>
      <p:sp>
        <p:nvSpPr>
          <p:cNvPr id="3" name="Content Placeholder 2">
            <a:extLst>
              <a:ext uri="{FF2B5EF4-FFF2-40B4-BE49-F238E27FC236}">
                <a16:creationId xmlns:a16="http://schemas.microsoft.com/office/drawing/2014/main" id="{143AE676-89E3-9E23-E766-C458B64FF6DC}"/>
              </a:ext>
            </a:extLst>
          </p:cNvPr>
          <p:cNvSpPr>
            <a:spLocks noGrp="1"/>
          </p:cNvSpPr>
          <p:nvPr>
            <p:ph idx="1"/>
          </p:nvPr>
        </p:nvSpPr>
        <p:spPr>
          <a:xfrm>
            <a:off x="2589212" y="1443790"/>
            <a:ext cx="8915400" cy="3978443"/>
          </a:xfrm>
        </p:spPr>
        <p:txBody>
          <a:bodyPr>
            <a:normAutofit/>
          </a:bodyPr>
          <a:lstStyle/>
          <a:p>
            <a:pPr marL="0" indent="0">
              <a:buNone/>
            </a:pPr>
            <a:r>
              <a:rPr lang="en-US" sz="2800" b="1" dirty="0">
                <a:solidFill>
                  <a:srgbClr val="002060"/>
                </a:solidFill>
              </a:rPr>
              <a:t>Since Herod himself was the king of the Jews, the arrival of visitors to his court asking about a newly born king was taken as a direct threat.</a:t>
            </a:r>
          </a:p>
          <a:p>
            <a:r>
              <a:rPr lang="en-US" sz="2400" i="1" dirty="0"/>
              <a:t>Herod would soon die, but the last decade of his life was turbulent, his wives and their sons fighting among themselves over who would succeed him.</a:t>
            </a:r>
          </a:p>
          <a:p>
            <a:r>
              <a:rPr lang="en-US" sz="2400" i="1" dirty="0"/>
              <a:t>He changed his will no less than six times in this period.</a:t>
            </a:r>
          </a:p>
          <a:p>
            <a:r>
              <a:rPr lang="en-US" sz="2400" i="1" dirty="0"/>
              <a:t>He murdered one of his wives and her mother along with three of his sons, all considered threats to his throne.</a:t>
            </a:r>
          </a:p>
        </p:txBody>
      </p:sp>
      <p:sp>
        <p:nvSpPr>
          <p:cNvPr id="4" name="TextBox 3">
            <a:extLst>
              <a:ext uri="{FF2B5EF4-FFF2-40B4-BE49-F238E27FC236}">
                <a16:creationId xmlns:a16="http://schemas.microsoft.com/office/drawing/2014/main" id="{A683BB97-EBBB-C16D-6186-54FF8F0BA311}"/>
              </a:ext>
            </a:extLst>
          </p:cNvPr>
          <p:cNvSpPr txBox="1"/>
          <p:nvPr/>
        </p:nvSpPr>
        <p:spPr>
          <a:xfrm>
            <a:off x="1828800" y="5699672"/>
            <a:ext cx="10042358" cy="830997"/>
          </a:xfrm>
          <a:prstGeom prst="rect">
            <a:avLst/>
          </a:prstGeom>
          <a:solidFill>
            <a:srgbClr val="002060"/>
          </a:solidFill>
        </p:spPr>
        <p:txBody>
          <a:bodyPr wrap="square" rtlCol="0">
            <a:spAutoFit/>
          </a:bodyPr>
          <a:lstStyle/>
          <a:p>
            <a:r>
              <a:rPr lang="en-US" sz="2400" dirty="0">
                <a:solidFill>
                  <a:srgbClr val="FFFF99"/>
                </a:solidFill>
                <a:latin typeface="Eras Demi ITC" panose="020B0805030504020804" pitchFamily="34" charset="0"/>
              </a:rPr>
              <a:t>Hence, Herod’s inquiry about the place of the birth was utter hypocrisy. He only intended to eliminate any threat.</a:t>
            </a:r>
          </a:p>
        </p:txBody>
      </p:sp>
    </p:spTree>
    <p:extLst>
      <p:ext uri="{BB962C8B-B14F-4D97-AF65-F5344CB8AC3E}">
        <p14:creationId xmlns:p14="http://schemas.microsoft.com/office/powerpoint/2010/main" val="25546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0F9BD76-726E-2CD5-2AB4-FCC29B980C7D}"/>
              </a:ext>
            </a:extLst>
          </p:cNvPr>
          <p:cNvSpPr>
            <a:spLocks noGrp="1" noChangeArrowheads="1"/>
          </p:cNvSpPr>
          <p:nvPr>
            <p:ph type="title"/>
          </p:nvPr>
        </p:nvSpPr>
        <p:spPr>
          <a:xfrm>
            <a:off x="2592925" y="624110"/>
            <a:ext cx="8911687" cy="806105"/>
          </a:xfrm>
        </p:spPr>
        <p:txBody>
          <a:bodyPr>
            <a:normAutofit fontScale="90000"/>
          </a:bodyPr>
          <a:lstStyle/>
          <a:p>
            <a:pPr eaLnBrk="1" hangingPunct="1">
              <a:defRPr/>
            </a:pPr>
            <a:r>
              <a:rPr lang="en-US" altLang="en-US" sz="4000" b="1" dirty="0">
                <a:solidFill>
                  <a:srgbClr val="C00000"/>
                </a:solidFill>
                <a:latin typeface="+mn-lt"/>
              </a:rPr>
              <a:t>The Star</a:t>
            </a:r>
            <a:br>
              <a:rPr lang="en-US" altLang="en-US" sz="6000" dirty="0">
                <a:solidFill>
                  <a:srgbClr val="FFFF66"/>
                </a:solidFill>
                <a:latin typeface="Matura MT Script Capitals" pitchFamily="66" charset="0"/>
              </a:rPr>
            </a:br>
            <a:endParaRPr lang="en-US" altLang="en-US" sz="2800" dirty="0">
              <a:solidFill>
                <a:srgbClr val="C00000"/>
              </a:solidFill>
              <a:latin typeface="Eras Demi ITC" pitchFamily="34" charset="0"/>
            </a:endParaRPr>
          </a:p>
        </p:txBody>
      </p:sp>
      <p:sp>
        <p:nvSpPr>
          <p:cNvPr id="116739" name="Rectangle 3">
            <a:extLst>
              <a:ext uri="{FF2B5EF4-FFF2-40B4-BE49-F238E27FC236}">
                <a16:creationId xmlns:a16="http://schemas.microsoft.com/office/drawing/2014/main" id="{D3F7336E-5369-EA7B-2D4C-F618419C3977}"/>
              </a:ext>
            </a:extLst>
          </p:cNvPr>
          <p:cNvSpPr>
            <a:spLocks noGrp="1" noChangeArrowheads="1"/>
          </p:cNvSpPr>
          <p:nvPr>
            <p:ph idx="1"/>
          </p:nvPr>
        </p:nvSpPr>
        <p:spPr>
          <a:xfrm>
            <a:off x="2589212" y="1524001"/>
            <a:ext cx="8915400" cy="3801979"/>
          </a:xfrm>
        </p:spPr>
        <p:txBody>
          <a:bodyPr>
            <a:normAutofit/>
          </a:bodyPr>
          <a:lstStyle/>
          <a:p>
            <a:pPr marL="0" indent="0" eaLnBrk="1" hangingPunct="1">
              <a:lnSpc>
                <a:spcPct val="90000"/>
              </a:lnSpc>
              <a:buNone/>
              <a:defRPr/>
            </a:pPr>
            <a:r>
              <a:rPr lang="en-US" altLang="en-US" sz="2800" b="1" dirty="0">
                <a:solidFill>
                  <a:srgbClr val="002060"/>
                </a:solidFill>
              </a:rPr>
              <a:t>The star seen by the magi has given rise to several possible explanations.</a:t>
            </a:r>
          </a:p>
          <a:p>
            <a:pPr>
              <a:lnSpc>
                <a:spcPct val="90000"/>
              </a:lnSpc>
              <a:defRPr/>
            </a:pPr>
            <a:r>
              <a:rPr lang="en-US" altLang="en-US" sz="2400" i="1" dirty="0"/>
              <a:t>It was supernatural and need not be correlated with any natural phenomenon.</a:t>
            </a:r>
          </a:p>
          <a:p>
            <a:pPr>
              <a:lnSpc>
                <a:spcPct val="90000"/>
              </a:lnSpc>
              <a:defRPr/>
            </a:pPr>
            <a:r>
              <a:rPr lang="en-US" altLang="en-US" sz="2400" i="1" dirty="0"/>
              <a:t>It was a nova or supernova.</a:t>
            </a:r>
          </a:p>
          <a:p>
            <a:pPr>
              <a:lnSpc>
                <a:spcPct val="90000"/>
              </a:lnSpc>
              <a:defRPr/>
            </a:pPr>
            <a:r>
              <a:rPr lang="en-US" altLang="en-US" sz="2400" i="1" dirty="0"/>
              <a:t>It was Halley’s Comet (which made an appearance in ca. 12-11 BC).</a:t>
            </a:r>
          </a:p>
          <a:p>
            <a:pPr>
              <a:lnSpc>
                <a:spcPct val="90000"/>
              </a:lnSpc>
              <a:defRPr/>
            </a:pPr>
            <a:r>
              <a:rPr lang="en-US" altLang="en-US" sz="2400" i="1" dirty="0"/>
              <a:t>It was a planetary configuration of Saturn and Jupiter, which had high points of conjunction three times in 7 BC.</a:t>
            </a:r>
          </a:p>
        </p:txBody>
      </p:sp>
      <p:sp>
        <p:nvSpPr>
          <p:cNvPr id="5" name="Slide Number Placeholder 5">
            <a:extLst>
              <a:ext uri="{FF2B5EF4-FFF2-40B4-BE49-F238E27FC236}">
                <a16:creationId xmlns:a16="http://schemas.microsoft.com/office/drawing/2014/main" id="{DA33CA60-E154-4D22-EDA7-FD777D93B98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AC74C5-93C8-4055-8638-CC9F34432F1A}" type="slidenum">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CCD15E81-6305-7E75-91C5-07BCB2E09E18}"/>
              </a:ext>
            </a:extLst>
          </p:cNvPr>
          <p:cNvSpPr txBox="1"/>
          <p:nvPr/>
        </p:nvSpPr>
        <p:spPr>
          <a:xfrm>
            <a:off x="1748589" y="5309938"/>
            <a:ext cx="10090485" cy="1200329"/>
          </a:xfrm>
          <a:prstGeom prst="rect">
            <a:avLst/>
          </a:prstGeom>
          <a:solidFill>
            <a:srgbClr val="00206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99"/>
                </a:solidFill>
                <a:effectLst/>
                <a:uLnTx/>
                <a:uFillTx/>
                <a:latin typeface="Eras Demi ITC" panose="020B0805030504020804" pitchFamily="34" charset="0"/>
                <a:ea typeface="+mn-ea"/>
                <a:cs typeface="+mn-cs"/>
              </a:rPr>
              <a:t>Traditionally, the magi followed the star all the way from the east. However, the biblical narrative does not say this, only indicating that the star helped them locate the child after leaving Herod.</a:t>
            </a:r>
          </a:p>
        </p:txBody>
      </p:sp>
    </p:spTree>
    <p:extLst>
      <p:ext uri="{BB962C8B-B14F-4D97-AF65-F5344CB8AC3E}">
        <p14:creationId xmlns:p14="http://schemas.microsoft.com/office/powerpoint/2010/main" val="34359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additive="base">
                                        <p:cTn id="25"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6739">
                                            <p:txEl>
                                              <p:pRg st="4" end="4"/>
                                            </p:txEl>
                                          </p:spTgt>
                                        </p:tgtEl>
                                        <p:attrNameLst>
                                          <p:attrName>style.visibility</p:attrName>
                                        </p:attrNameLst>
                                      </p:cBhvr>
                                      <p:to>
                                        <p:strVal val="visible"/>
                                      </p:to>
                                    </p:set>
                                    <p:anim calcmode="lin" valueType="num">
                                      <p:cBhvr additive="base">
                                        <p:cTn id="31" dur="500" fill="hold"/>
                                        <p:tgtEl>
                                          <p:spTgt spid="1167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67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0BF0-A13F-D5DD-A625-83B11F0345B9}"/>
              </a:ext>
            </a:extLst>
          </p:cNvPr>
          <p:cNvSpPr>
            <a:spLocks noGrp="1"/>
          </p:cNvSpPr>
          <p:nvPr>
            <p:ph type="title"/>
          </p:nvPr>
        </p:nvSpPr>
        <p:spPr>
          <a:xfrm>
            <a:off x="1925053" y="433137"/>
            <a:ext cx="2582780" cy="6047874"/>
          </a:xfrm>
        </p:spPr>
        <p:txBody>
          <a:bodyPr>
            <a:normAutofit fontScale="90000"/>
          </a:bodyPr>
          <a:lstStyle/>
          <a:p>
            <a:pPr algn="r"/>
            <a:r>
              <a:rPr lang="en-US" sz="2400" dirty="0">
                <a:solidFill>
                  <a:srgbClr val="002060"/>
                </a:solidFill>
              </a:rPr>
              <a:t>The 2</a:t>
            </a:r>
            <a:r>
              <a:rPr lang="en-US" sz="2400" baseline="30000" dirty="0">
                <a:solidFill>
                  <a:srgbClr val="002060"/>
                </a:solidFill>
              </a:rPr>
              <a:t>nd</a:t>
            </a:r>
            <a:r>
              <a:rPr lang="en-US" sz="2400" dirty="0">
                <a:solidFill>
                  <a:srgbClr val="002060"/>
                </a:solidFill>
              </a:rPr>
              <a:t> Temple was the largest religious sanctuary in the ancient world.</a:t>
            </a:r>
            <a:br>
              <a:rPr lang="en-US" sz="2400" dirty="0">
                <a:solidFill>
                  <a:srgbClr val="002060"/>
                </a:solidFill>
              </a:rPr>
            </a:br>
            <a:br>
              <a:rPr lang="en-US" sz="2400" dirty="0">
                <a:solidFill>
                  <a:srgbClr val="002060"/>
                </a:solidFill>
              </a:rPr>
            </a:br>
            <a:r>
              <a:rPr lang="en-US" sz="2400" dirty="0">
                <a:solidFill>
                  <a:srgbClr val="002060"/>
                </a:solidFill>
              </a:rPr>
              <a:t>This model shows the interior courts that were open only to Jews.</a:t>
            </a:r>
            <a:br>
              <a:rPr lang="en-US" sz="2400" dirty="0">
                <a:solidFill>
                  <a:srgbClr val="002060"/>
                </a:solidFill>
              </a:rPr>
            </a:br>
            <a:br>
              <a:rPr lang="en-US" sz="2400" dirty="0">
                <a:solidFill>
                  <a:srgbClr val="002060"/>
                </a:solidFill>
              </a:rPr>
            </a:br>
            <a:r>
              <a:rPr lang="en-US" sz="2400" dirty="0">
                <a:solidFill>
                  <a:srgbClr val="002060"/>
                </a:solidFill>
              </a:rPr>
              <a:t>The priestly benediction normally would be made from the top of the half-circle of steps.</a:t>
            </a:r>
          </a:p>
        </p:txBody>
      </p:sp>
      <p:pic>
        <p:nvPicPr>
          <p:cNvPr id="1026" name="Picture 2" descr="undefined">
            <a:extLst>
              <a:ext uri="{FF2B5EF4-FFF2-40B4-BE49-F238E27FC236}">
                <a16:creationId xmlns:a16="http://schemas.microsoft.com/office/drawing/2014/main" id="{1D413844-E9B8-1C46-9635-D9420EE4326B}"/>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700334" y="855"/>
            <a:ext cx="7491664" cy="685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256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D7EF-A6A8-A033-2B66-25127FD03F2F}"/>
              </a:ext>
            </a:extLst>
          </p:cNvPr>
          <p:cNvSpPr>
            <a:spLocks noGrp="1"/>
          </p:cNvSpPr>
          <p:nvPr>
            <p:ph type="title"/>
          </p:nvPr>
        </p:nvSpPr>
        <p:spPr/>
        <p:txBody>
          <a:bodyPr/>
          <a:lstStyle/>
          <a:p>
            <a:r>
              <a:rPr lang="en-US" b="1" dirty="0">
                <a:solidFill>
                  <a:srgbClr val="C00000"/>
                </a:solidFill>
              </a:rPr>
              <a:t>The Timing</a:t>
            </a:r>
          </a:p>
        </p:txBody>
      </p:sp>
      <p:sp>
        <p:nvSpPr>
          <p:cNvPr id="3" name="Content Placeholder 2">
            <a:extLst>
              <a:ext uri="{FF2B5EF4-FFF2-40B4-BE49-F238E27FC236}">
                <a16:creationId xmlns:a16="http://schemas.microsoft.com/office/drawing/2014/main" id="{B8C6D76C-027D-726C-8BA8-E4836BF3F293}"/>
              </a:ext>
            </a:extLst>
          </p:cNvPr>
          <p:cNvSpPr>
            <a:spLocks noGrp="1"/>
          </p:cNvSpPr>
          <p:nvPr>
            <p:ph idx="1"/>
          </p:nvPr>
        </p:nvSpPr>
        <p:spPr>
          <a:xfrm>
            <a:off x="2589212" y="1507957"/>
            <a:ext cx="8915400" cy="4989095"/>
          </a:xfrm>
        </p:spPr>
        <p:txBody>
          <a:bodyPr>
            <a:normAutofit lnSpcReduction="10000"/>
          </a:bodyPr>
          <a:lstStyle/>
          <a:p>
            <a:pPr marL="0" indent="0">
              <a:buNone/>
            </a:pPr>
            <a:r>
              <a:rPr lang="en-US" sz="2800" b="1" dirty="0">
                <a:solidFill>
                  <a:srgbClr val="002060"/>
                </a:solidFill>
              </a:rPr>
              <a:t>Three details strongly suggest that the visit of the magi may have been a considerable time after the birth of Jesus</a:t>
            </a:r>
            <a:r>
              <a:rPr lang="en-US" sz="2800" b="1" dirty="0"/>
              <a:t>.</a:t>
            </a:r>
          </a:p>
          <a:p>
            <a:r>
              <a:rPr lang="en-US" sz="2400" i="1" dirty="0"/>
              <a:t>When they saw the child, the family was staying in a “house” (</a:t>
            </a:r>
            <a:r>
              <a:rPr lang="en-US" sz="2400" dirty="0">
                <a:latin typeface="Greekth" panose="02020803070505020304" pitchFamily="18" charset="0"/>
              </a:rPr>
              <a:t>oi]ki&lt;a</a:t>
            </a:r>
            <a:r>
              <a:rPr lang="en-US" sz="2400" i="1" dirty="0"/>
              <a:t>), possibly the home of Zechariah and Elisabeth (Mt. 2:11).</a:t>
            </a:r>
          </a:p>
          <a:p>
            <a:r>
              <a:rPr lang="en-US" sz="2400" i="1" dirty="0"/>
              <a:t>Herod’s slaughter of the babies in Bethlehem was for those two years old and younger (Mt. 2:16).</a:t>
            </a:r>
          </a:p>
          <a:p>
            <a:r>
              <a:rPr lang="en-US" sz="2400" i="1" dirty="0"/>
              <a:t>Had Mary and Joseph just received expensive gifts from the magi before Jesus’ dedication, they would not have offered the sacrifice of the poor (Lk. 2:22-24; Lv. 12:6-8; 5:7-10).</a:t>
            </a:r>
          </a:p>
        </p:txBody>
      </p:sp>
    </p:spTree>
    <p:extLst>
      <p:ext uri="{BB962C8B-B14F-4D97-AF65-F5344CB8AC3E}">
        <p14:creationId xmlns:p14="http://schemas.microsoft.com/office/powerpoint/2010/main" val="8054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89A3-B189-4DB4-69D4-5290916E1B74}"/>
              </a:ext>
            </a:extLst>
          </p:cNvPr>
          <p:cNvSpPr>
            <a:spLocks noGrp="1"/>
          </p:cNvSpPr>
          <p:nvPr>
            <p:ph type="title"/>
          </p:nvPr>
        </p:nvSpPr>
        <p:spPr>
          <a:xfrm>
            <a:off x="445477" y="930481"/>
            <a:ext cx="2930769" cy="5927519"/>
          </a:xfrm>
        </p:spPr>
        <p:txBody>
          <a:bodyPr>
            <a:normAutofit/>
          </a:bodyPr>
          <a:lstStyle/>
          <a:p>
            <a:pPr algn="r"/>
            <a:r>
              <a:rPr lang="en-US" sz="2400" i="1" dirty="0">
                <a:solidFill>
                  <a:schemeClr val="bg1"/>
                </a:solidFill>
                <a:latin typeface="Times New Roman" panose="02020603050405020304" pitchFamily="18" charset="0"/>
                <a:cs typeface="Times New Roman" panose="02020603050405020304" pitchFamily="18" charset="0"/>
              </a:rPr>
              <a:t>Oil on wood (1481)</a:t>
            </a:r>
            <a:br>
              <a:rPr lang="en-US" sz="2400" i="1" dirty="0">
                <a:solidFill>
                  <a:schemeClr val="bg1"/>
                </a:solidFill>
                <a:latin typeface="Times New Roman" panose="02020603050405020304" pitchFamily="18" charset="0"/>
                <a:cs typeface="Times New Roman" panose="02020603050405020304" pitchFamily="18" charset="0"/>
              </a:rPr>
            </a:br>
            <a:br>
              <a:rPr lang="en-US" sz="2400" i="1" dirty="0">
                <a:solidFill>
                  <a:schemeClr val="bg1"/>
                </a:solidFill>
                <a:latin typeface="Times New Roman" panose="02020603050405020304" pitchFamily="18" charset="0"/>
                <a:cs typeface="Times New Roman" panose="02020603050405020304" pitchFamily="18" charset="0"/>
              </a:rPr>
            </a:br>
            <a:r>
              <a:rPr lang="en-US" sz="2400" i="1" dirty="0">
                <a:solidFill>
                  <a:schemeClr val="bg1"/>
                </a:solidFill>
                <a:latin typeface="Times New Roman" panose="02020603050405020304" pitchFamily="18" charset="0"/>
                <a:cs typeface="Times New Roman" panose="02020603050405020304" pitchFamily="18" charset="0"/>
              </a:rPr>
              <a:t>Unfinished painting by Leonardo da Vinci commissioned by the Augustinian monks of San Donato in </a:t>
            </a:r>
            <a:r>
              <a:rPr lang="en-US" sz="2400" i="1" dirty="0" err="1">
                <a:solidFill>
                  <a:schemeClr val="bg1"/>
                </a:solidFill>
                <a:latin typeface="Times New Roman" panose="02020603050405020304" pitchFamily="18" charset="0"/>
                <a:cs typeface="Times New Roman" panose="02020603050405020304" pitchFamily="18" charset="0"/>
              </a:rPr>
              <a:t>Scopeto</a:t>
            </a:r>
            <a:r>
              <a:rPr lang="en-US" sz="2400" i="1" dirty="0">
                <a:solidFill>
                  <a:schemeClr val="bg1"/>
                </a:solidFill>
                <a:latin typeface="Times New Roman" panose="02020603050405020304" pitchFamily="18" charset="0"/>
                <a:cs typeface="Times New Roman" panose="02020603050405020304" pitchFamily="18" charset="0"/>
              </a:rPr>
              <a:t>, Florence, Italy</a:t>
            </a:r>
            <a:r>
              <a:rPr lang="en-US" sz="2400" dirty="0">
                <a:solidFill>
                  <a:schemeClr val="bg1"/>
                </a:solidFill>
              </a:rPr>
              <a:t>.</a:t>
            </a:r>
            <a:br>
              <a:rPr lang="en-US" sz="2400" dirty="0">
                <a:solidFill>
                  <a:schemeClr val="bg1"/>
                </a:solidFill>
              </a:rPr>
            </a:br>
            <a:br>
              <a:rPr lang="en-US" sz="2400" dirty="0">
                <a:solidFill>
                  <a:schemeClr val="bg1"/>
                </a:solidFill>
              </a:rPr>
            </a:br>
            <a:r>
              <a:rPr lang="en-US" sz="1800" dirty="0">
                <a:solidFill>
                  <a:schemeClr val="bg1"/>
                </a:solidFill>
              </a:rPr>
              <a:t>Uffizi Gallery, Florence</a:t>
            </a:r>
          </a:p>
        </p:txBody>
      </p:sp>
      <p:pic>
        <p:nvPicPr>
          <p:cNvPr id="4" name="Content Placeholder 3" descr="A painting of a person in a gold frame&#10;&#10;Description automatically generated">
            <a:extLst>
              <a:ext uri="{FF2B5EF4-FFF2-40B4-BE49-F238E27FC236}">
                <a16:creationId xmlns:a16="http://schemas.microsoft.com/office/drawing/2014/main" id="{5A8639E2-8A43-2FBE-45C3-ED2779FFCE49}"/>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767183" y="4213"/>
            <a:ext cx="7322849" cy="68537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14458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B72657C-308C-EBE0-25F1-3EC404798E86}"/>
              </a:ext>
            </a:extLst>
          </p:cNvPr>
          <p:cNvSpPr>
            <a:spLocks noGrp="1" noChangeArrowheads="1"/>
          </p:cNvSpPr>
          <p:nvPr>
            <p:ph type="title"/>
          </p:nvPr>
        </p:nvSpPr>
        <p:spPr>
          <a:xfrm>
            <a:off x="2592925" y="624110"/>
            <a:ext cx="8911687" cy="915932"/>
          </a:xfrm>
        </p:spPr>
        <p:txBody>
          <a:bodyPr/>
          <a:lstStyle/>
          <a:p>
            <a:pPr eaLnBrk="1" hangingPunct="1">
              <a:defRPr/>
            </a:pPr>
            <a:r>
              <a:rPr lang="en-US" altLang="en-US" b="1" dirty="0">
                <a:solidFill>
                  <a:srgbClr val="C00000"/>
                </a:solidFill>
                <a:latin typeface="+mn-lt"/>
              </a:rPr>
              <a:t>The Gifts</a:t>
            </a:r>
          </a:p>
        </p:txBody>
      </p:sp>
      <p:sp>
        <p:nvSpPr>
          <p:cNvPr id="117763" name="Rectangle 3">
            <a:extLst>
              <a:ext uri="{FF2B5EF4-FFF2-40B4-BE49-F238E27FC236}">
                <a16:creationId xmlns:a16="http://schemas.microsoft.com/office/drawing/2014/main" id="{3337FCA5-5B1B-1CC3-BACF-7A91A147AB91}"/>
              </a:ext>
            </a:extLst>
          </p:cNvPr>
          <p:cNvSpPr>
            <a:spLocks noGrp="1" noChangeArrowheads="1"/>
          </p:cNvSpPr>
          <p:nvPr>
            <p:ph idx="1"/>
          </p:nvPr>
        </p:nvSpPr>
        <p:spPr>
          <a:xfrm>
            <a:off x="2589212" y="1652337"/>
            <a:ext cx="8915400" cy="4235116"/>
          </a:xfrm>
        </p:spPr>
        <p:txBody>
          <a:bodyPr>
            <a:normAutofit/>
          </a:bodyPr>
          <a:lstStyle/>
          <a:p>
            <a:pPr eaLnBrk="1" hangingPunct="1">
              <a:buFont typeface="Wingdings" panose="05000000000000000000" pitchFamily="2" charset="2"/>
              <a:buNone/>
              <a:defRPr/>
            </a:pPr>
            <a:r>
              <a:rPr lang="en-US" altLang="en-US" sz="2800" b="1" dirty="0">
                <a:solidFill>
                  <a:srgbClr val="002060"/>
                </a:solidFill>
                <a:latin typeface="Franklin Gothic Medium" panose="020B0603020102020204" pitchFamily="34" charset="0"/>
              </a:rPr>
              <a:t>The three gifts of the magi were providential, since Joseph would shortly need them to finance a trip to Egypt.</a:t>
            </a:r>
          </a:p>
          <a:p>
            <a:pPr eaLnBrk="1" hangingPunct="1">
              <a:buFont typeface="Wingdings" panose="05000000000000000000" pitchFamily="2" charset="2"/>
              <a:buNone/>
              <a:defRPr/>
            </a:pPr>
            <a:r>
              <a:rPr lang="en-US" altLang="en-US" sz="2400" i="1" dirty="0">
                <a:solidFill>
                  <a:schemeClr val="accent2">
                    <a:lumMod val="75000"/>
                  </a:schemeClr>
                </a:solidFill>
                <a:latin typeface="Franklin Gothic Medium" panose="020B0603020102020204" pitchFamily="34" charset="0"/>
              </a:rPr>
              <a:t>GOLD</a:t>
            </a:r>
            <a:r>
              <a:rPr lang="en-US" altLang="en-US" sz="2400" i="1" dirty="0">
                <a:solidFill>
                  <a:schemeClr val="folHlink"/>
                </a:solidFill>
                <a:latin typeface="Arial Narrow" panose="020B0606020202030204" pitchFamily="34" charset="0"/>
              </a:rPr>
              <a:t> </a:t>
            </a:r>
            <a:r>
              <a:rPr lang="en-US" altLang="en-US" sz="2400" i="1" dirty="0">
                <a:latin typeface="Arial Narrow" panose="020B0606020202030204" pitchFamily="34" charset="0"/>
              </a:rPr>
              <a:t>(usually mined in Ophir [unknown location] or ancient Nubia [modern Sudan])</a:t>
            </a:r>
            <a:endParaRPr lang="en-US" altLang="en-US" sz="2400" i="1" dirty="0">
              <a:latin typeface="Franklin Gothic Medium" panose="020B0603020102020204" pitchFamily="34" charset="0"/>
            </a:endParaRPr>
          </a:p>
          <a:p>
            <a:pPr eaLnBrk="1" hangingPunct="1">
              <a:buFont typeface="Wingdings" panose="05000000000000000000" pitchFamily="2" charset="2"/>
              <a:buNone/>
              <a:defRPr/>
            </a:pPr>
            <a:r>
              <a:rPr lang="en-US" altLang="en-US" sz="2400" i="1" dirty="0">
                <a:solidFill>
                  <a:schemeClr val="accent2">
                    <a:lumMod val="75000"/>
                  </a:schemeClr>
                </a:solidFill>
                <a:latin typeface="Franklin Gothic Medium" panose="020B0603020102020204" pitchFamily="34" charset="0"/>
              </a:rPr>
              <a:t>FRANKINCENSE</a:t>
            </a:r>
            <a:r>
              <a:rPr lang="en-US" altLang="en-US" sz="2400" i="1" dirty="0">
                <a:solidFill>
                  <a:schemeClr val="folHlink"/>
                </a:solidFill>
                <a:latin typeface="Franklin Gothic Medium" panose="020B0603020102020204" pitchFamily="34" charset="0"/>
              </a:rPr>
              <a:t> </a:t>
            </a:r>
            <a:r>
              <a:rPr lang="en-US" altLang="en-US" sz="2400" i="1" dirty="0">
                <a:latin typeface="Arial Narrow" panose="020B0606020202030204" pitchFamily="34" charset="0"/>
              </a:rPr>
              <a:t>(gum extracted from trees in southern Arabia and India; used for embalming)</a:t>
            </a:r>
            <a:endParaRPr lang="en-US" altLang="en-US" sz="2400" i="1" dirty="0">
              <a:latin typeface="Franklin Gothic Medium" panose="020B0603020102020204" pitchFamily="34" charset="0"/>
            </a:endParaRPr>
          </a:p>
          <a:p>
            <a:pPr eaLnBrk="1" hangingPunct="1">
              <a:buFont typeface="Wingdings" panose="05000000000000000000" pitchFamily="2" charset="2"/>
              <a:buNone/>
              <a:defRPr/>
            </a:pPr>
            <a:r>
              <a:rPr lang="en-US" altLang="en-US" sz="2400" i="1" dirty="0">
                <a:solidFill>
                  <a:schemeClr val="accent2">
                    <a:lumMod val="75000"/>
                  </a:schemeClr>
                </a:solidFill>
                <a:latin typeface="Franklin Gothic Medium" panose="020B0603020102020204" pitchFamily="34" charset="0"/>
              </a:rPr>
              <a:t>MYRRH</a:t>
            </a:r>
            <a:r>
              <a:rPr lang="en-US" altLang="en-US" sz="2400" i="1" dirty="0">
                <a:solidFill>
                  <a:schemeClr val="accent2">
                    <a:lumMod val="75000"/>
                  </a:schemeClr>
                </a:solidFill>
                <a:latin typeface="Arial Narrow" panose="020B0606020202030204" pitchFamily="34" charset="0"/>
              </a:rPr>
              <a:t> </a:t>
            </a:r>
            <a:r>
              <a:rPr lang="en-US" altLang="en-US" sz="2400" i="1" dirty="0">
                <a:latin typeface="Arial Narrow" panose="020B0606020202030204" pitchFamily="34" charset="0"/>
              </a:rPr>
              <a:t>(resinous perfume extracted from shrubs in Arabia and Ethiopia)</a:t>
            </a:r>
            <a:endParaRPr lang="en-US" altLang="en-US" sz="2400" i="1" dirty="0">
              <a:latin typeface="Franklin Gothic Medium" panose="020B0603020102020204" pitchFamily="34" charset="0"/>
            </a:endParaRPr>
          </a:p>
        </p:txBody>
      </p:sp>
      <p:sp>
        <p:nvSpPr>
          <p:cNvPr id="5" name="Slide Number Placeholder 5">
            <a:extLst>
              <a:ext uri="{FF2B5EF4-FFF2-40B4-BE49-F238E27FC236}">
                <a16:creationId xmlns:a16="http://schemas.microsoft.com/office/drawing/2014/main" id="{6F49507C-80BB-65DD-7CE1-7151C3BE659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A05F8DF8-843A-45B9-8ABF-9C4A396FB03B}" type="slidenum">
              <a:rPr lang="en-US" altLang="en-US">
                <a:solidFill>
                  <a:srgbClr val="FFFFFF"/>
                </a:solidFill>
              </a:rPr>
              <a:pPr defTabSz="914400" fontAlgn="base">
                <a:spcBef>
                  <a:spcPct val="0"/>
                </a:spcBef>
                <a:spcAft>
                  <a:spcPct val="0"/>
                </a:spcAft>
              </a:pPr>
              <a:t>132</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7763">
                                            <p:txEl>
                                              <p:pRg st="3" end="3"/>
                                            </p:txEl>
                                          </p:spTgt>
                                        </p:tgtEl>
                                        <p:attrNameLst>
                                          <p:attrName>style.visibility</p:attrName>
                                        </p:attrNameLst>
                                      </p:cBhvr>
                                      <p:to>
                                        <p:strVal val="visible"/>
                                      </p:to>
                                    </p:set>
                                    <p:anim calcmode="lin" valueType="num">
                                      <p:cBhvr additive="base">
                                        <p:cTn id="25" dur="500" fill="hold"/>
                                        <p:tgtEl>
                                          <p:spTgt spid="1177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A92C-2882-A29E-AA9F-3376DF091731}"/>
              </a:ext>
            </a:extLst>
          </p:cNvPr>
          <p:cNvSpPr>
            <a:spLocks noGrp="1"/>
          </p:cNvSpPr>
          <p:nvPr>
            <p:ph type="title"/>
          </p:nvPr>
        </p:nvSpPr>
        <p:spPr/>
        <p:txBody>
          <a:bodyPr/>
          <a:lstStyle/>
          <a:p>
            <a:r>
              <a:rPr lang="en-US" b="1" dirty="0">
                <a:solidFill>
                  <a:srgbClr val="C00000"/>
                </a:solidFill>
              </a:rPr>
              <a:t>Slaughter of the Innocents</a:t>
            </a:r>
          </a:p>
        </p:txBody>
      </p:sp>
      <p:sp>
        <p:nvSpPr>
          <p:cNvPr id="3" name="Content Placeholder 2">
            <a:extLst>
              <a:ext uri="{FF2B5EF4-FFF2-40B4-BE49-F238E27FC236}">
                <a16:creationId xmlns:a16="http://schemas.microsoft.com/office/drawing/2014/main" id="{6D6635AB-E5CB-94B0-8EC6-6AB98ABE446D}"/>
              </a:ext>
            </a:extLst>
          </p:cNvPr>
          <p:cNvSpPr>
            <a:spLocks noGrp="1"/>
          </p:cNvSpPr>
          <p:nvPr>
            <p:ph idx="1"/>
          </p:nvPr>
        </p:nvSpPr>
        <p:spPr>
          <a:xfrm>
            <a:off x="2592925" y="1652337"/>
            <a:ext cx="8915400" cy="4724400"/>
          </a:xfrm>
        </p:spPr>
        <p:txBody>
          <a:bodyPr>
            <a:normAutofit lnSpcReduction="10000"/>
          </a:bodyPr>
          <a:lstStyle/>
          <a:p>
            <a:pPr marL="0" indent="0">
              <a:buNone/>
            </a:pPr>
            <a:r>
              <a:rPr lang="en-US" sz="2800" b="1" dirty="0">
                <a:solidFill>
                  <a:srgbClr val="002060"/>
                </a:solidFill>
              </a:rPr>
              <a:t>Herod’s insecurity at the inquiry of the magi resulted in his order to slaughter babies in Bethlehem.</a:t>
            </a:r>
          </a:p>
          <a:p>
            <a:r>
              <a:rPr lang="en-US" sz="2400" i="1" dirty="0">
                <a:solidFill>
                  <a:srgbClr val="002060"/>
                </a:solidFill>
              </a:rPr>
              <a:t>While we have no record of this butchery outside Matthew’s Gospel, it is entirely within keeping of Herod’s violent nature to have done such a thing.</a:t>
            </a:r>
          </a:p>
          <a:p>
            <a:r>
              <a:rPr lang="en-US" sz="2400" i="1" dirty="0">
                <a:solidFill>
                  <a:srgbClr val="002060"/>
                </a:solidFill>
              </a:rPr>
              <a:t>Several expansions have arisen concerning this event as well, including treating the infants as martyrs and inflating the figures to 14,000 and later to 144,000.</a:t>
            </a:r>
          </a:p>
          <a:p>
            <a:r>
              <a:rPr lang="en-US" sz="2400" i="1" dirty="0">
                <a:solidFill>
                  <a:srgbClr val="002060"/>
                </a:solidFill>
              </a:rPr>
              <a:t>Matthew, in a fulfilment of recapitulation, links the slaughter with the OT grief of a ghostly Rachel over the exile of the Joseph and Benjamite tribes (Je. 31:15).</a:t>
            </a:r>
          </a:p>
          <a:p>
            <a:endParaRPr lang="en-US" sz="2400" i="1" dirty="0">
              <a:solidFill>
                <a:schemeClr val="tx1"/>
              </a:solidFill>
            </a:endParaRPr>
          </a:p>
        </p:txBody>
      </p:sp>
    </p:spTree>
    <p:extLst>
      <p:ext uri="{BB962C8B-B14F-4D97-AF65-F5344CB8AC3E}">
        <p14:creationId xmlns:p14="http://schemas.microsoft.com/office/powerpoint/2010/main" val="33538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Can you see the logic behind the two major seasons in the Christian year, the first surrounding the birth of Jesus (Advent, Christmas, Epiphany) and the second surrounding the death of Jesus (Ash Wednesday, Lent, Good Friday, Easter, Ascension Day)?</a:t>
            </a:r>
          </a:p>
        </p:txBody>
      </p:sp>
    </p:spTree>
    <p:extLst>
      <p:ext uri="{BB962C8B-B14F-4D97-AF65-F5344CB8AC3E}">
        <p14:creationId xmlns:p14="http://schemas.microsoft.com/office/powerpoint/2010/main" val="7919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E87263F-A7C3-CE56-0276-2B0EAD796E5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538FE046-5DB2-4A7A-9AB4-82B84F767BD2}" type="slidenum">
              <a:rPr lang="en-US" altLang="en-US">
                <a:solidFill>
                  <a:srgbClr val="FFFFFF"/>
                </a:solidFill>
              </a:rPr>
              <a:pPr defTabSz="914400" fontAlgn="base">
                <a:spcBef>
                  <a:spcPct val="0"/>
                </a:spcBef>
                <a:spcAft>
                  <a:spcPct val="0"/>
                </a:spcAft>
              </a:pPr>
              <a:t>135</a:t>
            </a:fld>
            <a:endParaRPr lang="en-US" altLang="en-US">
              <a:solidFill>
                <a:srgbClr val="FFFFFF"/>
              </a:solidFill>
            </a:endParaRPr>
          </a:p>
        </p:txBody>
      </p:sp>
      <p:sp>
        <p:nvSpPr>
          <p:cNvPr id="53252" name="Text Box 3">
            <a:extLst>
              <a:ext uri="{FF2B5EF4-FFF2-40B4-BE49-F238E27FC236}">
                <a16:creationId xmlns:a16="http://schemas.microsoft.com/office/drawing/2014/main" id="{48E75652-5EDC-FB39-348A-93656971864A}"/>
              </a:ext>
            </a:extLst>
          </p:cNvPr>
          <p:cNvSpPr txBox="1">
            <a:spLocks noChangeArrowheads="1"/>
          </p:cNvSpPr>
          <p:nvPr/>
        </p:nvSpPr>
        <p:spPr bwMode="auto">
          <a:xfrm>
            <a:off x="9400674" y="157162"/>
            <a:ext cx="2702426"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400" dirty="0">
                <a:solidFill>
                  <a:srgbClr val="FFFFFF"/>
                </a:solidFill>
                <a:latin typeface="Bookman Old Style" panose="02050604050505020204" pitchFamily="18" charset="0"/>
              </a:rPr>
              <a:t>Since both Palestine and Egypt were under Roman occupation, Joseph and Mary probably traveled along the coastal route to the Delta area of Egypt, where a large Jewish population lived in Alexandria, the second largest city in the empire.</a:t>
            </a:r>
          </a:p>
        </p:txBody>
      </p:sp>
      <p:pic>
        <p:nvPicPr>
          <p:cNvPr id="2" name="Picture 5" descr="ESN01">
            <a:extLst>
              <a:ext uri="{FF2B5EF4-FFF2-40B4-BE49-F238E27FC236}">
                <a16:creationId xmlns:a16="http://schemas.microsoft.com/office/drawing/2014/main" id="{A7A85788-E5E6-BFF9-3946-08B0AD2DC4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34089" y="0"/>
            <a:ext cx="91186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Line 4">
            <a:extLst>
              <a:ext uri="{FF2B5EF4-FFF2-40B4-BE49-F238E27FC236}">
                <a16:creationId xmlns:a16="http://schemas.microsoft.com/office/drawing/2014/main" id="{E2C7E757-FAEA-DC60-5150-DCE65E568B36}"/>
              </a:ext>
            </a:extLst>
          </p:cNvPr>
          <p:cNvSpPr>
            <a:spLocks noChangeShapeType="1"/>
          </p:cNvSpPr>
          <p:nvPr/>
        </p:nvSpPr>
        <p:spPr bwMode="auto">
          <a:xfrm flipH="1">
            <a:off x="256674" y="1604211"/>
            <a:ext cx="7122694" cy="182478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9C893E3A-A669-4653-B719-B7164FD77471}"/>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ED29ED-B334-43F3-BAF3-AF55D99C1D82}"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20834" name="Rectangle 2">
            <a:extLst>
              <a:ext uri="{FF2B5EF4-FFF2-40B4-BE49-F238E27FC236}">
                <a16:creationId xmlns:a16="http://schemas.microsoft.com/office/drawing/2014/main" id="{5BEA99B1-9BF5-D635-EE95-EB9155488987}"/>
              </a:ext>
            </a:extLst>
          </p:cNvPr>
          <p:cNvSpPr>
            <a:spLocks noGrp="1" noChangeArrowheads="1"/>
          </p:cNvSpPr>
          <p:nvPr>
            <p:ph type="title"/>
          </p:nvPr>
        </p:nvSpPr>
        <p:spPr/>
        <p:txBody>
          <a:bodyPr/>
          <a:lstStyle/>
          <a:p>
            <a:pPr eaLnBrk="1" hangingPunct="1">
              <a:defRPr/>
            </a:pPr>
            <a:r>
              <a:rPr lang="en-US" altLang="en-US" sz="4000">
                <a:latin typeface="Eras Demi ITC" pitchFamily="34" charset="0"/>
              </a:rPr>
              <a:t>PROPHETIC FULFILLMENT</a:t>
            </a:r>
            <a:br>
              <a:rPr lang="en-US" altLang="en-US" sz="4000">
                <a:latin typeface="Eras Demi ITC" pitchFamily="34" charset="0"/>
              </a:rPr>
            </a:br>
            <a:r>
              <a:rPr lang="en-US" altLang="en-US" sz="4000">
                <a:latin typeface="Eras Demi ITC" pitchFamily="34" charset="0"/>
              </a:rPr>
              <a:t>BY RECAPITULATION</a:t>
            </a:r>
          </a:p>
        </p:txBody>
      </p:sp>
      <p:sp>
        <p:nvSpPr>
          <p:cNvPr id="120835" name="Rectangle 3">
            <a:extLst>
              <a:ext uri="{FF2B5EF4-FFF2-40B4-BE49-F238E27FC236}">
                <a16:creationId xmlns:a16="http://schemas.microsoft.com/office/drawing/2014/main" id="{04768E1C-E287-E3A7-E9A2-B87C47A167E7}"/>
              </a:ext>
            </a:extLst>
          </p:cNvPr>
          <p:cNvSpPr>
            <a:spLocks noGrp="1" noChangeArrowheads="1"/>
          </p:cNvSpPr>
          <p:nvPr>
            <p:ph type="body" sz="half" idx="1"/>
          </p:nvPr>
        </p:nvSpPr>
        <p:spPr>
          <a:xfrm>
            <a:off x="1981200" y="3200400"/>
            <a:ext cx="4038600" cy="3200400"/>
          </a:xfrm>
        </p:spPr>
        <p:txBody>
          <a:bodyPr/>
          <a:lstStyle/>
          <a:p>
            <a:pPr eaLnBrk="1" hangingPunct="1">
              <a:lnSpc>
                <a:spcPct val="80000"/>
              </a:lnSpc>
              <a:buFont typeface="Wingdings" panose="05000000000000000000" pitchFamily="2" charset="2"/>
              <a:buNone/>
              <a:defRPr/>
            </a:pPr>
            <a:endParaRPr lang="en-US" altLang="en-US" sz="1000" b="1" i="1">
              <a:solidFill>
                <a:srgbClr val="FFFF00"/>
              </a:solidFill>
              <a:latin typeface="Arial Narrow" panose="020B0606020202030204" pitchFamily="34" charset="0"/>
            </a:endParaRPr>
          </a:p>
          <a:p>
            <a:pPr eaLnBrk="1" hangingPunct="1">
              <a:lnSpc>
                <a:spcPct val="80000"/>
              </a:lnSpc>
              <a:buFont typeface="Wingdings" panose="05000000000000000000" pitchFamily="2" charset="2"/>
              <a:buNone/>
              <a:defRPr/>
            </a:pPr>
            <a:r>
              <a:rPr lang="en-US" altLang="en-US" sz="2400" b="1" i="1">
                <a:solidFill>
                  <a:srgbClr val="FFFF66"/>
                </a:solidFill>
                <a:latin typeface="Arial Narrow" panose="020B0606020202030204" pitchFamily="34" charset="0"/>
              </a:rPr>
              <a:t>ORIGINAL REFERENCE:</a:t>
            </a:r>
            <a:r>
              <a:rPr lang="en-US" altLang="en-US" sz="2400" b="1" i="1">
                <a:latin typeface="Arial Narrow" panose="020B0606020202030204" pitchFamily="34" charset="0"/>
              </a:rPr>
              <a:t> …recalls the exodus from Egypt</a:t>
            </a:r>
          </a:p>
          <a:p>
            <a:pPr eaLnBrk="1" hangingPunct="1">
              <a:lnSpc>
                <a:spcPct val="80000"/>
              </a:lnSpc>
              <a:buFont typeface="Wingdings" panose="05000000000000000000" pitchFamily="2" charset="2"/>
              <a:buNone/>
              <a:defRPr/>
            </a:pPr>
            <a:endParaRPr lang="en-US" altLang="en-US" sz="1200" b="1" i="1">
              <a:latin typeface="Arial Narrow" panose="020B0606020202030204" pitchFamily="34" charset="0"/>
            </a:endParaRPr>
          </a:p>
          <a:p>
            <a:pPr eaLnBrk="1" hangingPunct="1">
              <a:lnSpc>
                <a:spcPct val="80000"/>
              </a:lnSpc>
              <a:buFont typeface="Wingdings" panose="05000000000000000000" pitchFamily="2" charset="2"/>
              <a:buNone/>
              <a:defRPr/>
            </a:pPr>
            <a:r>
              <a:rPr lang="en-US" altLang="en-US" sz="2400" b="1" i="1">
                <a:solidFill>
                  <a:srgbClr val="FFFF66"/>
                </a:solidFill>
                <a:latin typeface="Arial Narrow" panose="020B0606020202030204" pitchFamily="34" charset="0"/>
              </a:rPr>
              <a:t>RECAPITULATION:</a:t>
            </a:r>
            <a:r>
              <a:rPr lang="en-US" altLang="en-US" sz="2400" b="1" i="1">
                <a:latin typeface="Arial Narrow" panose="020B0606020202030204" pitchFamily="34" charset="0"/>
              </a:rPr>
              <a:t> </a:t>
            </a:r>
          </a:p>
          <a:p>
            <a:pPr eaLnBrk="1" hangingPunct="1">
              <a:lnSpc>
                <a:spcPct val="80000"/>
              </a:lnSpc>
              <a:buFont typeface="Wingdings" panose="05000000000000000000" pitchFamily="2" charset="2"/>
              <a:buNone/>
              <a:defRPr/>
            </a:pPr>
            <a:r>
              <a:rPr lang="en-US" altLang="en-US" sz="2400" b="1" i="1">
                <a:latin typeface="Arial Narrow" panose="020B0606020202030204" pitchFamily="34" charset="0"/>
              </a:rPr>
              <a:t>	…Jesus, as the embodiment of the true Israel, experiences the trials of the ancient nation</a:t>
            </a:r>
          </a:p>
        </p:txBody>
      </p:sp>
      <p:sp>
        <p:nvSpPr>
          <p:cNvPr id="120836" name="Rectangle 4">
            <a:extLst>
              <a:ext uri="{FF2B5EF4-FFF2-40B4-BE49-F238E27FC236}">
                <a16:creationId xmlns:a16="http://schemas.microsoft.com/office/drawing/2014/main" id="{9321B9A3-0BD0-A579-97C7-3B895DE9E6CA}"/>
              </a:ext>
            </a:extLst>
          </p:cNvPr>
          <p:cNvSpPr>
            <a:spLocks noGrp="1" noChangeArrowheads="1"/>
          </p:cNvSpPr>
          <p:nvPr>
            <p:ph type="body" sz="half" idx="2"/>
          </p:nvPr>
        </p:nvSpPr>
        <p:spPr>
          <a:xfrm>
            <a:off x="6172200" y="3146610"/>
            <a:ext cx="4114800" cy="2971800"/>
          </a:xfrm>
        </p:spPr>
        <p:txBody>
          <a:bodyPr/>
          <a:lstStyle/>
          <a:p>
            <a:pPr eaLnBrk="1" hangingPunct="1">
              <a:lnSpc>
                <a:spcPct val="90000"/>
              </a:lnSpc>
              <a:buFont typeface="Wingdings" panose="05000000000000000000" pitchFamily="2" charset="2"/>
              <a:buNone/>
              <a:defRPr/>
            </a:pPr>
            <a:endParaRPr lang="en-US" altLang="en-US" sz="1000" b="1" i="1" dirty="0">
              <a:solidFill>
                <a:srgbClr val="996633"/>
              </a:solidFill>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b="1" i="1" dirty="0">
                <a:solidFill>
                  <a:srgbClr val="FFFF66"/>
                </a:solidFill>
                <a:latin typeface="Arial Narrow" panose="020B0606020202030204" pitchFamily="34" charset="0"/>
              </a:rPr>
              <a:t>ORIGINAL REFERENCE:</a:t>
            </a:r>
            <a:r>
              <a:rPr lang="en-US" altLang="en-US" sz="2400" b="1" i="1" dirty="0">
                <a:latin typeface="Arial Narrow" panose="020B0606020202030204" pitchFamily="34" charset="0"/>
              </a:rPr>
              <a:t> …recalls the exile of the Benjamite and Ephraimite tribes</a:t>
            </a:r>
          </a:p>
          <a:p>
            <a:pPr eaLnBrk="1" hangingPunct="1">
              <a:lnSpc>
                <a:spcPct val="90000"/>
              </a:lnSpc>
              <a:buFont typeface="Wingdings" panose="05000000000000000000" pitchFamily="2" charset="2"/>
              <a:buNone/>
              <a:defRPr/>
            </a:pPr>
            <a:endParaRPr lang="en-US" altLang="en-US" sz="1000" b="1" i="1"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b="1" i="1" dirty="0">
                <a:solidFill>
                  <a:srgbClr val="FFFF66"/>
                </a:solidFill>
                <a:latin typeface="Arial Narrow" panose="020B0606020202030204" pitchFamily="34" charset="0"/>
              </a:rPr>
              <a:t>RECAPITULATION:</a:t>
            </a:r>
            <a:r>
              <a:rPr lang="en-US" altLang="en-US" sz="2400" b="1" i="1" dirty="0">
                <a:latin typeface="Arial Narrow" panose="020B0606020202030204" pitchFamily="34" charset="0"/>
              </a:rPr>
              <a:t> </a:t>
            </a:r>
          </a:p>
          <a:p>
            <a:pPr eaLnBrk="1" hangingPunct="1">
              <a:lnSpc>
                <a:spcPct val="90000"/>
              </a:lnSpc>
              <a:buFont typeface="Wingdings" panose="05000000000000000000" pitchFamily="2" charset="2"/>
              <a:buNone/>
              <a:defRPr/>
            </a:pPr>
            <a:r>
              <a:rPr lang="en-US" altLang="en-US" sz="2400" b="1" i="1" dirty="0">
                <a:latin typeface="Arial Narrow" panose="020B0606020202030204" pitchFamily="34" charset="0"/>
              </a:rPr>
              <a:t>	…Herod’s slaughter of the innocents</a:t>
            </a:r>
            <a:endParaRPr lang="en-US" altLang="en-US" sz="4000" dirty="0">
              <a:latin typeface="Freestyle Script" panose="030804020302050B0404" pitchFamily="66" charset="0"/>
            </a:endParaRPr>
          </a:p>
        </p:txBody>
      </p:sp>
      <p:sp>
        <p:nvSpPr>
          <p:cNvPr id="120837" name="Text Box 5">
            <a:extLst>
              <a:ext uri="{FF2B5EF4-FFF2-40B4-BE49-F238E27FC236}">
                <a16:creationId xmlns:a16="http://schemas.microsoft.com/office/drawing/2014/main" id="{1940B78F-F415-57EC-4FD3-DF25E0763534}"/>
              </a:ext>
            </a:extLst>
          </p:cNvPr>
          <p:cNvSpPr txBox="1">
            <a:spLocks noChangeArrowheads="1"/>
          </p:cNvSpPr>
          <p:nvPr/>
        </p:nvSpPr>
        <p:spPr bwMode="auto">
          <a:xfrm>
            <a:off x="2057400" y="1752601"/>
            <a:ext cx="3962400" cy="1215717"/>
          </a:xfrm>
          <a:prstGeom prst="rect">
            <a:avLst/>
          </a:prstGeom>
          <a:solidFill>
            <a:srgbClr val="4221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20000"/>
              </a:spcBef>
              <a:spcAft>
                <a:spcPct val="0"/>
              </a:spcAft>
              <a:buClr>
                <a:srgbClr val="FF9900"/>
              </a:buClr>
              <a:buSzPct val="90000"/>
              <a:buFontTx/>
              <a:buNone/>
              <a:tabLst/>
              <a:defRPr/>
            </a:pPr>
            <a:r>
              <a:rPr kumimoji="0" lang="en-US" altLang="en-US" sz="4000" b="0" i="0" u="none" strike="noStrike" kern="1200" cap="none" spc="0" normalizeH="0" baseline="0" noProof="0">
                <a:ln>
                  <a:noFill/>
                </a:ln>
                <a:solidFill>
                  <a:srgbClr val="FFFF00"/>
                </a:solidFill>
                <a:effectLst>
                  <a:outerShdw blurRad="38100" dist="38100" dir="2700000" algn="tl">
                    <a:srgbClr val="000000"/>
                  </a:outerShdw>
                </a:effectLst>
                <a:uLnTx/>
                <a:uFillTx/>
                <a:latin typeface="Freestyle Script" panose="030804020302050B0404" pitchFamily="66" charset="0"/>
                <a:ea typeface="+mn-ea"/>
                <a:cs typeface="Arial" panose="020B0604020202020204" pitchFamily="34" charset="0"/>
              </a:rPr>
              <a:t>“Out of Egypt I have called my son…”</a:t>
            </a:r>
            <a:r>
              <a:rPr kumimoji="0" lang="en-US" altLang="en-US" sz="1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(Ho. 11:1)</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838" name="Text Box 6">
            <a:extLst>
              <a:ext uri="{FF2B5EF4-FFF2-40B4-BE49-F238E27FC236}">
                <a16:creationId xmlns:a16="http://schemas.microsoft.com/office/drawing/2014/main" id="{C8815053-A138-6545-2C19-5A1BC6E23272}"/>
              </a:ext>
            </a:extLst>
          </p:cNvPr>
          <p:cNvSpPr txBox="1">
            <a:spLocks noChangeArrowheads="1"/>
          </p:cNvSpPr>
          <p:nvPr/>
        </p:nvSpPr>
        <p:spPr bwMode="auto">
          <a:xfrm>
            <a:off x="6248400" y="1752601"/>
            <a:ext cx="3886200" cy="1215717"/>
          </a:xfrm>
          <a:prstGeom prst="rect">
            <a:avLst/>
          </a:prstGeom>
          <a:solidFill>
            <a:srgbClr val="4221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20000"/>
              </a:spcBef>
              <a:spcAft>
                <a:spcPct val="0"/>
              </a:spcAft>
              <a:buClr>
                <a:srgbClr val="FF9900"/>
              </a:buClr>
              <a:buSzPct val="90000"/>
              <a:buFontTx/>
              <a:buNone/>
              <a:tabLst/>
              <a:defRPr/>
            </a:pPr>
            <a:r>
              <a:rPr kumimoji="0" lang="en-US" altLang="en-US" sz="4000" b="0" i="0" u="none" strike="noStrike" kern="1200" cap="none" spc="0" normalizeH="0" baseline="0" noProof="0">
                <a:ln>
                  <a:noFill/>
                </a:ln>
                <a:solidFill>
                  <a:srgbClr val="FFFF00"/>
                </a:solidFill>
                <a:effectLst>
                  <a:outerShdw blurRad="38100" dist="38100" dir="2700000" algn="tl">
                    <a:srgbClr val="000000"/>
                  </a:outerShdw>
                </a:effectLst>
                <a:uLnTx/>
                <a:uFillTx/>
                <a:latin typeface="Freestyle Script" panose="030804020302050B0404" pitchFamily="66" charset="0"/>
                <a:ea typeface="+mn-ea"/>
                <a:cs typeface="Arial" panose="020B0604020202020204" pitchFamily="34" charset="0"/>
              </a:rPr>
              <a:t>“Rachel, weeping for her children…”</a:t>
            </a:r>
            <a:r>
              <a:rPr kumimoji="0" lang="en-US" altLang="en-US" sz="1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(Je. 31:15)</a:t>
            </a:r>
            <a:endPar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462463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0837"/>
                                        </p:tgtEl>
                                        <p:attrNameLst>
                                          <p:attrName>style.visibility</p:attrName>
                                        </p:attrNameLst>
                                      </p:cBhvr>
                                      <p:to>
                                        <p:strVal val="visible"/>
                                      </p:to>
                                    </p:set>
                                    <p:anim calcmode="lin" valueType="num">
                                      <p:cBhvr>
                                        <p:cTn id="7" dur="500" fill="hold"/>
                                        <p:tgtEl>
                                          <p:spTgt spid="120837"/>
                                        </p:tgtEl>
                                        <p:attrNameLst>
                                          <p:attrName>ppt_w</p:attrName>
                                        </p:attrNameLst>
                                      </p:cBhvr>
                                      <p:tavLst>
                                        <p:tav tm="0">
                                          <p:val>
                                            <p:fltVal val="0"/>
                                          </p:val>
                                        </p:tav>
                                        <p:tav tm="100000">
                                          <p:val>
                                            <p:strVal val="#ppt_w"/>
                                          </p:val>
                                        </p:tav>
                                      </p:tavLst>
                                    </p:anim>
                                    <p:anim calcmode="lin" valueType="num">
                                      <p:cBhvr>
                                        <p:cTn id="8" dur="500" fill="hold"/>
                                        <p:tgtEl>
                                          <p:spTgt spid="12083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0835">
                                            <p:txEl>
                                              <p:pRg st="1" end="1"/>
                                            </p:txEl>
                                          </p:spTgt>
                                        </p:tgtEl>
                                        <p:attrNameLst>
                                          <p:attrName>style.visibility</p:attrName>
                                        </p:attrNameLst>
                                      </p:cBhvr>
                                      <p:to>
                                        <p:strVal val="visible"/>
                                      </p:to>
                                    </p:set>
                                    <p:anim calcmode="lin" valueType="num">
                                      <p:cBhvr additive="base">
                                        <p:cTn id="13" dur="500" fill="hold"/>
                                        <p:tgtEl>
                                          <p:spTgt spid="1208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0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0835">
                                            <p:txEl>
                                              <p:pRg st="3" end="3"/>
                                            </p:txEl>
                                          </p:spTgt>
                                        </p:tgtEl>
                                        <p:attrNameLst>
                                          <p:attrName>style.visibility</p:attrName>
                                        </p:attrNameLst>
                                      </p:cBhvr>
                                      <p:to>
                                        <p:strVal val="visible"/>
                                      </p:to>
                                    </p:set>
                                    <p:anim calcmode="lin" valueType="num">
                                      <p:cBhvr additive="base">
                                        <p:cTn id="19" dur="500" fill="hold"/>
                                        <p:tgtEl>
                                          <p:spTgt spid="1208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083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0835">
                                            <p:txEl>
                                              <p:pRg st="4" end="4"/>
                                            </p:txEl>
                                          </p:spTgt>
                                        </p:tgtEl>
                                        <p:attrNameLst>
                                          <p:attrName>style.visibility</p:attrName>
                                        </p:attrNameLst>
                                      </p:cBhvr>
                                      <p:to>
                                        <p:strVal val="visible"/>
                                      </p:to>
                                    </p:set>
                                    <p:anim calcmode="lin" valueType="num">
                                      <p:cBhvr additive="base">
                                        <p:cTn id="23" dur="500" fill="hold"/>
                                        <p:tgtEl>
                                          <p:spTgt spid="12083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08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20838"/>
                                        </p:tgtEl>
                                        <p:attrNameLst>
                                          <p:attrName>style.visibility</p:attrName>
                                        </p:attrNameLst>
                                      </p:cBhvr>
                                      <p:to>
                                        <p:strVal val="visible"/>
                                      </p:to>
                                    </p:set>
                                    <p:anim calcmode="lin" valueType="num">
                                      <p:cBhvr>
                                        <p:cTn id="29" dur="500" fill="hold"/>
                                        <p:tgtEl>
                                          <p:spTgt spid="120838"/>
                                        </p:tgtEl>
                                        <p:attrNameLst>
                                          <p:attrName>ppt_w</p:attrName>
                                        </p:attrNameLst>
                                      </p:cBhvr>
                                      <p:tavLst>
                                        <p:tav tm="0">
                                          <p:val>
                                            <p:fltVal val="0"/>
                                          </p:val>
                                        </p:tav>
                                        <p:tav tm="100000">
                                          <p:val>
                                            <p:strVal val="#ppt_w"/>
                                          </p:val>
                                        </p:tav>
                                      </p:tavLst>
                                    </p:anim>
                                    <p:anim calcmode="lin" valueType="num">
                                      <p:cBhvr>
                                        <p:cTn id="30" dur="500" fill="hold"/>
                                        <p:tgtEl>
                                          <p:spTgt spid="120838"/>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20836">
                                            <p:txEl>
                                              <p:pRg st="1" end="1"/>
                                            </p:txEl>
                                          </p:spTgt>
                                        </p:tgtEl>
                                        <p:attrNameLst>
                                          <p:attrName>style.visibility</p:attrName>
                                        </p:attrNameLst>
                                      </p:cBhvr>
                                      <p:to>
                                        <p:strVal val="visible"/>
                                      </p:to>
                                    </p:set>
                                    <p:anim calcmode="lin" valueType="num">
                                      <p:cBhvr additive="base">
                                        <p:cTn id="35" dur="500" fill="hold"/>
                                        <p:tgtEl>
                                          <p:spTgt spid="12083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08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20836">
                                            <p:txEl>
                                              <p:pRg st="3" end="3"/>
                                            </p:txEl>
                                          </p:spTgt>
                                        </p:tgtEl>
                                        <p:attrNameLst>
                                          <p:attrName>style.visibility</p:attrName>
                                        </p:attrNameLst>
                                      </p:cBhvr>
                                      <p:to>
                                        <p:strVal val="visible"/>
                                      </p:to>
                                    </p:set>
                                    <p:anim calcmode="lin" valueType="num">
                                      <p:cBhvr additive="base">
                                        <p:cTn id="41" dur="500" fill="hold"/>
                                        <p:tgtEl>
                                          <p:spTgt spid="12083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0836">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0836">
                                            <p:txEl>
                                              <p:pRg st="4" end="4"/>
                                            </p:txEl>
                                          </p:spTgt>
                                        </p:tgtEl>
                                        <p:attrNameLst>
                                          <p:attrName>style.visibility</p:attrName>
                                        </p:attrNameLst>
                                      </p:cBhvr>
                                      <p:to>
                                        <p:strVal val="visible"/>
                                      </p:to>
                                    </p:set>
                                    <p:anim calcmode="lin" valueType="num">
                                      <p:cBhvr additive="base">
                                        <p:cTn id="45" dur="500" fill="hold"/>
                                        <p:tgtEl>
                                          <p:spTgt spid="12083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083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P spid="120838"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06323" y="239409"/>
            <a:ext cx="6077246" cy="6020713"/>
          </a:xfrm>
        </p:spPr>
        <p:txBody>
          <a:bodyPr>
            <a:noAutofit/>
          </a:bodyPr>
          <a:lstStyle/>
          <a:p>
            <a:pPr marL="0" indent="0" algn="r" rtl="1">
              <a:spcBef>
                <a:spcPts val="600"/>
              </a:spcBef>
              <a:buNone/>
            </a:pPr>
            <a:r>
              <a:rPr lang="en-US" sz="2400" b="1" i="1" dirty="0">
                <a:solidFill>
                  <a:srgbClr val="FFFF99"/>
                </a:solidFill>
              </a:rPr>
              <a:t>In Jesus the promise is confirmed, </a:t>
            </a:r>
            <a:endParaRPr lang="en-US" sz="2400" b="1" dirty="0">
              <a:solidFill>
                <a:srgbClr val="FFFF99"/>
              </a:solidFill>
            </a:endParaRPr>
          </a:p>
          <a:p>
            <a:pPr marL="0" indent="0" algn="r" rtl="1">
              <a:spcBef>
                <a:spcPts val="600"/>
              </a:spcBef>
              <a:buNone/>
            </a:pPr>
            <a:r>
              <a:rPr lang="en-US" sz="2400" b="1" i="1" dirty="0">
                <a:solidFill>
                  <a:srgbClr val="FFFF99"/>
                </a:solidFill>
              </a:rPr>
              <a:t>the covenant is renewed, </a:t>
            </a:r>
            <a:endParaRPr lang="en-US" sz="2400" b="1" dirty="0">
              <a:solidFill>
                <a:srgbClr val="FFFF99"/>
              </a:solidFill>
            </a:endParaRPr>
          </a:p>
          <a:p>
            <a:pPr marL="0" indent="0" algn="r" rtl="1">
              <a:spcBef>
                <a:spcPts val="600"/>
              </a:spcBef>
              <a:buNone/>
            </a:pPr>
            <a:r>
              <a:rPr lang="en-US" sz="2400" b="1" i="1" dirty="0">
                <a:solidFill>
                  <a:srgbClr val="FFFF99"/>
                </a:solidFill>
              </a:rPr>
              <a:t>the prophecies are fulfilled, </a:t>
            </a:r>
            <a:endParaRPr lang="en-US" sz="2400" b="1" dirty="0">
              <a:solidFill>
                <a:srgbClr val="FFFF99"/>
              </a:solidFill>
            </a:endParaRPr>
          </a:p>
          <a:p>
            <a:pPr marL="0" indent="0" algn="r" rtl="1">
              <a:spcBef>
                <a:spcPts val="600"/>
              </a:spcBef>
              <a:buNone/>
            </a:pPr>
            <a:r>
              <a:rPr lang="en-US" sz="2400" b="1" i="1" dirty="0">
                <a:solidFill>
                  <a:srgbClr val="FFFF99"/>
                </a:solidFill>
              </a:rPr>
              <a:t>the law is vindicated, </a:t>
            </a:r>
            <a:endParaRPr lang="en-US" sz="2400" b="1" dirty="0">
              <a:solidFill>
                <a:srgbClr val="FFFF99"/>
              </a:solidFill>
            </a:endParaRPr>
          </a:p>
          <a:p>
            <a:pPr marL="0" indent="0" algn="r" rtl="1">
              <a:spcBef>
                <a:spcPts val="600"/>
              </a:spcBef>
              <a:buNone/>
            </a:pPr>
            <a:r>
              <a:rPr lang="en-US" sz="2400" b="1" i="1" dirty="0">
                <a:solidFill>
                  <a:srgbClr val="FFFF99"/>
                </a:solidFill>
              </a:rPr>
              <a:t>salvation is brought near, </a:t>
            </a:r>
            <a:endParaRPr lang="en-US" sz="2400" b="1" dirty="0">
              <a:solidFill>
                <a:srgbClr val="FFFF99"/>
              </a:solidFill>
            </a:endParaRPr>
          </a:p>
          <a:p>
            <a:pPr marL="0" indent="0" algn="r" rtl="1">
              <a:spcBef>
                <a:spcPts val="600"/>
              </a:spcBef>
              <a:buNone/>
            </a:pPr>
            <a:r>
              <a:rPr lang="en-US" sz="2400" b="1" i="1" dirty="0">
                <a:solidFill>
                  <a:srgbClr val="FFFF99"/>
                </a:solidFill>
              </a:rPr>
              <a:t>sacred history has reached its climax, </a:t>
            </a:r>
            <a:endParaRPr lang="en-US" sz="2400" b="1" dirty="0">
              <a:solidFill>
                <a:srgbClr val="FFFF99"/>
              </a:solidFill>
            </a:endParaRPr>
          </a:p>
          <a:p>
            <a:pPr marL="0" indent="0" algn="r" rtl="1">
              <a:spcBef>
                <a:spcPts val="600"/>
              </a:spcBef>
              <a:buNone/>
            </a:pPr>
            <a:r>
              <a:rPr lang="en-US" sz="2400" b="1" i="1" dirty="0">
                <a:solidFill>
                  <a:srgbClr val="FFFF99"/>
                </a:solidFill>
              </a:rPr>
              <a:t>the perfect sacrifice has been offered </a:t>
            </a:r>
          </a:p>
          <a:p>
            <a:pPr marL="0" indent="0" algn="r" rtl="1">
              <a:spcBef>
                <a:spcPts val="600"/>
              </a:spcBef>
              <a:buNone/>
            </a:pPr>
            <a:r>
              <a:rPr lang="en-US" sz="2400" b="1" i="1" dirty="0">
                <a:solidFill>
                  <a:srgbClr val="FFFF99"/>
                </a:solidFill>
              </a:rPr>
              <a:t>and accepted, </a:t>
            </a:r>
            <a:endParaRPr lang="en-US" sz="2400" b="1" dirty="0">
              <a:solidFill>
                <a:srgbClr val="FFFF99"/>
              </a:solidFill>
            </a:endParaRPr>
          </a:p>
          <a:p>
            <a:pPr marL="0" indent="0" algn="r" rtl="1">
              <a:spcBef>
                <a:spcPts val="600"/>
              </a:spcBef>
              <a:buNone/>
            </a:pPr>
            <a:r>
              <a:rPr lang="en-US" sz="2400" b="1" i="1" dirty="0">
                <a:solidFill>
                  <a:srgbClr val="FFFF99"/>
                </a:solidFill>
              </a:rPr>
              <a:t>the great priest over the household of God has taken his seat at God’s right hand, </a:t>
            </a:r>
            <a:endParaRPr lang="en-US" sz="2400" b="1" dirty="0">
              <a:solidFill>
                <a:srgbClr val="FFFF99"/>
              </a:solidFill>
            </a:endParaRPr>
          </a:p>
          <a:p>
            <a:pPr marL="0" indent="0" algn="r" rtl="1">
              <a:spcBef>
                <a:spcPts val="600"/>
              </a:spcBef>
              <a:buNone/>
            </a:pPr>
            <a:r>
              <a:rPr lang="en-US" sz="2400" b="1" i="1" dirty="0">
                <a:solidFill>
                  <a:srgbClr val="FFFF99"/>
                </a:solidFill>
              </a:rPr>
              <a:t>the Prophet like Moses has been raised up, </a:t>
            </a:r>
            <a:endParaRPr lang="en-US" sz="2400" b="1" dirty="0">
              <a:solidFill>
                <a:srgbClr val="FFFF99"/>
              </a:solidFill>
            </a:endParaRPr>
          </a:p>
          <a:p>
            <a:pPr marL="0" indent="0" algn="r" rtl="1">
              <a:spcBef>
                <a:spcPts val="600"/>
              </a:spcBef>
              <a:buNone/>
            </a:pPr>
            <a:r>
              <a:rPr lang="en-US" sz="2400" b="1" i="1" dirty="0">
                <a:solidFill>
                  <a:srgbClr val="FFFF99"/>
                </a:solidFill>
              </a:rPr>
              <a:t>the Son of David reigns,</a:t>
            </a:r>
            <a:endParaRPr lang="en-US" sz="2400" b="1" dirty="0">
              <a:solidFill>
                <a:srgbClr val="FFFF99"/>
              </a:solidFill>
            </a:endParaRPr>
          </a:p>
        </p:txBody>
      </p:sp>
      <p:sp>
        <p:nvSpPr>
          <p:cNvPr id="7" name="Content Placeholder 6"/>
          <p:cNvSpPr>
            <a:spLocks noGrp="1"/>
          </p:cNvSpPr>
          <p:nvPr>
            <p:ph sz="half" idx="2"/>
          </p:nvPr>
        </p:nvSpPr>
        <p:spPr>
          <a:xfrm>
            <a:off x="6794699" y="239410"/>
            <a:ext cx="5190978" cy="6618590"/>
          </a:xfrm>
        </p:spPr>
        <p:txBody>
          <a:bodyPr>
            <a:normAutofit/>
          </a:bodyPr>
          <a:lstStyle/>
          <a:p>
            <a:pPr marL="0" indent="0">
              <a:lnSpc>
                <a:spcPct val="110000"/>
              </a:lnSpc>
              <a:spcBef>
                <a:spcPts val="0"/>
              </a:spcBef>
              <a:buNone/>
            </a:pPr>
            <a:r>
              <a:rPr lang="en-US" sz="2400" b="1" i="1" dirty="0">
                <a:solidFill>
                  <a:srgbClr val="FFFF99"/>
                </a:solidFill>
              </a:rPr>
              <a:t>the kingdom of God has been inaugurated, </a:t>
            </a:r>
            <a:endParaRPr lang="en-US" sz="2400" b="1" dirty="0">
              <a:solidFill>
                <a:srgbClr val="FFFF99"/>
              </a:solidFill>
            </a:endParaRPr>
          </a:p>
          <a:p>
            <a:pPr marL="0" indent="0">
              <a:lnSpc>
                <a:spcPct val="110000"/>
              </a:lnSpc>
              <a:spcBef>
                <a:spcPts val="0"/>
              </a:spcBef>
              <a:buNone/>
            </a:pPr>
            <a:r>
              <a:rPr lang="en-US" sz="2400" b="1" i="1" dirty="0">
                <a:solidFill>
                  <a:srgbClr val="FFFF99"/>
                </a:solidFill>
              </a:rPr>
              <a:t>the Son of Man has received dominion from the Ancient of Days, </a:t>
            </a:r>
            <a:endParaRPr lang="en-US" sz="2400" b="1" dirty="0">
              <a:solidFill>
                <a:srgbClr val="FFFF99"/>
              </a:solidFill>
            </a:endParaRPr>
          </a:p>
          <a:p>
            <a:pPr marL="0" indent="0">
              <a:lnSpc>
                <a:spcPct val="110000"/>
              </a:lnSpc>
              <a:spcBef>
                <a:spcPts val="0"/>
              </a:spcBef>
              <a:buNone/>
            </a:pPr>
            <a:r>
              <a:rPr lang="en-US" sz="2400" b="1" i="1" dirty="0">
                <a:solidFill>
                  <a:srgbClr val="FFFF99"/>
                </a:solidFill>
              </a:rPr>
              <a:t>the Servant of the Lord, </a:t>
            </a:r>
            <a:endParaRPr lang="en-US" sz="2400" b="1" dirty="0">
              <a:solidFill>
                <a:srgbClr val="FFFF99"/>
              </a:solidFill>
            </a:endParaRPr>
          </a:p>
          <a:p>
            <a:pPr marL="0" indent="0">
              <a:lnSpc>
                <a:spcPct val="110000"/>
              </a:lnSpc>
              <a:spcBef>
                <a:spcPts val="0"/>
              </a:spcBef>
              <a:buNone/>
            </a:pPr>
            <a:r>
              <a:rPr lang="en-US" sz="2400" b="1" i="1" dirty="0">
                <a:solidFill>
                  <a:srgbClr val="FFFF99"/>
                </a:solidFill>
              </a:rPr>
              <a:t>having been smitten to death </a:t>
            </a:r>
            <a:endParaRPr lang="en-US" sz="2400" b="1" dirty="0">
              <a:solidFill>
                <a:srgbClr val="FFFF99"/>
              </a:solidFill>
            </a:endParaRPr>
          </a:p>
          <a:p>
            <a:pPr marL="0" indent="0">
              <a:lnSpc>
                <a:spcPct val="110000"/>
              </a:lnSpc>
              <a:spcBef>
                <a:spcPts val="0"/>
              </a:spcBef>
              <a:buNone/>
            </a:pPr>
            <a:r>
              <a:rPr lang="en-US" sz="2400" b="1" i="1" dirty="0">
                <a:solidFill>
                  <a:srgbClr val="FFFF99"/>
                </a:solidFill>
              </a:rPr>
              <a:t>for his people’s transgression</a:t>
            </a:r>
            <a:r>
              <a:rPr lang="en-US" sz="2400" b="1" dirty="0">
                <a:solidFill>
                  <a:srgbClr val="FFFF99"/>
                </a:solidFill>
              </a:rPr>
              <a:t> </a:t>
            </a:r>
          </a:p>
          <a:p>
            <a:pPr marL="0" indent="0">
              <a:lnSpc>
                <a:spcPct val="110000"/>
              </a:lnSpc>
              <a:spcBef>
                <a:spcPts val="0"/>
              </a:spcBef>
              <a:buNone/>
            </a:pPr>
            <a:r>
              <a:rPr lang="en-US" sz="2400" b="1" i="1" dirty="0">
                <a:solidFill>
                  <a:srgbClr val="FFFF99"/>
                </a:solidFill>
              </a:rPr>
              <a:t>and borne the sin of many, </a:t>
            </a:r>
            <a:endParaRPr lang="en-US" sz="2400" b="1" dirty="0">
              <a:solidFill>
                <a:srgbClr val="FFFF99"/>
              </a:solidFill>
            </a:endParaRPr>
          </a:p>
          <a:p>
            <a:pPr marL="0" indent="0">
              <a:lnSpc>
                <a:spcPct val="110000"/>
              </a:lnSpc>
              <a:spcBef>
                <a:spcPts val="0"/>
              </a:spcBef>
              <a:buNone/>
            </a:pPr>
            <a:r>
              <a:rPr lang="en-US" sz="2400" b="1" i="1" dirty="0">
                <a:solidFill>
                  <a:srgbClr val="FFFF99"/>
                </a:solidFill>
              </a:rPr>
              <a:t>has accomplished the divine purpose,</a:t>
            </a:r>
            <a:endParaRPr lang="en-US" sz="2400" b="1" dirty="0">
              <a:solidFill>
                <a:srgbClr val="FFFF99"/>
              </a:solidFill>
            </a:endParaRPr>
          </a:p>
          <a:p>
            <a:pPr marL="0" indent="0">
              <a:lnSpc>
                <a:spcPct val="110000"/>
              </a:lnSpc>
              <a:spcBef>
                <a:spcPts val="0"/>
              </a:spcBef>
              <a:buNone/>
            </a:pPr>
            <a:r>
              <a:rPr lang="en-US" sz="2400" b="1" i="1" dirty="0">
                <a:solidFill>
                  <a:srgbClr val="FFFF99"/>
                </a:solidFill>
              </a:rPr>
              <a:t>has seen light after the travail of his soul and is now exalted and extolled and made very high.</a:t>
            </a:r>
          </a:p>
          <a:p>
            <a:pPr marL="0" indent="0">
              <a:spcBef>
                <a:spcPts val="600"/>
              </a:spcBef>
              <a:buNone/>
            </a:pPr>
            <a:endParaRPr lang="en-US" sz="800" b="1" i="1" dirty="0">
              <a:solidFill>
                <a:srgbClr val="FFFF99"/>
              </a:solidFill>
            </a:endParaRPr>
          </a:p>
          <a:p>
            <a:pPr marL="0" indent="0">
              <a:spcBef>
                <a:spcPts val="600"/>
              </a:spcBef>
              <a:buNone/>
            </a:pPr>
            <a:r>
              <a:rPr lang="en-US" dirty="0">
                <a:solidFill>
                  <a:srgbClr val="FFFF99"/>
                </a:solidFill>
              </a:rPr>
              <a:t>			</a:t>
            </a:r>
            <a:r>
              <a:rPr lang="en-US" dirty="0">
                <a:solidFill>
                  <a:schemeClr val="bg1"/>
                </a:solidFill>
              </a:rPr>
              <a:t>			F. F. Bruce</a:t>
            </a:r>
          </a:p>
        </p:txBody>
      </p:sp>
    </p:spTree>
    <p:extLst>
      <p:ext uri="{BB962C8B-B14F-4D97-AF65-F5344CB8AC3E}">
        <p14:creationId xmlns:p14="http://schemas.microsoft.com/office/powerpoint/2010/main" val="32721303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What is your favorite part of the Christmas story and why?</a:t>
            </a:r>
          </a:p>
          <a:p>
            <a:pPr>
              <a:buClr>
                <a:schemeClr val="accent2">
                  <a:lumMod val="40000"/>
                  <a:lumOff val="60000"/>
                </a:schemeClr>
              </a:buClr>
              <a:buFont typeface="Wingdings" panose="05000000000000000000" pitchFamily="2" charset="2"/>
              <a:buChar char="Ø"/>
            </a:pPr>
            <a:r>
              <a:rPr lang="en-US" sz="2400" dirty="0">
                <a:solidFill>
                  <a:schemeClr val="bg1"/>
                </a:solidFill>
              </a:rPr>
              <a:t>What is your favorite Christmas carol and why?</a:t>
            </a:r>
          </a:p>
        </p:txBody>
      </p:sp>
    </p:spTree>
    <p:extLst>
      <p:ext uri="{BB962C8B-B14F-4D97-AF65-F5344CB8AC3E}">
        <p14:creationId xmlns:p14="http://schemas.microsoft.com/office/powerpoint/2010/main" val="7831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The Return to Nazareth and the Visit to the Temple</a:t>
            </a: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8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0569-997F-D49C-F81B-2601A7D3C62B}"/>
              </a:ext>
            </a:extLst>
          </p:cNvPr>
          <p:cNvSpPr>
            <a:spLocks noGrp="1"/>
          </p:cNvSpPr>
          <p:nvPr>
            <p:ph type="title"/>
          </p:nvPr>
        </p:nvSpPr>
        <p:spPr>
          <a:xfrm>
            <a:off x="1092371" y="777097"/>
            <a:ext cx="9117812" cy="796562"/>
          </a:xfrm>
        </p:spPr>
        <p:txBody>
          <a:bodyPr/>
          <a:lstStyle/>
          <a:p>
            <a:r>
              <a:rPr lang="en-US" b="1" dirty="0">
                <a:solidFill>
                  <a:schemeClr val="accent2">
                    <a:lumMod val="40000"/>
                    <a:lumOff val="60000"/>
                  </a:schemeClr>
                </a:solidFill>
              </a:rPr>
              <a:t>The Priestly Benediction </a:t>
            </a:r>
            <a:r>
              <a:rPr lang="en-US" dirty="0">
                <a:solidFill>
                  <a:schemeClr val="accent2">
                    <a:lumMod val="40000"/>
                    <a:lumOff val="60000"/>
                  </a:schemeClr>
                </a:solidFill>
              </a:rPr>
              <a:t>(Sirach 50:19-21)</a:t>
            </a:r>
          </a:p>
        </p:txBody>
      </p:sp>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905000"/>
            <a:ext cx="10476695" cy="3777622"/>
          </a:xfrm>
        </p:spPr>
        <p:txBody>
          <a:bodyPr/>
          <a:lstStyle/>
          <a:p>
            <a:pPr algn="l"/>
            <a:r>
              <a:rPr lang="en-US" sz="2400" b="0" i="1" baseline="30000" dirty="0">
                <a:solidFill>
                  <a:schemeClr val="bg1"/>
                </a:solidFill>
                <a:effectLst/>
              </a:rPr>
              <a:t>19</a:t>
            </a:r>
            <a:r>
              <a:rPr lang="en-US" sz="2400" b="0" i="1" dirty="0">
                <a:solidFill>
                  <a:schemeClr val="bg1"/>
                </a:solidFill>
                <a:effectLst/>
              </a:rPr>
              <a:t> …as the people pleaded with the Lord Most High and prayed in the presence of the Merciful, until the service of the </a:t>
            </a:r>
            <a:r>
              <a:rPr lang="en-US" sz="2400" i="1" dirty="0">
                <a:solidFill>
                  <a:schemeClr val="bg1"/>
                </a:solidFill>
              </a:rPr>
              <a:t>Lord</a:t>
            </a:r>
            <a:r>
              <a:rPr lang="en-US" sz="2400" b="0" i="1" dirty="0">
                <a:solidFill>
                  <a:schemeClr val="bg1"/>
                </a:solidFill>
                <a:effectLst/>
              </a:rPr>
              <a:t> was completed and the </a:t>
            </a:r>
            <a:r>
              <a:rPr lang="en-US" sz="2400" i="1" dirty="0">
                <a:solidFill>
                  <a:schemeClr val="bg1"/>
                </a:solidFill>
              </a:rPr>
              <a:t>ceremony</a:t>
            </a:r>
            <a:r>
              <a:rPr lang="en-US" sz="2400" b="0" i="1" dirty="0">
                <a:solidFill>
                  <a:schemeClr val="bg1"/>
                </a:solidFill>
                <a:effectLst/>
              </a:rPr>
              <a:t> at an end.</a:t>
            </a:r>
          </a:p>
          <a:p>
            <a:pPr algn="l"/>
            <a:r>
              <a:rPr lang="en-US" sz="2400" b="0" i="1" baseline="30000" dirty="0">
                <a:solidFill>
                  <a:schemeClr val="bg1"/>
                </a:solidFill>
                <a:effectLst/>
              </a:rPr>
              <a:t>20</a:t>
            </a:r>
            <a:r>
              <a:rPr lang="en-US" sz="2400" b="0" i="1" dirty="0">
                <a:solidFill>
                  <a:schemeClr val="bg1"/>
                </a:solidFill>
                <a:effectLst/>
              </a:rPr>
              <a:t> Then he [the priest] would come down and raise his hands over the whole assembly of the Israelites, to give them the Lord's </a:t>
            </a:r>
            <a:r>
              <a:rPr lang="en-US" sz="2400" i="1" dirty="0">
                <a:solidFill>
                  <a:schemeClr val="bg1"/>
                </a:solidFill>
              </a:rPr>
              <a:t>blessing</a:t>
            </a:r>
            <a:r>
              <a:rPr lang="en-US" sz="2400" b="0" i="1" dirty="0">
                <a:solidFill>
                  <a:schemeClr val="bg1"/>
                </a:solidFill>
                <a:effectLst/>
              </a:rPr>
              <a:t> from his lips, being privileged to pronounce his name;</a:t>
            </a:r>
          </a:p>
          <a:p>
            <a:pPr algn="l"/>
            <a:r>
              <a:rPr lang="en-US" sz="2400" b="0" i="1" baseline="30000" dirty="0">
                <a:solidFill>
                  <a:schemeClr val="bg1"/>
                </a:solidFill>
                <a:effectLst/>
              </a:rPr>
              <a:t>21</a:t>
            </a:r>
            <a:r>
              <a:rPr lang="en-US" sz="2400" b="0" i="1" dirty="0">
                <a:solidFill>
                  <a:schemeClr val="bg1"/>
                </a:solidFill>
                <a:effectLst/>
              </a:rPr>
              <a:t> and once again the people would bow low to receive the </a:t>
            </a:r>
            <a:r>
              <a:rPr lang="en-US" sz="2400" i="1" dirty="0">
                <a:solidFill>
                  <a:schemeClr val="bg1"/>
                </a:solidFill>
              </a:rPr>
              <a:t>blessing</a:t>
            </a:r>
            <a:r>
              <a:rPr lang="en-US" sz="2400" b="0" i="1" dirty="0">
                <a:solidFill>
                  <a:schemeClr val="bg1"/>
                </a:solidFill>
                <a:effectLst/>
              </a:rPr>
              <a:t> of the Most High.</a:t>
            </a:r>
          </a:p>
          <a:p>
            <a:pPr marL="0" indent="0">
              <a:buNone/>
            </a:pPr>
            <a:endParaRPr lang="en-US" dirty="0"/>
          </a:p>
        </p:txBody>
      </p:sp>
    </p:spTree>
    <p:extLst>
      <p:ext uri="{BB962C8B-B14F-4D97-AF65-F5344CB8AC3E}">
        <p14:creationId xmlns:p14="http://schemas.microsoft.com/office/powerpoint/2010/main" val="39749692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AE79-610B-433F-F7B9-168D1BEFE7C4}"/>
              </a:ext>
            </a:extLst>
          </p:cNvPr>
          <p:cNvSpPr>
            <a:spLocks noGrp="1"/>
          </p:cNvSpPr>
          <p:nvPr>
            <p:ph type="title"/>
          </p:nvPr>
        </p:nvSpPr>
        <p:spPr/>
        <p:txBody>
          <a:bodyPr/>
          <a:lstStyle/>
          <a:p>
            <a:r>
              <a:rPr lang="en-US" b="1" dirty="0">
                <a:solidFill>
                  <a:srgbClr val="C00000"/>
                </a:solidFill>
              </a:rPr>
              <a:t>The Death of Herod</a:t>
            </a:r>
          </a:p>
        </p:txBody>
      </p:sp>
      <p:sp>
        <p:nvSpPr>
          <p:cNvPr id="3" name="Content Placeholder 2">
            <a:extLst>
              <a:ext uri="{FF2B5EF4-FFF2-40B4-BE49-F238E27FC236}">
                <a16:creationId xmlns:a16="http://schemas.microsoft.com/office/drawing/2014/main" id="{5E7188DB-7C02-C8B3-DB7B-821E6ED42395}"/>
              </a:ext>
            </a:extLst>
          </p:cNvPr>
          <p:cNvSpPr>
            <a:spLocks noGrp="1"/>
          </p:cNvSpPr>
          <p:nvPr>
            <p:ph idx="1"/>
          </p:nvPr>
        </p:nvSpPr>
        <p:spPr>
          <a:xfrm>
            <a:off x="2592925" y="1584158"/>
            <a:ext cx="8915400" cy="3689684"/>
          </a:xfrm>
        </p:spPr>
        <p:txBody>
          <a:bodyPr>
            <a:normAutofit/>
          </a:bodyPr>
          <a:lstStyle/>
          <a:p>
            <a:pPr marL="0" indent="0">
              <a:buNone/>
            </a:pPr>
            <a:r>
              <a:rPr lang="en-US" sz="2800" b="1" dirty="0">
                <a:solidFill>
                  <a:srgbClr val="002060"/>
                </a:solidFill>
              </a:rPr>
              <a:t>Herod the Great, the client king over the Jews, died at Jericho in 4 BC. Augustus honored Herod’s will and divided his kingdom among three sons:</a:t>
            </a:r>
          </a:p>
          <a:p>
            <a:r>
              <a:rPr lang="en-US" sz="2400" i="1" dirty="0"/>
              <a:t>Archelaus was given jurisdiction over Judea, Samaria, and </a:t>
            </a:r>
            <a:r>
              <a:rPr lang="en-US" sz="2400" i="1" dirty="0" err="1"/>
              <a:t>Idumea</a:t>
            </a:r>
            <a:r>
              <a:rPr lang="en-US" sz="2400" i="1" dirty="0"/>
              <a:t> (4 BC to AD 6).</a:t>
            </a:r>
          </a:p>
          <a:p>
            <a:r>
              <a:rPr lang="en-US" sz="2400" i="1" dirty="0"/>
              <a:t>Antipas ruled over Galilee and </a:t>
            </a:r>
            <a:r>
              <a:rPr lang="en-US" sz="2400" i="1" dirty="0" err="1"/>
              <a:t>Peraea</a:t>
            </a:r>
            <a:r>
              <a:rPr lang="en-US" sz="2400" i="1" dirty="0"/>
              <a:t> (4 BC to AD 39).</a:t>
            </a:r>
          </a:p>
          <a:p>
            <a:r>
              <a:rPr lang="en-US" sz="2400" i="1" dirty="0"/>
              <a:t>Philip ruled over </a:t>
            </a:r>
            <a:r>
              <a:rPr lang="en-US" sz="2400" i="1" dirty="0" err="1"/>
              <a:t>Iturea</a:t>
            </a:r>
            <a:r>
              <a:rPr lang="en-US" sz="2400" i="1" dirty="0"/>
              <a:t>, </a:t>
            </a:r>
            <a:r>
              <a:rPr lang="en-US" sz="2400" i="1" dirty="0" err="1"/>
              <a:t>Trachonitis</a:t>
            </a:r>
            <a:r>
              <a:rPr lang="en-US" sz="2400" i="1" dirty="0"/>
              <a:t>, </a:t>
            </a:r>
            <a:r>
              <a:rPr lang="en-US" sz="2400" i="1" dirty="0" err="1"/>
              <a:t>Batanea</a:t>
            </a:r>
            <a:r>
              <a:rPr lang="en-US" sz="2400" i="1" dirty="0"/>
              <a:t>, </a:t>
            </a:r>
            <a:r>
              <a:rPr lang="en-US" sz="2400" i="1" dirty="0" err="1"/>
              <a:t>Gaulanitis</a:t>
            </a:r>
            <a:r>
              <a:rPr lang="en-US" sz="2400" i="1" dirty="0"/>
              <a:t>, </a:t>
            </a:r>
            <a:r>
              <a:rPr lang="en-US" sz="2400" i="1" dirty="0" err="1"/>
              <a:t>Auranitis</a:t>
            </a:r>
            <a:r>
              <a:rPr lang="en-US" sz="2400" i="1" dirty="0"/>
              <a:t>, and </a:t>
            </a:r>
            <a:r>
              <a:rPr lang="en-US" sz="2400" i="1" dirty="0" err="1"/>
              <a:t>Paneas</a:t>
            </a:r>
            <a:r>
              <a:rPr lang="en-US" sz="2400" i="1" dirty="0"/>
              <a:t> (4 BC to AD 34).</a:t>
            </a:r>
          </a:p>
        </p:txBody>
      </p:sp>
      <p:sp>
        <p:nvSpPr>
          <p:cNvPr id="4" name="TextBox 3">
            <a:extLst>
              <a:ext uri="{FF2B5EF4-FFF2-40B4-BE49-F238E27FC236}">
                <a16:creationId xmlns:a16="http://schemas.microsoft.com/office/drawing/2014/main" id="{51D52A6E-09C2-34F2-D29F-7AE8479DE4F4}"/>
              </a:ext>
            </a:extLst>
          </p:cNvPr>
          <p:cNvSpPr txBox="1"/>
          <p:nvPr/>
        </p:nvSpPr>
        <p:spPr>
          <a:xfrm>
            <a:off x="1878302" y="5287707"/>
            <a:ext cx="10058400" cy="1200329"/>
          </a:xfrm>
          <a:prstGeom prst="rect">
            <a:avLst/>
          </a:prstGeom>
          <a:solidFill>
            <a:schemeClr val="accent5">
              <a:lumMod val="40000"/>
              <a:lumOff val="60000"/>
            </a:schemeClr>
          </a:solidFill>
        </p:spPr>
        <p:txBody>
          <a:bodyPr wrap="square" rtlCol="0">
            <a:spAutoFit/>
          </a:bodyPr>
          <a:lstStyle/>
          <a:p>
            <a:r>
              <a:rPr lang="en-US" sz="2400" b="1" dirty="0">
                <a:solidFill>
                  <a:srgbClr val="002060"/>
                </a:solidFill>
              </a:rPr>
              <a:t>Augustus would remove Archelaus from power in AD 6, finding him incompetent, and he combined Judea and Samaria to be ruled by Roman Prefects from AD 6-41.</a:t>
            </a:r>
          </a:p>
        </p:txBody>
      </p:sp>
    </p:spTree>
    <p:extLst>
      <p:ext uri="{BB962C8B-B14F-4D97-AF65-F5344CB8AC3E}">
        <p14:creationId xmlns:p14="http://schemas.microsoft.com/office/powerpoint/2010/main" val="112051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11172C4-FC88-3C27-ECED-7D6713D571E7}"/>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343707" y="-12553"/>
            <a:ext cx="5839326" cy="6883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C1CE02-7A03-EF6E-2AFB-4B70FEFACDA7}"/>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20062" y="2784577"/>
            <a:ext cx="5668362" cy="37752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6024554F-9DE4-F1FA-2778-CC71C52ED7C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212482" y="293936"/>
            <a:ext cx="1775942" cy="23647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E2EC87-62F1-242C-AF73-3D760DCD3258}"/>
              </a:ext>
            </a:extLst>
          </p:cNvPr>
          <p:cNvSpPr txBox="1"/>
          <p:nvPr/>
        </p:nvSpPr>
        <p:spPr>
          <a:xfrm>
            <a:off x="585007" y="1057370"/>
            <a:ext cx="3449833" cy="1323439"/>
          </a:xfrm>
          <a:prstGeom prst="rect">
            <a:avLst/>
          </a:prstGeom>
          <a:noFill/>
        </p:spPr>
        <p:txBody>
          <a:bodyPr wrap="square" rtlCol="0">
            <a:spAutoFit/>
          </a:bodyPr>
          <a:lstStyle/>
          <a:p>
            <a:pPr algn="r"/>
            <a:r>
              <a:rPr lang="en-US" sz="2000" b="1" dirty="0">
                <a:solidFill>
                  <a:schemeClr val="bg1"/>
                </a:solidFill>
              </a:rPr>
              <a:t>Herod’s sarcophagus (right, Israel Museum) and burial place at </a:t>
            </a:r>
            <a:r>
              <a:rPr lang="en-US" sz="2000" b="1" dirty="0" err="1">
                <a:solidFill>
                  <a:schemeClr val="bg1"/>
                </a:solidFill>
              </a:rPr>
              <a:t>Herodium</a:t>
            </a:r>
            <a:r>
              <a:rPr lang="en-US" sz="2000" b="1" dirty="0">
                <a:solidFill>
                  <a:schemeClr val="bg1"/>
                </a:solidFill>
              </a:rPr>
              <a:t> (below)</a:t>
            </a:r>
          </a:p>
        </p:txBody>
      </p:sp>
      <p:sp>
        <p:nvSpPr>
          <p:cNvPr id="5" name="Rectangle 4">
            <a:extLst>
              <a:ext uri="{FF2B5EF4-FFF2-40B4-BE49-F238E27FC236}">
                <a16:creationId xmlns:a16="http://schemas.microsoft.com/office/drawing/2014/main" id="{02B0988D-DA15-C4B8-326F-6249C52B1329}"/>
              </a:ext>
            </a:extLst>
          </p:cNvPr>
          <p:cNvSpPr/>
          <p:nvPr/>
        </p:nvSpPr>
        <p:spPr>
          <a:xfrm>
            <a:off x="10237691" y="4419600"/>
            <a:ext cx="430305" cy="367553"/>
          </a:xfrm>
          <a:prstGeom prst="rect">
            <a:avLst/>
          </a:prstGeom>
          <a:solidFill>
            <a:srgbClr val="2782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E75244-5D8F-61F0-C233-C62D8590159B}"/>
              </a:ext>
            </a:extLst>
          </p:cNvPr>
          <p:cNvSpPr/>
          <p:nvPr/>
        </p:nvSpPr>
        <p:spPr>
          <a:xfrm>
            <a:off x="10237691" y="5091953"/>
            <a:ext cx="430305" cy="367553"/>
          </a:xfrm>
          <a:prstGeom prst="rect">
            <a:avLst/>
          </a:prstGeom>
          <a:solidFill>
            <a:srgbClr val="E79D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F13E75-A56E-3BBF-9655-2C8D56987EDC}"/>
              </a:ext>
            </a:extLst>
          </p:cNvPr>
          <p:cNvSpPr/>
          <p:nvPr/>
        </p:nvSpPr>
        <p:spPr>
          <a:xfrm>
            <a:off x="10237691" y="5797476"/>
            <a:ext cx="430305" cy="367553"/>
          </a:xfrm>
          <a:prstGeom prst="rect">
            <a:avLst/>
          </a:prstGeom>
          <a:solidFill>
            <a:srgbClr val="8D3F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8F2DD7-705B-27D1-605D-1B36BF125D74}"/>
              </a:ext>
            </a:extLst>
          </p:cNvPr>
          <p:cNvSpPr txBox="1"/>
          <p:nvPr/>
        </p:nvSpPr>
        <p:spPr>
          <a:xfrm>
            <a:off x="10667997" y="4419600"/>
            <a:ext cx="1515036" cy="369332"/>
          </a:xfrm>
          <a:prstGeom prst="rect">
            <a:avLst/>
          </a:prstGeom>
          <a:noFill/>
        </p:spPr>
        <p:txBody>
          <a:bodyPr wrap="square" rtlCol="0">
            <a:spAutoFit/>
          </a:bodyPr>
          <a:lstStyle/>
          <a:p>
            <a:r>
              <a:rPr lang="en-US" dirty="0"/>
              <a:t>Archelaus</a:t>
            </a:r>
          </a:p>
        </p:txBody>
      </p:sp>
      <p:sp>
        <p:nvSpPr>
          <p:cNvPr id="9" name="TextBox 8">
            <a:extLst>
              <a:ext uri="{FF2B5EF4-FFF2-40B4-BE49-F238E27FC236}">
                <a16:creationId xmlns:a16="http://schemas.microsoft.com/office/drawing/2014/main" id="{CF536EF3-5358-22DB-FF4E-CE20CE132151}"/>
              </a:ext>
            </a:extLst>
          </p:cNvPr>
          <p:cNvSpPr txBox="1"/>
          <p:nvPr/>
        </p:nvSpPr>
        <p:spPr>
          <a:xfrm>
            <a:off x="10676964" y="5090174"/>
            <a:ext cx="1515036" cy="369332"/>
          </a:xfrm>
          <a:prstGeom prst="rect">
            <a:avLst/>
          </a:prstGeom>
          <a:noFill/>
        </p:spPr>
        <p:txBody>
          <a:bodyPr wrap="square" rtlCol="0">
            <a:spAutoFit/>
          </a:bodyPr>
          <a:lstStyle/>
          <a:p>
            <a:r>
              <a:rPr lang="en-US" dirty="0"/>
              <a:t>Philip</a:t>
            </a:r>
          </a:p>
        </p:txBody>
      </p:sp>
      <p:sp>
        <p:nvSpPr>
          <p:cNvPr id="10" name="TextBox 9">
            <a:extLst>
              <a:ext uri="{FF2B5EF4-FFF2-40B4-BE49-F238E27FC236}">
                <a16:creationId xmlns:a16="http://schemas.microsoft.com/office/drawing/2014/main" id="{80DF56AE-E8BD-0C49-CF4F-4E22F493E57B}"/>
              </a:ext>
            </a:extLst>
          </p:cNvPr>
          <p:cNvSpPr txBox="1"/>
          <p:nvPr/>
        </p:nvSpPr>
        <p:spPr>
          <a:xfrm>
            <a:off x="10676964" y="5787643"/>
            <a:ext cx="1515036" cy="369332"/>
          </a:xfrm>
          <a:prstGeom prst="rect">
            <a:avLst/>
          </a:prstGeom>
          <a:noFill/>
        </p:spPr>
        <p:txBody>
          <a:bodyPr wrap="square" rtlCol="0">
            <a:spAutoFit/>
          </a:bodyPr>
          <a:lstStyle/>
          <a:p>
            <a:r>
              <a:rPr lang="en-US" dirty="0"/>
              <a:t>Antipas</a:t>
            </a:r>
          </a:p>
        </p:txBody>
      </p:sp>
    </p:spTree>
    <p:extLst>
      <p:ext uri="{BB962C8B-B14F-4D97-AF65-F5344CB8AC3E}">
        <p14:creationId xmlns:p14="http://schemas.microsoft.com/office/powerpoint/2010/main" val="15936632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7EDED9-F795-BA6A-8723-5C310849B62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6434" b="18566"/>
          <a:stretch/>
        </p:blipFill>
        <p:spPr>
          <a:xfrm>
            <a:off x="1" y="-1"/>
            <a:ext cx="12192000" cy="6858001"/>
          </a:xfrm>
        </p:spPr>
      </p:pic>
      <p:sp>
        <p:nvSpPr>
          <p:cNvPr id="8" name="Title 1">
            <a:extLst>
              <a:ext uri="{FF2B5EF4-FFF2-40B4-BE49-F238E27FC236}">
                <a16:creationId xmlns:a16="http://schemas.microsoft.com/office/drawing/2014/main" id="{DC6BDEEB-3225-1211-DBD8-99A2C7F31958}"/>
              </a:ext>
            </a:extLst>
          </p:cNvPr>
          <p:cNvSpPr txBox="1">
            <a:spLocks/>
          </p:cNvSpPr>
          <p:nvPr/>
        </p:nvSpPr>
        <p:spPr>
          <a:xfrm>
            <a:off x="479228" y="5410384"/>
            <a:ext cx="11233543" cy="1187843"/>
          </a:xfrm>
          <a:prstGeom prst="rect">
            <a:avLst/>
          </a:prstGeom>
          <a:solidFill>
            <a:schemeClr val="tx1">
              <a:lumMod val="50000"/>
              <a:lumOff val="50000"/>
            </a:schemeClr>
          </a:solidFill>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bg1"/>
                </a:solidFill>
              </a:rPr>
              <a:t>Nazareth is 16 miles west of the southern tip of the Sea of Galilee. Jesus would live in this village with Mary and Joseph until he began his ministry. Modern Nazareth, shown here, completely engulfs the ancient village.</a:t>
            </a:r>
          </a:p>
        </p:txBody>
      </p:sp>
    </p:spTree>
    <p:extLst>
      <p:ext uri="{BB962C8B-B14F-4D97-AF65-F5344CB8AC3E}">
        <p14:creationId xmlns:p14="http://schemas.microsoft.com/office/powerpoint/2010/main" val="8953509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7EB4-D718-6469-29D2-9AB0DC1E29E7}"/>
              </a:ext>
            </a:extLst>
          </p:cNvPr>
          <p:cNvSpPr>
            <a:spLocks noGrp="1"/>
          </p:cNvSpPr>
          <p:nvPr>
            <p:ph type="title"/>
          </p:nvPr>
        </p:nvSpPr>
        <p:spPr/>
        <p:txBody>
          <a:bodyPr/>
          <a:lstStyle/>
          <a:p>
            <a:r>
              <a:rPr lang="en-US" b="1" dirty="0">
                <a:solidFill>
                  <a:srgbClr val="C00000"/>
                </a:solidFill>
              </a:rPr>
              <a:t>Jesus, the Nazarene</a:t>
            </a:r>
          </a:p>
        </p:txBody>
      </p:sp>
      <p:sp>
        <p:nvSpPr>
          <p:cNvPr id="3" name="Content Placeholder 2">
            <a:extLst>
              <a:ext uri="{FF2B5EF4-FFF2-40B4-BE49-F238E27FC236}">
                <a16:creationId xmlns:a16="http://schemas.microsoft.com/office/drawing/2014/main" id="{AC669615-CBD9-D27F-F157-6AAB675CC4DD}"/>
              </a:ext>
            </a:extLst>
          </p:cNvPr>
          <p:cNvSpPr>
            <a:spLocks noGrp="1"/>
          </p:cNvSpPr>
          <p:nvPr>
            <p:ph idx="1"/>
          </p:nvPr>
        </p:nvSpPr>
        <p:spPr>
          <a:xfrm>
            <a:off x="2667590" y="1574804"/>
            <a:ext cx="8915400" cy="5283196"/>
          </a:xfrm>
        </p:spPr>
        <p:txBody>
          <a:bodyPr>
            <a:normAutofit/>
          </a:bodyPr>
          <a:lstStyle/>
          <a:p>
            <a:pPr marL="0" indent="0">
              <a:buNone/>
            </a:pPr>
            <a:r>
              <a:rPr lang="en-US" sz="2800" b="1" dirty="0">
                <a:solidFill>
                  <a:srgbClr val="002060"/>
                </a:solidFill>
              </a:rPr>
              <a:t>Matthew wrote that Jesus would be called a “Nazarene,” a fulfillment of the words of the prophets.</a:t>
            </a:r>
          </a:p>
          <a:p>
            <a:r>
              <a:rPr lang="en-US" sz="2400" i="1" dirty="0"/>
              <a:t>This fulfillment statement is puzzling, since no such statement is to be found in any Old Testament passage.</a:t>
            </a:r>
          </a:p>
          <a:p>
            <a:r>
              <a:rPr lang="en-US" sz="2400" i="1" dirty="0"/>
              <a:t>Two possible solutions have been suggested:</a:t>
            </a:r>
          </a:p>
          <a:p>
            <a:pPr lvl="1"/>
            <a:r>
              <a:rPr lang="en-US" sz="2200" b="1" dirty="0"/>
              <a:t>The term “Nazarene” is a term of rejection, such as was later used in the Talmud. The prophets certainly indicated that Jesus would be rejected.</a:t>
            </a:r>
          </a:p>
          <a:p>
            <a:pPr lvl="1"/>
            <a:r>
              <a:rPr lang="en-US" sz="2200" b="1" dirty="0"/>
              <a:t>The term “Nazarene” is a play on the Greek word “</a:t>
            </a:r>
            <a:r>
              <a:rPr lang="en-US" sz="2200" b="1" dirty="0" err="1"/>
              <a:t>Nazoraios</a:t>
            </a:r>
            <a:r>
              <a:rPr lang="en-US" sz="2200" b="1" dirty="0"/>
              <a:t>” (= Nazarene) and the Hebrew word “</a:t>
            </a:r>
            <a:r>
              <a:rPr lang="en-US" sz="2200" b="1" dirty="0" err="1"/>
              <a:t>netser</a:t>
            </a:r>
            <a:r>
              <a:rPr lang="en-US" sz="2200" b="1" dirty="0"/>
              <a:t>” (= branch), the messianic metaphor used by Isaiah (Is. 11:1).</a:t>
            </a:r>
          </a:p>
        </p:txBody>
      </p:sp>
    </p:spTree>
    <p:extLst>
      <p:ext uri="{BB962C8B-B14F-4D97-AF65-F5344CB8AC3E}">
        <p14:creationId xmlns:p14="http://schemas.microsoft.com/office/powerpoint/2010/main" val="195053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3F5F-C8A8-9E15-EA1B-25FBE63AC8D7}"/>
              </a:ext>
            </a:extLst>
          </p:cNvPr>
          <p:cNvSpPr>
            <a:spLocks noGrp="1"/>
          </p:cNvSpPr>
          <p:nvPr>
            <p:ph type="title"/>
          </p:nvPr>
        </p:nvSpPr>
        <p:spPr>
          <a:xfrm>
            <a:off x="2596638" y="352648"/>
            <a:ext cx="8911687" cy="1280890"/>
          </a:xfrm>
        </p:spPr>
        <p:txBody>
          <a:bodyPr/>
          <a:lstStyle/>
          <a:p>
            <a:r>
              <a:rPr lang="en-US" b="1" dirty="0">
                <a:solidFill>
                  <a:srgbClr val="C00000"/>
                </a:solidFill>
              </a:rPr>
              <a:t>As a Youth in Nazareth</a:t>
            </a:r>
          </a:p>
        </p:txBody>
      </p:sp>
      <p:sp>
        <p:nvSpPr>
          <p:cNvPr id="3" name="Content Placeholder 2">
            <a:extLst>
              <a:ext uri="{FF2B5EF4-FFF2-40B4-BE49-F238E27FC236}">
                <a16:creationId xmlns:a16="http://schemas.microsoft.com/office/drawing/2014/main" id="{B9DFD7F1-524E-6CDB-2459-382807DB8623}"/>
              </a:ext>
            </a:extLst>
          </p:cNvPr>
          <p:cNvSpPr>
            <a:spLocks noGrp="1"/>
          </p:cNvSpPr>
          <p:nvPr>
            <p:ph idx="1"/>
          </p:nvPr>
        </p:nvSpPr>
        <p:spPr>
          <a:xfrm>
            <a:off x="2592925" y="1394460"/>
            <a:ext cx="8915400" cy="5292090"/>
          </a:xfrm>
        </p:spPr>
        <p:txBody>
          <a:bodyPr>
            <a:normAutofit/>
          </a:bodyPr>
          <a:lstStyle/>
          <a:p>
            <a:pPr marL="0" indent="0">
              <a:buNone/>
            </a:pPr>
            <a:r>
              <a:rPr lang="en-US" sz="2800" b="1" dirty="0">
                <a:solidFill>
                  <a:srgbClr val="002060"/>
                </a:solidFill>
              </a:rPr>
              <a:t>The four gospels offer us little information about Jesus’ adolescence.</a:t>
            </a:r>
          </a:p>
          <a:p>
            <a:r>
              <a:rPr lang="en-US" sz="2400" i="1" dirty="0"/>
              <a:t>He was obedient and shown favor by God and others (Lk. 2:51-52).</a:t>
            </a:r>
          </a:p>
          <a:p>
            <a:r>
              <a:rPr lang="en-US" sz="2400" i="1" dirty="0"/>
              <a:t>He visited Jerusalem at the age of 12 (Lk. 2:42).</a:t>
            </a:r>
          </a:p>
          <a:p>
            <a:r>
              <a:rPr lang="en-US" sz="2400" i="1" dirty="0"/>
              <a:t>Presumably, he was educated in the local synagogue, as was customary.</a:t>
            </a:r>
          </a:p>
          <a:p>
            <a:r>
              <a:rPr lang="en-US" sz="2400" i="1" dirty="0"/>
              <a:t>He worked in the construction trade of Joseph (Mt. 13:55//Mk. 6:3).</a:t>
            </a:r>
          </a:p>
          <a:p>
            <a:r>
              <a:rPr lang="en-US" sz="2400" i="1" dirty="0"/>
              <a:t>Later Gnostic literature attempted to fill in the gaps, but the early church did not consider these sources to be reliable.</a:t>
            </a:r>
          </a:p>
        </p:txBody>
      </p:sp>
    </p:spTree>
    <p:extLst>
      <p:ext uri="{BB962C8B-B14F-4D97-AF65-F5344CB8AC3E}">
        <p14:creationId xmlns:p14="http://schemas.microsoft.com/office/powerpoint/2010/main" val="6935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4358-94AC-9048-61E9-4751D3582700}"/>
              </a:ext>
            </a:extLst>
          </p:cNvPr>
          <p:cNvSpPr>
            <a:spLocks noGrp="1"/>
          </p:cNvSpPr>
          <p:nvPr>
            <p:ph type="title"/>
          </p:nvPr>
        </p:nvSpPr>
        <p:spPr>
          <a:xfrm>
            <a:off x="1769964" y="530881"/>
            <a:ext cx="8911687" cy="1280890"/>
          </a:xfrm>
        </p:spPr>
        <p:txBody>
          <a:bodyPr>
            <a:normAutofit fontScale="90000"/>
          </a:bodyPr>
          <a:lstStyle/>
          <a:p>
            <a:pPr algn="ctr"/>
            <a:r>
              <a:rPr lang="en-US" sz="3600" b="1" kern="100" dirty="0">
                <a:solidFill>
                  <a:srgbClr val="FF0000"/>
                </a:solidFill>
                <a:effectLst/>
                <a:latin typeface="Eras Demi ITC" panose="020B0805030504020804" pitchFamily="34" charset="0"/>
                <a:ea typeface="Calibri" panose="020F0502020204030204" pitchFamily="34" charset="0"/>
                <a:cs typeface="Arial" panose="020B0604020202020204" pitchFamily="34" charset="0"/>
              </a:rPr>
              <a:t>LIFE STATIONS OF JEWISH MALES</a:t>
            </a:r>
            <a:br>
              <a:rPr lang="en-US" sz="3600" b="1" kern="100" dirty="0">
                <a:solidFill>
                  <a:srgbClr val="FF0000"/>
                </a:solidFill>
                <a:effectLst/>
                <a:latin typeface="Eras Demi ITC" panose="020B0805030504020804" pitchFamily="34" charset="0"/>
                <a:ea typeface="Calibri" panose="020F0502020204030204" pitchFamily="34" charset="0"/>
                <a:cs typeface="Arial" panose="020B0604020202020204" pitchFamily="34" charset="0"/>
              </a:rPr>
            </a:br>
            <a:r>
              <a:rPr lang="en-US" sz="2400" b="1" kern="100" dirty="0">
                <a:solidFill>
                  <a:srgbClr val="FF0000"/>
                </a:solidFill>
                <a:effectLst/>
                <a:latin typeface="Eras Demi ITC" panose="020B0805030504020804" pitchFamily="34" charset="0"/>
                <a:ea typeface="Calibri" panose="020F0502020204030204" pitchFamily="34" charset="0"/>
                <a:cs typeface="Arial" panose="020B0604020202020204" pitchFamily="34" charset="0"/>
              </a:rPr>
              <a:t>(based on the Mishnah and Talmud)</a:t>
            </a:r>
            <a:br>
              <a:rPr lang="en-US" b="1" kern="100" dirty="0">
                <a:solidFill>
                  <a:srgbClr val="C00000"/>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7D92F73B-36BA-6D24-B183-03FDF7E60E17}"/>
              </a:ext>
            </a:extLst>
          </p:cNvPr>
          <p:cNvSpPr>
            <a:spLocks noGrp="1"/>
          </p:cNvSpPr>
          <p:nvPr>
            <p:ph sz="half" idx="1"/>
          </p:nvPr>
        </p:nvSpPr>
        <p:spPr>
          <a:xfrm>
            <a:off x="1337310" y="2133600"/>
            <a:ext cx="5565766" cy="3777622"/>
          </a:xfrm>
        </p:spPr>
        <p:txBody>
          <a:bodyPr>
            <a:normAutofit lnSpcReduction="10000"/>
          </a:bodyPr>
          <a:lstStyle/>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five, reading Scripture</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ten, learning Mishnah</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thirteen, bound to the</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        commandments</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fifteen, study of Talmud</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eighteen, marriage</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twenty, pursuit of vocation</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thirty, full vigor</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9D57AD56-7CB2-328C-BD1B-77B0F41C4B93}"/>
              </a:ext>
            </a:extLst>
          </p:cNvPr>
          <p:cNvSpPr>
            <a:spLocks noGrp="1"/>
          </p:cNvSpPr>
          <p:nvPr>
            <p:ph sz="half" idx="2"/>
          </p:nvPr>
        </p:nvSpPr>
        <p:spPr>
          <a:xfrm>
            <a:off x="6903076" y="2126222"/>
            <a:ext cx="4995553" cy="3777622"/>
          </a:xfrm>
        </p:spPr>
        <p:txBody>
          <a:bodyPr>
            <a:normAutofit lnSpcReduction="10000"/>
          </a:bodyPr>
          <a:lstStyle/>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forty, maturity of reason</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fifty, able to counsel</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sixty, beginning of old age</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seventy, grey age</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eighty, advanced old age</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gn="just">
              <a:spcBef>
                <a:spcPts val="0"/>
              </a:spcBef>
              <a:spcAft>
                <a:spcPts val="300"/>
              </a:spcAft>
              <a:buClr>
                <a:srgbClr val="FF0000"/>
              </a:buClr>
            </a:pPr>
            <a:r>
              <a:rPr lang="en-US" sz="2800" i="1" dirty="0">
                <a:solidFill>
                  <a:srgbClr val="FFFF99"/>
                </a:solidFill>
                <a:effectLst/>
                <a:latin typeface="Times New Roman" panose="02020603050405020304" pitchFamily="18" charset="0"/>
                <a:ea typeface="Times New Roman" panose="02020603050405020304" pitchFamily="18" charset="0"/>
                <a:cs typeface="Times New Roman" panose="02020603050405020304" pitchFamily="18" charset="0"/>
              </a:rPr>
              <a:t>At ninety, bowed down</a:t>
            </a:r>
            <a:endParaRPr lang="en-US" sz="2800" dirty="0">
              <a:solidFill>
                <a:srgbClr val="FFFF99"/>
              </a:solidFill>
              <a:effectLst/>
              <a:latin typeface="Times New Roman" panose="02020603050405020304" pitchFamily="18" charset="0"/>
              <a:ea typeface="Times New Roman" panose="02020603050405020304" pitchFamily="18" charset="0"/>
            </a:endParaRPr>
          </a:p>
          <a:p>
            <a:pPr marL="0" marR="0" indent="457200">
              <a:lnSpc>
                <a:spcPct val="107000"/>
              </a:lnSpc>
              <a:spcBef>
                <a:spcPts val="0"/>
              </a:spcBef>
              <a:spcAft>
                <a:spcPts val="800"/>
              </a:spcAft>
              <a:buClr>
                <a:srgbClr val="FF0000"/>
              </a:buClr>
            </a:pPr>
            <a:r>
              <a:rPr lang="en-US" sz="2800" i="1" kern="100" dirty="0">
                <a:solidFill>
                  <a:srgbClr val="FFFF99"/>
                </a:solidFill>
                <a:effectLst/>
                <a:latin typeface="Times New Roman" panose="02020603050405020304" pitchFamily="18" charset="0"/>
                <a:ea typeface="Calibri" panose="020F0502020204030204" pitchFamily="34" charset="0"/>
                <a:cs typeface="Arial" panose="020B0604020202020204" pitchFamily="34" charset="0"/>
              </a:rPr>
              <a:t>At one hundred, dead</a:t>
            </a:r>
            <a:endParaRPr lang="en-US" sz="2800" kern="100" dirty="0">
              <a:solidFill>
                <a:srgbClr val="FFFF99"/>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4873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5B20-D1EC-8E59-BC04-965E6DD35DD6}"/>
              </a:ext>
            </a:extLst>
          </p:cNvPr>
          <p:cNvSpPr>
            <a:spLocks noGrp="1"/>
          </p:cNvSpPr>
          <p:nvPr>
            <p:ph type="title"/>
          </p:nvPr>
        </p:nvSpPr>
        <p:spPr>
          <a:xfrm>
            <a:off x="826535" y="5017029"/>
            <a:ext cx="4948623" cy="1538649"/>
          </a:xfrm>
        </p:spPr>
        <p:txBody>
          <a:bodyPr/>
          <a:lstStyle/>
          <a:p>
            <a:pPr algn="ctr"/>
            <a:r>
              <a:rPr lang="en-US" dirty="0">
                <a:solidFill>
                  <a:schemeClr val="accent2">
                    <a:lumMod val="40000"/>
                    <a:lumOff val="60000"/>
                  </a:schemeClr>
                </a:solidFill>
              </a:rPr>
              <a:t>Infancy Gospel</a:t>
            </a:r>
            <a:br>
              <a:rPr lang="en-US" dirty="0">
                <a:solidFill>
                  <a:schemeClr val="accent2">
                    <a:lumMod val="40000"/>
                    <a:lumOff val="60000"/>
                  </a:schemeClr>
                </a:solidFill>
              </a:rPr>
            </a:br>
            <a:r>
              <a:rPr lang="en-US" sz="2400" dirty="0">
                <a:solidFill>
                  <a:schemeClr val="accent2">
                    <a:lumMod val="40000"/>
                    <a:lumOff val="60000"/>
                  </a:schemeClr>
                </a:solidFill>
              </a:rPr>
              <a:t>Syriac Version</a:t>
            </a:r>
            <a:endParaRPr lang="en-US" dirty="0">
              <a:solidFill>
                <a:schemeClr val="accent2">
                  <a:lumMod val="40000"/>
                  <a:lumOff val="60000"/>
                </a:schemeClr>
              </a:solidFill>
            </a:endParaRPr>
          </a:p>
        </p:txBody>
      </p:sp>
      <p:sp>
        <p:nvSpPr>
          <p:cNvPr id="3" name="Content Placeholder 2">
            <a:extLst>
              <a:ext uri="{FF2B5EF4-FFF2-40B4-BE49-F238E27FC236}">
                <a16:creationId xmlns:a16="http://schemas.microsoft.com/office/drawing/2014/main" id="{41F22625-F453-0CE9-1DED-ECE203394DFF}"/>
              </a:ext>
            </a:extLst>
          </p:cNvPr>
          <p:cNvSpPr>
            <a:spLocks noGrp="1"/>
          </p:cNvSpPr>
          <p:nvPr>
            <p:ph idx="1"/>
          </p:nvPr>
        </p:nvSpPr>
        <p:spPr>
          <a:xfrm>
            <a:off x="6705600" y="302322"/>
            <a:ext cx="5227722" cy="6371193"/>
          </a:xfrm>
        </p:spPr>
        <p:txBody>
          <a:bodyPr>
            <a:normAutofit/>
          </a:bodyPr>
          <a:lstStyle/>
          <a:p>
            <a:pPr marL="0" indent="0">
              <a:buNone/>
            </a:pPr>
            <a:r>
              <a:rPr lang="en-US" sz="2800" dirty="0">
                <a:solidFill>
                  <a:schemeClr val="bg1"/>
                </a:solidFill>
              </a:rPr>
              <a:t>No author is known for this 2</a:t>
            </a:r>
            <a:r>
              <a:rPr lang="en-US" sz="2800" baseline="30000" dirty="0">
                <a:solidFill>
                  <a:schemeClr val="bg1"/>
                </a:solidFill>
              </a:rPr>
              <a:t>nd</a:t>
            </a:r>
            <a:r>
              <a:rPr lang="en-US" sz="2800" dirty="0">
                <a:solidFill>
                  <a:schemeClr val="bg1"/>
                </a:solidFill>
              </a:rPr>
              <a:t> century Gnostic text. Irenaeus (AD 180) is the first to allude to it, and he clearly regarded it as apocryphal and spurious. It attempts to fill in details of Jesus’ childhood, showing him:</a:t>
            </a:r>
          </a:p>
          <a:p>
            <a:r>
              <a:rPr lang="en-US" sz="2400" i="1" dirty="0">
                <a:solidFill>
                  <a:schemeClr val="bg1"/>
                </a:solidFill>
              </a:rPr>
              <a:t>…causing clay pigeons to fly</a:t>
            </a:r>
          </a:p>
          <a:p>
            <a:r>
              <a:rPr lang="en-US" sz="2400" i="1" dirty="0">
                <a:solidFill>
                  <a:schemeClr val="bg1"/>
                </a:solidFill>
              </a:rPr>
              <a:t>…calling down curses on people he didn’t like</a:t>
            </a:r>
          </a:p>
          <a:p>
            <a:r>
              <a:rPr lang="en-US" sz="2400" i="1" dirty="0">
                <a:solidFill>
                  <a:schemeClr val="bg1"/>
                </a:solidFill>
              </a:rPr>
              <a:t>…performing healings</a:t>
            </a:r>
          </a:p>
          <a:p>
            <a:r>
              <a:rPr lang="en-US" sz="2400" i="1" dirty="0">
                <a:solidFill>
                  <a:schemeClr val="bg1"/>
                </a:solidFill>
              </a:rPr>
              <a:t>…raising the dead</a:t>
            </a:r>
          </a:p>
        </p:txBody>
      </p:sp>
      <p:pic>
        <p:nvPicPr>
          <p:cNvPr id="1026" name="Picture 2" descr="Syriac Infancy Gospel of Thomas: Edition in Progress (Part 3) –  Apocryphicity">
            <a:extLst>
              <a:ext uri="{FF2B5EF4-FFF2-40B4-BE49-F238E27FC236}">
                <a16:creationId xmlns:a16="http://schemas.microsoft.com/office/drawing/2014/main" id="{A733D89A-0DC4-A2EF-02E8-E67801E483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8678" y="302321"/>
            <a:ext cx="6169438" cy="439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754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Inasmuch as Jesus almost certainly worked alongside Joseph in the construction trade, do you think he ever smashed his thumb with a hammer?</a:t>
            </a:r>
          </a:p>
          <a:p>
            <a:pPr>
              <a:buClr>
                <a:schemeClr val="accent2">
                  <a:lumMod val="40000"/>
                  <a:lumOff val="60000"/>
                </a:schemeClr>
              </a:buClr>
              <a:buFont typeface="Wingdings" panose="05000000000000000000" pitchFamily="2" charset="2"/>
              <a:buChar char="Ø"/>
            </a:pPr>
            <a:r>
              <a:rPr lang="en-US" sz="2400" dirty="0">
                <a:solidFill>
                  <a:schemeClr val="bg1"/>
                </a:solidFill>
              </a:rPr>
              <a:t>If you could ask Mary (or Joseph) about Jesus’ childhood, what question might you ask?</a:t>
            </a:r>
          </a:p>
          <a:p>
            <a:pPr>
              <a:buClr>
                <a:schemeClr val="accent2">
                  <a:lumMod val="40000"/>
                  <a:lumOff val="60000"/>
                </a:schemeClr>
              </a:buClr>
              <a:buFont typeface="Wingdings" panose="05000000000000000000" pitchFamily="2" charset="2"/>
              <a:buChar char="Ø"/>
            </a:pPr>
            <a:r>
              <a:rPr lang="en-US" sz="2400" dirty="0">
                <a:solidFill>
                  <a:schemeClr val="bg1"/>
                </a:solidFill>
              </a:rPr>
              <a:t>The Letter to the Hebrews says that Jesus was “made like his [human] brothers in every respect” (He. 2:17). Given this, what would have been some of the challenges Jesus must have faced while growing up? As an adolescent?  As a teenager?  As a young man?</a:t>
            </a:r>
          </a:p>
        </p:txBody>
      </p:sp>
    </p:spTree>
    <p:extLst>
      <p:ext uri="{BB962C8B-B14F-4D97-AF65-F5344CB8AC3E}">
        <p14:creationId xmlns:p14="http://schemas.microsoft.com/office/powerpoint/2010/main" val="213747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3FFC794-242B-9F14-6669-E4E71B13893D}"/>
              </a:ext>
            </a:extLst>
          </p:cNvPr>
          <p:cNvSpPr>
            <a:spLocks noGrp="1" noChangeArrowheads="1"/>
          </p:cNvSpPr>
          <p:nvPr>
            <p:ph type="title"/>
          </p:nvPr>
        </p:nvSpPr>
        <p:spPr>
          <a:xfrm>
            <a:off x="1905001" y="228600"/>
            <a:ext cx="8562975" cy="1296988"/>
          </a:xfrm>
        </p:spPr>
        <p:txBody>
          <a:bodyPr/>
          <a:lstStyle/>
          <a:p>
            <a:r>
              <a:rPr lang="en-US" altLang="en-US" sz="6600">
                <a:solidFill>
                  <a:srgbClr val="800000"/>
                </a:solidFill>
                <a:latin typeface="Brush Script MT" panose="03060802040406070304" pitchFamily="66" charset="0"/>
              </a:rPr>
              <a:t>The Literary Genre of Gospel</a:t>
            </a:r>
          </a:p>
        </p:txBody>
      </p:sp>
      <p:sp>
        <p:nvSpPr>
          <p:cNvPr id="3" name="Content Placeholder 2">
            <a:extLst>
              <a:ext uri="{FF2B5EF4-FFF2-40B4-BE49-F238E27FC236}">
                <a16:creationId xmlns:a16="http://schemas.microsoft.com/office/drawing/2014/main" id="{F7A80FDB-70BE-3E25-C0B2-D1D7FB8D2E22}"/>
              </a:ext>
            </a:extLst>
          </p:cNvPr>
          <p:cNvSpPr>
            <a:spLocks noGrp="1"/>
          </p:cNvSpPr>
          <p:nvPr>
            <p:ph idx="1"/>
          </p:nvPr>
        </p:nvSpPr>
        <p:spPr>
          <a:xfrm>
            <a:off x="1306285" y="1600200"/>
            <a:ext cx="10221685" cy="5029200"/>
          </a:xfrm>
        </p:spPr>
        <p:txBody>
          <a:bodyPr/>
          <a:lstStyle/>
          <a:p>
            <a:pPr marL="0" indent="0">
              <a:buNone/>
              <a:defRPr/>
            </a:pPr>
            <a:r>
              <a:rPr lang="en-US" sz="2800" b="1" dirty="0">
                <a:solidFill>
                  <a:srgbClr val="CC0000"/>
                </a:solidFill>
              </a:rPr>
              <a:t>So far as we know, the kind of literature we call “gospel” did not exist prior to the composition of Mark</a:t>
            </a:r>
            <a:r>
              <a:rPr lang="en-US" sz="2800" b="1" dirty="0">
                <a:solidFill>
                  <a:srgbClr val="C00000"/>
                </a:solidFill>
              </a:rPr>
              <a:t>.</a:t>
            </a:r>
          </a:p>
          <a:p>
            <a:pPr>
              <a:defRPr/>
            </a:pPr>
            <a:r>
              <a:rPr lang="en-US" sz="2400" i="1" dirty="0"/>
              <a:t>So long as the stories of Jesus circulated in the early Christian communities as oral traditions, presumably they did so as individual units.</a:t>
            </a:r>
          </a:p>
          <a:p>
            <a:pPr>
              <a:defRPr/>
            </a:pPr>
            <a:r>
              <a:rPr lang="en-US" sz="2400" i="1" dirty="0"/>
              <a:t>A gospel, however, presupposes a narrative structure, linking the stories of Jesus into a larger composition.</a:t>
            </a:r>
          </a:p>
          <a:p>
            <a:pPr>
              <a:defRPr/>
            </a:pPr>
            <a:r>
              <a:rPr lang="en-US" sz="2400" i="1" dirty="0"/>
              <a:t>The writer had to determine how to organize the material, whether geographically, chronologically or thematically, as well as determine what stories to tell.</a:t>
            </a:r>
          </a:p>
        </p:txBody>
      </p:sp>
      <p:sp>
        <p:nvSpPr>
          <p:cNvPr id="39940" name="Slide Number Placeholder 3">
            <a:extLst>
              <a:ext uri="{FF2B5EF4-FFF2-40B4-BE49-F238E27FC236}">
                <a16:creationId xmlns:a16="http://schemas.microsoft.com/office/drawing/2014/main" id="{574F6228-55C8-C6E0-2734-47985C659C7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buClrTx/>
              <a:buSzTx/>
              <a:buNone/>
            </a:pPr>
            <a:fld id="{3A1DE036-E2DB-4EBB-AA75-0734F96D6325}" type="slidenum">
              <a:rPr lang="en-US" altLang="en-US" sz="1400">
                <a:solidFill>
                  <a:srgbClr val="000000"/>
                </a:solidFill>
              </a:rPr>
              <a:pPr defTabSz="914400" fontAlgn="base">
                <a:spcBef>
                  <a:spcPct val="0"/>
                </a:spcBef>
                <a:spcAft>
                  <a:spcPct val="0"/>
                </a:spcAft>
                <a:buClrTx/>
                <a:buSzTx/>
                <a:buNone/>
              </a:pPr>
              <a:t>148</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01A4737-1550-400D-2C2C-459443C3C668}"/>
              </a:ext>
            </a:extLst>
          </p:cNvPr>
          <p:cNvSpPr>
            <a:spLocks noGrp="1" noChangeArrowheads="1"/>
          </p:cNvSpPr>
          <p:nvPr>
            <p:ph type="title"/>
          </p:nvPr>
        </p:nvSpPr>
        <p:spPr>
          <a:xfrm>
            <a:off x="702130" y="609600"/>
            <a:ext cx="10677070" cy="1219200"/>
          </a:xfrm>
        </p:spPr>
        <p:txBody>
          <a:bodyPr/>
          <a:lstStyle/>
          <a:p>
            <a:pPr>
              <a:lnSpc>
                <a:spcPts val="7925"/>
              </a:lnSpc>
            </a:pPr>
            <a:r>
              <a:rPr lang="en-US" altLang="en-US" sz="6600" dirty="0">
                <a:solidFill>
                  <a:srgbClr val="800000"/>
                </a:solidFill>
                <a:latin typeface="Brush Script MT" panose="03060802040406070304" pitchFamily="66" charset="0"/>
              </a:rPr>
              <a:t>Gospels are not Biographies</a:t>
            </a:r>
          </a:p>
        </p:txBody>
      </p:sp>
      <p:sp>
        <p:nvSpPr>
          <p:cNvPr id="3" name="Content Placeholder 2">
            <a:extLst>
              <a:ext uri="{FF2B5EF4-FFF2-40B4-BE49-F238E27FC236}">
                <a16:creationId xmlns:a16="http://schemas.microsoft.com/office/drawing/2014/main" id="{48F79F2F-A5B0-6289-5A97-B7995A55AD73}"/>
              </a:ext>
            </a:extLst>
          </p:cNvPr>
          <p:cNvSpPr>
            <a:spLocks noGrp="1"/>
          </p:cNvSpPr>
          <p:nvPr>
            <p:ph idx="1"/>
          </p:nvPr>
        </p:nvSpPr>
        <p:spPr>
          <a:xfrm>
            <a:off x="715736" y="1978819"/>
            <a:ext cx="10760528" cy="4114800"/>
          </a:xfrm>
        </p:spPr>
        <p:txBody>
          <a:bodyPr/>
          <a:lstStyle/>
          <a:p>
            <a:pPr marL="0" indent="0">
              <a:buNone/>
              <a:defRPr/>
            </a:pPr>
            <a:r>
              <a:rPr lang="en-US" sz="2800" b="1" dirty="0">
                <a:solidFill>
                  <a:srgbClr val="CC0000"/>
                </a:solidFill>
              </a:rPr>
              <a:t>The focus of the four gospels is upon the public ministry and passion of Jesus, not his entire life.</a:t>
            </a:r>
          </a:p>
          <a:p>
            <a:pPr>
              <a:defRPr/>
            </a:pPr>
            <a:r>
              <a:rPr lang="en-US" sz="2400" i="1" dirty="0"/>
              <a:t>They offer only very brief accounts of Jesus’ birth and adolescent years (and Mark offers nothing at all along these lines other than that Jesus was the carpenter’s “son,” Mk. 6:3).</a:t>
            </a:r>
          </a:p>
          <a:p>
            <a:pPr>
              <a:defRPr/>
            </a:pPr>
            <a:r>
              <a:rPr lang="en-US" sz="2400" i="1" dirty="0"/>
              <a:t>However, all four gospels have “bookends,” beginning with the ministry of John the Baptist and climaxing with the passion of Jesus (cf. Ac. 1:21-22).</a:t>
            </a:r>
          </a:p>
        </p:txBody>
      </p:sp>
      <p:sp>
        <p:nvSpPr>
          <p:cNvPr id="40964" name="Slide Number Placeholder 3">
            <a:extLst>
              <a:ext uri="{FF2B5EF4-FFF2-40B4-BE49-F238E27FC236}">
                <a16:creationId xmlns:a16="http://schemas.microsoft.com/office/drawing/2014/main" id="{281036E3-E176-CD8D-95EC-30C23CF1618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buClrTx/>
              <a:buSzTx/>
              <a:buNone/>
            </a:pPr>
            <a:fld id="{75641AA4-2D50-4AB7-B1F2-D8729645ED70}" type="slidenum">
              <a:rPr lang="en-US" altLang="en-US" sz="1400">
                <a:solidFill>
                  <a:srgbClr val="000000"/>
                </a:solidFill>
              </a:rPr>
              <a:pPr defTabSz="914400" fontAlgn="base">
                <a:spcBef>
                  <a:spcPct val="0"/>
                </a:spcBef>
                <a:spcAft>
                  <a:spcPct val="0"/>
                </a:spcAft>
                <a:buClrTx/>
                <a:buSzTx/>
                <a:buNone/>
              </a:pPr>
              <a:t>149</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EB2DAE2F-7313-29FB-2B3E-78E90268E107}"/>
              </a:ext>
            </a:extLst>
          </p:cNvPr>
          <p:cNvSpPr>
            <a:spLocks noGrp="1" noChangeArrowheads="1"/>
          </p:cNvSpPr>
          <p:nvPr>
            <p:ph type="title"/>
          </p:nvPr>
        </p:nvSpPr>
        <p:spPr>
          <a:xfrm>
            <a:off x="7432674" y="197168"/>
            <a:ext cx="3276600" cy="6217920"/>
          </a:xfrm>
        </p:spPr>
        <p:txBody>
          <a:bodyPr/>
          <a:lstStyle/>
          <a:p>
            <a:pPr eaLnBrk="1" hangingPunct="1"/>
            <a:r>
              <a:rPr lang="en-US" altLang="en-US" sz="3200" b="1" dirty="0">
                <a:latin typeface="Arial Narrow" panose="020B0606020202030204" pitchFamily="34" charset="0"/>
              </a:rPr>
              <a:t>The Silver Amulet</a:t>
            </a:r>
            <a:br>
              <a:rPr lang="en-US" altLang="en-US" sz="3200" dirty="0">
                <a:latin typeface="Arial Narrow" panose="020B0606020202030204" pitchFamily="34" charset="0"/>
              </a:rPr>
            </a:br>
            <a:r>
              <a:rPr lang="en-US" altLang="en-US" sz="2400" dirty="0">
                <a:latin typeface="Arial Narrow" panose="020B0606020202030204" pitchFamily="34" charset="0"/>
              </a:rPr>
              <a:t>Discovered in 1980 in a tomb dating to the end of the Judean monarchy, this 1” long roll of silver foil, when unrolled, revealed an inscription of the ancient priestly blessing in Nu. 6:</a:t>
            </a:r>
            <a:br>
              <a:rPr lang="en-US" altLang="en-US" sz="2400" dirty="0">
                <a:latin typeface="Arial Narrow" panose="020B0606020202030204" pitchFamily="34" charset="0"/>
              </a:rPr>
            </a:br>
            <a:br>
              <a:rPr lang="en-US" altLang="en-US" sz="1000" dirty="0">
                <a:latin typeface="Arial Narrow" panose="020B0606020202030204" pitchFamily="34" charset="0"/>
              </a:rPr>
            </a:br>
            <a:r>
              <a:rPr lang="en-US" altLang="en-US" sz="2000" b="1" dirty="0">
                <a:latin typeface="Arial Narrow" panose="020B0606020202030204" pitchFamily="34" charset="0"/>
              </a:rPr>
              <a:t>“</a:t>
            </a:r>
            <a:r>
              <a:rPr lang="en-US" altLang="en-US" sz="2000" b="1" i="1" dirty="0">
                <a:latin typeface="Arial Narrow" panose="020B0606020202030204" pitchFamily="34" charset="0"/>
              </a:rPr>
              <a:t>May Yahweh bless you and watch over you. May Yahweh make his face shine upon you and grant you peace.”</a:t>
            </a:r>
            <a:br>
              <a:rPr lang="en-US" altLang="en-US" sz="2000" b="1" i="1" dirty="0">
                <a:latin typeface="Arial Narrow" panose="020B0606020202030204" pitchFamily="34" charset="0"/>
              </a:rPr>
            </a:br>
            <a:br>
              <a:rPr lang="en-US" altLang="en-US" sz="1000" b="1" i="1" dirty="0">
                <a:latin typeface="Arial Narrow" panose="020B0606020202030204" pitchFamily="34" charset="0"/>
              </a:rPr>
            </a:br>
            <a:r>
              <a:rPr lang="en-US" altLang="en-US" sz="2400" dirty="0">
                <a:latin typeface="Arial Narrow" panose="020B0606020202030204" pitchFamily="34" charset="0"/>
              </a:rPr>
              <a:t>This is the blessing Zechariah was supposed to pronounce but could not since he was now mute.</a:t>
            </a:r>
            <a:endParaRPr lang="en-US" altLang="en-US" sz="4000" dirty="0">
              <a:latin typeface="Arial Narrow" panose="020B0606020202030204" pitchFamily="34" charset="0"/>
            </a:endParaRPr>
          </a:p>
        </p:txBody>
      </p:sp>
      <p:pic>
        <p:nvPicPr>
          <p:cNvPr id="235523" name="Picture 3" descr="AIS190">
            <a:extLst>
              <a:ext uri="{FF2B5EF4-FFF2-40B4-BE49-F238E27FC236}">
                <a16:creationId xmlns:a16="http://schemas.microsoft.com/office/drawing/2014/main" id="{B659959C-FC12-8FA2-9208-CD824718A1C8}"/>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1676400" y="144464"/>
            <a:ext cx="3048000" cy="2065337"/>
          </a:xfrm>
        </p:spPr>
      </p:pic>
      <p:pic>
        <p:nvPicPr>
          <p:cNvPr id="235524" name="Picture 4" descr="AIS191">
            <a:extLst>
              <a:ext uri="{FF2B5EF4-FFF2-40B4-BE49-F238E27FC236}">
                <a16:creationId xmlns:a16="http://schemas.microsoft.com/office/drawing/2014/main" id="{411A0D58-36D5-915D-0C43-A67F4FBBB6AB}"/>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4876800" y="0"/>
            <a:ext cx="2362200" cy="6858000"/>
          </a:xfrm>
        </p:spPr>
      </p:pic>
      <p:pic>
        <p:nvPicPr>
          <p:cNvPr id="235525" name="Picture 5" descr="AIS192">
            <a:extLst>
              <a:ext uri="{FF2B5EF4-FFF2-40B4-BE49-F238E27FC236}">
                <a16:creationId xmlns:a16="http://schemas.microsoft.com/office/drawing/2014/main" id="{F4DAAAAC-5515-069A-38FF-621B07E0CAD8}"/>
              </a:ext>
            </a:extLst>
          </p:cNvPr>
          <p:cNvPicPr>
            <a:picLocks noGrp="1" noChangeAspect="1" noChangeArrowheads="1"/>
          </p:cNvPicPr>
          <p:nvPr>
            <p:ph sz="half" idx="3"/>
          </p:nvPr>
        </p:nvPicPr>
        <p:blipFill>
          <a:blip r:embed="rId4">
            <a:extLst>
              <a:ext uri="{28A0092B-C50C-407E-A947-70E740481C1C}">
                <a14:useLocalDpi xmlns:a14="http://schemas.microsoft.com/office/drawing/2010/main"/>
              </a:ext>
            </a:extLst>
          </a:blip>
          <a:srcRect/>
          <a:stretch>
            <a:fillRect/>
          </a:stretch>
        </p:blipFill>
        <p:spPr>
          <a:xfrm>
            <a:off x="1676401" y="2362200"/>
            <a:ext cx="3006725" cy="4343400"/>
          </a:xfrm>
        </p:spPr>
      </p:pic>
      <p:sp>
        <p:nvSpPr>
          <p:cNvPr id="235526" name="Text Box 6">
            <a:extLst>
              <a:ext uri="{FF2B5EF4-FFF2-40B4-BE49-F238E27FC236}">
                <a16:creationId xmlns:a16="http://schemas.microsoft.com/office/drawing/2014/main" id="{896E8F5B-0D31-1930-D0ED-E3EBEBA9C1F3}"/>
              </a:ext>
            </a:extLst>
          </p:cNvPr>
          <p:cNvSpPr txBox="1">
            <a:spLocks noChangeArrowheads="1"/>
          </p:cNvSpPr>
          <p:nvPr/>
        </p:nvSpPr>
        <p:spPr bwMode="auto">
          <a:xfrm>
            <a:off x="4876800" y="6415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914400" fontAlgn="base">
              <a:spcBef>
                <a:spcPct val="50000"/>
              </a:spcBef>
              <a:spcAft>
                <a:spcPct val="0"/>
              </a:spcAft>
            </a:pPr>
            <a:r>
              <a:rPr lang="en-US" altLang="en-US">
                <a:solidFill>
                  <a:srgbClr val="000000"/>
                </a:solidFill>
                <a:latin typeface="Arial Narrow" panose="020B0606020202030204" pitchFamily="34" charset="0"/>
              </a:rPr>
              <a:t>Israel Museum, Jerusalem</a:t>
            </a:r>
          </a:p>
        </p:txBody>
      </p:sp>
    </p:spTree>
  </p:cSld>
  <p:clrMapOvr>
    <a:masterClrMapping/>
  </p:clrMapOvr>
  <p:transition spd="med">
    <p:zoom dir="in"/>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7F8B0BD-29EC-D28F-7E53-EDC7EF99685E}"/>
              </a:ext>
            </a:extLst>
          </p:cNvPr>
          <p:cNvSpPr>
            <a:spLocks noGrp="1" noChangeArrowheads="1"/>
          </p:cNvSpPr>
          <p:nvPr>
            <p:ph type="title"/>
          </p:nvPr>
        </p:nvSpPr>
        <p:spPr>
          <a:xfrm>
            <a:off x="1828801" y="0"/>
            <a:ext cx="8639175" cy="1462088"/>
          </a:xfrm>
        </p:spPr>
        <p:txBody>
          <a:bodyPr/>
          <a:lstStyle/>
          <a:p>
            <a:pPr eaLnBrk="1" hangingPunct="1"/>
            <a:r>
              <a:rPr lang="en-US" altLang="en-US" sz="6600">
                <a:solidFill>
                  <a:srgbClr val="800000"/>
                </a:solidFill>
                <a:latin typeface="Brush Script MT" panose="03060802040406070304" pitchFamily="66" charset="0"/>
              </a:rPr>
              <a:t>The Gospels as “Testimony”</a:t>
            </a:r>
          </a:p>
        </p:txBody>
      </p:sp>
      <p:sp>
        <p:nvSpPr>
          <p:cNvPr id="122883" name="Rectangle 3">
            <a:extLst>
              <a:ext uri="{FF2B5EF4-FFF2-40B4-BE49-F238E27FC236}">
                <a16:creationId xmlns:a16="http://schemas.microsoft.com/office/drawing/2014/main" id="{75F10B8B-6902-51F6-40EF-9AA6E658D90D}"/>
              </a:ext>
            </a:extLst>
          </p:cNvPr>
          <p:cNvSpPr>
            <a:spLocks noGrp="1" noChangeArrowheads="1"/>
          </p:cNvSpPr>
          <p:nvPr>
            <p:ph type="body" idx="1"/>
          </p:nvPr>
        </p:nvSpPr>
        <p:spPr>
          <a:xfrm>
            <a:off x="914401" y="1462088"/>
            <a:ext cx="10482942" cy="5395912"/>
          </a:xfrm>
        </p:spPr>
        <p:txBody>
          <a:bodyPr/>
          <a:lstStyle/>
          <a:p>
            <a:pPr eaLnBrk="1" hangingPunct="1">
              <a:lnSpc>
                <a:spcPct val="90000"/>
              </a:lnSpc>
              <a:buFont typeface="Wingdings" panose="05000000000000000000" pitchFamily="2" charset="2"/>
              <a:buNone/>
            </a:pPr>
            <a:r>
              <a:rPr lang="en-US" altLang="en-US" sz="2800" b="1" dirty="0">
                <a:solidFill>
                  <a:srgbClr val="C00000"/>
                </a:solidFill>
              </a:rPr>
              <a:t>The first and most important feature of this testimony is that the gospels all were composed within the living memory of the events they recount (i.e., 30-60 years).</a:t>
            </a:r>
          </a:p>
          <a:p>
            <a:pPr lvl="1" eaLnBrk="1" hangingPunct="1">
              <a:lnSpc>
                <a:spcPct val="90000"/>
              </a:lnSpc>
              <a:buClr>
                <a:schemeClr val="tx1"/>
              </a:buClr>
              <a:buFont typeface="Wingdings" panose="05000000000000000000" pitchFamily="2" charset="2"/>
              <a:buBlip>
                <a:blip r:embed="rId2"/>
              </a:buBlip>
            </a:pPr>
            <a:r>
              <a:rPr lang="en-US" altLang="en-US" sz="2400" i="1" dirty="0"/>
              <a:t>Eyewitness participants in the events of the gospel narratives moved among the Palestinian Christian communities and beyond for several decades, and their memories were at the disposal of those who sought information.</a:t>
            </a:r>
          </a:p>
          <a:p>
            <a:pPr lvl="1" eaLnBrk="1" hangingPunct="1">
              <a:lnSpc>
                <a:spcPct val="90000"/>
              </a:lnSpc>
              <a:buClr>
                <a:schemeClr val="tx1"/>
              </a:buClr>
              <a:buFont typeface="Wingdings" panose="05000000000000000000" pitchFamily="2" charset="2"/>
              <a:buBlip>
                <a:blip r:embed="rId2"/>
              </a:buBlip>
            </a:pPr>
            <a:r>
              <a:rPr lang="en-US" altLang="en-US" sz="2400" i="1" dirty="0"/>
              <a:t>These living witnesses, the most important being the apostles themselves, served as guarantors for the accuracy of the traditions about Jesus.</a:t>
            </a:r>
          </a:p>
        </p:txBody>
      </p:sp>
      <p:sp>
        <p:nvSpPr>
          <p:cNvPr id="41988" name="Slide Number Placeholder 1">
            <a:extLst>
              <a:ext uri="{FF2B5EF4-FFF2-40B4-BE49-F238E27FC236}">
                <a16:creationId xmlns:a16="http://schemas.microsoft.com/office/drawing/2014/main" id="{F4799E45-4BCD-770A-2354-A6E440EBD34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buClrTx/>
              <a:buSzTx/>
              <a:buNone/>
            </a:pPr>
            <a:fld id="{A5FD3158-3690-4A88-A836-4B8FA7E3C93B}" type="slidenum">
              <a:rPr lang="en-US" altLang="en-US" sz="1400">
                <a:solidFill>
                  <a:srgbClr val="000000"/>
                </a:solidFill>
              </a:rPr>
              <a:pPr defTabSz="914400" fontAlgn="base">
                <a:spcBef>
                  <a:spcPct val="0"/>
                </a:spcBef>
                <a:spcAft>
                  <a:spcPct val="0"/>
                </a:spcAft>
                <a:buClrTx/>
                <a:buSzTx/>
                <a:buNone/>
              </a:pPr>
              <a:t>150</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CD4D98E-5889-392A-631D-EA700018A0D7}"/>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7740301C-804A-41F2-B4ED-285712953A8B}" type="slidenum">
              <a:rPr lang="en-US" altLang="en-US" sz="1400" i="0">
                <a:solidFill>
                  <a:srgbClr val="000000"/>
                </a:solidFill>
                <a:latin typeface="Arial" panose="020B0604020202020204" pitchFamily="34" charset="0"/>
              </a:rPr>
              <a:pPr defTabSz="914400" fontAlgn="base">
                <a:spcBef>
                  <a:spcPct val="0"/>
                </a:spcBef>
                <a:spcAft>
                  <a:spcPct val="0"/>
                </a:spcAft>
              </a:pPr>
              <a:t>151</a:t>
            </a:fld>
            <a:endParaRPr lang="en-US" altLang="en-US" sz="1400" i="0">
              <a:solidFill>
                <a:srgbClr val="000000"/>
              </a:solidFill>
              <a:latin typeface="Arial" panose="020B0604020202020204" pitchFamily="34" charset="0"/>
            </a:endParaRPr>
          </a:p>
        </p:txBody>
      </p:sp>
      <p:sp>
        <p:nvSpPr>
          <p:cNvPr id="222210" name="Rectangle 2">
            <a:extLst>
              <a:ext uri="{FF2B5EF4-FFF2-40B4-BE49-F238E27FC236}">
                <a16:creationId xmlns:a16="http://schemas.microsoft.com/office/drawing/2014/main" id="{2EF163A9-10D4-2BC8-B8C8-4255A7730FC0}"/>
              </a:ext>
            </a:extLst>
          </p:cNvPr>
          <p:cNvSpPr>
            <a:spLocks noGrp="1" noChangeArrowheads="1"/>
          </p:cNvSpPr>
          <p:nvPr>
            <p:ph type="title"/>
          </p:nvPr>
        </p:nvSpPr>
        <p:spPr>
          <a:xfrm>
            <a:off x="609600" y="381000"/>
            <a:ext cx="10058400" cy="1371600"/>
          </a:xfrm>
        </p:spPr>
        <p:txBody>
          <a:bodyPr/>
          <a:lstStyle/>
          <a:p>
            <a:pPr algn="l" eaLnBrk="1" hangingPunct="1">
              <a:defRPr/>
            </a:pPr>
            <a:r>
              <a:rPr lang="en-US" altLang="en-US" dirty="0">
                <a:latin typeface="Copperplate Gothic Bold" pitchFamily="34" charset="0"/>
              </a:rPr>
              <a:t>The Pilgrim Festivals</a:t>
            </a:r>
            <a:r>
              <a:rPr lang="en-US" altLang="en-US" dirty="0"/>
              <a:t> </a:t>
            </a:r>
            <a:r>
              <a:rPr lang="en-US" altLang="en-US" sz="2800" dirty="0"/>
              <a:t>(Dt. 16:1-17)</a:t>
            </a:r>
          </a:p>
        </p:txBody>
      </p:sp>
      <p:sp>
        <p:nvSpPr>
          <p:cNvPr id="222211" name="Rectangle 3">
            <a:extLst>
              <a:ext uri="{FF2B5EF4-FFF2-40B4-BE49-F238E27FC236}">
                <a16:creationId xmlns:a16="http://schemas.microsoft.com/office/drawing/2014/main" id="{8274443D-D3ED-9FFC-3CDB-50C6E5C3F638}"/>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Israel’s annual calendar was punctuated by festivals celebrating God’s redemptive work.</a:t>
            </a:r>
          </a:p>
          <a:p>
            <a:pPr eaLnBrk="1" hangingPunct="1">
              <a:defRPr/>
            </a:pPr>
            <a:r>
              <a:rPr lang="en-US" altLang="en-US" sz="2400" i="1" dirty="0"/>
              <a:t>They also were coordinated with the agricultural cycle.</a:t>
            </a:r>
          </a:p>
          <a:p>
            <a:pPr eaLnBrk="1" hangingPunct="1">
              <a:defRPr/>
            </a:pPr>
            <a:r>
              <a:rPr lang="en-US" altLang="en-US" sz="2400" i="1" dirty="0"/>
              <a:t>Three of these convocations, the </a:t>
            </a:r>
            <a:r>
              <a:rPr lang="en-US" altLang="en-US" sz="2400" i="1" u="sng" dirty="0" err="1"/>
              <a:t>haggim</a:t>
            </a:r>
            <a:r>
              <a:rPr lang="en-US" altLang="en-US" sz="2400" i="1" dirty="0"/>
              <a:t> (= pilgrimages), were to be held at the central sanctuary and only there, which is why in order to celebrate these festivals, families would travel to Jerusalem.</a:t>
            </a:r>
          </a:p>
          <a:p>
            <a:pPr eaLnBrk="1" hangingPunct="1">
              <a:defRPr/>
            </a:pPr>
            <a:r>
              <a:rPr lang="en-US" altLang="en-US" sz="2400" i="1" dirty="0"/>
              <a:t>Jesus participated in one of these pilgrimages when a boy of 12.</a:t>
            </a:r>
          </a:p>
          <a:p>
            <a:pPr eaLnBrk="1" hangingPunct="1">
              <a:defRPr/>
            </a:pPr>
            <a:endParaRPr lang="en-US" altLang="en-US" sz="24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anim calcmode="lin" valueType="num">
                                      <p:cBhvr>
                                        <p:cTn id="7" dur="500" fill="hold"/>
                                        <p:tgtEl>
                                          <p:spTgt spid="222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22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2211">
                                            <p:txEl>
                                              <p:pRg st="1" end="1"/>
                                            </p:txEl>
                                          </p:spTgt>
                                        </p:tgtEl>
                                        <p:attrNameLst>
                                          <p:attrName>style.visibility</p:attrName>
                                        </p:attrNameLst>
                                      </p:cBhvr>
                                      <p:to>
                                        <p:strVal val="visible"/>
                                      </p:to>
                                    </p:set>
                                    <p:anim calcmode="lin" valueType="num">
                                      <p:cBhvr additive="base">
                                        <p:cTn id="13" dur="500" fill="hold"/>
                                        <p:tgtEl>
                                          <p:spTgt spid="222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2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2211">
                                            <p:txEl>
                                              <p:pRg st="2" end="2"/>
                                            </p:txEl>
                                          </p:spTgt>
                                        </p:tgtEl>
                                        <p:attrNameLst>
                                          <p:attrName>style.visibility</p:attrName>
                                        </p:attrNameLst>
                                      </p:cBhvr>
                                      <p:to>
                                        <p:strVal val="visible"/>
                                      </p:to>
                                    </p:set>
                                    <p:anim calcmode="lin" valueType="num">
                                      <p:cBhvr additive="base">
                                        <p:cTn id="19" dur="500" fill="hold"/>
                                        <p:tgtEl>
                                          <p:spTgt spid="222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2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2211">
                                            <p:txEl>
                                              <p:pRg st="3" end="3"/>
                                            </p:txEl>
                                          </p:spTgt>
                                        </p:tgtEl>
                                        <p:attrNameLst>
                                          <p:attrName>style.visibility</p:attrName>
                                        </p:attrNameLst>
                                      </p:cBhvr>
                                      <p:to>
                                        <p:strVal val="visible"/>
                                      </p:to>
                                    </p:set>
                                    <p:anim calcmode="lin" valueType="num">
                                      <p:cBhvr additive="base">
                                        <p:cTn id="25" dur="500" fill="hold"/>
                                        <p:tgtEl>
                                          <p:spTgt spid="2222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22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24260" name="Rectangle 4">
            <a:extLst>
              <a:ext uri="{FF2B5EF4-FFF2-40B4-BE49-F238E27FC236}">
                <a16:creationId xmlns:a16="http://schemas.microsoft.com/office/drawing/2014/main" id="{B948E927-8CAC-41B3-2928-B46E80990719}"/>
              </a:ext>
            </a:extLst>
          </p:cNvPr>
          <p:cNvSpPr>
            <a:spLocks noGrp="1" noChangeArrowheads="1"/>
          </p:cNvSpPr>
          <p:nvPr>
            <p:ph type="title"/>
          </p:nvPr>
        </p:nvSpPr>
        <p:spPr>
          <a:xfrm>
            <a:off x="1981200" y="76200"/>
            <a:ext cx="8229600" cy="1066800"/>
          </a:xfrm>
        </p:spPr>
        <p:txBody>
          <a:bodyPr/>
          <a:lstStyle/>
          <a:p>
            <a:pPr eaLnBrk="1" hangingPunct="1">
              <a:defRPr/>
            </a:pPr>
            <a:r>
              <a:rPr lang="en-US" altLang="en-US">
                <a:latin typeface="Impact" panose="020B0806030902050204" pitchFamily="34" charset="0"/>
              </a:rPr>
              <a:t>The </a:t>
            </a:r>
            <a:r>
              <a:rPr lang="en-US" altLang="en-US" i="1">
                <a:latin typeface="Impact" panose="020B0806030902050204" pitchFamily="34" charset="0"/>
              </a:rPr>
              <a:t>Haggim</a:t>
            </a:r>
          </a:p>
        </p:txBody>
      </p:sp>
      <p:sp>
        <p:nvSpPr>
          <p:cNvPr id="224261" name="Rectangle 5">
            <a:extLst>
              <a:ext uri="{FF2B5EF4-FFF2-40B4-BE49-F238E27FC236}">
                <a16:creationId xmlns:a16="http://schemas.microsoft.com/office/drawing/2014/main" id="{FFB570A4-325F-0614-E224-029AA3E4DD1E}"/>
              </a:ext>
            </a:extLst>
          </p:cNvPr>
          <p:cNvSpPr>
            <a:spLocks noGrp="1" noChangeArrowheads="1"/>
          </p:cNvSpPr>
          <p:nvPr>
            <p:ph type="body" sz="half" idx="1"/>
          </p:nvPr>
        </p:nvSpPr>
        <p:spPr>
          <a:xfrm>
            <a:off x="1828800" y="1371600"/>
            <a:ext cx="2590800" cy="4419600"/>
          </a:xfrm>
          <a:solidFill>
            <a:schemeClr val="bg1"/>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4000">
                <a:solidFill>
                  <a:srgbClr val="FF8E1D"/>
                </a:solidFill>
                <a:effectLst>
                  <a:outerShdw blurRad="38100" dist="38100" dir="2700000" algn="tl">
                    <a:srgbClr val="000000"/>
                  </a:outerShdw>
                </a:effectLst>
                <a:latin typeface="Agency FB" pitchFamily="2" charset="0"/>
              </a:rPr>
              <a:t>Passover</a:t>
            </a:r>
          </a:p>
          <a:p>
            <a:pPr eaLnBrk="1" hangingPunct="1">
              <a:defRPr/>
            </a:pPr>
            <a:r>
              <a:rPr lang="en-US" altLang="en-US" sz="2400" i="1">
                <a:effectLst/>
                <a:latin typeface="Arial Narrow" panose="020B0606020202030204" pitchFamily="34" charset="0"/>
              </a:rPr>
              <a:t>Commemorated the exodus</a:t>
            </a:r>
          </a:p>
          <a:p>
            <a:pPr eaLnBrk="1" hangingPunct="1">
              <a:defRPr/>
            </a:pPr>
            <a:r>
              <a:rPr lang="en-US" altLang="en-US" sz="2400" i="1">
                <a:effectLst/>
                <a:latin typeface="Arial Narrow" panose="020B0606020202030204" pitchFamily="34" charset="0"/>
              </a:rPr>
              <a:t>Included a full week of eating only unleavened bread</a:t>
            </a:r>
          </a:p>
          <a:p>
            <a:pPr eaLnBrk="1" hangingPunct="1">
              <a:defRPr/>
            </a:pPr>
            <a:r>
              <a:rPr lang="en-US" altLang="en-US" sz="2400" i="1">
                <a:effectLst/>
                <a:latin typeface="Arial Narrow" panose="020B0606020202030204" pitchFamily="34" charset="0"/>
              </a:rPr>
              <a:t>Occurred at the time of the barley harvest</a:t>
            </a:r>
          </a:p>
        </p:txBody>
      </p:sp>
      <p:sp>
        <p:nvSpPr>
          <p:cNvPr id="224262" name="Rectangle 6">
            <a:extLst>
              <a:ext uri="{FF2B5EF4-FFF2-40B4-BE49-F238E27FC236}">
                <a16:creationId xmlns:a16="http://schemas.microsoft.com/office/drawing/2014/main" id="{03950DC8-75E9-4EED-9E26-A40F53B153E4}"/>
              </a:ext>
            </a:extLst>
          </p:cNvPr>
          <p:cNvSpPr>
            <a:spLocks noGrp="1" noChangeArrowheads="1"/>
          </p:cNvSpPr>
          <p:nvPr>
            <p:ph type="body" sz="half" idx="2"/>
          </p:nvPr>
        </p:nvSpPr>
        <p:spPr>
          <a:xfrm>
            <a:off x="4800600" y="1371600"/>
            <a:ext cx="2590800" cy="4419600"/>
          </a:xfrm>
          <a:solidFill>
            <a:srgbClr val="C9C5A3"/>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4000">
                <a:solidFill>
                  <a:srgbClr val="FF8E1D"/>
                </a:solidFill>
                <a:effectLst>
                  <a:outerShdw blurRad="38100" dist="38100" dir="2700000" algn="tl">
                    <a:srgbClr val="000000"/>
                  </a:outerShdw>
                </a:effectLst>
                <a:latin typeface="Agency FB" pitchFamily="2" charset="0"/>
              </a:rPr>
              <a:t>Weeks</a:t>
            </a:r>
          </a:p>
          <a:p>
            <a:pPr eaLnBrk="1" hangingPunct="1">
              <a:defRPr/>
            </a:pPr>
            <a:r>
              <a:rPr lang="en-US" altLang="en-US" sz="2400" i="1">
                <a:effectLst/>
                <a:latin typeface="Arial Narrow" panose="020B0606020202030204" pitchFamily="34" charset="0"/>
              </a:rPr>
              <a:t>Recalled the gift of freedom from slavery</a:t>
            </a:r>
          </a:p>
          <a:p>
            <a:pPr eaLnBrk="1" hangingPunct="1">
              <a:defRPr/>
            </a:pPr>
            <a:r>
              <a:rPr lang="en-US" altLang="en-US" sz="2400" i="1">
                <a:effectLst/>
                <a:latin typeface="Arial Narrow" panose="020B0606020202030204" pitchFamily="34" charset="0"/>
              </a:rPr>
              <a:t>Occurred seven weeks after Passover</a:t>
            </a:r>
          </a:p>
          <a:p>
            <a:pPr eaLnBrk="1" hangingPunct="1">
              <a:defRPr/>
            </a:pPr>
            <a:r>
              <a:rPr lang="en-US" altLang="en-US" sz="2400" i="1">
                <a:effectLst/>
                <a:latin typeface="Arial Narrow" panose="020B0606020202030204" pitchFamily="34" charset="0"/>
              </a:rPr>
              <a:t>Occurred at the time of the wheat harvest</a:t>
            </a:r>
          </a:p>
        </p:txBody>
      </p:sp>
      <p:sp>
        <p:nvSpPr>
          <p:cNvPr id="224263" name="Rectangle 7">
            <a:extLst>
              <a:ext uri="{FF2B5EF4-FFF2-40B4-BE49-F238E27FC236}">
                <a16:creationId xmlns:a16="http://schemas.microsoft.com/office/drawing/2014/main" id="{2BC26E38-F63B-C167-2BBA-A8BC91C0EA47}"/>
              </a:ext>
            </a:extLst>
          </p:cNvPr>
          <p:cNvSpPr>
            <a:spLocks noChangeArrowheads="1"/>
          </p:cNvSpPr>
          <p:nvPr/>
        </p:nvSpPr>
        <p:spPr bwMode="auto">
          <a:xfrm>
            <a:off x="7772400" y="1371600"/>
            <a:ext cx="2590800" cy="4419600"/>
          </a:xfrm>
          <a:prstGeom prst="rect">
            <a:avLst/>
          </a:prstGeom>
          <a:solidFill>
            <a:srgbClr val="B6B484"/>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defTabSz="914400" fontAlgn="base">
              <a:spcAft>
                <a:spcPct val="0"/>
              </a:spcAft>
              <a:buClr>
                <a:srgbClr val="5B8800"/>
              </a:buClr>
              <a:buNone/>
              <a:defRPr/>
            </a:pPr>
            <a:r>
              <a:rPr lang="en-US" altLang="en-US" sz="4000">
                <a:solidFill>
                  <a:srgbClr val="FF8E1D"/>
                </a:solidFill>
                <a:effectLst>
                  <a:outerShdw blurRad="38100" dist="38100" dir="2700000" algn="tl">
                    <a:srgbClr val="000000"/>
                  </a:outerShdw>
                </a:effectLst>
                <a:latin typeface="Agency FB" pitchFamily="2" charset="0"/>
              </a:rPr>
              <a:t>Booths</a:t>
            </a:r>
          </a:p>
          <a:p>
            <a:pPr defTabSz="914400" fontAlgn="base">
              <a:spcAft>
                <a:spcPct val="0"/>
              </a:spcAft>
              <a:buClr>
                <a:srgbClr val="5B8800"/>
              </a:buClr>
              <a:defRPr/>
            </a:pPr>
            <a:r>
              <a:rPr lang="en-US" altLang="en-US" sz="2400" i="1">
                <a:solidFill>
                  <a:srgbClr val="000000"/>
                </a:solidFill>
                <a:effectLst/>
                <a:latin typeface="Arial Narrow" panose="020B0606020202030204" pitchFamily="34" charset="0"/>
              </a:rPr>
              <a:t>Recalled the desert sojourn</a:t>
            </a:r>
          </a:p>
          <a:p>
            <a:pPr defTabSz="914400" fontAlgn="base">
              <a:spcAft>
                <a:spcPct val="0"/>
              </a:spcAft>
              <a:buClr>
                <a:srgbClr val="5B8800"/>
              </a:buClr>
              <a:defRPr/>
            </a:pPr>
            <a:r>
              <a:rPr lang="en-US" altLang="en-US" sz="2400" i="1">
                <a:solidFill>
                  <a:srgbClr val="000000"/>
                </a:solidFill>
                <a:effectLst/>
                <a:latin typeface="Arial Narrow" panose="020B0606020202030204" pitchFamily="34" charset="0"/>
              </a:rPr>
              <a:t>Featured family camping in booths for a full week</a:t>
            </a:r>
          </a:p>
          <a:p>
            <a:pPr defTabSz="914400" fontAlgn="base">
              <a:spcAft>
                <a:spcPct val="0"/>
              </a:spcAft>
              <a:buClr>
                <a:srgbClr val="5B8800"/>
              </a:buClr>
              <a:defRPr/>
            </a:pPr>
            <a:r>
              <a:rPr lang="en-US" altLang="en-US" sz="2400" i="1">
                <a:solidFill>
                  <a:srgbClr val="000000"/>
                </a:solidFill>
                <a:effectLst/>
                <a:latin typeface="Arial Narrow" panose="020B0606020202030204" pitchFamily="34" charset="0"/>
              </a:rPr>
              <a:t>Occurred at the end of the harvest season</a:t>
            </a:r>
          </a:p>
        </p:txBody>
      </p:sp>
      <p:sp>
        <p:nvSpPr>
          <p:cNvPr id="224264" name="Text Box 8">
            <a:extLst>
              <a:ext uri="{FF2B5EF4-FFF2-40B4-BE49-F238E27FC236}">
                <a16:creationId xmlns:a16="http://schemas.microsoft.com/office/drawing/2014/main" id="{2167E810-510A-49F0-A3D6-8ABF3C646562}"/>
              </a:ext>
            </a:extLst>
          </p:cNvPr>
          <p:cNvSpPr txBox="1">
            <a:spLocks noChangeArrowheads="1"/>
          </p:cNvSpPr>
          <p:nvPr/>
        </p:nvSpPr>
        <p:spPr bwMode="auto">
          <a:xfrm>
            <a:off x="1600200" y="6019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algn="ctr" defTabSz="914400" fontAlgn="base">
              <a:spcBef>
                <a:spcPct val="50000"/>
              </a:spcBef>
              <a:spcAft>
                <a:spcPct val="0"/>
              </a:spcAft>
            </a:pPr>
            <a:r>
              <a:rPr lang="en-US" altLang="en-US" sz="2400" i="0">
                <a:solidFill>
                  <a:srgbClr val="000000"/>
                </a:solidFill>
                <a:latin typeface="Impact" panose="020B0806030902050204" pitchFamily="34" charset="0"/>
              </a:rPr>
              <a:t>Additional details are offered in Leviticus 23 and Number 28-29.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4261">
                                            <p:bg/>
                                          </p:spTgt>
                                        </p:tgtEl>
                                        <p:attrNameLst>
                                          <p:attrName>style.visibility</p:attrName>
                                        </p:attrNameLst>
                                      </p:cBhvr>
                                      <p:to>
                                        <p:strVal val="visible"/>
                                      </p:to>
                                    </p:set>
                                    <p:animEffect transition="in" filter="dissolve">
                                      <p:cBhvr>
                                        <p:cTn id="7" dur="500"/>
                                        <p:tgtEl>
                                          <p:spTgt spid="224261">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24261">
                                            <p:txEl>
                                              <p:pRg st="0" end="0"/>
                                            </p:txEl>
                                          </p:spTgt>
                                        </p:tgtEl>
                                        <p:attrNameLst>
                                          <p:attrName>style.visibility</p:attrName>
                                        </p:attrNameLst>
                                      </p:cBhvr>
                                      <p:to>
                                        <p:strVal val="visible"/>
                                      </p:to>
                                    </p:set>
                                    <p:animEffect transition="in" filter="dissolve">
                                      <p:cBhvr>
                                        <p:cTn id="10" dur="500"/>
                                        <p:tgtEl>
                                          <p:spTgt spid="224261">
                                            <p:txEl>
                                              <p:pRg st="0" end="0"/>
                                            </p:txEl>
                                          </p:spTgt>
                                        </p:tgtEl>
                                      </p:cBhvr>
                                    </p:animEffect>
                                  </p:childTnLst>
                                </p:cTn>
                              </p:par>
                            </p:childTnLst>
                          </p:cTn>
                        </p:par>
                        <p:par>
                          <p:cTn id="11" fill="hold" nodeType="afterGroup">
                            <p:stCondLst>
                              <p:cond delay="500"/>
                            </p:stCondLst>
                            <p:childTnLst>
                              <p:par>
                                <p:cTn id="12" presetID="2" presetClass="entr" presetSubtype="4" fill="hold" nodeType="afterEffect">
                                  <p:stCondLst>
                                    <p:cond delay="0"/>
                                  </p:stCondLst>
                                  <p:childTnLst>
                                    <p:set>
                                      <p:cBhvr>
                                        <p:cTn id="13" dur="1" fill="hold">
                                          <p:stCondLst>
                                            <p:cond delay="0"/>
                                          </p:stCondLst>
                                        </p:cTn>
                                        <p:tgtEl>
                                          <p:spTgt spid="224261">
                                            <p:txEl>
                                              <p:pRg st="1" end="1"/>
                                            </p:txEl>
                                          </p:spTgt>
                                        </p:tgtEl>
                                        <p:attrNameLst>
                                          <p:attrName>style.visibility</p:attrName>
                                        </p:attrNameLst>
                                      </p:cBhvr>
                                      <p:to>
                                        <p:strVal val="visible"/>
                                      </p:to>
                                    </p:set>
                                    <p:anim calcmode="lin" valueType="num">
                                      <p:cBhvr additive="base">
                                        <p:cTn id="14" dur="500" fill="hold"/>
                                        <p:tgtEl>
                                          <p:spTgt spid="22426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42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24261">
                                            <p:txEl>
                                              <p:pRg st="2" end="2"/>
                                            </p:txEl>
                                          </p:spTgt>
                                        </p:tgtEl>
                                        <p:attrNameLst>
                                          <p:attrName>style.visibility</p:attrName>
                                        </p:attrNameLst>
                                      </p:cBhvr>
                                      <p:to>
                                        <p:strVal val="visible"/>
                                      </p:to>
                                    </p:set>
                                    <p:anim calcmode="lin" valueType="num">
                                      <p:cBhvr additive="base">
                                        <p:cTn id="20" dur="500" fill="hold"/>
                                        <p:tgtEl>
                                          <p:spTgt spid="22426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42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24261">
                                            <p:txEl>
                                              <p:pRg st="3" end="3"/>
                                            </p:txEl>
                                          </p:spTgt>
                                        </p:tgtEl>
                                        <p:attrNameLst>
                                          <p:attrName>style.visibility</p:attrName>
                                        </p:attrNameLst>
                                      </p:cBhvr>
                                      <p:to>
                                        <p:strVal val="visible"/>
                                      </p:to>
                                    </p:set>
                                    <p:anim calcmode="lin" valueType="num">
                                      <p:cBhvr additive="base">
                                        <p:cTn id="26" dur="500" fill="hold"/>
                                        <p:tgtEl>
                                          <p:spTgt spid="22426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242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24262">
                                            <p:bg/>
                                          </p:spTgt>
                                        </p:tgtEl>
                                        <p:attrNameLst>
                                          <p:attrName>style.visibility</p:attrName>
                                        </p:attrNameLst>
                                      </p:cBhvr>
                                      <p:to>
                                        <p:strVal val="visible"/>
                                      </p:to>
                                    </p:set>
                                    <p:animEffect transition="in" filter="dissolve">
                                      <p:cBhvr>
                                        <p:cTn id="32" dur="500"/>
                                        <p:tgtEl>
                                          <p:spTgt spid="224262">
                                            <p:bg/>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224262">
                                            <p:txEl>
                                              <p:pRg st="0" end="0"/>
                                            </p:txEl>
                                          </p:spTgt>
                                        </p:tgtEl>
                                        <p:attrNameLst>
                                          <p:attrName>style.visibility</p:attrName>
                                        </p:attrNameLst>
                                      </p:cBhvr>
                                      <p:to>
                                        <p:strVal val="visible"/>
                                      </p:to>
                                    </p:set>
                                    <p:animEffect transition="in" filter="dissolve">
                                      <p:cBhvr>
                                        <p:cTn id="35" dur="500"/>
                                        <p:tgtEl>
                                          <p:spTgt spid="224262">
                                            <p:txEl>
                                              <p:pRg st="0" end="0"/>
                                            </p:txEl>
                                          </p:spTgt>
                                        </p:tgtEl>
                                      </p:cBhvr>
                                    </p:animEffect>
                                  </p:childTnLst>
                                </p:cTn>
                              </p:par>
                            </p:childTnLst>
                          </p:cTn>
                        </p:par>
                        <p:par>
                          <p:cTn id="36" fill="hold" nodeType="afterGroup">
                            <p:stCondLst>
                              <p:cond delay="500"/>
                            </p:stCondLst>
                            <p:childTnLst>
                              <p:par>
                                <p:cTn id="37" presetID="2" presetClass="entr" presetSubtype="4" fill="hold" nodeType="afterEffect">
                                  <p:stCondLst>
                                    <p:cond delay="0"/>
                                  </p:stCondLst>
                                  <p:childTnLst>
                                    <p:set>
                                      <p:cBhvr>
                                        <p:cTn id="38" dur="1" fill="hold">
                                          <p:stCondLst>
                                            <p:cond delay="0"/>
                                          </p:stCondLst>
                                        </p:cTn>
                                        <p:tgtEl>
                                          <p:spTgt spid="224262">
                                            <p:txEl>
                                              <p:pRg st="1" end="1"/>
                                            </p:txEl>
                                          </p:spTgt>
                                        </p:tgtEl>
                                        <p:attrNameLst>
                                          <p:attrName>style.visibility</p:attrName>
                                        </p:attrNameLst>
                                      </p:cBhvr>
                                      <p:to>
                                        <p:strVal val="visible"/>
                                      </p:to>
                                    </p:set>
                                    <p:anim calcmode="lin" valueType="num">
                                      <p:cBhvr additive="base">
                                        <p:cTn id="39" dur="500" fill="hold"/>
                                        <p:tgtEl>
                                          <p:spTgt spid="22426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42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24262">
                                            <p:txEl>
                                              <p:pRg st="2" end="2"/>
                                            </p:txEl>
                                          </p:spTgt>
                                        </p:tgtEl>
                                        <p:attrNameLst>
                                          <p:attrName>style.visibility</p:attrName>
                                        </p:attrNameLst>
                                      </p:cBhvr>
                                      <p:to>
                                        <p:strVal val="visible"/>
                                      </p:to>
                                    </p:set>
                                    <p:anim calcmode="lin" valueType="num">
                                      <p:cBhvr additive="base">
                                        <p:cTn id="45" dur="500" fill="hold"/>
                                        <p:tgtEl>
                                          <p:spTgt spid="22426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242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24262">
                                            <p:txEl>
                                              <p:pRg st="3" end="3"/>
                                            </p:txEl>
                                          </p:spTgt>
                                        </p:tgtEl>
                                        <p:attrNameLst>
                                          <p:attrName>style.visibility</p:attrName>
                                        </p:attrNameLst>
                                      </p:cBhvr>
                                      <p:to>
                                        <p:strVal val="visible"/>
                                      </p:to>
                                    </p:set>
                                    <p:anim calcmode="lin" valueType="num">
                                      <p:cBhvr additive="base">
                                        <p:cTn id="51" dur="500" fill="hold"/>
                                        <p:tgtEl>
                                          <p:spTgt spid="22426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242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224263">
                                            <p:bg/>
                                          </p:spTgt>
                                        </p:tgtEl>
                                        <p:attrNameLst>
                                          <p:attrName>style.visibility</p:attrName>
                                        </p:attrNameLst>
                                      </p:cBhvr>
                                      <p:to>
                                        <p:strVal val="visible"/>
                                      </p:to>
                                    </p:set>
                                    <p:animEffect transition="in" filter="dissolve">
                                      <p:cBhvr>
                                        <p:cTn id="57" dur="500"/>
                                        <p:tgtEl>
                                          <p:spTgt spid="224263">
                                            <p:bg/>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224263">
                                            <p:txEl>
                                              <p:pRg st="0" end="0"/>
                                            </p:txEl>
                                          </p:spTgt>
                                        </p:tgtEl>
                                        <p:attrNameLst>
                                          <p:attrName>style.visibility</p:attrName>
                                        </p:attrNameLst>
                                      </p:cBhvr>
                                      <p:to>
                                        <p:strVal val="visible"/>
                                      </p:to>
                                    </p:set>
                                    <p:animEffect transition="in" filter="dissolve">
                                      <p:cBhvr>
                                        <p:cTn id="60" dur="500"/>
                                        <p:tgtEl>
                                          <p:spTgt spid="224263">
                                            <p:txEl>
                                              <p:pRg st="0" end="0"/>
                                            </p:txEl>
                                          </p:spTgt>
                                        </p:tgtEl>
                                      </p:cBhvr>
                                    </p:animEffect>
                                  </p:childTnLst>
                                </p:cTn>
                              </p:par>
                            </p:childTnLst>
                          </p:cTn>
                        </p:par>
                        <p:par>
                          <p:cTn id="61" fill="hold" nodeType="afterGroup">
                            <p:stCondLst>
                              <p:cond delay="500"/>
                            </p:stCondLst>
                            <p:childTnLst>
                              <p:par>
                                <p:cTn id="62" presetID="2" presetClass="entr" presetSubtype="4" fill="hold" nodeType="afterEffect">
                                  <p:stCondLst>
                                    <p:cond delay="0"/>
                                  </p:stCondLst>
                                  <p:childTnLst>
                                    <p:set>
                                      <p:cBhvr>
                                        <p:cTn id="63" dur="1" fill="hold">
                                          <p:stCondLst>
                                            <p:cond delay="0"/>
                                          </p:stCondLst>
                                        </p:cTn>
                                        <p:tgtEl>
                                          <p:spTgt spid="224263">
                                            <p:txEl>
                                              <p:pRg st="1" end="1"/>
                                            </p:txEl>
                                          </p:spTgt>
                                        </p:tgtEl>
                                        <p:attrNameLst>
                                          <p:attrName>style.visibility</p:attrName>
                                        </p:attrNameLst>
                                      </p:cBhvr>
                                      <p:to>
                                        <p:strVal val="visible"/>
                                      </p:to>
                                    </p:set>
                                    <p:anim calcmode="lin" valueType="num">
                                      <p:cBhvr additive="base">
                                        <p:cTn id="64" dur="500" fill="hold"/>
                                        <p:tgtEl>
                                          <p:spTgt spid="224263">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242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p:cTn id="69" dur="1" fill="hold">
                                          <p:stCondLst>
                                            <p:cond delay="0"/>
                                          </p:stCondLst>
                                        </p:cTn>
                                        <p:tgtEl>
                                          <p:spTgt spid="224263">
                                            <p:txEl>
                                              <p:pRg st="2" end="2"/>
                                            </p:txEl>
                                          </p:spTgt>
                                        </p:tgtEl>
                                        <p:attrNameLst>
                                          <p:attrName>style.visibility</p:attrName>
                                        </p:attrNameLst>
                                      </p:cBhvr>
                                      <p:to>
                                        <p:strVal val="visible"/>
                                      </p:to>
                                    </p:set>
                                    <p:anim calcmode="lin" valueType="num">
                                      <p:cBhvr additive="base">
                                        <p:cTn id="70" dur="500" fill="hold"/>
                                        <p:tgtEl>
                                          <p:spTgt spid="224263">
                                            <p:txEl>
                                              <p:pRg st="2" end="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242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p:cTn id="75" dur="1" fill="hold">
                                          <p:stCondLst>
                                            <p:cond delay="0"/>
                                          </p:stCondLst>
                                        </p:cTn>
                                        <p:tgtEl>
                                          <p:spTgt spid="224263">
                                            <p:txEl>
                                              <p:pRg st="3" end="3"/>
                                            </p:txEl>
                                          </p:spTgt>
                                        </p:tgtEl>
                                        <p:attrNameLst>
                                          <p:attrName>style.visibility</p:attrName>
                                        </p:attrNameLst>
                                      </p:cBhvr>
                                      <p:to>
                                        <p:strVal val="visible"/>
                                      </p:to>
                                    </p:set>
                                    <p:anim calcmode="lin" valueType="num">
                                      <p:cBhvr additive="base">
                                        <p:cTn id="76" dur="500" fill="hold"/>
                                        <p:tgtEl>
                                          <p:spTgt spid="224263">
                                            <p:txEl>
                                              <p:pRg st="3" end="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242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16" fill="hold" nodeType="clickEffect">
                                  <p:stCondLst>
                                    <p:cond delay="0"/>
                                  </p:stCondLst>
                                  <p:childTnLst>
                                    <p:set>
                                      <p:cBhvr>
                                        <p:cTn id="81" dur="1" fill="hold">
                                          <p:stCondLst>
                                            <p:cond delay="0"/>
                                          </p:stCondLst>
                                        </p:cTn>
                                        <p:tgtEl>
                                          <p:spTgt spid="224264">
                                            <p:txEl>
                                              <p:pRg st="0" end="0"/>
                                            </p:txEl>
                                          </p:spTgt>
                                        </p:tgtEl>
                                        <p:attrNameLst>
                                          <p:attrName>style.visibility</p:attrName>
                                        </p:attrNameLst>
                                      </p:cBhvr>
                                      <p:to>
                                        <p:strVal val="visible"/>
                                      </p:to>
                                    </p:set>
                                    <p:anim calcmode="lin" valueType="num">
                                      <p:cBhvr>
                                        <p:cTn id="82" dur="500" fill="hold"/>
                                        <p:tgtEl>
                                          <p:spTgt spid="224264">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22426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uiExpand="1" build="p" animBg="1"/>
      <p:bldP spid="224262" grpId="0" uiExpand="1" build="p" animBg="1"/>
      <p:bldP spid="224263" grpId="0" uiExpand="1" build="allAtOnce" animBg="1"/>
    </p:bld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AB0E8115-C841-5F2D-6D2B-9DCB1845CCD1}"/>
              </a:ext>
            </a:extLst>
          </p:cNvPr>
          <p:cNvSpPr>
            <a:spLocks noGrp="1" noChangeArrowheads="1"/>
          </p:cNvSpPr>
          <p:nvPr>
            <p:ph type="body" sz="half" idx="1"/>
          </p:nvPr>
        </p:nvSpPr>
        <p:spPr>
          <a:xfrm>
            <a:off x="1752600" y="152400"/>
            <a:ext cx="2133600" cy="6553200"/>
          </a:xfrm>
          <a:solidFill>
            <a:srgbClr val="800000"/>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rgbClr val="FFCC00"/>
                </a:solidFill>
                <a:effectLst>
                  <a:outerShdw blurRad="38100" dist="38100" dir="2700000" algn="tl">
                    <a:srgbClr val="000000"/>
                  </a:outerShdw>
                </a:effectLst>
                <a:latin typeface="Brush Script MT" pitchFamily="66" charset="0"/>
              </a:rPr>
              <a:t>Jewish Months</a:t>
            </a:r>
          </a:p>
          <a:p>
            <a:pPr eaLnBrk="1" hangingPunct="1">
              <a:lnSpc>
                <a:spcPct val="90000"/>
              </a:lnSpc>
              <a:buFont typeface="Wingdings" panose="05000000000000000000" pitchFamily="2" charset="2"/>
              <a:buNone/>
              <a:defRPr/>
            </a:pPr>
            <a:endParaRPr lang="en-US" altLang="en-US" sz="1200">
              <a:solidFill>
                <a:srgbClr val="FFCC00"/>
              </a:solidFill>
              <a:effectLst>
                <a:outerShdw blurRad="38100" dist="38100" dir="2700000" algn="tl">
                  <a:srgbClr val="000000"/>
                </a:outerShdw>
              </a:effectLst>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Nisan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Iyyar</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Sivan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Tammuz</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Ab</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Elul</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Tishri</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Marchesvan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Chislev</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Tebeth</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Shebat</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Adar</a:t>
            </a:r>
          </a:p>
        </p:txBody>
      </p:sp>
      <p:sp>
        <p:nvSpPr>
          <p:cNvPr id="223235" name="Rectangle 3">
            <a:extLst>
              <a:ext uri="{FF2B5EF4-FFF2-40B4-BE49-F238E27FC236}">
                <a16:creationId xmlns:a16="http://schemas.microsoft.com/office/drawing/2014/main" id="{203807D1-32E9-5FF6-BE30-53FFBF97EB67}"/>
              </a:ext>
            </a:extLst>
          </p:cNvPr>
          <p:cNvSpPr>
            <a:spLocks noChangeArrowheads="1"/>
          </p:cNvSpPr>
          <p:nvPr/>
        </p:nvSpPr>
        <p:spPr bwMode="auto">
          <a:xfrm>
            <a:off x="3962400" y="152400"/>
            <a:ext cx="2133600" cy="6553200"/>
          </a:xfrm>
          <a:prstGeom prst="rect">
            <a:avLst/>
          </a:prstGeom>
          <a:solidFill>
            <a:srgbClr val="AC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defTabSz="914400" fontAlgn="base">
              <a:spcAft>
                <a:spcPct val="0"/>
              </a:spcAft>
              <a:buClr>
                <a:srgbClr val="5B8800"/>
              </a:buClr>
              <a:buNone/>
              <a:defRPr/>
            </a:pPr>
            <a:r>
              <a:rPr lang="en-US" altLang="en-US" b="1">
                <a:solidFill>
                  <a:srgbClr val="FFCC00"/>
                </a:solidFill>
                <a:effectLst>
                  <a:outerShdw blurRad="38100" dist="38100" dir="2700000" algn="tl">
                    <a:srgbClr val="000000"/>
                  </a:outerShdw>
                </a:effectLst>
                <a:latin typeface="Brush Script MT" pitchFamily="66" charset="0"/>
              </a:rPr>
              <a:t>English Months</a:t>
            </a:r>
          </a:p>
          <a:p>
            <a:pPr defTabSz="914400" fontAlgn="base">
              <a:spcAft>
                <a:spcPct val="0"/>
              </a:spcAft>
              <a:buClr>
                <a:srgbClr val="5B8800"/>
              </a:buClr>
              <a:buNone/>
              <a:defRPr/>
            </a:pPr>
            <a:endParaRPr lang="en-US" altLang="en-US" sz="1000" b="1">
              <a:solidFill>
                <a:srgbClr val="000000"/>
              </a:solidFill>
              <a:latin typeface="Arial Narrow" panose="020B0606020202030204" pitchFamily="34" charset="0"/>
            </a:endParaRP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Mar-Apr</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Apr-May</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May-Jun</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Jun-July</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July-Aug</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Aug-Sept</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Sept-Oct</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Oct-Nov</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Nov-Dec</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Dec-Jan</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Jan-Feb</a:t>
            </a:r>
          </a:p>
          <a:p>
            <a:pPr defTabSz="914400"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Feb-Mar</a:t>
            </a:r>
          </a:p>
        </p:txBody>
      </p:sp>
      <p:sp>
        <p:nvSpPr>
          <p:cNvPr id="223236" name="Rectangle 4">
            <a:extLst>
              <a:ext uri="{FF2B5EF4-FFF2-40B4-BE49-F238E27FC236}">
                <a16:creationId xmlns:a16="http://schemas.microsoft.com/office/drawing/2014/main" id="{998BB07B-18B6-B717-5B88-03432797F0DF}"/>
              </a:ext>
            </a:extLst>
          </p:cNvPr>
          <p:cNvSpPr>
            <a:spLocks noChangeArrowheads="1"/>
          </p:cNvSpPr>
          <p:nvPr/>
        </p:nvSpPr>
        <p:spPr bwMode="auto">
          <a:xfrm>
            <a:off x="6172200" y="152400"/>
            <a:ext cx="2133600" cy="6553200"/>
          </a:xfrm>
          <a:prstGeom prst="rect">
            <a:avLst/>
          </a:prstGeom>
          <a:solidFill>
            <a:srgbClr val="C4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defTabSz="914400" fontAlgn="base">
              <a:spcAft>
                <a:spcPct val="0"/>
              </a:spcAft>
              <a:buClr>
                <a:srgbClr val="5B8800"/>
              </a:buClr>
              <a:buNone/>
              <a:defRPr/>
            </a:pPr>
            <a:r>
              <a:rPr lang="en-US" altLang="en-US" b="1">
                <a:solidFill>
                  <a:srgbClr val="FFCC00"/>
                </a:solidFill>
                <a:effectLst>
                  <a:outerShdw blurRad="38100" dist="38100" dir="2700000" algn="tl">
                    <a:srgbClr val="000000"/>
                  </a:outerShdw>
                </a:effectLst>
                <a:latin typeface="Brush Script MT" pitchFamily="66" charset="0"/>
              </a:rPr>
              <a:t>Seasons</a:t>
            </a:r>
            <a:endParaRPr lang="en-US" altLang="en-US" sz="2000" b="1">
              <a:solidFill>
                <a:srgbClr val="FFCC00"/>
              </a:solidFill>
              <a:effectLst>
                <a:outerShdw blurRad="38100" dist="38100" dir="2700000" algn="tl">
                  <a:srgbClr val="000000"/>
                </a:outerShdw>
              </a:effectLst>
              <a:latin typeface="Brush Script MT" pitchFamily="66" charset="0"/>
            </a:endParaRP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Flax harvest</a:t>
            </a: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Spring rains</a:t>
            </a: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Barley Harvest</a:t>
            </a:r>
          </a:p>
          <a:p>
            <a:pPr defTabSz="914400" fontAlgn="base">
              <a:lnSpc>
                <a:spcPct val="70000"/>
              </a:lnSpc>
              <a:spcAft>
                <a:spcPct val="0"/>
              </a:spcAft>
              <a:buClr>
                <a:srgbClr val="5B8800"/>
              </a:buClr>
              <a:buNone/>
              <a:defRPr/>
            </a:pPr>
            <a:endParaRPr lang="en-US" altLang="en-US" sz="1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Dry season starts</a:t>
            </a: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Early figs ripen</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Grape harvest</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Early olives</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Summer wheat</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Dates</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Summer figs</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First rains</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Late olives</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Winter figs</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Plowing</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Sowing</a:t>
            </a:r>
          </a:p>
          <a:p>
            <a:pPr defTabSz="914400" fontAlgn="base">
              <a:lnSpc>
                <a:spcPct val="75000"/>
              </a:lnSpc>
              <a:spcAft>
                <a:spcPct val="0"/>
              </a:spcAft>
              <a:buClr>
                <a:srgbClr val="5B8800"/>
              </a:buClr>
              <a:buNone/>
              <a:defRPr/>
            </a:pPr>
            <a:r>
              <a:rPr lang="en-US" altLang="en-US" sz="2000" b="1">
                <a:solidFill>
                  <a:srgbClr val="FFFF99"/>
                </a:solidFill>
                <a:effectLst/>
                <a:latin typeface="Arial Narrow" panose="020B0606020202030204" pitchFamily="34" charset="0"/>
              </a:rPr>
              <a:t>   Rain and snow</a:t>
            </a: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spcAft>
                <a:spcPct val="0"/>
              </a:spcAft>
              <a:buClr>
                <a:srgbClr val="5B8800"/>
              </a:buClr>
              <a:buNone/>
              <a:defRPr/>
            </a:pPr>
            <a:r>
              <a:rPr lang="en-US" altLang="en-US" sz="2000" b="1">
                <a:solidFill>
                  <a:srgbClr val="FFFF99"/>
                </a:solidFill>
                <a:effectLst/>
                <a:latin typeface="Arial Narrow" panose="020B0606020202030204" pitchFamily="34" charset="0"/>
              </a:rPr>
              <a:t>   Almond blossom</a:t>
            </a:r>
          </a:p>
          <a:p>
            <a:pPr defTabSz="914400" fontAlgn="base">
              <a:spcAft>
                <a:spcPct val="0"/>
              </a:spcAft>
              <a:buClr>
                <a:srgbClr val="5B8800"/>
              </a:buClr>
              <a:buNone/>
              <a:defRPr/>
            </a:pPr>
            <a:r>
              <a:rPr lang="en-US" altLang="en-US" sz="2000" b="1">
                <a:solidFill>
                  <a:srgbClr val="FFFF99"/>
                </a:solidFill>
                <a:effectLst/>
                <a:latin typeface="Arial Narrow" panose="020B0606020202030204" pitchFamily="34" charset="0"/>
              </a:rPr>
              <a:t>   Citrus fruit</a:t>
            </a:r>
          </a:p>
        </p:txBody>
      </p:sp>
      <p:sp>
        <p:nvSpPr>
          <p:cNvPr id="223237" name="Rectangle 5">
            <a:extLst>
              <a:ext uri="{FF2B5EF4-FFF2-40B4-BE49-F238E27FC236}">
                <a16:creationId xmlns:a16="http://schemas.microsoft.com/office/drawing/2014/main" id="{BAD36625-109C-C34C-9717-A7A1350420FF}"/>
              </a:ext>
            </a:extLst>
          </p:cNvPr>
          <p:cNvSpPr>
            <a:spLocks noChangeArrowheads="1"/>
          </p:cNvSpPr>
          <p:nvPr/>
        </p:nvSpPr>
        <p:spPr bwMode="auto">
          <a:xfrm>
            <a:off x="8382000" y="152400"/>
            <a:ext cx="2133600" cy="6553200"/>
          </a:xfrm>
          <a:prstGeom prst="rect">
            <a:avLst/>
          </a:prstGeom>
          <a:solidFill>
            <a:srgbClr val="EA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defTabSz="914400" fontAlgn="base">
              <a:spcAft>
                <a:spcPct val="0"/>
              </a:spcAft>
              <a:buClr>
                <a:srgbClr val="5B8800"/>
              </a:buClr>
              <a:buNone/>
              <a:defRPr/>
            </a:pPr>
            <a:r>
              <a:rPr lang="en-US" altLang="en-US" b="1">
                <a:solidFill>
                  <a:srgbClr val="FFCC00"/>
                </a:solidFill>
                <a:effectLst>
                  <a:outerShdw blurRad="38100" dist="38100" dir="2700000" algn="tl">
                    <a:srgbClr val="000000"/>
                  </a:outerShdw>
                </a:effectLst>
                <a:latin typeface="Brush Script MT" pitchFamily="66" charset="0"/>
              </a:rPr>
              <a:t>Festivals</a:t>
            </a: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a:t>
            </a:r>
            <a:r>
              <a:rPr lang="en-US" altLang="en-US" sz="2000" b="1">
                <a:solidFill>
                  <a:srgbClr val="FFFFFF"/>
                </a:solidFill>
                <a:effectLst>
                  <a:outerShdw blurRad="38100" dist="38100" dir="2700000" algn="tl">
                    <a:srgbClr val="000000"/>
                  </a:outerShdw>
                </a:effectLst>
                <a:latin typeface="Arial Narrow" panose="020B0606020202030204" pitchFamily="34" charset="0"/>
              </a:rPr>
              <a:t>Passover</a:t>
            </a: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Unleavened Bread</a:t>
            </a: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First fruits</a:t>
            </a: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a:t>
            </a:r>
            <a:r>
              <a:rPr lang="en-US" altLang="en-US" sz="2000" b="1">
                <a:solidFill>
                  <a:srgbClr val="FFFFFF"/>
                </a:solidFill>
                <a:effectLst>
                  <a:outerShdw blurRad="38100" dist="38100" dir="2700000" algn="tl">
                    <a:srgbClr val="000000"/>
                  </a:outerShdw>
                </a:effectLst>
                <a:latin typeface="Arial Narrow" panose="020B0606020202030204" pitchFamily="34" charset="0"/>
              </a:rPr>
              <a:t>Weeks (Pentecost)</a:t>
            </a:r>
          </a:p>
          <a:p>
            <a:pPr defTabSz="914400" fontAlgn="base">
              <a:lnSpc>
                <a:spcPct val="70000"/>
              </a:lnSpc>
              <a:spcAft>
                <a:spcPct val="0"/>
              </a:spcAft>
              <a:buClr>
                <a:srgbClr val="5B8800"/>
              </a:buClr>
              <a:buNone/>
              <a:defRPr/>
            </a:pPr>
            <a:endParaRPr lang="en-US" altLang="en-US" sz="2000" b="1">
              <a:solidFill>
                <a:srgbClr val="FFFFFF"/>
              </a:solidFill>
              <a:effectLst/>
              <a:latin typeface="Arial Narrow" panose="020B0606020202030204" pitchFamily="34" charset="0"/>
            </a:endParaRP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Trumpets (</a:t>
            </a:r>
            <a:r>
              <a:rPr lang="en-US" altLang="en-US" sz="2000" b="1" i="1">
                <a:solidFill>
                  <a:srgbClr val="FFFF99"/>
                </a:solidFill>
                <a:effectLst/>
                <a:latin typeface="Arial Narrow" panose="020B0606020202030204" pitchFamily="34" charset="0"/>
              </a:rPr>
              <a:t>Rosh Hashanah</a:t>
            </a:r>
            <a:r>
              <a:rPr lang="en-US" altLang="en-US" sz="2000" b="1">
                <a:solidFill>
                  <a:srgbClr val="FFFF99"/>
                </a:solidFill>
                <a:effectLst/>
                <a:latin typeface="Arial Narrow" panose="020B0606020202030204" pitchFamily="34" charset="0"/>
              </a:rPr>
              <a:t>)</a:t>
            </a: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Atonement (</a:t>
            </a:r>
            <a:r>
              <a:rPr lang="en-US" altLang="en-US" sz="2000" b="1" i="1">
                <a:solidFill>
                  <a:srgbClr val="FFFF99"/>
                </a:solidFill>
                <a:effectLst/>
                <a:latin typeface="Arial Narrow" panose="020B0606020202030204" pitchFamily="34" charset="0"/>
              </a:rPr>
              <a:t>Yom Kippur</a:t>
            </a:r>
            <a:r>
              <a:rPr lang="en-US" altLang="en-US" sz="2000" b="1">
                <a:solidFill>
                  <a:srgbClr val="FFFF99"/>
                </a:solidFill>
                <a:effectLst/>
                <a:latin typeface="Arial Narrow" panose="020B0606020202030204" pitchFamily="34" charset="0"/>
              </a:rPr>
              <a:t>)</a:t>
            </a:r>
          </a:p>
          <a:p>
            <a:pPr defTabSz="914400" fontAlgn="base">
              <a:lnSpc>
                <a:spcPct val="70000"/>
              </a:lnSpc>
              <a:spcAft>
                <a:spcPct val="0"/>
              </a:spcAft>
              <a:buClr>
                <a:srgbClr val="5B8800"/>
              </a:buClr>
              <a:buNone/>
              <a:defRPr/>
            </a:pPr>
            <a:r>
              <a:rPr lang="en-US" altLang="en-US" sz="2000" b="1">
                <a:solidFill>
                  <a:srgbClr val="FFFF99"/>
                </a:solidFill>
                <a:effectLst>
                  <a:outerShdw blurRad="38100" dist="38100" dir="2700000" algn="tl">
                    <a:srgbClr val="000000"/>
                  </a:outerShdw>
                </a:effectLst>
                <a:latin typeface="Arial Narrow" panose="020B0606020202030204" pitchFamily="34" charset="0"/>
              </a:rPr>
              <a:t>  </a:t>
            </a:r>
            <a:r>
              <a:rPr lang="en-US" altLang="en-US" sz="2000" b="1">
                <a:solidFill>
                  <a:srgbClr val="FFFFFF"/>
                </a:solidFill>
                <a:effectLst>
                  <a:outerShdw blurRad="38100" dist="38100" dir="2700000" algn="tl">
                    <a:srgbClr val="000000"/>
                  </a:outerShdw>
                </a:effectLst>
                <a:latin typeface="Arial Narrow" panose="020B0606020202030204" pitchFamily="34" charset="0"/>
              </a:rPr>
              <a:t>Booths (</a:t>
            </a:r>
            <a:r>
              <a:rPr lang="en-US" altLang="en-US" sz="2000" b="1" i="1">
                <a:solidFill>
                  <a:srgbClr val="FFFFFF"/>
                </a:solidFill>
                <a:effectLst>
                  <a:outerShdw blurRad="38100" dist="38100" dir="2700000" algn="tl">
                    <a:srgbClr val="000000"/>
                  </a:outerShdw>
                </a:effectLst>
                <a:latin typeface="Arial Narrow" panose="020B0606020202030204" pitchFamily="34" charset="0"/>
              </a:rPr>
              <a:t>Succoth</a:t>
            </a:r>
            <a:r>
              <a:rPr lang="en-US" altLang="en-US" sz="2000" b="1">
                <a:solidFill>
                  <a:srgbClr val="FFFFFF"/>
                </a:solidFill>
                <a:effectLst>
                  <a:outerShdw blurRad="38100" dist="38100" dir="2700000" algn="tl">
                    <a:srgbClr val="000000"/>
                  </a:outerShdw>
                </a:effectLst>
                <a:latin typeface="Arial Narrow" panose="020B0606020202030204" pitchFamily="34" charset="0"/>
              </a:rPr>
              <a:t>)</a:t>
            </a: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endParaRPr lang="en-US" altLang="en-US" sz="2000" b="1">
              <a:solidFill>
                <a:srgbClr val="FFFF99"/>
              </a:solidFill>
              <a:effectLst/>
              <a:latin typeface="Arial Narrow" panose="020B0606020202030204" pitchFamily="34" charset="0"/>
            </a:endParaRPr>
          </a:p>
          <a:p>
            <a:pPr defTabSz="914400" fontAlgn="base">
              <a:lnSpc>
                <a:spcPct val="70000"/>
              </a:lnSpc>
              <a:spcAft>
                <a:spcPct val="0"/>
              </a:spcAft>
              <a:buClr>
                <a:srgbClr val="5B8800"/>
              </a:buClr>
              <a:buNone/>
              <a:defRPr/>
            </a:pPr>
            <a:r>
              <a:rPr lang="en-US" altLang="en-US" sz="2000" b="1">
                <a:solidFill>
                  <a:srgbClr val="FFFF99"/>
                </a:solidFill>
                <a:effectLst/>
                <a:latin typeface="Arial Narrow" panose="020B0606020202030204" pitchFamily="34" charset="0"/>
              </a:rPr>
              <a:t>  Dedication (</a:t>
            </a:r>
            <a:r>
              <a:rPr lang="en-US" altLang="en-US" sz="2000" b="1" i="1">
                <a:solidFill>
                  <a:srgbClr val="FFFF99"/>
                </a:solidFill>
                <a:effectLst/>
                <a:latin typeface="Arial Narrow" panose="020B0606020202030204" pitchFamily="34" charset="0"/>
              </a:rPr>
              <a:t>Hanukkah</a:t>
            </a:r>
            <a:r>
              <a:rPr lang="en-US" altLang="en-US" sz="2000" b="1">
                <a:solidFill>
                  <a:srgbClr val="FFFF99"/>
                </a:solidFill>
                <a:effectLst/>
                <a:latin typeface="Arial Narrow" panose="020B0606020202030204" pitchFamily="34" charset="0"/>
              </a:rPr>
              <a: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50835E-F128-48DE-B6F8-040FB689EB95}" type="slidenum">
              <a:rPr kumimoji="0" lang="en-US" altLang="en-US" sz="2000" b="0" i="0" u="none" strike="noStrike" kern="1200" cap="none" spc="0" normalizeH="0" baseline="0" noProof="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alt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239618" name="Text Box 2"/>
          <p:cNvSpPr txBox="1">
            <a:spLocks noChangeArrowheads="1"/>
          </p:cNvSpPr>
          <p:nvPr/>
        </p:nvSpPr>
        <p:spPr bwMode="auto">
          <a:xfrm>
            <a:off x="442913" y="980050"/>
            <a:ext cx="433705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Travel between Judea and Galilee followed one of two routes. The more usual route was to ford the Jordan in the north, travel down the eastern side of the river, and ford again near the southern end of the Jordan near Jericho (thus avoiding Samaria). The less traveled route was more direct, through Samaria, but due to hostile relations between Jews and Samaritans (as well as the risk of ritual impurity), it was rarely used.</a:t>
            </a:r>
            <a:r>
              <a:rPr kumimoji="0" lang="en-US"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pic>
        <p:nvPicPr>
          <p:cNvPr id="239619" name="Picture 3" descr="nt_israel-flat[1]"/>
          <p:cNvPicPr>
            <a:picLocks noGrp="1" noChangeAspect="1" noChangeArrowheads="1"/>
          </p:cNvPicPr>
          <p:nvPr>
            <p:ph/>
          </p:nvPr>
        </p:nvPicPr>
        <p:blipFill>
          <a:blip r:embed="rId2">
            <a:lum contrast="36000"/>
            <a:extLst>
              <a:ext uri="{28A0092B-C50C-407E-A947-70E740481C1C}">
                <a14:useLocalDpi xmlns:a14="http://schemas.microsoft.com/office/drawing/2010/main"/>
              </a:ext>
            </a:extLst>
          </a:blip>
          <a:srcRect/>
          <a:stretch>
            <a:fillRect/>
          </a:stretch>
        </p:blipFill>
        <p:spPr>
          <a:xfrm>
            <a:off x="5064126" y="0"/>
            <a:ext cx="56038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9621" name="Line 5"/>
          <p:cNvSpPr>
            <a:spLocks noChangeShapeType="1"/>
          </p:cNvSpPr>
          <p:nvPr/>
        </p:nvSpPr>
        <p:spPr bwMode="auto">
          <a:xfrm flipH="1">
            <a:off x="8077200" y="2133600"/>
            <a:ext cx="914400" cy="3962400"/>
          </a:xfrm>
          <a:prstGeom prst="line">
            <a:avLst/>
          </a:prstGeom>
          <a:noFill/>
          <a:ln w="76200">
            <a:solidFill>
              <a:srgbClr val="00FF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9622" name="Line 6"/>
          <p:cNvSpPr>
            <a:spLocks noChangeShapeType="1"/>
          </p:cNvSpPr>
          <p:nvPr/>
        </p:nvSpPr>
        <p:spPr bwMode="auto">
          <a:xfrm>
            <a:off x="5791200" y="6096000"/>
            <a:ext cx="2286000" cy="0"/>
          </a:xfrm>
          <a:prstGeom prst="line">
            <a:avLst/>
          </a:prstGeom>
          <a:noFill/>
          <a:ln w="76200">
            <a:solidFill>
              <a:srgbClr val="00FF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9623" name="Line 7"/>
          <p:cNvSpPr>
            <a:spLocks noChangeShapeType="1"/>
          </p:cNvSpPr>
          <p:nvPr/>
        </p:nvSpPr>
        <p:spPr bwMode="auto">
          <a:xfrm flipH="1" flipV="1">
            <a:off x="8382000" y="685800"/>
            <a:ext cx="609600" cy="1447800"/>
          </a:xfrm>
          <a:prstGeom prst="line">
            <a:avLst/>
          </a:prstGeom>
          <a:noFill/>
          <a:ln w="76200">
            <a:solidFill>
              <a:srgbClr val="00FF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578689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5" name="Picture 2" descr="NTA67"/>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a:xfrm>
            <a:off x="1002084" y="0"/>
            <a:ext cx="10239432" cy="68636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406769" y="5219114"/>
            <a:ext cx="938315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The desolate area surrounding the Jerusalem to Jericho road was notorious as the hideout of bandits in the 1</a:t>
            </a:r>
            <a:r>
              <a:rPr kumimoji="0" lang="en-US" sz="2000" b="1" i="0" u="none" strike="noStrike" kern="1200" cap="none" spc="0" normalizeH="0" baseline="30000" noProof="0" dirty="0">
                <a:ln>
                  <a:noFill/>
                </a:ln>
                <a:solidFill>
                  <a:prstClr val="white"/>
                </a:solidFill>
                <a:effectLst/>
                <a:uLnTx/>
                <a:uFillTx/>
                <a:latin typeface="Century Gothic" panose="020B0502020202020204"/>
                <a:ea typeface="+mn-ea"/>
                <a:cs typeface="+mn-cs"/>
              </a:rPr>
              <a:t>st</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century. Most people traveled this road in groups, not as single individuals.</a:t>
            </a:r>
          </a:p>
        </p:txBody>
      </p:sp>
    </p:spTree>
    <p:extLst>
      <p:ext uri="{BB962C8B-B14F-4D97-AF65-F5344CB8AC3E}">
        <p14:creationId xmlns:p14="http://schemas.microsoft.com/office/powerpoint/2010/main" val="7616776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18F5-983A-DCB5-4FB5-1F1D4B412B65}"/>
              </a:ext>
            </a:extLst>
          </p:cNvPr>
          <p:cNvSpPr>
            <a:spLocks noGrp="1"/>
          </p:cNvSpPr>
          <p:nvPr>
            <p:ph type="title"/>
          </p:nvPr>
        </p:nvSpPr>
        <p:spPr>
          <a:xfrm>
            <a:off x="445294" y="5424708"/>
            <a:ext cx="11301412" cy="1280890"/>
          </a:xfrm>
        </p:spPr>
        <p:txBody>
          <a:bodyPr>
            <a:normAutofit fontScale="90000"/>
          </a:bodyPr>
          <a:lstStyle/>
          <a:p>
            <a:pPr algn="ctr"/>
            <a:r>
              <a:rPr lang="en-US" sz="2700" i="1" kern="100" dirty="0">
                <a:solidFill>
                  <a:srgbClr val="FFFF99"/>
                </a:solidFill>
                <a:effectLst/>
                <a:latin typeface="Times New Roman" panose="02020603050405020304" pitchFamily="18" charset="0"/>
                <a:ea typeface="Calibri" panose="020F0502020204030204" pitchFamily="34" charset="0"/>
                <a:cs typeface="Arial" panose="020B0604020202020204" pitchFamily="34" charset="0"/>
              </a:rPr>
              <a:t>The “Steps of the Rabbis” below the south wall of the temple mount was where Sanhedrin members fielded questions from pilgrims. Possibly this is where Jesus was discovered by Mary and Joseph in dialogue with the Jewish teachers.</a:t>
            </a:r>
            <a:br>
              <a:rPr lang="en-US" sz="1800" kern="100" dirty="0">
                <a:solidFill>
                  <a:srgbClr val="FFFF99"/>
                </a:solidFill>
                <a:effectLst/>
                <a:latin typeface="Calibri" panose="020F0502020204030204" pitchFamily="34" charset="0"/>
                <a:ea typeface="Calibri" panose="020F0502020204030204" pitchFamily="34" charset="0"/>
                <a:cs typeface="Arial" panose="020B0604020202020204" pitchFamily="34" charset="0"/>
              </a:rPr>
            </a:br>
            <a:endParaRPr lang="en-US" dirty="0">
              <a:solidFill>
                <a:srgbClr val="FFFF99"/>
              </a:solidFill>
            </a:endParaRPr>
          </a:p>
        </p:txBody>
      </p:sp>
      <p:pic>
        <p:nvPicPr>
          <p:cNvPr id="5" name="Content Placeholder 4" descr="Southern Wall - Wikipedia">
            <a:extLst>
              <a:ext uri="{FF2B5EF4-FFF2-40B4-BE49-F238E27FC236}">
                <a16:creationId xmlns:a16="http://schemas.microsoft.com/office/drawing/2014/main" id="{45436966-D8EB-860A-5056-CEB1EE3E732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475444" y="0"/>
            <a:ext cx="9101965" cy="5290119"/>
          </a:xfrm>
          <a:prstGeom prst="rect">
            <a:avLst/>
          </a:prstGeom>
          <a:noFill/>
          <a:ln>
            <a:noFill/>
          </a:ln>
        </p:spPr>
      </p:pic>
    </p:spTree>
    <p:extLst>
      <p:ext uri="{BB962C8B-B14F-4D97-AF65-F5344CB8AC3E}">
        <p14:creationId xmlns:p14="http://schemas.microsoft.com/office/powerpoint/2010/main" val="3452412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C8606-6048-A8A4-CA5A-62522B2A367A}"/>
              </a:ext>
            </a:extLst>
          </p:cNvPr>
          <p:cNvSpPr>
            <a:spLocks noGrp="1"/>
          </p:cNvSpPr>
          <p:nvPr>
            <p:ph type="title"/>
          </p:nvPr>
        </p:nvSpPr>
        <p:spPr>
          <a:xfrm>
            <a:off x="2592925" y="305023"/>
            <a:ext cx="8911687" cy="698829"/>
          </a:xfrm>
        </p:spPr>
        <p:txBody>
          <a:bodyPr/>
          <a:lstStyle/>
          <a:p>
            <a:r>
              <a:rPr lang="en-US" b="1" dirty="0">
                <a:solidFill>
                  <a:srgbClr val="C00000"/>
                </a:solidFill>
              </a:rPr>
              <a:t>The Things of My Father</a:t>
            </a:r>
          </a:p>
        </p:txBody>
      </p:sp>
      <p:sp>
        <p:nvSpPr>
          <p:cNvPr id="3" name="Content Placeholder 2">
            <a:extLst>
              <a:ext uri="{FF2B5EF4-FFF2-40B4-BE49-F238E27FC236}">
                <a16:creationId xmlns:a16="http://schemas.microsoft.com/office/drawing/2014/main" id="{973FC8A4-08FA-287F-0F5E-6742A4B5E12B}"/>
              </a:ext>
            </a:extLst>
          </p:cNvPr>
          <p:cNvSpPr>
            <a:spLocks noGrp="1"/>
          </p:cNvSpPr>
          <p:nvPr>
            <p:ph idx="1"/>
          </p:nvPr>
        </p:nvSpPr>
        <p:spPr>
          <a:xfrm>
            <a:off x="2589212" y="1152907"/>
            <a:ext cx="8915400" cy="4253980"/>
          </a:xfrm>
        </p:spPr>
        <p:txBody>
          <a:bodyPr>
            <a:normAutofit/>
          </a:bodyPr>
          <a:lstStyle/>
          <a:p>
            <a:pPr marL="0" indent="0">
              <a:buNone/>
            </a:pPr>
            <a:r>
              <a:rPr lang="en-US" sz="2800" b="1" dirty="0">
                <a:solidFill>
                  <a:srgbClr val="002060"/>
                </a:solidFill>
              </a:rPr>
              <a:t>When Mary and Joseph found Jesus in Jerusalem, discoursing with the learned men, he seemed surprised that they should be upset.</a:t>
            </a:r>
          </a:p>
          <a:p>
            <a:r>
              <a:rPr lang="en-US" sz="2400" i="1" dirty="0"/>
              <a:t>His saying, “Didn’t you know that it was necessary for me to be in the [ ] of my father?” has left translators with the task of filling in the implied object of the preposition (Lk. 2:49).</a:t>
            </a:r>
          </a:p>
          <a:p>
            <a:pPr lvl="1"/>
            <a:r>
              <a:rPr lang="en-US" sz="2200" b="1" dirty="0"/>
              <a:t>“I must be about my Father’s business” (KJV)</a:t>
            </a:r>
          </a:p>
          <a:p>
            <a:pPr lvl="1"/>
            <a:r>
              <a:rPr lang="en-US" sz="2200" b="1" dirty="0"/>
              <a:t>“I must be in my father’s house” (RSV, ESV)</a:t>
            </a:r>
          </a:p>
        </p:txBody>
      </p:sp>
      <p:sp>
        <p:nvSpPr>
          <p:cNvPr id="4" name="Slide Number Placeholder 3">
            <a:extLst>
              <a:ext uri="{FF2B5EF4-FFF2-40B4-BE49-F238E27FC236}">
                <a16:creationId xmlns:a16="http://schemas.microsoft.com/office/drawing/2014/main" id="{37B3D747-4832-5534-00F3-90CB164190B9}"/>
              </a:ext>
            </a:extLst>
          </p:cNvPr>
          <p:cNvSpPr>
            <a:spLocks noGrp="1"/>
          </p:cNvSpPr>
          <p:nvPr>
            <p:ph type="sldNum" sz="quarter" idx="12"/>
          </p:nvPr>
        </p:nvSpPr>
        <p:spPr/>
        <p:txBody>
          <a:bodyPr/>
          <a:lstStyle/>
          <a:p>
            <a:fld id="{D57F1E4F-1CFF-5643-939E-217C01CDF565}" type="slidenum">
              <a:rPr lang="en-US" smtClean="0"/>
              <a:pPr/>
              <a:t>157</a:t>
            </a:fld>
            <a:endParaRPr lang="en-US" dirty="0"/>
          </a:p>
        </p:txBody>
      </p:sp>
      <p:sp>
        <p:nvSpPr>
          <p:cNvPr id="5" name="TextBox 4">
            <a:extLst>
              <a:ext uri="{FF2B5EF4-FFF2-40B4-BE49-F238E27FC236}">
                <a16:creationId xmlns:a16="http://schemas.microsoft.com/office/drawing/2014/main" id="{7794A301-1426-2D51-B7C4-EF22FF7F2B42}"/>
              </a:ext>
            </a:extLst>
          </p:cNvPr>
          <p:cNvSpPr txBox="1"/>
          <p:nvPr/>
        </p:nvSpPr>
        <p:spPr>
          <a:xfrm>
            <a:off x="1918252" y="5695122"/>
            <a:ext cx="10018644" cy="954107"/>
          </a:xfrm>
          <a:prstGeom prst="rect">
            <a:avLst/>
          </a:prstGeom>
          <a:solidFill>
            <a:schemeClr val="accent1">
              <a:lumMod val="20000"/>
              <a:lumOff val="80000"/>
            </a:schemeClr>
          </a:solidFill>
        </p:spPr>
        <p:txBody>
          <a:bodyPr wrap="square" rtlCol="0">
            <a:spAutoFit/>
          </a:bodyPr>
          <a:lstStyle/>
          <a:p>
            <a:r>
              <a:rPr lang="en-US" sz="2800" dirty="0">
                <a:latin typeface="Impact" panose="020B0806030902050204" pitchFamily="34" charset="0"/>
              </a:rPr>
              <a:t>Clearly, Jesus’ reference to his “father” was not intended to refer to Joseph!</a:t>
            </a:r>
          </a:p>
        </p:txBody>
      </p:sp>
    </p:spTree>
    <p:extLst>
      <p:ext uri="{BB962C8B-B14F-4D97-AF65-F5344CB8AC3E}">
        <p14:creationId xmlns:p14="http://schemas.microsoft.com/office/powerpoint/2010/main" val="38078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FDECB53A-AE46-950A-6CEC-D858DBB7A6B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21472D74-94A6-4E60-8987-1FB68A488F72}" type="slidenum">
              <a:rPr lang="en-US" altLang="en-US">
                <a:solidFill>
                  <a:srgbClr val="FFFFFF"/>
                </a:solidFill>
              </a:rPr>
              <a:pPr defTabSz="914400" fontAlgn="base">
                <a:spcBef>
                  <a:spcPct val="0"/>
                </a:spcBef>
                <a:spcAft>
                  <a:spcPct val="0"/>
                </a:spcAft>
              </a:pPr>
              <a:t>158</a:t>
            </a:fld>
            <a:endParaRPr lang="en-US" altLang="en-US">
              <a:solidFill>
                <a:srgbClr val="FFFFFF"/>
              </a:solidFill>
            </a:endParaRPr>
          </a:p>
        </p:txBody>
      </p:sp>
      <p:sp>
        <p:nvSpPr>
          <p:cNvPr id="191490" name="Rectangle 2">
            <a:extLst>
              <a:ext uri="{FF2B5EF4-FFF2-40B4-BE49-F238E27FC236}">
                <a16:creationId xmlns:a16="http://schemas.microsoft.com/office/drawing/2014/main" id="{E0BBAE17-841E-4828-7B61-3DC55FDFDEF2}"/>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6600">
                <a:solidFill>
                  <a:schemeClr val="folHlink"/>
                </a:solidFill>
                <a:latin typeface="Matura MT Script Capitals" pitchFamily="66" charset="0"/>
              </a:rPr>
              <a:t>Jesus’ Family</a:t>
            </a:r>
          </a:p>
        </p:txBody>
      </p:sp>
      <p:sp>
        <p:nvSpPr>
          <p:cNvPr id="191491" name="Rectangle 3">
            <a:extLst>
              <a:ext uri="{FF2B5EF4-FFF2-40B4-BE49-F238E27FC236}">
                <a16:creationId xmlns:a16="http://schemas.microsoft.com/office/drawing/2014/main" id="{26983740-6408-70A2-53BD-64AD7AC657FB}"/>
              </a:ext>
            </a:extLst>
          </p:cNvPr>
          <p:cNvSpPr>
            <a:spLocks noGrp="1" noChangeArrowheads="1"/>
          </p:cNvSpPr>
          <p:nvPr>
            <p:ph type="body" sz="half" idx="1"/>
          </p:nvPr>
        </p:nvSpPr>
        <p:spPr>
          <a:xfrm>
            <a:off x="628650" y="1219201"/>
            <a:ext cx="5391150" cy="4530725"/>
          </a:xfrm>
        </p:spPr>
        <p:txBody>
          <a:bodyPr/>
          <a:lstStyle/>
          <a:p>
            <a:pPr eaLnBrk="1" hangingPunct="1">
              <a:lnSpc>
                <a:spcPct val="90000"/>
              </a:lnSpc>
              <a:buFont typeface="Wingdings" panose="05000000000000000000" pitchFamily="2" charset="2"/>
              <a:buNone/>
              <a:defRPr/>
            </a:pPr>
            <a:r>
              <a:rPr lang="en-US" altLang="en-US" sz="2400" dirty="0">
                <a:solidFill>
                  <a:srgbClr val="FFCC00"/>
                </a:solidFill>
                <a:latin typeface="Eras Bold ITC" pitchFamily="34" charset="0"/>
              </a:rPr>
              <a:t>Joseph and Mary</a:t>
            </a:r>
          </a:p>
          <a:p>
            <a:pPr eaLnBrk="1" hangingPunct="1">
              <a:lnSpc>
                <a:spcPct val="90000"/>
              </a:lnSpc>
              <a:defRPr/>
            </a:pPr>
            <a:r>
              <a:rPr lang="en-US" altLang="en-US" sz="2000" b="1" i="1" dirty="0">
                <a:latin typeface="Arial Narrow" panose="020B0606020202030204" pitchFamily="34" charset="0"/>
              </a:rPr>
              <a:t>Joseph disappears from the biblical record after the birth and infancy narratives in Matthew and Luke (presumably deceased)</a:t>
            </a:r>
          </a:p>
          <a:p>
            <a:pPr eaLnBrk="1" hangingPunct="1">
              <a:lnSpc>
                <a:spcPct val="90000"/>
              </a:lnSpc>
              <a:defRPr/>
            </a:pPr>
            <a:r>
              <a:rPr lang="en-US" altLang="en-US" sz="2000" b="1" i="1" dirty="0">
                <a:latin typeface="Arial Narrow" panose="020B0606020202030204" pitchFamily="34" charset="0"/>
              </a:rPr>
              <a:t>Mary appears occasionally during Jesus’ public ministry, watches him die, and gathers with the others at Pentecost; she was likely a source for Luke’s Gospel.</a:t>
            </a:r>
          </a:p>
        </p:txBody>
      </p:sp>
      <p:sp>
        <p:nvSpPr>
          <p:cNvPr id="191492" name="Rectangle 4">
            <a:extLst>
              <a:ext uri="{FF2B5EF4-FFF2-40B4-BE49-F238E27FC236}">
                <a16:creationId xmlns:a16="http://schemas.microsoft.com/office/drawing/2014/main" id="{8CDB0DEF-7AE7-7D28-6211-7D25C918F743}"/>
              </a:ext>
            </a:extLst>
          </p:cNvPr>
          <p:cNvSpPr>
            <a:spLocks noGrp="1" noChangeArrowheads="1"/>
          </p:cNvSpPr>
          <p:nvPr>
            <p:ph type="body" sz="half" idx="2"/>
          </p:nvPr>
        </p:nvSpPr>
        <p:spPr>
          <a:xfrm>
            <a:off x="6095999" y="1219200"/>
            <a:ext cx="5605463" cy="4195763"/>
          </a:xfrm>
        </p:spPr>
        <p:txBody>
          <a:bodyPr/>
          <a:lstStyle/>
          <a:p>
            <a:pPr eaLnBrk="1" hangingPunct="1">
              <a:lnSpc>
                <a:spcPct val="90000"/>
              </a:lnSpc>
              <a:buFont typeface="Wingdings" panose="05000000000000000000" pitchFamily="2" charset="2"/>
              <a:buNone/>
              <a:defRPr/>
            </a:pPr>
            <a:r>
              <a:rPr lang="en-US" altLang="en-US" sz="2400" dirty="0">
                <a:solidFill>
                  <a:srgbClr val="FFCC00"/>
                </a:solidFill>
                <a:latin typeface="Eras Bold ITC" pitchFamily="34" charset="0"/>
              </a:rPr>
              <a:t>Half-Brothers and Sisters</a:t>
            </a:r>
          </a:p>
          <a:p>
            <a:pPr eaLnBrk="1" hangingPunct="1">
              <a:lnSpc>
                <a:spcPct val="90000"/>
              </a:lnSpc>
              <a:defRPr/>
            </a:pPr>
            <a:r>
              <a:rPr lang="en-US" altLang="en-US" sz="2000" b="1" i="1" dirty="0">
                <a:latin typeface="Arial Narrow" panose="020B0606020202030204" pitchFamily="34" charset="0"/>
              </a:rPr>
              <a:t>James, </a:t>
            </a:r>
            <a:r>
              <a:rPr lang="en-US" altLang="en-US" sz="2000" b="1" i="1" dirty="0" err="1">
                <a:latin typeface="Arial Narrow" panose="020B0606020202030204" pitchFamily="34" charset="0"/>
              </a:rPr>
              <a:t>Joses</a:t>
            </a:r>
            <a:r>
              <a:rPr lang="en-US" altLang="en-US" sz="2000" b="1" i="1" dirty="0">
                <a:latin typeface="Arial Narrow" panose="020B0606020202030204" pitchFamily="34" charset="0"/>
              </a:rPr>
              <a:t>, Judas and Simon (Mk. 6:3)</a:t>
            </a:r>
          </a:p>
          <a:p>
            <a:pPr eaLnBrk="1" hangingPunct="1">
              <a:lnSpc>
                <a:spcPct val="90000"/>
              </a:lnSpc>
              <a:defRPr/>
            </a:pPr>
            <a:r>
              <a:rPr lang="en-US" altLang="en-US" sz="2000" b="1" i="1" dirty="0">
                <a:latin typeface="Arial Narrow" panose="020B0606020202030204" pitchFamily="34" charset="0"/>
              </a:rPr>
              <a:t>Nothing is known of his sisters.</a:t>
            </a:r>
          </a:p>
          <a:p>
            <a:pPr eaLnBrk="1" hangingPunct="1">
              <a:lnSpc>
                <a:spcPct val="90000"/>
              </a:lnSpc>
              <a:defRPr/>
            </a:pPr>
            <a:r>
              <a:rPr lang="en-US" altLang="en-US" sz="2000" b="1" i="1" dirty="0">
                <a:latin typeface="Arial Narrow" panose="020B0606020202030204" pitchFamily="34" charset="0"/>
              </a:rPr>
              <a:t>Jesus makes a post-resurrection appearance to James, who later becomes the leader of the Jerusalem church (1 Co. 15:7; Ac. 12:17; 15:13ff.; 21:18; Ga. 1:19; 2:9, 12).</a:t>
            </a:r>
          </a:p>
          <a:p>
            <a:pPr eaLnBrk="1" hangingPunct="1">
              <a:lnSpc>
                <a:spcPct val="90000"/>
              </a:lnSpc>
              <a:defRPr/>
            </a:pPr>
            <a:r>
              <a:rPr lang="en-US" altLang="en-US" sz="2000" b="1" i="1" dirty="0">
                <a:latin typeface="Arial Narrow" panose="020B0606020202030204" pitchFamily="34" charset="0"/>
              </a:rPr>
              <a:t>The brothers were present at Pentecost (Ac. 1:14).</a:t>
            </a:r>
          </a:p>
          <a:p>
            <a:pPr eaLnBrk="1" hangingPunct="1">
              <a:lnSpc>
                <a:spcPct val="90000"/>
              </a:lnSpc>
              <a:defRPr/>
            </a:pPr>
            <a:r>
              <a:rPr lang="en-US" altLang="en-US" sz="2000" b="1" i="1" dirty="0">
                <a:latin typeface="Arial Narrow" panose="020B0606020202030204" pitchFamily="34" charset="0"/>
              </a:rPr>
              <a:t>They were married (1 Co. 9:5).</a:t>
            </a:r>
          </a:p>
          <a:p>
            <a:pPr eaLnBrk="1" hangingPunct="1">
              <a:lnSpc>
                <a:spcPct val="90000"/>
              </a:lnSpc>
              <a:defRPr/>
            </a:pPr>
            <a:r>
              <a:rPr lang="en-US" altLang="en-US" sz="2000" b="1" i="1" dirty="0">
                <a:latin typeface="Arial Narrow" panose="020B0606020202030204" pitchFamily="34" charset="0"/>
              </a:rPr>
              <a:t>Judas’ grandchildren appeared before Emperor Domitian and continued as church leaders until the time of Emperor Trajan (Eusebius, </a:t>
            </a:r>
            <a:r>
              <a:rPr lang="en-US" altLang="en-US" sz="2000" b="1" i="1" u="sng" dirty="0">
                <a:latin typeface="Arial Narrow" panose="020B0606020202030204" pitchFamily="34" charset="0"/>
              </a:rPr>
              <a:t>Ecclesiastical History</a:t>
            </a:r>
            <a:r>
              <a:rPr lang="en-US" altLang="en-US" sz="2000" b="1" i="1" dirty="0">
                <a:latin typeface="Arial Narrow" panose="020B0606020202030204" pitchFamily="34" charset="0"/>
              </a:rPr>
              <a:t> 3.19-20).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p:cTn id="7" dur="500" fill="hold"/>
                                        <p:tgtEl>
                                          <p:spTgt spid="191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1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491">
                                            <p:txEl>
                                              <p:pRg st="1" end="1"/>
                                            </p:txEl>
                                          </p:spTgt>
                                        </p:tgtEl>
                                        <p:attrNameLst>
                                          <p:attrName>style.visibility</p:attrName>
                                        </p:attrNameLst>
                                      </p:cBhvr>
                                      <p:to>
                                        <p:strVal val="visible"/>
                                      </p:to>
                                    </p:set>
                                    <p:anim calcmode="lin" valueType="num">
                                      <p:cBhvr additive="base">
                                        <p:cTn id="13" dur="5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 calcmode="lin" valueType="num">
                                      <p:cBhvr additive="base">
                                        <p:cTn id="19" dur="500" fill="hold"/>
                                        <p:tgtEl>
                                          <p:spTgt spid="191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1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1492">
                                            <p:txEl>
                                              <p:pRg st="0" end="0"/>
                                            </p:txEl>
                                          </p:spTgt>
                                        </p:tgtEl>
                                        <p:attrNameLst>
                                          <p:attrName>style.visibility</p:attrName>
                                        </p:attrNameLst>
                                      </p:cBhvr>
                                      <p:to>
                                        <p:strVal val="visible"/>
                                      </p:to>
                                    </p:set>
                                    <p:anim calcmode="lin" valueType="num">
                                      <p:cBhvr>
                                        <p:cTn id="25" dur="500" fill="hold"/>
                                        <p:tgtEl>
                                          <p:spTgt spid="19149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914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1492">
                                            <p:txEl>
                                              <p:pRg st="1" end="1"/>
                                            </p:txEl>
                                          </p:spTgt>
                                        </p:tgtEl>
                                        <p:attrNameLst>
                                          <p:attrName>style.visibility</p:attrName>
                                        </p:attrNameLst>
                                      </p:cBhvr>
                                      <p:to>
                                        <p:strVal val="visible"/>
                                      </p:to>
                                    </p:set>
                                    <p:anim calcmode="lin" valueType="num">
                                      <p:cBhvr additive="base">
                                        <p:cTn id="31" dur="500" fill="hold"/>
                                        <p:tgtEl>
                                          <p:spTgt spid="19149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1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91492">
                                            <p:txEl>
                                              <p:pRg st="2" end="2"/>
                                            </p:txEl>
                                          </p:spTgt>
                                        </p:tgtEl>
                                        <p:attrNameLst>
                                          <p:attrName>style.visibility</p:attrName>
                                        </p:attrNameLst>
                                      </p:cBhvr>
                                      <p:to>
                                        <p:strVal val="visible"/>
                                      </p:to>
                                    </p:set>
                                    <p:anim calcmode="lin" valueType="num">
                                      <p:cBhvr additive="base">
                                        <p:cTn id="37" dur="500" fill="hold"/>
                                        <p:tgtEl>
                                          <p:spTgt spid="19149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14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91492">
                                            <p:txEl>
                                              <p:pRg st="3" end="3"/>
                                            </p:txEl>
                                          </p:spTgt>
                                        </p:tgtEl>
                                        <p:attrNameLst>
                                          <p:attrName>style.visibility</p:attrName>
                                        </p:attrNameLst>
                                      </p:cBhvr>
                                      <p:to>
                                        <p:strVal val="visible"/>
                                      </p:to>
                                    </p:set>
                                    <p:anim calcmode="lin" valueType="num">
                                      <p:cBhvr additive="base">
                                        <p:cTn id="43" dur="500" fill="hold"/>
                                        <p:tgtEl>
                                          <p:spTgt spid="19149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14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91492">
                                            <p:txEl>
                                              <p:pRg st="4" end="4"/>
                                            </p:txEl>
                                          </p:spTgt>
                                        </p:tgtEl>
                                        <p:attrNameLst>
                                          <p:attrName>style.visibility</p:attrName>
                                        </p:attrNameLst>
                                      </p:cBhvr>
                                      <p:to>
                                        <p:strVal val="visible"/>
                                      </p:to>
                                    </p:set>
                                    <p:anim calcmode="lin" valueType="num">
                                      <p:cBhvr additive="base">
                                        <p:cTn id="49" dur="500" fill="hold"/>
                                        <p:tgtEl>
                                          <p:spTgt spid="191492">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14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91492">
                                            <p:txEl>
                                              <p:pRg st="5" end="5"/>
                                            </p:txEl>
                                          </p:spTgt>
                                        </p:tgtEl>
                                        <p:attrNameLst>
                                          <p:attrName>style.visibility</p:attrName>
                                        </p:attrNameLst>
                                      </p:cBhvr>
                                      <p:to>
                                        <p:strVal val="visible"/>
                                      </p:to>
                                    </p:set>
                                    <p:anim calcmode="lin" valueType="num">
                                      <p:cBhvr additive="base">
                                        <p:cTn id="55" dur="500" fill="hold"/>
                                        <p:tgtEl>
                                          <p:spTgt spid="191492">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149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91492">
                                            <p:txEl>
                                              <p:pRg st="6" end="6"/>
                                            </p:txEl>
                                          </p:spTgt>
                                        </p:tgtEl>
                                        <p:attrNameLst>
                                          <p:attrName>style.visibility</p:attrName>
                                        </p:attrNameLst>
                                      </p:cBhvr>
                                      <p:to>
                                        <p:strVal val="visible"/>
                                      </p:to>
                                    </p:set>
                                    <p:anim calcmode="lin" valueType="num">
                                      <p:cBhvr additive="base">
                                        <p:cTn id="61" dur="500" fill="hold"/>
                                        <p:tgtEl>
                                          <p:spTgt spid="191492">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149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E5852E63-0C3A-1699-F31F-3723D810EBC9}"/>
              </a:ext>
            </a:extLst>
          </p:cNvPr>
          <p:cNvSpPr>
            <a:spLocks noGrp="1" noChangeArrowheads="1"/>
          </p:cNvSpPr>
          <p:nvPr>
            <p:ph type="title"/>
          </p:nvPr>
        </p:nvSpPr>
        <p:spPr>
          <a:xfrm>
            <a:off x="1524000" y="76200"/>
            <a:ext cx="9144000" cy="1112838"/>
          </a:xfrm>
        </p:spPr>
        <p:txBody>
          <a:bodyPr/>
          <a:lstStyle/>
          <a:p>
            <a:pPr eaLnBrk="1" hangingPunct="1"/>
            <a:r>
              <a:rPr lang="en-US" altLang="en-US" sz="4800">
                <a:latin typeface="Agency FB" panose="020B0503020202020204" pitchFamily="34" charset="0"/>
              </a:rPr>
              <a:t>Three Theories About Jesus’ “Brothers”</a:t>
            </a:r>
          </a:p>
        </p:txBody>
      </p:sp>
      <p:sp>
        <p:nvSpPr>
          <p:cNvPr id="75782" name="Rectangle 6">
            <a:extLst>
              <a:ext uri="{FF2B5EF4-FFF2-40B4-BE49-F238E27FC236}">
                <a16:creationId xmlns:a16="http://schemas.microsoft.com/office/drawing/2014/main" id="{5F7CAB36-0903-ED29-CAAC-3D2E02213837}"/>
              </a:ext>
            </a:extLst>
          </p:cNvPr>
          <p:cNvSpPr>
            <a:spLocks noGrp="1" noChangeArrowheads="1"/>
          </p:cNvSpPr>
          <p:nvPr>
            <p:ph type="body" sz="half" idx="1"/>
          </p:nvPr>
        </p:nvSpPr>
        <p:spPr>
          <a:xfrm>
            <a:off x="1600200" y="1371600"/>
            <a:ext cx="2895600" cy="4495800"/>
          </a:xfrm>
          <a:solidFill>
            <a:srgbClr val="003366"/>
          </a:solidFill>
          <a:ln w="12700">
            <a:solidFill>
              <a:schemeClr val="tx1"/>
            </a:solidFill>
            <a:miter lim="800000"/>
            <a:headEnd/>
            <a:tailEnd/>
          </a:ln>
        </p:spPr>
        <p:txBody>
          <a:bodyPr/>
          <a:lstStyle/>
          <a:p>
            <a:pPr eaLnBrk="1" hangingPunct="1">
              <a:lnSpc>
                <a:spcPct val="90000"/>
              </a:lnSpc>
              <a:buFontTx/>
              <a:buNone/>
            </a:pPr>
            <a:r>
              <a:rPr lang="en-US" altLang="en-US" sz="3600">
                <a:solidFill>
                  <a:srgbClr val="FFCC66"/>
                </a:solidFill>
                <a:latin typeface="Bernard MT Condensed" panose="02050806060905020404" pitchFamily="18" charset="0"/>
              </a:rPr>
              <a:t>Helvidius</a:t>
            </a:r>
          </a:p>
          <a:p>
            <a:pPr eaLnBrk="1" hangingPunct="1">
              <a:lnSpc>
                <a:spcPct val="90000"/>
              </a:lnSpc>
              <a:buFontTx/>
              <a:buNone/>
            </a:pPr>
            <a:r>
              <a:rPr lang="en-US" altLang="en-US" sz="3600">
                <a:solidFill>
                  <a:schemeClr val="tx2"/>
                </a:solidFill>
                <a:latin typeface="Monotype Corsiva" panose="03010101010201010101" pitchFamily="66" charset="0"/>
              </a:rPr>
              <a:t>Jesus’ “brothers” were children of Mary and Joseph after the birth of Jesus, hence younger.</a:t>
            </a:r>
          </a:p>
        </p:txBody>
      </p:sp>
      <p:sp>
        <p:nvSpPr>
          <p:cNvPr id="75783" name="Rectangle 7">
            <a:extLst>
              <a:ext uri="{FF2B5EF4-FFF2-40B4-BE49-F238E27FC236}">
                <a16:creationId xmlns:a16="http://schemas.microsoft.com/office/drawing/2014/main" id="{251B2544-7D92-719E-7BB5-C57F2D75AE44}"/>
              </a:ext>
            </a:extLst>
          </p:cNvPr>
          <p:cNvSpPr>
            <a:spLocks noGrp="1" noChangeArrowheads="1"/>
          </p:cNvSpPr>
          <p:nvPr>
            <p:ph type="body" sz="half" idx="2"/>
          </p:nvPr>
        </p:nvSpPr>
        <p:spPr>
          <a:xfrm>
            <a:off x="4572000" y="1371600"/>
            <a:ext cx="2895600" cy="4495800"/>
          </a:xfrm>
          <a:solidFill>
            <a:srgbClr val="00458A"/>
          </a:solidFill>
          <a:ln w="12700">
            <a:solidFill>
              <a:schemeClr val="tx1"/>
            </a:solidFill>
            <a:miter lim="800000"/>
            <a:headEnd/>
            <a:tailEnd/>
          </a:ln>
        </p:spPr>
        <p:txBody>
          <a:bodyPr/>
          <a:lstStyle/>
          <a:p>
            <a:pPr eaLnBrk="1" hangingPunct="1">
              <a:lnSpc>
                <a:spcPct val="90000"/>
              </a:lnSpc>
              <a:buFontTx/>
              <a:buNone/>
            </a:pPr>
            <a:r>
              <a:rPr lang="en-US" altLang="en-US" sz="3600">
                <a:solidFill>
                  <a:srgbClr val="FFCC66"/>
                </a:solidFill>
                <a:latin typeface="Bernard MT Condensed" panose="02050806060905020404" pitchFamily="18" charset="0"/>
              </a:rPr>
              <a:t>Epiphanius</a:t>
            </a:r>
          </a:p>
          <a:p>
            <a:pPr eaLnBrk="1" hangingPunct="1">
              <a:lnSpc>
                <a:spcPct val="90000"/>
              </a:lnSpc>
              <a:buFontTx/>
              <a:buNone/>
            </a:pPr>
            <a:r>
              <a:rPr lang="en-US" altLang="en-US" sz="3600">
                <a:solidFill>
                  <a:schemeClr val="tx2"/>
                </a:solidFill>
                <a:latin typeface="Monotype Corsiva" panose="03010101010201010101" pitchFamily="66" charset="0"/>
              </a:rPr>
              <a:t>Jesus’ “brothers” were children of Joseph by a previous marriage, hence older.</a:t>
            </a:r>
          </a:p>
        </p:txBody>
      </p:sp>
      <p:sp>
        <p:nvSpPr>
          <p:cNvPr id="75784" name="Rectangle 8">
            <a:extLst>
              <a:ext uri="{FF2B5EF4-FFF2-40B4-BE49-F238E27FC236}">
                <a16:creationId xmlns:a16="http://schemas.microsoft.com/office/drawing/2014/main" id="{CDBEEEFF-5E9D-AF58-6DE0-70CEE360ECB8}"/>
              </a:ext>
            </a:extLst>
          </p:cNvPr>
          <p:cNvSpPr>
            <a:spLocks noChangeArrowheads="1"/>
          </p:cNvSpPr>
          <p:nvPr/>
        </p:nvSpPr>
        <p:spPr bwMode="auto">
          <a:xfrm>
            <a:off x="7543800" y="1371600"/>
            <a:ext cx="2971800" cy="4495800"/>
          </a:xfrm>
          <a:prstGeom prst="rect">
            <a:avLst/>
          </a:prstGeom>
          <a:solidFill>
            <a:srgbClr val="3366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lnSpc>
                <a:spcPct val="90000"/>
              </a:lnSpc>
              <a:spcAft>
                <a:spcPct val="0"/>
              </a:spcAft>
              <a:buNone/>
            </a:pPr>
            <a:r>
              <a:rPr lang="en-US" altLang="en-US" sz="3600">
                <a:solidFill>
                  <a:srgbClr val="FFCC66"/>
                </a:solidFill>
                <a:latin typeface="Bernard MT Condensed" panose="02050806060905020404" pitchFamily="18" charset="0"/>
              </a:rPr>
              <a:t>Jerome</a:t>
            </a:r>
          </a:p>
          <a:p>
            <a:pPr defTabSz="914400" fontAlgn="base">
              <a:lnSpc>
                <a:spcPct val="90000"/>
              </a:lnSpc>
              <a:spcAft>
                <a:spcPct val="0"/>
              </a:spcAft>
              <a:buNone/>
            </a:pPr>
            <a:r>
              <a:rPr lang="en-US" altLang="en-US" sz="3600">
                <a:solidFill>
                  <a:srgbClr val="FFFF99"/>
                </a:solidFill>
                <a:latin typeface="Monotype Corsiva" panose="03010101010201010101" pitchFamily="66" charset="0"/>
              </a:rPr>
              <a:t>Jesus’ “brothers” were cousins, children of Mary’s sister and Clopas, ages unknown.</a:t>
            </a:r>
          </a:p>
        </p:txBody>
      </p:sp>
      <p:sp>
        <p:nvSpPr>
          <p:cNvPr id="4102" name="Text Box 9">
            <a:extLst>
              <a:ext uri="{FF2B5EF4-FFF2-40B4-BE49-F238E27FC236}">
                <a16:creationId xmlns:a16="http://schemas.microsoft.com/office/drawing/2014/main" id="{75B092BC-7D6C-EC2B-4FD3-6958FCD369F2}"/>
              </a:ext>
            </a:extLst>
          </p:cNvPr>
          <p:cNvSpPr txBox="1">
            <a:spLocks noChangeArrowheads="1"/>
          </p:cNvSpPr>
          <p:nvPr/>
        </p:nvSpPr>
        <p:spPr bwMode="auto">
          <a:xfrm>
            <a:off x="1676400" y="6019800"/>
            <a:ext cx="2819400" cy="654050"/>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US" altLang="en-US" sz="3600">
                <a:solidFill>
                  <a:srgbClr val="FFFF99"/>
                </a:solidFill>
                <a:latin typeface="Agency FB" panose="020B0503020202020204" pitchFamily="34" charset="0"/>
              </a:rPr>
              <a:t>PROTESTANT</a:t>
            </a:r>
          </a:p>
        </p:txBody>
      </p:sp>
      <p:sp>
        <p:nvSpPr>
          <p:cNvPr id="4103" name="Text Box 10">
            <a:extLst>
              <a:ext uri="{FF2B5EF4-FFF2-40B4-BE49-F238E27FC236}">
                <a16:creationId xmlns:a16="http://schemas.microsoft.com/office/drawing/2014/main" id="{1CB111A7-9AFD-D865-531B-26335DC68185}"/>
              </a:ext>
            </a:extLst>
          </p:cNvPr>
          <p:cNvSpPr txBox="1">
            <a:spLocks noChangeArrowheads="1"/>
          </p:cNvSpPr>
          <p:nvPr/>
        </p:nvSpPr>
        <p:spPr bwMode="auto">
          <a:xfrm>
            <a:off x="4572000" y="6019800"/>
            <a:ext cx="2895600" cy="654050"/>
          </a:xfrm>
          <a:prstGeom prst="rect">
            <a:avLst/>
          </a:prstGeom>
          <a:solidFill>
            <a:srgbClr val="00458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US" altLang="en-US" sz="3600">
                <a:solidFill>
                  <a:srgbClr val="FFFF99"/>
                </a:solidFill>
                <a:latin typeface="Agency FB" panose="020B0503020202020204" pitchFamily="34" charset="0"/>
              </a:rPr>
              <a:t>ORTHODOX</a:t>
            </a:r>
          </a:p>
        </p:txBody>
      </p:sp>
      <p:sp>
        <p:nvSpPr>
          <p:cNvPr id="4104" name="Text Box 11">
            <a:extLst>
              <a:ext uri="{FF2B5EF4-FFF2-40B4-BE49-F238E27FC236}">
                <a16:creationId xmlns:a16="http://schemas.microsoft.com/office/drawing/2014/main" id="{85A185BB-7937-F012-B5A5-4CCCCCD07199}"/>
              </a:ext>
            </a:extLst>
          </p:cNvPr>
          <p:cNvSpPr txBox="1">
            <a:spLocks noChangeArrowheads="1"/>
          </p:cNvSpPr>
          <p:nvPr/>
        </p:nvSpPr>
        <p:spPr bwMode="auto">
          <a:xfrm>
            <a:off x="7543800" y="6019800"/>
            <a:ext cx="2971800" cy="654050"/>
          </a:xfrm>
          <a:prstGeom prst="rect">
            <a:avLst/>
          </a:prstGeom>
          <a:solidFill>
            <a:srgbClr val="3366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US" altLang="en-US" sz="3600" dirty="0">
                <a:solidFill>
                  <a:srgbClr val="FFFF99"/>
                </a:solidFill>
                <a:latin typeface="Agency FB" panose="020B0503020202020204" pitchFamily="34" charset="0"/>
              </a:rPr>
              <a:t>ROMAN CATHOLIC</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5782">
                                            <p:bg/>
                                          </p:spTgt>
                                        </p:tgtEl>
                                        <p:attrNameLst>
                                          <p:attrName>style.visibility</p:attrName>
                                        </p:attrNameLst>
                                      </p:cBhvr>
                                      <p:to>
                                        <p:strVal val="visible"/>
                                      </p:to>
                                    </p:set>
                                    <p:animEffect transition="in" filter="randombar(horizontal)">
                                      <p:cBhvr>
                                        <p:cTn id="7" dur="500"/>
                                        <p:tgtEl>
                                          <p:spTgt spid="75782">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5782">
                                            <p:txEl>
                                              <p:pRg st="0" end="0"/>
                                            </p:txEl>
                                          </p:spTgt>
                                        </p:tgtEl>
                                        <p:attrNameLst>
                                          <p:attrName>style.visibility</p:attrName>
                                        </p:attrNameLst>
                                      </p:cBhvr>
                                      <p:to>
                                        <p:strVal val="visible"/>
                                      </p:to>
                                    </p:set>
                                    <p:animEffect transition="in" filter="randombar(horizontal)">
                                      <p:cBhvr>
                                        <p:cTn id="10" dur="500"/>
                                        <p:tgtEl>
                                          <p:spTgt spid="75782">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5782">
                                            <p:txEl>
                                              <p:pRg st="1" end="1"/>
                                            </p:txEl>
                                          </p:spTgt>
                                        </p:tgtEl>
                                        <p:attrNameLst>
                                          <p:attrName>style.visibility</p:attrName>
                                        </p:attrNameLst>
                                      </p:cBhvr>
                                      <p:to>
                                        <p:strVal val="visible"/>
                                      </p:to>
                                    </p:set>
                                    <p:animEffect transition="in" filter="randombar(horizontal)">
                                      <p:cBhvr>
                                        <p:cTn id="13" dur="500"/>
                                        <p:tgtEl>
                                          <p:spTgt spid="7578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75783">
                                            <p:bg/>
                                          </p:spTgt>
                                        </p:tgtEl>
                                        <p:attrNameLst>
                                          <p:attrName>style.visibility</p:attrName>
                                        </p:attrNameLst>
                                      </p:cBhvr>
                                      <p:to>
                                        <p:strVal val="visible"/>
                                      </p:to>
                                    </p:set>
                                    <p:animEffect transition="in" filter="randombar(horizontal)">
                                      <p:cBhvr>
                                        <p:cTn id="18" dur="500"/>
                                        <p:tgtEl>
                                          <p:spTgt spid="75783">
                                            <p:bg/>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5783">
                                            <p:txEl>
                                              <p:pRg st="0" end="0"/>
                                            </p:txEl>
                                          </p:spTgt>
                                        </p:tgtEl>
                                        <p:attrNameLst>
                                          <p:attrName>style.visibility</p:attrName>
                                        </p:attrNameLst>
                                      </p:cBhvr>
                                      <p:to>
                                        <p:strVal val="visible"/>
                                      </p:to>
                                    </p:set>
                                    <p:animEffect transition="in" filter="randombar(horizontal)">
                                      <p:cBhvr>
                                        <p:cTn id="21" dur="500"/>
                                        <p:tgtEl>
                                          <p:spTgt spid="75783">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5783">
                                            <p:txEl>
                                              <p:pRg st="1" end="1"/>
                                            </p:txEl>
                                          </p:spTgt>
                                        </p:tgtEl>
                                        <p:attrNameLst>
                                          <p:attrName>style.visibility</p:attrName>
                                        </p:attrNameLst>
                                      </p:cBhvr>
                                      <p:to>
                                        <p:strVal val="visible"/>
                                      </p:to>
                                    </p:set>
                                    <p:animEffect transition="in" filter="randombar(horizontal)">
                                      <p:cBhvr>
                                        <p:cTn id="24" dur="500"/>
                                        <p:tgtEl>
                                          <p:spTgt spid="7578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75784"/>
                                        </p:tgtEl>
                                        <p:attrNameLst>
                                          <p:attrName>style.visibility</p:attrName>
                                        </p:attrNameLst>
                                      </p:cBhvr>
                                      <p:to>
                                        <p:strVal val="visible"/>
                                      </p:to>
                                    </p:set>
                                    <p:animEffect transition="in" filter="randombar(horizontal)">
                                      <p:cBhvr>
                                        <p:cTn id="29" dur="5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uiExpand="1" build="p" animBg="1"/>
      <p:bldP spid="75783" grpId="0" uiExpand="1" build="p" animBg="1"/>
      <p:bldP spid="7578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2133600"/>
            <a:ext cx="11082581" cy="3777622"/>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How is a gospel different than a biography?</a:t>
            </a:r>
          </a:p>
          <a:p>
            <a:pPr>
              <a:buClr>
                <a:schemeClr val="accent2">
                  <a:lumMod val="40000"/>
                  <a:lumOff val="60000"/>
                </a:schemeClr>
              </a:buClr>
              <a:buFont typeface="Wingdings" panose="05000000000000000000" pitchFamily="2" charset="2"/>
              <a:buChar char="Ø"/>
            </a:pPr>
            <a:r>
              <a:rPr lang="en-US" sz="2400" dirty="0">
                <a:solidFill>
                  <a:schemeClr val="bg1"/>
                </a:solidFill>
              </a:rPr>
              <a:t>Why is the connection between John and Elijah significant?</a:t>
            </a:r>
          </a:p>
        </p:txBody>
      </p:sp>
    </p:spTree>
    <p:extLst>
      <p:ext uri="{BB962C8B-B14F-4D97-AF65-F5344CB8AC3E}">
        <p14:creationId xmlns:p14="http://schemas.microsoft.com/office/powerpoint/2010/main" val="21517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352262" name="Rectangle 6"/>
          <p:cNvSpPr>
            <a:spLocks noGrp="1" noChangeArrowheads="1"/>
          </p:cNvSpPr>
          <p:nvPr>
            <p:ph type="body" sz="half" idx="2"/>
          </p:nvPr>
        </p:nvSpPr>
        <p:spPr>
          <a:xfrm>
            <a:off x="8786190" y="1600200"/>
            <a:ext cx="2915479" cy="4184374"/>
          </a:xfrm>
        </p:spPr>
        <p:txBody>
          <a:bodyPr>
            <a:normAutofit fontScale="92500"/>
          </a:bodyPr>
          <a:lstStyle/>
          <a:p>
            <a:pPr>
              <a:buFont typeface="Wingdings" panose="05000000000000000000" pitchFamily="2" charset="2"/>
              <a:buNone/>
            </a:pPr>
            <a:r>
              <a:rPr lang="en-US" altLang="en-US" sz="2800" dirty="0">
                <a:solidFill>
                  <a:srgbClr val="FFFF99"/>
                </a:solidFill>
              </a:rPr>
              <a:t>Rembrandt van Rijn was the first artist to use Jewish models, Sephardic Jews in Amsterdam, for his portraits of Jesus.</a:t>
            </a:r>
          </a:p>
        </p:txBody>
      </p:sp>
      <p:pic>
        <p:nvPicPr>
          <p:cNvPr id="352263" name="Picture 7" descr="head-of-jesu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134137" y="0"/>
            <a:ext cx="54117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A4AC38E5-0E48-8ABA-9FFF-0DDE0973B3D7}"/>
              </a:ext>
            </a:extLst>
          </p:cNvPr>
          <p:cNvSpPr txBox="1"/>
          <p:nvPr/>
        </p:nvSpPr>
        <p:spPr>
          <a:xfrm>
            <a:off x="419028" y="506896"/>
            <a:ext cx="2474844" cy="6001643"/>
          </a:xfrm>
          <a:prstGeom prst="rect">
            <a:avLst/>
          </a:prstGeom>
          <a:noFill/>
        </p:spPr>
        <p:txBody>
          <a:bodyPr wrap="square" rtlCol="0">
            <a:spAutoFit/>
          </a:bodyPr>
          <a:lstStyle/>
          <a:p>
            <a:pPr algn="r"/>
            <a:r>
              <a:rPr lang="en-US" sz="2400" dirty="0">
                <a:solidFill>
                  <a:srgbClr val="FFFF99"/>
                </a:solidFill>
              </a:rPr>
              <a:t>Jesus’ next 18 years at Nazareth are not described. Luke says he was “about thirty” when he began his public ministry in Galilee (Lk. 3:23), and it is here that the central message of the four gospels is written.</a:t>
            </a:r>
          </a:p>
        </p:txBody>
      </p:sp>
    </p:spTree>
    <p:extLst>
      <p:ext uri="{BB962C8B-B14F-4D97-AF65-F5344CB8AC3E}">
        <p14:creationId xmlns:p14="http://schemas.microsoft.com/office/powerpoint/2010/main" val="38400059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Jesus’ reference to his “father” when Joseph and Mary found him in the temple raises the question of self-identity and mission. The gospels do not further address this question, but many Christians have wondered at what point Jesus knew who he was and what he was to do. What do you think?</a:t>
            </a:r>
          </a:p>
          <a:p>
            <a:pPr>
              <a:buClr>
                <a:schemeClr val="accent2">
                  <a:lumMod val="40000"/>
                  <a:lumOff val="60000"/>
                </a:schemeClr>
              </a:buClr>
              <a:buFont typeface="Wingdings" panose="05000000000000000000" pitchFamily="2" charset="2"/>
              <a:buChar char="Ø"/>
            </a:pPr>
            <a:r>
              <a:rPr lang="en-US" sz="2400" dirty="0">
                <a:solidFill>
                  <a:schemeClr val="bg1"/>
                </a:solidFill>
              </a:rPr>
              <a:t>How difficult would it be to grow up in a family where the one brother was “perfect” while the other brothers and sisters were ordinary?</a:t>
            </a:r>
          </a:p>
        </p:txBody>
      </p:sp>
    </p:spTree>
    <p:extLst>
      <p:ext uri="{BB962C8B-B14F-4D97-AF65-F5344CB8AC3E}">
        <p14:creationId xmlns:p14="http://schemas.microsoft.com/office/powerpoint/2010/main" val="150395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296091"/>
            <a:ext cx="10476695" cy="6200503"/>
          </a:xfrm>
        </p:spPr>
        <p:txBody>
          <a:bodyPr>
            <a:normAutofit fontScale="92500" lnSpcReduction="10000"/>
          </a:bodyPr>
          <a:lstStyle/>
          <a:p>
            <a:pPr marL="0" indent="0" algn="l">
              <a:lnSpc>
                <a:spcPct val="110000"/>
              </a:lnSpc>
              <a:buNone/>
            </a:pPr>
            <a:r>
              <a:rPr lang="en-US" sz="4200" i="1" baseline="30000" dirty="0">
                <a:solidFill>
                  <a:schemeClr val="bg1"/>
                </a:solidFill>
                <a:cs typeface="Arial" panose="020B0604020202020204" pitchFamily="34" charset="0"/>
              </a:rPr>
              <a:t>In the sixth month, the angel Gabriel was sent from God to a city of Galilee named Nazareth, to a virgin betrothed to a man whose name was Joseph, of the house of David. And the virgin’s name was Mary. And he came to her and said, “Greetings, O favored one, the Lord is with you.”</a:t>
            </a:r>
          </a:p>
          <a:p>
            <a:pPr marL="0" indent="0" algn="l">
              <a:lnSpc>
                <a:spcPct val="110000"/>
              </a:lnSpc>
              <a:buNone/>
            </a:pPr>
            <a:r>
              <a:rPr lang="en-US" sz="4200" i="1" baseline="30000" dirty="0">
                <a:solidFill>
                  <a:schemeClr val="bg1"/>
                </a:solidFill>
                <a:cs typeface="Arial" panose="020B0604020202020204" pitchFamily="34" charset="0"/>
              </a:rPr>
              <a:t>And the angel said to her, “Do not be afraid, Mary, for you have found favor with God. And behold, you will conceive in your womb and bear a son, and you will call his name Jesus.”</a:t>
            </a:r>
          </a:p>
          <a:p>
            <a:pPr marL="0" indent="0" algn="l">
              <a:lnSpc>
                <a:spcPct val="110000"/>
              </a:lnSpc>
              <a:buNone/>
            </a:pPr>
            <a:r>
              <a:rPr lang="en-US" sz="4200" i="1" baseline="30000" dirty="0">
                <a:solidFill>
                  <a:schemeClr val="bg1"/>
                </a:solidFill>
                <a:cs typeface="Arial" panose="020B0604020202020204" pitchFamily="34" charset="0"/>
              </a:rPr>
              <a:t>And Mary said to the angel, “How will this be, since I am a virgin?” And the angel answered her, “The Holy Spirit will come upon you, and the power of the Most High will overshadow you; therefore, the child to be born will be called holy—the Son of God.”</a:t>
            </a:r>
          </a:p>
          <a:p>
            <a:pPr marL="0" indent="0" algn="l">
              <a:lnSpc>
                <a:spcPct val="110000"/>
              </a:lnSpc>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Luke 1:26-35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34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127D-8135-F554-28D8-4F1E8062476C}"/>
              </a:ext>
            </a:extLst>
          </p:cNvPr>
          <p:cNvSpPr>
            <a:spLocks noGrp="1"/>
          </p:cNvSpPr>
          <p:nvPr>
            <p:ph type="title"/>
          </p:nvPr>
        </p:nvSpPr>
        <p:spPr>
          <a:xfrm>
            <a:off x="457199" y="232224"/>
            <a:ext cx="11262049" cy="635523"/>
          </a:xfrm>
        </p:spPr>
        <p:txBody>
          <a:bodyPr>
            <a:noAutofit/>
          </a:bodyPr>
          <a:lstStyle/>
          <a:p>
            <a:r>
              <a:rPr lang="en-US" sz="4000" dirty="0">
                <a:solidFill>
                  <a:schemeClr val="accent2">
                    <a:lumMod val="60000"/>
                    <a:lumOff val="40000"/>
                  </a:schemeClr>
                </a:solidFill>
                <a:latin typeface="Wide Latin" panose="020A0A07050505020404" pitchFamily="18" charset="0"/>
              </a:rPr>
              <a:t>Angels</a:t>
            </a:r>
          </a:p>
        </p:txBody>
      </p:sp>
      <p:sp>
        <p:nvSpPr>
          <p:cNvPr id="3" name="Content Placeholder 2">
            <a:extLst>
              <a:ext uri="{FF2B5EF4-FFF2-40B4-BE49-F238E27FC236}">
                <a16:creationId xmlns:a16="http://schemas.microsoft.com/office/drawing/2014/main" id="{5DB539D5-D97F-E51D-081B-68F3FB560B41}"/>
              </a:ext>
            </a:extLst>
          </p:cNvPr>
          <p:cNvSpPr>
            <a:spLocks noGrp="1"/>
          </p:cNvSpPr>
          <p:nvPr>
            <p:ph idx="1"/>
          </p:nvPr>
        </p:nvSpPr>
        <p:spPr>
          <a:xfrm>
            <a:off x="634483" y="1017037"/>
            <a:ext cx="10870130" cy="5608739"/>
          </a:xfrm>
          <a:solidFill>
            <a:schemeClr val="tx2">
              <a:lumMod val="50000"/>
            </a:schemeClr>
          </a:solidFill>
        </p:spPr>
        <p:txBody>
          <a:bodyPr>
            <a:normAutofit/>
          </a:bodyPr>
          <a:lstStyle/>
          <a:p>
            <a:pPr marL="0" indent="0">
              <a:buNone/>
            </a:pPr>
            <a:r>
              <a:rPr lang="en-US" sz="2800" b="1" dirty="0">
                <a:solidFill>
                  <a:srgbClr val="FFFF99"/>
                </a:solidFill>
              </a:rPr>
              <a:t>The OT word and NT word for angel </a:t>
            </a:r>
            <a:r>
              <a:rPr lang="en-US" sz="2800" dirty="0">
                <a:solidFill>
                  <a:srgbClr val="FFFF99"/>
                </a:solidFill>
              </a:rPr>
              <a:t>(</a:t>
            </a:r>
            <a:r>
              <a:rPr lang="en-US" sz="2800" dirty="0" err="1">
                <a:solidFill>
                  <a:srgbClr val="FFFF99"/>
                </a:solidFill>
                <a:latin typeface="HebrewTh" pitchFamily="2" charset="0"/>
              </a:rPr>
              <a:t>j`xAl;ma</a:t>
            </a:r>
            <a:r>
              <a:rPr lang="en-US" sz="2800" dirty="0">
                <a:solidFill>
                  <a:srgbClr val="FFFF99"/>
                </a:solidFill>
              </a:rPr>
              <a:t> </a:t>
            </a:r>
            <a:r>
              <a:rPr lang="en-US" sz="2800" b="1" dirty="0">
                <a:solidFill>
                  <a:srgbClr val="FFFF99"/>
                </a:solidFill>
              </a:rPr>
              <a:t>and</a:t>
            </a:r>
            <a:r>
              <a:rPr lang="en-US" sz="2800" dirty="0">
                <a:solidFill>
                  <a:srgbClr val="FFFF99"/>
                </a:solidFill>
              </a:rPr>
              <a:t> </a:t>
            </a:r>
            <a:r>
              <a:rPr lang="en-US" sz="2800" b="1" dirty="0" err="1">
                <a:solidFill>
                  <a:srgbClr val="FFFF99"/>
                </a:solidFill>
                <a:latin typeface="Greekth" panose="02020803070505020304" pitchFamily="18" charset="0"/>
              </a:rPr>
              <a:t>a@ggeloj</a:t>
            </a:r>
            <a:r>
              <a:rPr lang="en-US" sz="2800" dirty="0">
                <a:solidFill>
                  <a:srgbClr val="FFFF99"/>
                </a:solidFill>
              </a:rPr>
              <a:t>) </a:t>
            </a:r>
            <a:r>
              <a:rPr lang="en-US" sz="2800" b="1" dirty="0">
                <a:solidFill>
                  <a:srgbClr val="FFFF99"/>
                </a:solidFill>
              </a:rPr>
              <a:t>means “messenger.” These spirit-beings are described as “winds” and “flames of fire” (Ps. 104:4//Heb. 1:7), servants who do God’s will (Ps. 103:21).</a:t>
            </a:r>
          </a:p>
          <a:p>
            <a:pPr>
              <a:buClr>
                <a:schemeClr val="bg2"/>
              </a:buClr>
              <a:buFont typeface="Courier New" panose="02070309020205020404" pitchFamily="49" charset="0"/>
              <a:buChar char="o"/>
            </a:pPr>
            <a:r>
              <a:rPr lang="en-US" sz="2400" i="1" dirty="0">
                <a:solidFill>
                  <a:schemeClr val="bg1"/>
                </a:solidFill>
              </a:rPr>
              <a:t>The fact that there are archangels (Jude 9) and that some are called “chief princes” (Da. 10:13) suggest that they have rank.</a:t>
            </a:r>
          </a:p>
          <a:p>
            <a:pPr>
              <a:buClr>
                <a:schemeClr val="bg2"/>
              </a:buClr>
              <a:buFont typeface="Courier New" panose="02070309020205020404" pitchFamily="49" charset="0"/>
              <a:buChar char="o"/>
            </a:pPr>
            <a:r>
              <a:rPr lang="en-US" sz="2400" i="1" dirty="0">
                <a:solidFill>
                  <a:schemeClr val="bg1"/>
                </a:solidFill>
              </a:rPr>
              <a:t>Only two angels are given names in the Old Testament, Michael and Gabriel (Da. 8:16; 10:13; Lk. 1:19; Rv. 12:7), though other names are found in the Apocrypha and Pseudepigrapha.</a:t>
            </a:r>
          </a:p>
          <a:p>
            <a:pPr>
              <a:buClr>
                <a:schemeClr val="bg2"/>
              </a:buClr>
              <a:buFont typeface="Courier New" panose="02070309020205020404" pitchFamily="49" charset="0"/>
              <a:buChar char="o"/>
            </a:pPr>
            <a:r>
              <a:rPr lang="en-US" sz="2400" i="1" dirty="0">
                <a:solidFill>
                  <a:schemeClr val="bg1"/>
                </a:solidFill>
              </a:rPr>
              <a:t>While angels are said to “fly” (Da. 9:21; Rv. 14:6), the popular imagery of all angels as having wings has only marginal support (two classes of angels, Seraphim and Cherubim, are described with wings, Is. 6:2; Eze. 1:5-6; 10:5).</a:t>
            </a:r>
          </a:p>
        </p:txBody>
      </p:sp>
    </p:spTree>
    <p:extLst>
      <p:ext uri="{BB962C8B-B14F-4D97-AF65-F5344CB8AC3E}">
        <p14:creationId xmlns:p14="http://schemas.microsoft.com/office/powerpoint/2010/main" val="23349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Annunciation to Mary </a:t>
            </a:r>
            <a:r>
              <a:rPr lang="en-US" sz="2400" b="1" dirty="0">
                <a:solidFill>
                  <a:srgbClr val="C00000"/>
                </a:solidFill>
              </a:rPr>
              <a:t>(Lk. 1:26-38)</a:t>
            </a:r>
          </a:p>
        </p:txBody>
      </p:sp>
      <p:sp>
        <p:nvSpPr>
          <p:cNvPr id="3" name="Content Placeholder 2"/>
          <p:cNvSpPr>
            <a:spLocks noGrp="1"/>
          </p:cNvSpPr>
          <p:nvPr>
            <p:ph idx="1"/>
          </p:nvPr>
        </p:nvSpPr>
        <p:spPr>
          <a:xfrm>
            <a:off x="2589212" y="1491916"/>
            <a:ext cx="8915400" cy="4543124"/>
          </a:xfrm>
        </p:spPr>
        <p:txBody>
          <a:bodyPr>
            <a:normAutofit/>
          </a:bodyPr>
          <a:lstStyle/>
          <a:p>
            <a:pPr marL="0" indent="0">
              <a:buNone/>
            </a:pPr>
            <a:r>
              <a:rPr lang="en-US" sz="2800" b="1" dirty="0">
                <a:solidFill>
                  <a:srgbClr val="002060"/>
                </a:solidFill>
              </a:rPr>
              <a:t>Six months later, Mary, a young girl engaged to be married to Joseph, was confronted by the angel Gabriel.</a:t>
            </a:r>
          </a:p>
          <a:p>
            <a:pPr lvl="1"/>
            <a:r>
              <a:rPr lang="en-US" sz="2200" i="1" dirty="0"/>
              <a:t>The name of her son would be called </a:t>
            </a:r>
            <a:r>
              <a:rPr lang="en-US" sz="2200" i="1" dirty="0" err="1"/>
              <a:t>Yeshua</a:t>
            </a:r>
            <a:r>
              <a:rPr lang="en-US" sz="2200" i="1" dirty="0"/>
              <a:t> (Jesus in Greek; Joshua in Hebrew).</a:t>
            </a:r>
          </a:p>
          <a:p>
            <a:pPr lvl="1"/>
            <a:r>
              <a:rPr lang="en-US" sz="2200" i="1" dirty="0"/>
              <a:t>In language parallel to the ancient promises, he would revive the long-hoped-for Davidic kingship (compare Lk. 1:32-33 with 2 Sa. 7:9, 13-14, 16).</a:t>
            </a:r>
          </a:p>
          <a:p>
            <a:pPr lvl="1"/>
            <a:r>
              <a:rPr lang="en-US" sz="2200" i="1" dirty="0"/>
              <a:t>Mary responded to this annunciation with humility and faith.</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89033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Luke, Historian and Theologian</a:t>
            </a:r>
          </a:p>
        </p:txBody>
      </p:sp>
      <p:sp>
        <p:nvSpPr>
          <p:cNvPr id="3" name="Content Placeholder 2"/>
          <p:cNvSpPr>
            <a:spLocks noGrp="1"/>
          </p:cNvSpPr>
          <p:nvPr>
            <p:ph idx="1"/>
          </p:nvPr>
        </p:nvSpPr>
        <p:spPr>
          <a:xfrm>
            <a:off x="2592925" y="1702085"/>
            <a:ext cx="9034752" cy="5003515"/>
          </a:xfrm>
        </p:spPr>
        <p:txBody>
          <a:bodyPr>
            <a:normAutofit lnSpcReduction="10000"/>
          </a:bodyPr>
          <a:lstStyle/>
          <a:p>
            <a:pPr marL="0" indent="0">
              <a:buNone/>
            </a:pPr>
            <a:r>
              <a:rPr lang="en-US" sz="2800" b="1" i="1" dirty="0" err="1">
                <a:solidFill>
                  <a:srgbClr val="002060"/>
                </a:solidFill>
              </a:rPr>
              <a:t>Loukas</a:t>
            </a:r>
            <a:r>
              <a:rPr lang="en-US" sz="2800" b="1" dirty="0">
                <a:solidFill>
                  <a:srgbClr val="002060"/>
                </a:solidFill>
              </a:rPr>
              <a:t> was a 2</a:t>
            </a:r>
            <a:r>
              <a:rPr lang="en-US" sz="2800" b="1" baseline="30000" dirty="0">
                <a:solidFill>
                  <a:srgbClr val="002060"/>
                </a:solidFill>
              </a:rPr>
              <a:t>nd</a:t>
            </a:r>
            <a:r>
              <a:rPr lang="en-US" sz="2800" b="1" dirty="0">
                <a:solidFill>
                  <a:srgbClr val="002060"/>
                </a:solidFill>
              </a:rPr>
              <a:t> generation Christian, a physician and companion of Paul (cf. Col. 4:14).</a:t>
            </a:r>
          </a:p>
          <a:p>
            <a:pPr lvl="1"/>
            <a:r>
              <a:rPr lang="en-US" sz="2400" i="1" dirty="0"/>
              <a:t>Though not an eyewitness of the life of Jesus, he researched carefully through the eyes of others who were eyewitnesses (1:2-3).</a:t>
            </a:r>
          </a:p>
          <a:p>
            <a:pPr lvl="1"/>
            <a:r>
              <a:rPr lang="en-US" sz="2400" i="1" dirty="0"/>
              <a:t>As a historian, he sought to compose “an orderly account” (1:1)</a:t>
            </a:r>
          </a:p>
          <a:p>
            <a:pPr lvl="1"/>
            <a:r>
              <a:rPr lang="en-US" sz="2400" i="1" dirty="0"/>
              <a:t>As a Christian theologian, he wrote to convince others about the truth of the claims of Jesus.</a:t>
            </a:r>
          </a:p>
          <a:p>
            <a:pPr lvl="1"/>
            <a:r>
              <a:rPr lang="en-US" sz="2400" i="1" dirty="0">
                <a:solidFill>
                  <a:schemeClr val="tx1"/>
                </a:solidFill>
              </a:rPr>
              <a:t>Together with the Book of Acts, Luke wrote approximately 28% of the NT, slightly more than Paul at 25%.</a:t>
            </a:r>
          </a:p>
        </p:txBody>
      </p:sp>
      <p:sp>
        <p:nvSpPr>
          <p:cNvPr id="5" name="Slide Number Placeholder 4"/>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2811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70021" y="424622"/>
            <a:ext cx="10990570" cy="938957"/>
          </a:xfrm>
        </p:spPr>
        <p:txBody>
          <a:bodyPr>
            <a:normAutofit/>
          </a:bodyPr>
          <a:lstStyle/>
          <a:p>
            <a:r>
              <a:rPr lang="en-US" altLang="en-US" sz="4400" dirty="0">
                <a:solidFill>
                  <a:srgbClr val="FFC000"/>
                </a:solidFill>
                <a:effectLst>
                  <a:outerShdw blurRad="38100" dist="38100" dir="2700000" algn="tl">
                    <a:srgbClr val="000000">
                      <a:alpha val="43137"/>
                    </a:srgbClr>
                  </a:outerShdw>
                </a:effectLst>
                <a:latin typeface="Impact" panose="020B0806030902050204" pitchFamily="34" charset="0"/>
              </a:rPr>
              <a:t>Pattern of Jewish Marriage in the 1</a:t>
            </a:r>
            <a:r>
              <a:rPr lang="en-US" altLang="en-US" sz="4400" baseline="30000" dirty="0">
                <a:solidFill>
                  <a:srgbClr val="FFC000"/>
                </a:solidFill>
                <a:effectLst>
                  <a:outerShdw blurRad="38100" dist="38100" dir="2700000" algn="tl">
                    <a:srgbClr val="000000">
                      <a:alpha val="43137"/>
                    </a:srgbClr>
                  </a:outerShdw>
                </a:effectLst>
                <a:latin typeface="Impact" panose="020B0806030902050204" pitchFamily="34" charset="0"/>
              </a:rPr>
              <a:t>st</a:t>
            </a:r>
            <a:r>
              <a:rPr lang="en-US" altLang="en-US" sz="4400" dirty="0">
                <a:solidFill>
                  <a:srgbClr val="FFC000"/>
                </a:solidFill>
                <a:effectLst>
                  <a:outerShdw blurRad="38100" dist="38100" dir="2700000" algn="tl">
                    <a:srgbClr val="000000">
                      <a:alpha val="43137"/>
                    </a:srgbClr>
                  </a:outerShdw>
                </a:effectLst>
                <a:latin typeface="Impact" panose="020B0806030902050204" pitchFamily="34" charset="0"/>
              </a:rPr>
              <a:t> Century </a:t>
            </a:r>
          </a:p>
        </p:txBody>
      </p:sp>
      <p:sp>
        <p:nvSpPr>
          <p:cNvPr id="108547" name="Rectangle 3"/>
          <p:cNvSpPr>
            <a:spLocks noGrp="1" noChangeArrowheads="1"/>
          </p:cNvSpPr>
          <p:nvPr>
            <p:ph type="body" idx="1"/>
          </p:nvPr>
        </p:nvSpPr>
        <p:spPr>
          <a:xfrm>
            <a:off x="770021" y="1604889"/>
            <a:ext cx="10990570" cy="5020994"/>
          </a:xfrm>
        </p:spPr>
        <p:txBody>
          <a:bodyPr>
            <a:normAutofit/>
          </a:bodyPr>
          <a:lstStyle/>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STAGE ONE: BETROTHAL</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Usually arranged for the young woman (girl) between 12 and 12 ½ years of age</a:t>
            </a:r>
          </a:p>
          <a:p>
            <a:pPr>
              <a:lnSpc>
                <a:spcPct val="80000"/>
              </a:lnSpc>
              <a:buClr>
                <a:srgbClr val="FFC000"/>
              </a:buClr>
            </a:pPr>
            <a:r>
              <a:rPr lang="en-US" altLang="en-US" sz="2400" i="1" dirty="0">
                <a:solidFill>
                  <a:schemeClr val="bg1"/>
                </a:solidFill>
                <a:latin typeface="Lucida Sans Unicode" panose="020B0602030504020204" pitchFamily="34" charset="0"/>
              </a:rPr>
              <a:t>Parentally arranged</a:t>
            </a:r>
          </a:p>
          <a:p>
            <a:pPr>
              <a:lnSpc>
                <a:spcPct val="80000"/>
              </a:lnSpc>
              <a:buClr>
                <a:srgbClr val="FFC000"/>
              </a:buClr>
            </a:pPr>
            <a:r>
              <a:rPr lang="en-US" altLang="en-US" sz="2400" i="1" dirty="0">
                <a:solidFill>
                  <a:schemeClr val="bg1"/>
                </a:solidFill>
                <a:latin typeface="Lucida Sans Unicode" panose="020B0602030504020204" pitchFamily="34" charset="0"/>
              </a:rPr>
              <a:t>Gift of the </a:t>
            </a:r>
            <a:r>
              <a:rPr lang="en-US" altLang="en-US" sz="2400" i="1" dirty="0" err="1">
                <a:solidFill>
                  <a:schemeClr val="bg1"/>
                </a:solidFill>
                <a:latin typeface="Lucida Sans Unicode" panose="020B0602030504020204" pitchFamily="34" charset="0"/>
              </a:rPr>
              <a:t>Mohar</a:t>
            </a:r>
            <a:r>
              <a:rPr lang="en-US" altLang="en-US" sz="2400" i="1" dirty="0">
                <a:solidFill>
                  <a:schemeClr val="bg1"/>
                </a:solidFill>
                <a:latin typeface="Lucida Sans Unicode" panose="020B0602030504020204" pitchFamily="34" charset="0"/>
              </a:rPr>
              <a:t> (bride price) in the presence of witnesses</a:t>
            </a:r>
          </a:p>
          <a:p>
            <a:pPr>
              <a:lnSpc>
                <a:spcPct val="80000"/>
              </a:lnSpc>
              <a:buClr>
                <a:srgbClr val="FFC000"/>
              </a:buClr>
            </a:pPr>
            <a:r>
              <a:rPr lang="en-US" altLang="en-US" sz="2400" i="1" dirty="0">
                <a:solidFill>
                  <a:schemeClr val="bg1"/>
                </a:solidFill>
                <a:latin typeface="Lucida Sans Unicode" panose="020B0602030504020204" pitchFamily="34" charset="0"/>
              </a:rPr>
              <a:t>Betrothal was permanent; it could be broken only by divorce</a:t>
            </a:r>
          </a:p>
          <a:p>
            <a:pPr>
              <a:lnSpc>
                <a:spcPct val="80000"/>
              </a:lnSpc>
              <a:buFont typeface="Wingdings" panose="05000000000000000000" pitchFamily="2" charset="2"/>
              <a:buNone/>
            </a:pPr>
            <a:endParaRPr lang="en-US" altLang="en-US" sz="1000" dirty="0">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STAGE TWO: HOMETAKING</a:t>
            </a:r>
          </a:p>
          <a:p>
            <a:pPr>
              <a:lnSpc>
                <a:spcPct val="80000"/>
              </a:lnSpc>
              <a:buClr>
                <a:srgbClr val="FFC000"/>
              </a:buClr>
            </a:pPr>
            <a:r>
              <a:rPr lang="en-US" altLang="en-US" sz="2400" i="1" dirty="0">
                <a:solidFill>
                  <a:schemeClr val="bg1"/>
                </a:solidFill>
                <a:latin typeface="Lucida Sans Unicode" panose="020B0602030504020204" pitchFamily="34" charset="0"/>
              </a:rPr>
              <a:t>Usually about a year after betrothal (sometimes longer)</a:t>
            </a:r>
          </a:p>
          <a:p>
            <a:pPr>
              <a:lnSpc>
                <a:spcPct val="80000"/>
              </a:lnSpc>
              <a:buClr>
                <a:srgbClr val="FFC000"/>
              </a:buClr>
            </a:pPr>
            <a:r>
              <a:rPr lang="en-US" altLang="en-US" sz="2400" i="1" dirty="0">
                <a:solidFill>
                  <a:schemeClr val="bg1"/>
                </a:solidFill>
                <a:latin typeface="Lucida Sans Unicode" panose="020B0602030504020204" pitchFamily="34" charset="0"/>
              </a:rPr>
              <a:t>Transfer of the bride from her parental home to her husband’s home</a:t>
            </a:r>
          </a:p>
          <a:p>
            <a:pPr>
              <a:lnSpc>
                <a:spcPct val="80000"/>
              </a:lnSpc>
              <a:buClr>
                <a:srgbClr val="FFC000"/>
              </a:buClr>
            </a:pPr>
            <a:r>
              <a:rPr lang="en-US" altLang="en-US" sz="2400" i="1" dirty="0">
                <a:solidFill>
                  <a:schemeClr val="bg1"/>
                </a:solidFill>
                <a:latin typeface="Lucida Sans Unicode" panose="020B0602030504020204" pitchFamily="34" charset="0"/>
              </a:rPr>
              <a:t>Wedding feast</a:t>
            </a:r>
          </a:p>
        </p:txBody>
      </p:sp>
    </p:spTree>
    <p:extLst>
      <p:ext uri="{BB962C8B-B14F-4D97-AF65-F5344CB8AC3E}">
        <p14:creationId xmlns:p14="http://schemas.microsoft.com/office/powerpoint/2010/main" val="2240835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p:cTn id="7"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8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 calcmode="lin" valueType="num">
                                      <p:cBhvr additive="base">
                                        <p:cTn id="17"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8547">
                                            <p:txEl>
                                              <p:pRg st="3" end="3"/>
                                            </p:txEl>
                                          </p:spTgt>
                                        </p:tgtEl>
                                        <p:attrNameLst>
                                          <p:attrName>style.visibility</p:attrName>
                                        </p:attrNameLst>
                                      </p:cBhvr>
                                      <p:to>
                                        <p:strVal val="visible"/>
                                      </p:to>
                                    </p:set>
                                    <p:anim calcmode="lin" valueType="num">
                                      <p:cBhvr additive="base">
                                        <p:cTn id="21"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854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8547">
                                            <p:txEl>
                                              <p:pRg st="4" end="4"/>
                                            </p:txEl>
                                          </p:spTgt>
                                        </p:tgtEl>
                                        <p:attrNameLst>
                                          <p:attrName>style.visibility</p:attrName>
                                        </p:attrNameLst>
                                      </p:cBhvr>
                                      <p:to>
                                        <p:strVal val="visible"/>
                                      </p:to>
                                    </p:set>
                                    <p:anim calcmode="lin" valueType="num">
                                      <p:cBhvr additive="base">
                                        <p:cTn id="2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08547">
                                            <p:txEl>
                                              <p:pRg st="6" end="6"/>
                                            </p:txEl>
                                          </p:spTgt>
                                        </p:tgtEl>
                                        <p:attrNameLst>
                                          <p:attrName>style.visibility</p:attrName>
                                        </p:attrNameLst>
                                      </p:cBhvr>
                                      <p:to>
                                        <p:strVal val="visible"/>
                                      </p:to>
                                    </p:set>
                                    <p:anim calcmode="lin" valueType="num">
                                      <p:cBhvr>
                                        <p:cTn id="31" dur="500" fill="hold"/>
                                        <p:tgtEl>
                                          <p:spTgt spid="108547">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0854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8547">
                                            <p:txEl>
                                              <p:pRg st="7" end="7"/>
                                            </p:txEl>
                                          </p:spTgt>
                                        </p:tgtEl>
                                        <p:attrNameLst>
                                          <p:attrName>style.visibility</p:attrName>
                                        </p:attrNameLst>
                                      </p:cBhvr>
                                      <p:to>
                                        <p:strVal val="visible"/>
                                      </p:to>
                                    </p:set>
                                    <p:anim calcmode="lin" valueType="num">
                                      <p:cBhvr additive="base">
                                        <p:cTn id="37"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8547">
                                            <p:txEl>
                                              <p:pRg st="8" end="8"/>
                                            </p:txEl>
                                          </p:spTgt>
                                        </p:tgtEl>
                                        <p:attrNameLst>
                                          <p:attrName>style.visibility</p:attrName>
                                        </p:attrNameLst>
                                      </p:cBhvr>
                                      <p:to>
                                        <p:strVal val="visible"/>
                                      </p:to>
                                    </p:set>
                                    <p:anim calcmode="lin" valueType="num">
                                      <p:cBhvr additive="base">
                                        <p:cTn id="41"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8547">
                                            <p:txEl>
                                              <p:pRg st="9" end="9"/>
                                            </p:txEl>
                                          </p:spTgt>
                                        </p:tgtEl>
                                        <p:attrNameLst>
                                          <p:attrName>style.visibility</p:attrName>
                                        </p:attrNameLst>
                                      </p:cBhvr>
                                      <p:to>
                                        <p:strVal val="visible"/>
                                      </p:to>
                                    </p:set>
                                    <p:anim calcmode="lin" valueType="num">
                                      <p:cBhvr additive="base">
                                        <p:cTn id="45" dur="5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85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A06B-9809-4C78-84C1-C05E032316CD}"/>
              </a:ext>
            </a:extLst>
          </p:cNvPr>
          <p:cNvSpPr>
            <a:spLocks noGrp="1"/>
          </p:cNvSpPr>
          <p:nvPr>
            <p:ph type="title"/>
          </p:nvPr>
        </p:nvSpPr>
        <p:spPr/>
        <p:txBody>
          <a:bodyPr/>
          <a:lstStyle/>
          <a:p>
            <a:r>
              <a:rPr lang="en-US" b="1" dirty="0">
                <a:solidFill>
                  <a:srgbClr val="C00000"/>
                </a:solidFill>
              </a:rPr>
              <a:t>The Striking Verbal Parallels</a:t>
            </a:r>
          </a:p>
        </p:txBody>
      </p:sp>
      <p:sp>
        <p:nvSpPr>
          <p:cNvPr id="5" name="Text Placeholder 4">
            <a:extLst>
              <a:ext uri="{FF2B5EF4-FFF2-40B4-BE49-F238E27FC236}">
                <a16:creationId xmlns:a16="http://schemas.microsoft.com/office/drawing/2014/main" id="{34DEF70E-1A4B-663D-B650-55498F22C096}"/>
              </a:ext>
            </a:extLst>
          </p:cNvPr>
          <p:cNvSpPr>
            <a:spLocks noGrp="1"/>
          </p:cNvSpPr>
          <p:nvPr>
            <p:ph type="body" idx="1"/>
          </p:nvPr>
        </p:nvSpPr>
        <p:spPr>
          <a:xfrm>
            <a:off x="2589212" y="1090863"/>
            <a:ext cx="4577743" cy="1458102"/>
          </a:xfrm>
        </p:spPr>
        <p:txBody>
          <a:bodyPr/>
          <a:lstStyle/>
          <a:p>
            <a:r>
              <a:rPr lang="en-US" sz="2800" b="1" dirty="0">
                <a:solidFill>
                  <a:srgbClr val="002060"/>
                </a:solidFill>
              </a:rPr>
              <a:t>PROMISES ABOUT DAVID</a:t>
            </a:r>
          </a:p>
          <a:p>
            <a:r>
              <a:rPr lang="en-US" sz="2800" b="1" dirty="0">
                <a:solidFill>
                  <a:srgbClr val="002060"/>
                </a:solidFill>
              </a:rPr>
              <a:t>2 Sa. 7:9, 13, 14, 16</a:t>
            </a:r>
          </a:p>
        </p:txBody>
      </p:sp>
      <p:sp>
        <p:nvSpPr>
          <p:cNvPr id="6" name="Content Placeholder 5">
            <a:extLst>
              <a:ext uri="{FF2B5EF4-FFF2-40B4-BE49-F238E27FC236}">
                <a16:creationId xmlns:a16="http://schemas.microsoft.com/office/drawing/2014/main" id="{258F215F-AE13-3678-F2A4-02077BE9F194}"/>
              </a:ext>
            </a:extLst>
          </p:cNvPr>
          <p:cNvSpPr>
            <a:spLocks noGrp="1"/>
          </p:cNvSpPr>
          <p:nvPr>
            <p:ph sz="half" idx="2"/>
          </p:nvPr>
        </p:nvSpPr>
        <p:spPr>
          <a:xfrm>
            <a:off x="2589212" y="2548966"/>
            <a:ext cx="4342893" cy="4140592"/>
          </a:xfrm>
        </p:spPr>
        <p:txBody>
          <a:bodyPr>
            <a:normAutofit/>
          </a:bodyPr>
          <a:lstStyle/>
          <a:p>
            <a:pPr>
              <a:buClr>
                <a:srgbClr val="FFC000"/>
              </a:buClr>
            </a:pPr>
            <a:r>
              <a:rPr lang="en-US" sz="2400" i="1" dirty="0"/>
              <a:t>a great name</a:t>
            </a:r>
          </a:p>
          <a:p>
            <a:pPr>
              <a:buClr>
                <a:srgbClr val="FFC000"/>
              </a:buClr>
            </a:pPr>
            <a:r>
              <a:rPr lang="en-US" sz="2400" i="1" dirty="0"/>
              <a:t>the throne of his kingdom</a:t>
            </a:r>
          </a:p>
          <a:p>
            <a:pPr>
              <a:buClr>
                <a:srgbClr val="FFC000"/>
              </a:buClr>
            </a:pPr>
            <a:r>
              <a:rPr lang="en-US" sz="2400" i="1" dirty="0"/>
              <a:t>he will be my son</a:t>
            </a:r>
          </a:p>
          <a:p>
            <a:pPr>
              <a:buClr>
                <a:srgbClr val="FFC000"/>
              </a:buClr>
            </a:pPr>
            <a:r>
              <a:rPr lang="en-US" sz="2400" i="1" dirty="0"/>
              <a:t>your house and kingdom will endure forever</a:t>
            </a:r>
          </a:p>
          <a:p>
            <a:pPr>
              <a:buClr>
                <a:srgbClr val="FFC000"/>
              </a:buClr>
            </a:pPr>
            <a:r>
              <a:rPr lang="en-US" sz="2400" i="1" dirty="0"/>
              <a:t>your throne will be established forever</a:t>
            </a:r>
          </a:p>
        </p:txBody>
      </p:sp>
      <p:sp>
        <p:nvSpPr>
          <p:cNvPr id="7" name="Text Placeholder 6">
            <a:extLst>
              <a:ext uri="{FF2B5EF4-FFF2-40B4-BE49-F238E27FC236}">
                <a16:creationId xmlns:a16="http://schemas.microsoft.com/office/drawing/2014/main" id="{5641FF78-89BC-070E-C762-736B58945112}"/>
              </a:ext>
            </a:extLst>
          </p:cNvPr>
          <p:cNvSpPr>
            <a:spLocks noGrp="1"/>
          </p:cNvSpPr>
          <p:nvPr>
            <p:ph type="body" sz="quarter" idx="3"/>
          </p:nvPr>
        </p:nvSpPr>
        <p:spPr>
          <a:xfrm>
            <a:off x="7506629" y="1969475"/>
            <a:ext cx="4338674" cy="576262"/>
          </a:xfrm>
        </p:spPr>
        <p:txBody>
          <a:bodyPr/>
          <a:lstStyle/>
          <a:p>
            <a:r>
              <a:rPr lang="en-US" sz="2800" b="1" dirty="0">
                <a:solidFill>
                  <a:srgbClr val="002060"/>
                </a:solidFill>
              </a:rPr>
              <a:t>PROMISES ABOUT JESUS</a:t>
            </a:r>
          </a:p>
          <a:p>
            <a:r>
              <a:rPr lang="en-US" sz="2800" b="1" dirty="0">
                <a:solidFill>
                  <a:srgbClr val="002060"/>
                </a:solidFill>
              </a:rPr>
              <a:t>Lk. 1:32-33</a:t>
            </a:r>
          </a:p>
        </p:txBody>
      </p:sp>
      <p:sp>
        <p:nvSpPr>
          <p:cNvPr id="8" name="Content Placeholder 7">
            <a:extLst>
              <a:ext uri="{FF2B5EF4-FFF2-40B4-BE49-F238E27FC236}">
                <a16:creationId xmlns:a16="http://schemas.microsoft.com/office/drawing/2014/main" id="{A05B33B2-1DFA-BCD9-34D9-009A3176B833}"/>
              </a:ext>
            </a:extLst>
          </p:cNvPr>
          <p:cNvSpPr>
            <a:spLocks noGrp="1"/>
          </p:cNvSpPr>
          <p:nvPr>
            <p:ph sz="quarter" idx="4"/>
          </p:nvPr>
        </p:nvSpPr>
        <p:spPr>
          <a:xfrm>
            <a:off x="7166956" y="2545737"/>
            <a:ext cx="5025043" cy="4140591"/>
          </a:xfrm>
        </p:spPr>
        <p:txBody>
          <a:bodyPr>
            <a:normAutofit/>
          </a:bodyPr>
          <a:lstStyle/>
          <a:p>
            <a:pPr>
              <a:buClr>
                <a:srgbClr val="FFC000"/>
              </a:buClr>
            </a:pPr>
            <a:r>
              <a:rPr lang="en-US" sz="2400" i="1" dirty="0"/>
              <a:t>he will be great</a:t>
            </a:r>
          </a:p>
          <a:p>
            <a:pPr>
              <a:buClr>
                <a:srgbClr val="FFC000"/>
              </a:buClr>
            </a:pPr>
            <a:r>
              <a:rPr lang="en-US" sz="2400" i="1" dirty="0"/>
              <a:t>the throne of his father David</a:t>
            </a:r>
          </a:p>
          <a:p>
            <a:pPr>
              <a:buClr>
                <a:srgbClr val="FFC000"/>
              </a:buClr>
            </a:pPr>
            <a:r>
              <a:rPr lang="en-US" sz="2400" i="1" dirty="0"/>
              <a:t>he will be called the Son of the Most High</a:t>
            </a:r>
          </a:p>
          <a:p>
            <a:pPr>
              <a:buClr>
                <a:srgbClr val="FFC000"/>
              </a:buClr>
            </a:pPr>
            <a:r>
              <a:rPr lang="en-US" sz="2400" i="1" dirty="0"/>
              <a:t>he will reign over the house of Jacob forever</a:t>
            </a:r>
          </a:p>
          <a:p>
            <a:pPr>
              <a:buClr>
                <a:srgbClr val="FFC000"/>
              </a:buClr>
            </a:pPr>
            <a:r>
              <a:rPr lang="en-US" sz="2400" i="1" dirty="0"/>
              <a:t>his kingdom will never end</a:t>
            </a:r>
          </a:p>
        </p:txBody>
      </p:sp>
    </p:spTree>
    <p:extLst>
      <p:ext uri="{BB962C8B-B14F-4D97-AF65-F5344CB8AC3E}">
        <p14:creationId xmlns:p14="http://schemas.microsoft.com/office/powerpoint/2010/main" val="28664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additive="base">
                                        <p:cTn id="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anim calcmode="lin" valueType="num">
                                      <p:cBhvr additive="base">
                                        <p:cTn id="5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2" y="1968137"/>
            <a:ext cx="11082581" cy="3777622"/>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Knowing the likelihood that Mary was quite young at the time of the annunciation, what might this say to us about her level of faith at this early age?</a:t>
            </a:r>
          </a:p>
          <a:p>
            <a:pPr>
              <a:buClr>
                <a:schemeClr val="accent2">
                  <a:lumMod val="40000"/>
                  <a:lumOff val="60000"/>
                </a:schemeClr>
              </a:buClr>
              <a:buFont typeface="Wingdings" panose="05000000000000000000" pitchFamily="2" charset="2"/>
              <a:buChar char="Ø"/>
            </a:pPr>
            <a:r>
              <a:rPr lang="en-US" sz="2400" dirty="0">
                <a:solidFill>
                  <a:schemeClr val="bg1"/>
                </a:solidFill>
              </a:rPr>
              <a:t>Why is the virginal conception of Jesus so central to the Christian faith?</a:t>
            </a:r>
          </a:p>
          <a:p>
            <a:pPr>
              <a:buClr>
                <a:schemeClr val="accent2">
                  <a:lumMod val="40000"/>
                  <a:lumOff val="60000"/>
                </a:schemeClr>
              </a:buClr>
              <a:buFont typeface="Wingdings" panose="05000000000000000000" pitchFamily="2" charset="2"/>
              <a:buChar char="Ø"/>
            </a:pPr>
            <a:r>
              <a:rPr lang="en-US" sz="2400" dirty="0">
                <a:solidFill>
                  <a:schemeClr val="bg1"/>
                </a:solidFill>
              </a:rPr>
              <a:t>How likely is it that the residents in Nazareth accepted the story of the virgin birth, and what sort of stigma would Mary have carried if they did not?</a:t>
            </a:r>
          </a:p>
        </p:txBody>
      </p:sp>
    </p:spTree>
    <p:extLst>
      <p:ext uri="{BB962C8B-B14F-4D97-AF65-F5344CB8AC3E}">
        <p14:creationId xmlns:p14="http://schemas.microsoft.com/office/powerpoint/2010/main" val="334035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Mary Visits Elizabeth; John is Born</a:t>
            </a:r>
          </a:p>
        </p:txBody>
      </p:sp>
      <p:pic>
        <p:nvPicPr>
          <p:cNvPr id="2" name="Picture 1">
            <a:extLst>
              <a:ext uri="{FF2B5EF4-FFF2-40B4-BE49-F238E27FC236}">
                <a16:creationId xmlns:a16="http://schemas.microsoft.com/office/drawing/2014/main" id="{FA98892B-B2FB-F4CD-9887-BA6D6C4984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6148" y="1328421"/>
            <a:ext cx="2767824" cy="2761727"/>
          </a:xfrm>
          <a:prstGeom prst="rect">
            <a:avLst/>
          </a:prstGeom>
        </p:spPr>
      </p:pic>
    </p:spTree>
    <p:extLst>
      <p:ext uri="{BB962C8B-B14F-4D97-AF65-F5344CB8AC3E}">
        <p14:creationId xmlns:p14="http://schemas.microsoft.com/office/powerpoint/2010/main" val="3276352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283368"/>
            <a:ext cx="10476695" cy="4399254"/>
          </a:xfrm>
        </p:spPr>
        <p:txBody>
          <a:bodyPr>
            <a:normAutofit fontScale="92500" lnSpcReduction="20000"/>
          </a:bodyPr>
          <a:lstStyle/>
          <a:p>
            <a:pPr marL="0" indent="0" algn="l">
              <a:lnSpc>
                <a:spcPct val="110000"/>
              </a:lnSpc>
              <a:buNone/>
            </a:pPr>
            <a:r>
              <a:rPr lang="en-US" sz="4200" i="1" baseline="30000" dirty="0">
                <a:solidFill>
                  <a:schemeClr val="bg1"/>
                </a:solidFill>
                <a:cs typeface="Arial" panose="020B0604020202020204" pitchFamily="34" charset="0"/>
              </a:rPr>
              <a:t>At that time Mary got ready and hurried to a town in the hill country of Judah, where she entered Zechariah’s home and greeted Elizabeth. When Elizabeth heard Mary’s greeting, the baby leaped in her womb, and Elizabeth was filled with the Holy Spirit. In a loud voice she exclaimed: “Blessed are you among women, and blessed is the child you will bear! But why am I so favored, that the mother of my Lord should come to me? As soon as the sound of your greeting reached my ears, the baby in my womb leaped for joy. Blessed is she who has believed that what the Lord has said to her will be accomplished!”</a:t>
            </a:r>
          </a:p>
          <a:p>
            <a:pPr marL="0" indent="0" algn="l">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a:t>
            </a:r>
            <a:r>
              <a:rPr lang="en-US" sz="3000" baseline="30000" dirty="0">
                <a:solidFill>
                  <a:schemeClr val="bg1"/>
                </a:solidFill>
                <a:latin typeface="Arial" panose="020B0604020202020204" pitchFamily="34" charset="0"/>
                <a:cs typeface="Arial" panose="020B0604020202020204" pitchFamily="34" charset="0"/>
              </a:rPr>
              <a:t>	Luke 1:39-45</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577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9AC4-7210-2B2D-3BB2-D4B049CBA859}"/>
              </a:ext>
            </a:extLst>
          </p:cNvPr>
          <p:cNvSpPr>
            <a:spLocks noGrp="1"/>
          </p:cNvSpPr>
          <p:nvPr>
            <p:ph type="title"/>
          </p:nvPr>
        </p:nvSpPr>
        <p:spPr>
          <a:xfrm>
            <a:off x="2592925" y="624110"/>
            <a:ext cx="8911687" cy="708301"/>
          </a:xfrm>
        </p:spPr>
        <p:txBody>
          <a:bodyPr/>
          <a:lstStyle/>
          <a:p>
            <a:r>
              <a:rPr lang="en-US" b="1" dirty="0">
                <a:solidFill>
                  <a:srgbClr val="C00000"/>
                </a:solidFill>
              </a:rPr>
              <a:t>Mary Visits Elizabeth</a:t>
            </a:r>
          </a:p>
        </p:txBody>
      </p:sp>
      <p:sp>
        <p:nvSpPr>
          <p:cNvPr id="3" name="Content Placeholder 2">
            <a:extLst>
              <a:ext uri="{FF2B5EF4-FFF2-40B4-BE49-F238E27FC236}">
                <a16:creationId xmlns:a16="http://schemas.microsoft.com/office/drawing/2014/main" id="{10B7B0AD-FC9F-9F5B-E748-353FF3FC1C64}"/>
              </a:ext>
            </a:extLst>
          </p:cNvPr>
          <p:cNvSpPr>
            <a:spLocks noGrp="1"/>
          </p:cNvSpPr>
          <p:nvPr>
            <p:ph idx="1"/>
          </p:nvPr>
        </p:nvSpPr>
        <p:spPr>
          <a:xfrm>
            <a:off x="2589212" y="1506583"/>
            <a:ext cx="8915400" cy="4404639"/>
          </a:xfrm>
        </p:spPr>
        <p:txBody>
          <a:bodyPr>
            <a:normAutofit lnSpcReduction="10000"/>
          </a:bodyPr>
          <a:lstStyle/>
          <a:p>
            <a:pPr marL="0" indent="0">
              <a:buNone/>
            </a:pPr>
            <a:r>
              <a:rPr lang="en-US" sz="2800" b="1" dirty="0">
                <a:solidFill>
                  <a:srgbClr val="002060"/>
                </a:solidFill>
              </a:rPr>
              <a:t>After the annunciation, Mary went southward to Judea to stay with relatives, Elizabeth and Zechariah.</a:t>
            </a:r>
          </a:p>
          <a:p>
            <a:r>
              <a:rPr lang="en-US" sz="2400" i="1" dirty="0">
                <a:solidFill>
                  <a:srgbClr val="002060"/>
                </a:solidFill>
              </a:rPr>
              <a:t>Elizabeth was now at the end of her second trimester.</a:t>
            </a:r>
          </a:p>
          <a:p>
            <a:r>
              <a:rPr lang="en-US" sz="2400" i="1" dirty="0">
                <a:solidFill>
                  <a:srgbClr val="002060"/>
                </a:solidFill>
              </a:rPr>
              <a:t>When the two women met, the infant in Elizabeth’s womb “leaped for joy,” and Elizabeth was now filled with the Holy Spirit and greeted Mary:</a:t>
            </a:r>
          </a:p>
          <a:p>
            <a:pPr marL="0" indent="0">
              <a:buNone/>
            </a:pPr>
            <a:r>
              <a:rPr lang="en-US" sz="2400" i="1" dirty="0">
                <a:solidFill>
                  <a:srgbClr val="002060"/>
                </a:solidFill>
              </a:rPr>
              <a:t>		</a:t>
            </a:r>
            <a:r>
              <a:rPr lang="en-US" sz="2000" b="1" dirty="0">
                <a:solidFill>
                  <a:srgbClr val="002060"/>
                </a:solidFill>
              </a:rPr>
              <a:t>Blessed [are] you among women,</a:t>
            </a:r>
          </a:p>
          <a:p>
            <a:pPr marL="0" indent="0">
              <a:spcBef>
                <a:spcPts val="0"/>
              </a:spcBef>
              <a:buNone/>
            </a:pPr>
            <a:r>
              <a:rPr lang="en-US" sz="2000" b="1" i="1" dirty="0">
                <a:solidFill>
                  <a:srgbClr val="002060"/>
                </a:solidFill>
              </a:rPr>
              <a:t>			</a:t>
            </a:r>
            <a:r>
              <a:rPr lang="en-US" sz="2000" b="1" dirty="0">
                <a:solidFill>
                  <a:srgbClr val="002060"/>
                </a:solidFill>
              </a:rPr>
              <a:t>And blessed [is] the fruit of your womb.</a:t>
            </a:r>
          </a:p>
          <a:p>
            <a:pPr marL="0" indent="0">
              <a:spcBef>
                <a:spcPts val="0"/>
              </a:spcBef>
              <a:buNone/>
            </a:pPr>
            <a:r>
              <a:rPr lang="en-US" sz="2000" b="1" i="1" dirty="0">
                <a:solidFill>
                  <a:srgbClr val="002060"/>
                </a:solidFill>
              </a:rPr>
              <a:t>		</a:t>
            </a:r>
            <a:r>
              <a:rPr lang="en-US" sz="2000" b="1" dirty="0">
                <a:solidFill>
                  <a:srgbClr val="002060"/>
                </a:solidFill>
              </a:rPr>
              <a:t>But why am I so favored that the mother of my Lord should 					come to me?</a:t>
            </a:r>
            <a:endParaRPr lang="en-US" sz="2400" dirty="0">
              <a:solidFill>
                <a:srgbClr val="002060"/>
              </a:solidFill>
            </a:endParaRPr>
          </a:p>
        </p:txBody>
      </p:sp>
    </p:spTree>
    <p:extLst>
      <p:ext uri="{BB962C8B-B14F-4D97-AF65-F5344CB8AC3E}">
        <p14:creationId xmlns:p14="http://schemas.microsoft.com/office/powerpoint/2010/main" val="370184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89DF-EB1C-9B40-ECEE-D6E8AD4F00C9}"/>
              </a:ext>
            </a:extLst>
          </p:cNvPr>
          <p:cNvSpPr>
            <a:spLocks noGrp="1"/>
          </p:cNvSpPr>
          <p:nvPr>
            <p:ph type="title"/>
          </p:nvPr>
        </p:nvSpPr>
        <p:spPr>
          <a:xfrm>
            <a:off x="1251285" y="320842"/>
            <a:ext cx="3834062" cy="6400800"/>
          </a:xfrm>
        </p:spPr>
        <p:txBody>
          <a:bodyPr>
            <a:normAutofit fontScale="90000"/>
          </a:bodyPr>
          <a:lstStyle/>
          <a:p>
            <a:pPr algn="r"/>
            <a:r>
              <a:rPr lang="en-US" sz="2800" dirty="0">
                <a:solidFill>
                  <a:srgbClr val="002060"/>
                </a:solidFill>
              </a:rPr>
              <a:t>“The Visitation” by Rembrandt</a:t>
            </a:r>
            <a:br>
              <a:rPr lang="en-US" sz="2800" dirty="0">
                <a:solidFill>
                  <a:srgbClr val="002060"/>
                </a:solidFill>
              </a:rPr>
            </a:br>
            <a:r>
              <a:rPr lang="en-US" sz="2000" dirty="0">
                <a:solidFill>
                  <a:srgbClr val="002060"/>
                </a:solidFill>
              </a:rPr>
              <a:t>(Detroit Institute of Arts)</a:t>
            </a:r>
            <a:br>
              <a:rPr lang="en-US" sz="2800" dirty="0">
                <a:solidFill>
                  <a:srgbClr val="002060"/>
                </a:solidFill>
              </a:rPr>
            </a:br>
            <a:br>
              <a:rPr lang="en-US" sz="2800" dirty="0">
                <a:solidFill>
                  <a:srgbClr val="002060"/>
                </a:solidFill>
              </a:rPr>
            </a:br>
            <a:r>
              <a:rPr lang="en-US" sz="2800" i="1" dirty="0">
                <a:solidFill>
                  <a:srgbClr val="002060"/>
                </a:solidFill>
              </a:rPr>
              <a:t>Rembrandt sought to capture the moment when “the babe leaped in my womb for joy.”</a:t>
            </a:r>
            <a:br>
              <a:rPr lang="en-US" sz="2800" i="1" dirty="0">
                <a:solidFill>
                  <a:srgbClr val="002060"/>
                </a:solidFill>
              </a:rPr>
            </a:br>
            <a:br>
              <a:rPr lang="en-US" sz="2800" i="1" dirty="0">
                <a:solidFill>
                  <a:srgbClr val="002060"/>
                </a:solidFill>
              </a:rPr>
            </a:br>
            <a:r>
              <a:rPr lang="en-US" sz="2800" i="1" dirty="0">
                <a:solidFill>
                  <a:srgbClr val="002060"/>
                </a:solidFill>
              </a:rPr>
              <a:t>The face of Elizabeth is reminiscent of the artist’s mother, who died in 1640, just as his wife was about to give birth. </a:t>
            </a:r>
            <a:br>
              <a:rPr lang="en-US" sz="2800" dirty="0">
                <a:solidFill>
                  <a:srgbClr val="002060"/>
                </a:solidFill>
              </a:rPr>
            </a:br>
            <a:br>
              <a:rPr lang="en-US" sz="2800" dirty="0">
                <a:solidFill>
                  <a:srgbClr val="002060"/>
                </a:solidFill>
              </a:rPr>
            </a:br>
            <a:endParaRPr lang="en-US" sz="2800" dirty="0">
              <a:solidFill>
                <a:srgbClr val="002060"/>
              </a:solidFill>
            </a:endParaRPr>
          </a:p>
        </p:txBody>
      </p:sp>
      <p:pic>
        <p:nvPicPr>
          <p:cNvPr id="1026" name="Picture 2" descr="The Visitation 1640 - Rembrandt van Rijn - Art Prints by Rembrandt | Buy  Posters, Frames, Canvas &amp; Digital Art Prints | Small, Compact, Medium and  Large Variants">
            <a:extLst>
              <a:ext uri="{FF2B5EF4-FFF2-40B4-BE49-F238E27FC236}">
                <a16:creationId xmlns:a16="http://schemas.microsoft.com/office/drawing/2014/main" id="{D363BD6A-B1AC-74A2-DB1D-98EE8AAFF0A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34585" y="0"/>
            <a:ext cx="6857415" cy="685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208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3A81-89C7-31B5-87E5-34986D641A89}"/>
              </a:ext>
            </a:extLst>
          </p:cNvPr>
          <p:cNvSpPr>
            <a:spLocks noGrp="1"/>
          </p:cNvSpPr>
          <p:nvPr>
            <p:ph type="title"/>
          </p:nvPr>
        </p:nvSpPr>
        <p:spPr/>
        <p:txBody>
          <a:bodyPr/>
          <a:lstStyle/>
          <a:p>
            <a:r>
              <a:rPr lang="en-US" b="1" i="1" dirty="0">
                <a:solidFill>
                  <a:srgbClr val="C00000"/>
                </a:solidFill>
              </a:rPr>
              <a:t>Kyrios </a:t>
            </a:r>
            <a:r>
              <a:rPr lang="en-US" dirty="0">
                <a:solidFill>
                  <a:srgbClr val="C00000"/>
                </a:solidFill>
                <a:latin typeface="Greekth" panose="02020803070505020304" pitchFamily="18" charset="0"/>
              </a:rPr>
              <a:t>(</a:t>
            </a:r>
            <a:r>
              <a:rPr lang="en-US" dirty="0" err="1">
                <a:solidFill>
                  <a:srgbClr val="C00000"/>
                </a:solidFill>
                <a:latin typeface="Greekth" panose="02020803070505020304" pitchFamily="18" charset="0"/>
              </a:rPr>
              <a:t>ku</a:t>
            </a:r>
            <a:r>
              <a:rPr lang="en-US" dirty="0">
                <a:solidFill>
                  <a:srgbClr val="C00000"/>
                </a:solidFill>
                <a:latin typeface="Greekth" panose="02020803070505020304" pitchFamily="18" charset="0"/>
              </a:rPr>
              <a:t>&lt;</a:t>
            </a:r>
            <a:r>
              <a:rPr lang="en-US" dirty="0" err="1">
                <a:solidFill>
                  <a:srgbClr val="C00000"/>
                </a:solidFill>
                <a:latin typeface="Greekth" panose="02020803070505020304" pitchFamily="18" charset="0"/>
              </a:rPr>
              <a:t>rioj</a:t>
            </a:r>
            <a:r>
              <a:rPr lang="en-US" dirty="0">
                <a:solidFill>
                  <a:srgbClr val="C00000"/>
                </a:solidFill>
                <a:latin typeface="Greekth" panose="02020803070505020304" pitchFamily="18" charset="0"/>
              </a:rPr>
              <a:t>),</a:t>
            </a:r>
            <a:r>
              <a:rPr lang="en-US" b="1" dirty="0">
                <a:solidFill>
                  <a:srgbClr val="C00000"/>
                </a:solidFill>
              </a:rPr>
              <a:t> Luke’s Favorite Title</a:t>
            </a:r>
          </a:p>
        </p:txBody>
      </p:sp>
      <p:sp>
        <p:nvSpPr>
          <p:cNvPr id="3" name="Content Placeholder 2">
            <a:extLst>
              <a:ext uri="{FF2B5EF4-FFF2-40B4-BE49-F238E27FC236}">
                <a16:creationId xmlns:a16="http://schemas.microsoft.com/office/drawing/2014/main" id="{AC9B1966-588F-0DF6-F68C-DA5CB6D72F02}"/>
              </a:ext>
            </a:extLst>
          </p:cNvPr>
          <p:cNvSpPr>
            <a:spLocks noGrp="1"/>
          </p:cNvSpPr>
          <p:nvPr>
            <p:ph idx="1"/>
          </p:nvPr>
        </p:nvSpPr>
        <p:spPr>
          <a:xfrm>
            <a:off x="2592925" y="1758143"/>
            <a:ext cx="8915400" cy="4475747"/>
          </a:xfrm>
        </p:spPr>
        <p:txBody>
          <a:bodyPr>
            <a:normAutofit fontScale="92500"/>
          </a:bodyPr>
          <a:lstStyle/>
          <a:p>
            <a:pPr marL="0" indent="0">
              <a:buNone/>
            </a:pPr>
            <a:r>
              <a:rPr lang="en-US" sz="2800" b="1" dirty="0">
                <a:solidFill>
                  <a:srgbClr val="002060"/>
                </a:solidFill>
              </a:rPr>
              <a:t>Appearing some 219 times in Luke-Acts, the title </a:t>
            </a:r>
            <a:r>
              <a:rPr lang="en-US" sz="2800" b="1" i="1" dirty="0">
                <a:solidFill>
                  <a:srgbClr val="002060"/>
                </a:solidFill>
              </a:rPr>
              <a:t>Kyrios, </a:t>
            </a:r>
            <a:r>
              <a:rPr lang="en-US" sz="2800" b="1" dirty="0">
                <a:solidFill>
                  <a:srgbClr val="002060"/>
                </a:solidFill>
              </a:rPr>
              <a:t>used by Elizabeth, is Luke’s favorite.</a:t>
            </a:r>
          </a:p>
          <a:p>
            <a:r>
              <a:rPr lang="en-US" sz="2400" i="1" dirty="0"/>
              <a:t>This is the term normally used for the translation of the Hebrew name </a:t>
            </a:r>
            <a:r>
              <a:rPr lang="en-US" sz="2400" dirty="0" err="1">
                <a:latin typeface="HebrewTh" pitchFamily="2" charset="0"/>
              </a:rPr>
              <a:t>hvhy</a:t>
            </a:r>
            <a:r>
              <a:rPr lang="en-US" sz="2400" i="1" dirty="0"/>
              <a:t> (Yahweh) into Greek from the Hebrew Bible.</a:t>
            </a:r>
          </a:p>
          <a:p>
            <a:r>
              <a:rPr lang="en-US" sz="2400" i="1" dirty="0"/>
              <a:t>It is striking that Elizabeth uses this title, “the mother of my Lord,” so very early, implicitly suggesting that even in his prenatal state, Jesus was the complete Master of all.</a:t>
            </a:r>
          </a:p>
          <a:p>
            <a:r>
              <a:rPr lang="en-US" sz="2400" i="1" dirty="0"/>
              <a:t>Indeed, this is why in Medieval Art, the infant Jesus is often depicted with a halo and sometimes with the face of an aged person, an icon representing eternal wisdom and knowledge.</a:t>
            </a:r>
          </a:p>
        </p:txBody>
      </p:sp>
    </p:spTree>
    <p:extLst>
      <p:ext uri="{BB962C8B-B14F-4D97-AF65-F5344CB8AC3E}">
        <p14:creationId xmlns:p14="http://schemas.microsoft.com/office/powerpoint/2010/main" val="1679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939F-F807-DDAF-1794-D8A054859E3F}"/>
              </a:ext>
            </a:extLst>
          </p:cNvPr>
          <p:cNvSpPr>
            <a:spLocks noGrp="1"/>
          </p:cNvSpPr>
          <p:nvPr>
            <p:ph type="title"/>
          </p:nvPr>
        </p:nvSpPr>
        <p:spPr>
          <a:xfrm>
            <a:off x="1235241" y="737937"/>
            <a:ext cx="2358190" cy="5582652"/>
          </a:xfrm>
        </p:spPr>
        <p:txBody>
          <a:bodyPr>
            <a:normAutofit fontScale="90000"/>
          </a:bodyPr>
          <a:lstStyle/>
          <a:p>
            <a:pPr algn="r"/>
            <a:r>
              <a:rPr lang="en-US" sz="2400" dirty="0">
                <a:solidFill>
                  <a:srgbClr val="002060"/>
                </a:solidFill>
              </a:rPr>
              <a:t>In the </a:t>
            </a:r>
            <a:r>
              <a:rPr lang="en-US" sz="2400" i="1" dirty="0">
                <a:solidFill>
                  <a:srgbClr val="002060"/>
                </a:solidFill>
              </a:rPr>
              <a:t>Madonna and Child</a:t>
            </a:r>
            <a:r>
              <a:rPr lang="en-US" sz="2400" dirty="0">
                <a:solidFill>
                  <a:srgbClr val="002060"/>
                </a:solidFill>
              </a:rPr>
              <a:t> by </a:t>
            </a:r>
            <a:r>
              <a:rPr lang="en-US" sz="2400" dirty="0" err="1">
                <a:solidFill>
                  <a:srgbClr val="002060"/>
                </a:solidFill>
              </a:rPr>
              <a:t>Duccio</a:t>
            </a:r>
            <a:r>
              <a:rPr lang="en-US" sz="2400" dirty="0">
                <a:solidFill>
                  <a:srgbClr val="002060"/>
                </a:solidFill>
              </a:rPr>
              <a:t> di </a:t>
            </a:r>
            <a:r>
              <a:rPr lang="en-US" sz="2400" dirty="0" err="1">
                <a:solidFill>
                  <a:srgbClr val="002060"/>
                </a:solidFill>
              </a:rPr>
              <a:t>Buoninsegna</a:t>
            </a:r>
            <a:r>
              <a:rPr lang="en-US" sz="2400" dirty="0">
                <a:solidFill>
                  <a:srgbClr val="002060"/>
                </a:solidFill>
              </a:rPr>
              <a:t> (1283-84), the infant Jesus appears with the face of a grown man. Such religious iconography was common and intended to make a theological statement.</a:t>
            </a:r>
          </a:p>
        </p:txBody>
      </p:sp>
      <p:pic>
        <p:nvPicPr>
          <p:cNvPr id="1026" name="Picture 2" descr="Why does Baby Jesus Look like an Old Man in Medieval Religious Iconography?">
            <a:extLst>
              <a:ext uri="{FF2B5EF4-FFF2-40B4-BE49-F238E27FC236}">
                <a16:creationId xmlns:a16="http://schemas.microsoft.com/office/drawing/2014/main" id="{AF20D356-4877-0DDF-FD3C-03D21A6889F6}"/>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761478" y="1058779"/>
            <a:ext cx="8440123" cy="4853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13E926-A8EA-F142-F427-5E605E80966F}"/>
              </a:ext>
            </a:extLst>
          </p:cNvPr>
          <p:cNvSpPr txBox="1"/>
          <p:nvPr/>
        </p:nvSpPr>
        <p:spPr>
          <a:xfrm>
            <a:off x="5245768" y="6063916"/>
            <a:ext cx="5342021" cy="369332"/>
          </a:xfrm>
          <a:prstGeom prst="rect">
            <a:avLst/>
          </a:prstGeom>
          <a:noFill/>
        </p:spPr>
        <p:txBody>
          <a:bodyPr wrap="square" rtlCol="0">
            <a:spAutoFit/>
          </a:bodyPr>
          <a:lstStyle/>
          <a:p>
            <a:pPr algn="ctr"/>
            <a:r>
              <a:rPr lang="en-US" dirty="0"/>
              <a:t>The Web Gallery of Art, Washington, D.C.</a:t>
            </a:r>
          </a:p>
        </p:txBody>
      </p:sp>
    </p:spTree>
    <p:extLst>
      <p:ext uri="{BB962C8B-B14F-4D97-AF65-F5344CB8AC3E}">
        <p14:creationId xmlns:p14="http://schemas.microsoft.com/office/powerpoint/2010/main" val="86086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2AF2-46E5-2F51-D98F-A196DD6E7633}"/>
              </a:ext>
            </a:extLst>
          </p:cNvPr>
          <p:cNvSpPr>
            <a:spLocks noGrp="1"/>
          </p:cNvSpPr>
          <p:nvPr>
            <p:ph type="title"/>
          </p:nvPr>
        </p:nvSpPr>
        <p:spPr/>
        <p:txBody>
          <a:bodyPr/>
          <a:lstStyle/>
          <a:p>
            <a:r>
              <a:rPr lang="en-US" b="1" i="1" dirty="0" err="1">
                <a:solidFill>
                  <a:srgbClr val="C00000"/>
                </a:solidFill>
              </a:rPr>
              <a:t>Theotokos</a:t>
            </a:r>
            <a:endParaRPr lang="en-US" b="1" i="1" dirty="0">
              <a:solidFill>
                <a:srgbClr val="C00000"/>
              </a:solidFill>
            </a:endParaRPr>
          </a:p>
        </p:txBody>
      </p:sp>
      <p:sp>
        <p:nvSpPr>
          <p:cNvPr id="3" name="Content Placeholder 2">
            <a:extLst>
              <a:ext uri="{FF2B5EF4-FFF2-40B4-BE49-F238E27FC236}">
                <a16:creationId xmlns:a16="http://schemas.microsoft.com/office/drawing/2014/main" id="{103FF0B8-845A-8B5A-11F6-9D0A61F7D814}"/>
              </a:ext>
            </a:extLst>
          </p:cNvPr>
          <p:cNvSpPr>
            <a:spLocks noGrp="1"/>
          </p:cNvSpPr>
          <p:nvPr>
            <p:ph idx="1"/>
          </p:nvPr>
        </p:nvSpPr>
        <p:spPr>
          <a:xfrm>
            <a:off x="2585499" y="1734080"/>
            <a:ext cx="8915400" cy="4543926"/>
          </a:xfrm>
        </p:spPr>
        <p:txBody>
          <a:bodyPr>
            <a:normAutofit lnSpcReduction="10000"/>
          </a:bodyPr>
          <a:lstStyle/>
          <a:p>
            <a:pPr marL="0" indent="0">
              <a:buNone/>
            </a:pPr>
            <a:r>
              <a:rPr lang="en-US" sz="2800" b="1" dirty="0">
                <a:solidFill>
                  <a:srgbClr val="002060"/>
                </a:solidFill>
              </a:rPr>
              <a:t>One of the important titles for Mary in the early church, beginning in the 3</a:t>
            </a:r>
            <a:r>
              <a:rPr lang="en-US" sz="2800" b="1" baseline="30000" dirty="0">
                <a:solidFill>
                  <a:srgbClr val="002060"/>
                </a:solidFill>
              </a:rPr>
              <a:t>rd</a:t>
            </a:r>
            <a:r>
              <a:rPr lang="en-US" sz="2800" b="1" dirty="0">
                <a:solidFill>
                  <a:srgbClr val="002060"/>
                </a:solidFill>
              </a:rPr>
              <a:t> century, was </a:t>
            </a:r>
            <a:r>
              <a:rPr lang="en-US" sz="2800" b="1" i="1" dirty="0" err="1">
                <a:solidFill>
                  <a:srgbClr val="002060"/>
                </a:solidFill>
              </a:rPr>
              <a:t>Theotokos</a:t>
            </a:r>
            <a:r>
              <a:rPr lang="en-US" sz="2800" b="1" dirty="0">
                <a:solidFill>
                  <a:srgbClr val="002060"/>
                </a:solidFill>
              </a:rPr>
              <a:t> (</a:t>
            </a:r>
            <a:r>
              <a:rPr lang="en-US" sz="2800" b="1" dirty="0" err="1">
                <a:solidFill>
                  <a:srgbClr val="002060"/>
                </a:solidFill>
                <a:latin typeface="Greekth" panose="02020803070505020304" pitchFamily="18" charset="0"/>
              </a:rPr>
              <a:t>Qeoto</a:t>
            </a:r>
            <a:r>
              <a:rPr lang="en-US" sz="2800" b="1" dirty="0">
                <a:solidFill>
                  <a:srgbClr val="002060"/>
                </a:solidFill>
                <a:latin typeface="Greekth" panose="02020803070505020304" pitchFamily="18" charset="0"/>
              </a:rPr>
              <a:t>&lt;</a:t>
            </a:r>
            <a:r>
              <a:rPr lang="en-US" sz="2800" b="1" dirty="0" err="1">
                <a:solidFill>
                  <a:srgbClr val="002060"/>
                </a:solidFill>
                <a:latin typeface="Greekth" panose="02020803070505020304" pitchFamily="18" charset="0"/>
              </a:rPr>
              <a:t>koj</a:t>
            </a:r>
            <a:r>
              <a:rPr lang="en-US" sz="2800" b="1" dirty="0">
                <a:solidFill>
                  <a:srgbClr val="002060"/>
                </a:solidFill>
              </a:rPr>
              <a:t>), meaning “God-bearer.”</a:t>
            </a:r>
          </a:p>
          <a:p>
            <a:r>
              <a:rPr lang="en-US" sz="2400" i="1" dirty="0"/>
              <a:t>This title was officially accepted at the 3</a:t>
            </a:r>
            <a:r>
              <a:rPr lang="en-US" sz="2400" i="1" baseline="30000" dirty="0"/>
              <a:t>rd</a:t>
            </a:r>
            <a:r>
              <a:rPr lang="en-US" sz="2400" i="1" dirty="0"/>
              <a:t> Ecumenical Council in Ephesus (AD 431).</a:t>
            </a:r>
          </a:p>
          <a:p>
            <a:r>
              <a:rPr lang="en-US" sz="2400" i="1" dirty="0"/>
              <a:t>While the terms “God-bearer” and “Mother of God” are sometimes used interchangeably, there is a subtle theological difference between them, the first describing Mary as the object of special grace and the second implying that she is to be worshipped as co-redeemer.</a:t>
            </a:r>
          </a:p>
        </p:txBody>
      </p:sp>
    </p:spTree>
    <p:extLst>
      <p:ext uri="{BB962C8B-B14F-4D97-AF65-F5344CB8AC3E}">
        <p14:creationId xmlns:p14="http://schemas.microsoft.com/office/powerpoint/2010/main" val="105899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On Writing History</a:t>
            </a:r>
          </a:p>
        </p:txBody>
      </p:sp>
      <p:sp>
        <p:nvSpPr>
          <p:cNvPr id="3" name="Content Placeholder 2"/>
          <p:cNvSpPr>
            <a:spLocks noGrp="1"/>
          </p:cNvSpPr>
          <p:nvPr>
            <p:ph idx="1"/>
          </p:nvPr>
        </p:nvSpPr>
        <p:spPr>
          <a:xfrm>
            <a:off x="2589212" y="1540189"/>
            <a:ext cx="8915400" cy="3777622"/>
          </a:xfrm>
        </p:spPr>
        <p:txBody>
          <a:bodyPr>
            <a:normAutofit/>
          </a:bodyPr>
          <a:lstStyle/>
          <a:p>
            <a:pPr marL="0" indent="0">
              <a:buNone/>
            </a:pPr>
            <a:r>
              <a:rPr lang="en-US" sz="2800" b="1" dirty="0">
                <a:solidFill>
                  <a:srgbClr val="002060"/>
                </a:solidFill>
              </a:rPr>
              <a:t>Several important features are apparent in Luke’s work as a historian:</a:t>
            </a:r>
          </a:p>
          <a:p>
            <a:pPr lvl="1"/>
            <a:r>
              <a:rPr lang="en-US" sz="2400" i="1" dirty="0"/>
              <a:t>He provides an historical framework for his account, linking the story of Jesus with known world figures like Herod the Great (1:5), Augustus Caesar (2:1), Quirinius (2:2), Tiberias Caesar, Pontius Pilate, Herod Antipas, Herod Philip, and </a:t>
            </a:r>
            <a:r>
              <a:rPr lang="en-US" sz="2400" i="1" dirty="0" err="1"/>
              <a:t>Lysanias</a:t>
            </a:r>
            <a:r>
              <a:rPr lang="en-US" sz="2400" i="1" dirty="0"/>
              <a:t> (3:1-2).</a:t>
            </a:r>
          </a:p>
          <a:p>
            <a:pPr lvl="1"/>
            <a:r>
              <a:rPr lang="en-US" sz="2400" i="1" dirty="0"/>
              <a:t>He also provides a Jewish context during the high priesthoods of </a:t>
            </a:r>
            <a:r>
              <a:rPr lang="en-US" sz="2400" i="1" dirty="0" err="1"/>
              <a:t>Annas</a:t>
            </a:r>
            <a:r>
              <a:rPr lang="en-US" sz="2400" i="1" dirty="0"/>
              <a:t> and Caiaphas (3:2).</a:t>
            </a:r>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0406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905000"/>
            <a:ext cx="10476695" cy="3777622"/>
          </a:xfrm>
        </p:spPr>
        <p:txBody>
          <a:bodyPr/>
          <a:lstStyle/>
          <a:p>
            <a:pPr marL="0" indent="0" algn="l">
              <a:buNone/>
            </a:pPr>
            <a:r>
              <a:rPr lang="en-US" sz="4000" i="1" baseline="30000" dirty="0">
                <a:solidFill>
                  <a:schemeClr val="bg1"/>
                </a:solidFill>
                <a:cs typeface="Arial" panose="020B0604020202020204" pitchFamily="34" charset="0"/>
              </a:rPr>
              <a:t>As Jesus was saying these things, a woman in the crowd called out, “Blessed is the mother who gave you birth and nursed you.”  He replied, “Blessed rather are those who hear the word of God and obey it.”</a:t>
            </a:r>
          </a:p>
          <a:p>
            <a:pPr marL="0" indent="0" algn="l">
              <a:buNone/>
            </a:pPr>
            <a:endParaRPr lang="en-US" sz="3200" i="1" baseline="30000" dirty="0">
              <a:solidFill>
                <a:schemeClr val="bg1"/>
              </a:solidFill>
              <a:latin typeface="Arial" panose="020B0604020202020204" pitchFamily="34" charset="0"/>
              <a:cs typeface="Arial" panose="020B0604020202020204" pitchFamily="34" charset="0"/>
            </a:endParaRPr>
          </a:p>
          <a:p>
            <a:pPr marL="0" indent="0" algn="l">
              <a:buNone/>
            </a:pPr>
            <a:r>
              <a:rPr lang="en-US" sz="3200" i="1" baseline="30000" dirty="0">
                <a:solidFill>
                  <a:schemeClr val="bg1"/>
                </a:solidFill>
                <a:latin typeface="Arial" panose="020B0604020202020204" pitchFamily="34" charset="0"/>
                <a:cs typeface="Arial" panose="020B0604020202020204" pitchFamily="34" charset="0"/>
              </a:rPr>
              <a:t> </a:t>
            </a: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a:t>
            </a:r>
            <a:r>
              <a:rPr lang="en-US" sz="2800" baseline="30000" dirty="0">
                <a:solidFill>
                  <a:schemeClr val="bg1"/>
                </a:solidFill>
                <a:latin typeface="Arial" panose="020B0604020202020204" pitchFamily="34" charset="0"/>
                <a:cs typeface="Arial" panose="020B0604020202020204" pitchFamily="34" charset="0"/>
              </a:rPr>
              <a:t>Luke 11:27-28</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948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2133600"/>
            <a:ext cx="11082581" cy="3777622"/>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In early Christianity, Mary is given the title </a:t>
            </a:r>
            <a:r>
              <a:rPr lang="en-US" sz="2400" i="1" dirty="0" err="1">
                <a:solidFill>
                  <a:schemeClr val="bg1"/>
                </a:solidFill>
              </a:rPr>
              <a:t>Theotokos</a:t>
            </a:r>
            <a:r>
              <a:rPr lang="en-US" sz="2400" dirty="0">
                <a:solidFill>
                  <a:schemeClr val="bg1"/>
                </a:solidFill>
              </a:rPr>
              <a:t>, which means, “God-bearer” (3</a:t>
            </a:r>
            <a:r>
              <a:rPr lang="en-US" sz="2400" baseline="30000" dirty="0">
                <a:solidFill>
                  <a:schemeClr val="bg1"/>
                </a:solidFill>
              </a:rPr>
              <a:t>rd</a:t>
            </a:r>
            <a:r>
              <a:rPr lang="en-US" sz="2400" dirty="0">
                <a:solidFill>
                  <a:schemeClr val="bg1"/>
                </a:solidFill>
              </a:rPr>
              <a:t> Ecumenical Council at Ephesus, AD 431). What might early Christian leaders have been trying to emphasize by using this title?</a:t>
            </a:r>
          </a:p>
          <a:p>
            <a:pPr>
              <a:buClr>
                <a:schemeClr val="accent2">
                  <a:lumMod val="40000"/>
                  <a:lumOff val="60000"/>
                </a:schemeClr>
              </a:buClr>
              <a:buFont typeface="Wingdings" panose="05000000000000000000" pitchFamily="2" charset="2"/>
              <a:buChar char="Ø"/>
            </a:pPr>
            <a:r>
              <a:rPr lang="en-US" sz="2400" dirty="0">
                <a:solidFill>
                  <a:schemeClr val="bg1"/>
                </a:solidFill>
              </a:rPr>
              <a:t>Why do you think Jesus responded in the way he did to the woman who called out a blessing upon his mother?</a:t>
            </a:r>
          </a:p>
        </p:txBody>
      </p:sp>
    </p:spTree>
    <p:extLst>
      <p:ext uri="{BB962C8B-B14F-4D97-AF65-F5344CB8AC3E}">
        <p14:creationId xmlns:p14="http://schemas.microsoft.com/office/powerpoint/2010/main" val="41333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FB47-4658-D8DC-2299-C44CB98C5FC3}"/>
              </a:ext>
            </a:extLst>
          </p:cNvPr>
          <p:cNvSpPr>
            <a:spLocks noGrp="1"/>
          </p:cNvSpPr>
          <p:nvPr>
            <p:ph type="title"/>
          </p:nvPr>
        </p:nvSpPr>
        <p:spPr/>
        <p:txBody>
          <a:bodyPr/>
          <a:lstStyle/>
          <a:p>
            <a:r>
              <a:rPr lang="en-US" b="1" dirty="0">
                <a:solidFill>
                  <a:srgbClr val="C00000"/>
                </a:solidFill>
              </a:rPr>
              <a:t>The Magnificat </a:t>
            </a:r>
            <a:r>
              <a:rPr lang="en-US" sz="2400" b="1" dirty="0">
                <a:solidFill>
                  <a:srgbClr val="C00000"/>
                </a:solidFill>
              </a:rPr>
              <a:t>(Lk. 1:46-55)</a:t>
            </a:r>
          </a:p>
        </p:txBody>
      </p:sp>
      <p:sp>
        <p:nvSpPr>
          <p:cNvPr id="3" name="Content Placeholder 2">
            <a:extLst>
              <a:ext uri="{FF2B5EF4-FFF2-40B4-BE49-F238E27FC236}">
                <a16:creationId xmlns:a16="http://schemas.microsoft.com/office/drawing/2014/main" id="{BA3F2CC1-E27C-8A1F-7D1B-5FDD2E0E8230}"/>
              </a:ext>
            </a:extLst>
          </p:cNvPr>
          <p:cNvSpPr>
            <a:spLocks noGrp="1"/>
          </p:cNvSpPr>
          <p:nvPr>
            <p:ph idx="1"/>
          </p:nvPr>
        </p:nvSpPr>
        <p:spPr>
          <a:xfrm>
            <a:off x="2589212" y="1540041"/>
            <a:ext cx="8915400" cy="5053263"/>
          </a:xfrm>
        </p:spPr>
        <p:txBody>
          <a:bodyPr>
            <a:normAutofit/>
          </a:bodyPr>
          <a:lstStyle/>
          <a:p>
            <a:pPr marL="0" indent="0">
              <a:buNone/>
            </a:pPr>
            <a:r>
              <a:rPr lang="en-US" sz="2800" b="1" dirty="0">
                <a:solidFill>
                  <a:srgbClr val="002060"/>
                </a:solidFill>
              </a:rPr>
              <a:t>Four early Jewish-Christian canticles became part of the liturgical tradition of the early church (the Magnificat, the Benedictus, the Gloria in Excelsis Deo, and the Nunc Dimittis).</a:t>
            </a:r>
          </a:p>
          <a:p>
            <a:r>
              <a:rPr lang="en-US" sz="2400" i="1" dirty="0">
                <a:solidFill>
                  <a:schemeClr val="tx1"/>
                </a:solidFill>
              </a:rPr>
              <a:t>The Magnificat, the Song of Mary, is the first, and it deliberately draws from the language and imagery of the ancient Son of Hannah (1 Sa. 2:1-10) as well as the prophets and Hebrew Psalter.</a:t>
            </a:r>
          </a:p>
          <a:p>
            <a:r>
              <a:rPr lang="en-US" sz="2400" i="1" dirty="0">
                <a:solidFill>
                  <a:schemeClr val="tx1"/>
                </a:solidFill>
              </a:rPr>
              <a:t>In this poem, Mary considers herself to be the object of God’s salvation in which she joyfully acclaims “God my Savior.”</a:t>
            </a:r>
          </a:p>
        </p:txBody>
      </p:sp>
    </p:spTree>
    <p:extLst>
      <p:ext uri="{BB962C8B-B14F-4D97-AF65-F5344CB8AC3E}">
        <p14:creationId xmlns:p14="http://schemas.microsoft.com/office/powerpoint/2010/main" val="15472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70020" y="280245"/>
            <a:ext cx="11149263" cy="778536"/>
          </a:xfrm>
        </p:spPr>
        <p:txBody>
          <a:bodyPr>
            <a:normAutofit fontScale="90000"/>
          </a:bodyPr>
          <a:lstStyle/>
          <a:p>
            <a:r>
              <a:rPr lang="en-US" altLang="en-US" sz="4400" dirty="0">
                <a:solidFill>
                  <a:srgbClr val="FFC000"/>
                </a:solidFill>
                <a:effectLst>
                  <a:outerShdw blurRad="38100" dist="38100" dir="2700000" algn="tl">
                    <a:srgbClr val="000000">
                      <a:alpha val="43137"/>
                    </a:srgbClr>
                  </a:outerShdw>
                </a:effectLst>
                <a:latin typeface="Impact" panose="020B0806030902050204" pitchFamily="34" charset="0"/>
              </a:rPr>
              <a:t>Counter-Cultural Divine Titles and Acclamations</a:t>
            </a:r>
          </a:p>
        </p:txBody>
      </p:sp>
      <p:sp>
        <p:nvSpPr>
          <p:cNvPr id="108547" name="Rectangle 3"/>
          <p:cNvSpPr>
            <a:spLocks noGrp="1" noChangeArrowheads="1"/>
          </p:cNvSpPr>
          <p:nvPr>
            <p:ph type="body" idx="1"/>
          </p:nvPr>
        </p:nvSpPr>
        <p:spPr>
          <a:xfrm>
            <a:off x="770020" y="1396340"/>
            <a:ext cx="10990570" cy="5020994"/>
          </a:xfrm>
        </p:spPr>
        <p:txBody>
          <a:bodyPr>
            <a:normAutofit lnSpcReduction="10000"/>
          </a:bodyPr>
          <a:lstStyle/>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LORD </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ku</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rioj</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Common 1</a:t>
            </a:r>
            <a:r>
              <a:rPr lang="en-US" altLang="en-US" sz="2400" i="1" baseline="30000" dirty="0">
                <a:solidFill>
                  <a:schemeClr val="bg1"/>
                </a:solidFill>
                <a:latin typeface="Lucida Sans Unicode" panose="020B0602030504020204" pitchFamily="34" charset="0"/>
              </a:rPr>
              <a:t>st</a:t>
            </a:r>
            <a:r>
              <a:rPr lang="en-US" altLang="en-US" sz="2400" i="1" dirty="0">
                <a:solidFill>
                  <a:schemeClr val="bg1"/>
                </a:solidFill>
                <a:latin typeface="Lucida Sans Unicode" panose="020B0602030504020204" pitchFamily="34" charset="0"/>
              </a:rPr>
              <a:t> century acclamation for Caesar Augustus</a:t>
            </a:r>
            <a:endParaRPr lang="en-US" altLang="en-US" sz="1000" dirty="0">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SAVIOR </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swth</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&lt;r</a:t>
            </a:r>
            <a:endPar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Acclaimed for Caesar, “benefactor of the world”</a:t>
            </a: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EPIPHANEIA </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e]</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pifa</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neia</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Appearance of a god (also used of Caesar)</a:t>
            </a:r>
            <a:endParaRPr lang="en-US" altLang="en-US" sz="1000" dirty="0">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MAKARIA ELPIS </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maka</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&lt;ria e]</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lpi</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&lt;j</a:t>
            </a:r>
            <a:endPar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The “blessed hope,” acclaimed for Caesar</a:t>
            </a: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PHILANTHROPIA </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filanqrwpi</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&lt;a</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Love for humanity (also used to extol Caesar)</a:t>
            </a:r>
            <a:endParaRPr lang="en-US" altLang="en-US" sz="1000" dirty="0">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CHRESTOTES</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 </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xrhsto</a:t>
            </a:r>
            <a:r>
              <a:rPr lang="en-US" altLang="en-US" sz="2800" i="1" dirty="0">
                <a:solidFill>
                  <a:srgbClr val="FFFF66"/>
                </a:solidFill>
                <a:effectLst>
                  <a:outerShdw blurRad="38100" dist="38100" dir="2700000" algn="tl">
                    <a:srgbClr val="000000">
                      <a:alpha val="43137"/>
                    </a:srgbClr>
                  </a:outerShdw>
                </a:effectLst>
                <a:latin typeface="Greekth" panose="02020803070505020304" pitchFamily="18" charset="0"/>
              </a:rPr>
              <a:t>&lt;</a:t>
            </a:r>
            <a:r>
              <a:rPr lang="en-US" altLang="en-US" sz="2800" i="1" dirty="0" err="1">
                <a:solidFill>
                  <a:srgbClr val="FFFF66"/>
                </a:solidFill>
                <a:effectLst>
                  <a:outerShdw blurRad="38100" dist="38100" dir="2700000" algn="tl">
                    <a:srgbClr val="000000">
                      <a:alpha val="43137"/>
                    </a:srgbClr>
                  </a:outerShdw>
                </a:effectLst>
                <a:latin typeface="Greekth" panose="02020803070505020304" pitchFamily="18" charset="0"/>
              </a:rPr>
              <a:t>thj</a:t>
            </a:r>
            <a:endPar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Kindness (used to extol Caesar’s benevolence to the world)</a:t>
            </a:r>
          </a:p>
        </p:txBody>
      </p:sp>
    </p:spTree>
    <p:extLst>
      <p:ext uri="{BB962C8B-B14F-4D97-AF65-F5344CB8AC3E}">
        <p14:creationId xmlns:p14="http://schemas.microsoft.com/office/powerpoint/2010/main" val="39556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anim calcmode="lin" valueType="num">
                                      <p:cBhvr additive="base">
                                        <p:cTn id="11"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 calcmode="lin" valueType="num">
                                      <p:cBhvr additive="base">
                                        <p:cTn id="17"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8547">
                                            <p:txEl>
                                              <p:pRg st="3" end="3"/>
                                            </p:txEl>
                                          </p:spTgt>
                                        </p:tgtEl>
                                        <p:attrNameLst>
                                          <p:attrName>style.visibility</p:attrName>
                                        </p:attrNameLst>
                                      </p:cBhvr>
                                      <p:to>
                                        <p:strVal val="visible"/>
                                      </p:to>
                                    </p:set>
                                    <p:anim calcmode="lin" valueType="num">
                                      <p:cBhvr additive="base">
                                        <p:cTn id="21"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8547">
                                            <p:txEl>
                                              <p:pRg st="4" end="4"/>
                                            </p:txEl>
                                          </p:spTgt>
                                        </p:tgtEl>
                                        <p:attrNameLst>
                                          <p:attrName>style.visibility</p:attrName>
                                        </p:attrNameLst>
                                      </p:cBhvr>
                                      <p:to>
                                        <p:strVal val="visible"/>
                                      </p:to>
                                    </p:set>
                                    <p:anim calcmode="lin" valueType="num">
                                      <p:cBhvr additive="base">
                                        <p:cTn id="27"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8547">
                                            <p:txEl>
                                              <p:pRg st="5" end="5"/>
                                            </p:txEl>
                                          </p:spTgt>
                                        </p:tgtEl>
                                        <p:attrNameLst>
                                          <p:attrName>style.visibility</p:attrName>
                                        </p:attrNameLst>
                                      </p:cBhvr>
                                      <p:to>
                                        <p:strVal val="visible"/>
                                      </p:to>
                                    </p:set>
                                    <p:anim calcmode="lin" valueType="num">
                                      <p:cBhvr additive="base">
                                        <p:cTn id="31" dur="500" fill="hold"/>
                                        <p:tgtEl>
                                          <p:spTgt spid="10854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5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8547">
                                            <p:txEl>
                                              <p:pRg st="6" end="6"/>
                                            </p:txEl>
                                          </p:spTgt>
                                        </p:tgtEl>
                                        <p:attrNameLst>
                                          <p:attrName>style.visibility</p:attrName>
                                        </p:attrNameLst>
                                      </p:cBhvr>
                                      <p:to>
                                        <p:strVal val="visible"/>
                                      </p:to>
                                    </p:set>
                                    <p:anim calcmode="lin" valueType="num">
                                      <p:cBhvr additive="base">
                                        <p:cTn id="37"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8547">
                                            <p:txEl>
                                              <p:pRg st="7" end="7"/>
                                            </p:txEl>
                                          </p:spTgt>
                                        </p:tgtEl>
                                        <p:attrNameLst>
                                          <p:attrName>style.visibility</p:attrName>
                                        </p:attrNameLst>
                                      </p:cBhvr>
                                      <p:to>
                                        <p:strVal val="visible"/>
                                      </p:to>
                                    </p:set>
                                    <p:anim calcmode="lin" valueType="num">
                                      <p:cBhvr additive="base">
                                        <p:cTn id="41"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85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8547">
                                            <p:txEl>
                                              <p:pRg st="8" end="8"/>
                                            </p:txEl>
                                          </p:spTgt>
                                        </p:tgtEl>
                                        <p:attrNameLst>
                                          <p:attrName>style.visibility</p:attrName>
                                        </p:attrNameLst>
                                      </p:cBhvr>
                                      <p:to>
                                        <p:strVal val="visible"/>
                                      </p:to>
                                    </p:set>
                                    <p:anim calcmode="lin" valueType="num">
                                      <p:cBhvr additive="base">
                                        <p:cTn id="47"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8547">
                                            <p:txEl>
                                              <p:pRg st="9" end="9"/>
                                            </p:txEl>
                                          </p:spTgt>
                                        </p:tgtEl>
                                        <p:attrNameLst>
                                          <p:attrName>style.visibility</p:attrName>
                                        </p:attrNameLst>
                                      </p:cBhvr>
                                      <p:to>
                                        <p:strVal val="visible"/>
                                      </p:to>
                                    </p:set>
                                    <p:anim calcmode="lin" valueType="num">
                                      <p:cBhvr additive="base">
                                        <p:cTn id="51" dur="5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85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8547">
                                            <p:txEl>
                                              <p:pRg st="10" end="10"/>
                                            </p:txEl>
                                          </p:spTgt>
                                        </p:tgtEl>
                                        <p:attrNameLst>
                                          <p:attrName>style.visibility</p:attrName>
                                        </p:attrNameLst>
                                      </p:cBhvr>
                                      <p:to>
                                        <p:strVal val="visible"/>
                                      </p:to>
                                    </p:set>
                                    <p:anim calcmode="lin" valueType="num">
                                      <p:cBhvr additive="base">
                                        <p:cTn id="57" dur="500" fill="hold"/>
                                        <p:tgtEl>
                                          <p:spTgt spid="10854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8547">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8547">
                                            <p:txEl>
                                              <p:pRg st="11" end="11"/>
                                            </p:txEl>
                                          </p:spTgt>
                                        </p:tgtEl>
                                        <p:attrNameLst>
                                          <p:attrName>style.visibility</p:attrName>
                                        </p:attrNameLst>
                                      </p:cBhvr>
                                      <p:to>
                                        <p:strVal val="visible"/>
                                      </p:to>
                                    </p:set>
                                    <p:anim calcmode="lin" valueType="num">
                                      <p:cBhvr additive="base">
                                        <p:cTn id="61" dur="500" fill="hold"/>
                                        <p:tgtEl>
                                          <p:spTgt spid="108547">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854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905000"/>
            <a:ext cx="10476695" cy="3777622"/>
          </a:xfrm>
        </p:spPr>
        <p:txBody>
          <a:bodyPr/>
          <a:lstStyle/>
          <a:p>
            <a:pPr marL="0" indent="0" algn="l">
              <a:buNone/>
            </a:pPr>
            <a:r>
              <a:rPr lang="en-US" sz="4000" i="1" baseline="30000" dirty="0">
                <a:solidFill>
                  <a:schemeClr val="bg1"/>
                </a:solidFill>
                <a:cs typeface="Arial" panose="020B0604020202020204" pitchFamily="34" charset="0"/>
              </a:rPr>
              <a:t>And Mary said: “My soul praises the Lord and my spirit rejoices in God my Savior, for he has been mindful of the humble state of his servant.</a:t>
            </a:r>
          </a:p>
          <a:p>
            <a:pPr marL="0" indent="0" algn="l">
              <a:buNone/>
            </a:pPr>
            <a:r>
              <a:rPr lang="en-US" sz="4000" i="1" baseline="30000" dirty="0">
                <a:solidFill>
                  <a:schemeClr val="bg1"/>
                </a:solidFill>
                <a:cs typeface="Arial" panose="020B0604020202020204" pitchFamily="34" charset="0"/>
              </a:rPr>
              <a:t>For now on all generations will call me blessed, for the Mighty One has done great things for me—holy is his name.”</a:t>
            </a:r>
          </a:p>
          <a:p>
            <a:pPr marL="0" indent="0" algn="l">
              <a:buNone/>
            </a:pPr>
            <a:endParaRPr lang="en-US" sz="3200" i="1" baseline="30000" dirty="0">
              <a:solidFill>
                <a:schemeClr val="bg1"/>
              </a:solidFill>
              <a:latin typeface="Arial" panose="020B0604020202020204" pitchFamily="34" charset="0"/>
              <a:cs typeface="Arial" panose="020B0604020202020204" pitchFamily="34" charset="0"/>
            </a:endParaRPr>
          </a:p>
          <a:p>
            <a:pPr marL="0" indent="0" algn="l">
              <a:buNone/>
            </a:pPr>
            <a:r>
              <a:rPr lang="en-US" sz="3200" i="1" baseline="30000" dirty="0">
                <a:solidFill>
                  <a:schemeClr val="bg1"/>
                </a:solidFill>
                <a:latin typeface="Arial" panose="020B0604020202020204" pitchFamily="34" charset="0"/>
                <a:cs typeface="Arial" panose="020B0604020202020204" pitchFamily="34" charset="0"/>
              </a:rPr>
              <a:t> </a:t>
            </a: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Luke 1:46-49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537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BC91-68C8-B551-45C3-5AEA8AED6CE6}"/>
              </a:ext>
            </a:extLst>
          </p:cNvPr>
          <p:cNvSpPr>
            <a:spLocks noGrp="1"/>
          </p:cNvSpPr>
          <p:nvPr>
            <p:ph type="title"/>
          </p:nvPr>
        </p:nvSpPr>
        <p:spPr/>
        <p:txBody>
          <a:bodyPr/>
          <a:lstStyle/>
          <a:p>
            <a:r>
              <a:rPr lang="en-US" b="1" dirty="0">
                <a:solidFill>
                  <a:srgbClr val="C00000"/>
                </a:solidFill>
              </a:rPr>
              <a:t>The Great Reversal</a:t>
            </a:r>
          </a:p>
        </p:txBody>
      </p:sp>
      <p:sp>
        <p:nvSpPr>
          <p:cNvPr id="3" name="Content Placeholder 2">
            <a:extLst>
              <a:ext uri="{FF2B5EF4-FFF2-40B4-BE49-F238E27FC236}">
                <a16:creationId xmlns:a16="http://schemas.microsoft.com/office/drawing/2014/main" id="{3FB161E5-99A8-619F-B1EE-08DBFC2908D9}"/>
              </a:ext>
            </a:extLst>
          </p:cNvPr>
          <p:cNvSpPr>
            <a:spLocks noGrp="1"/>
          </p:cNvSpPr>
          <p:nvPr>
            <p:ph idx="1"/>
          </p:nvPr>
        </p:nvSpPr>
        <p:spPr>
          <a:xfrm>
            <a:off x="2589212" y="1684421"/>
            <a:ext cx="8915400" cy="4828674"/>
          </a:xfrm>
        </p:spPr>
        <p:txBody>
          <a:bodyPr>
            <a:normAutofit/>
          </a:bodyPr>
          <a:lstStyle/>
          <a:p>
            <a:pPr marL="0" indent="0">
              <a:buNone/>
            </a:pPr>
            <a:r>
              <a:rPr lang="en-US" sz="2800" b="1" dirty="0">
                <a:solidFill>
                  <a:srgbClr val="002060"/>
                </a:solidFill>
              </a:rPr>
              <a:t>The Magnificat heralds a great reversal, and this reversal is expressed in socio-political categories:</a:t>
            </a:r>
          </a:p>
          <a:p>
            <a:r>
              <a:rPr lang="en-US" sz="2400" i="1" dirty="0">
                <a:solidFill>
                  <a:srgbClr val="002060"/>
                </a:solidFill>
              </a:rPr>
              <a:t>The reversal will benefit “those who fear him [God],” which in turn depends on the prophets’ vision of a remnant of faith.</a:t>
            </a:r>
          </a:p>
          <a:p>
            <a:r>
              <a:rPr lang="en-US" sz="2400" i="1" dirty="0">
                <a:solidFill>
                  <a:srgbClr val="002060"/>
                </a:solidFill>
              </a:rPr>
              <a:t>The proud, the ruling class, and the wealthy stand in sharp contrast to the humble and the hungry—language that anticipates Jesus’ words in the Sermon on the Mount (Lk. 6:20-26).</a:t>
            </a:r>
          </a:p>
          <a:p>
            <a:r>
              <a:rPr lang="en-US" sz="2400" i="1" dirty="0">
                <a:solidFill>
                  <a:srgbClr val="002060"/>
                </a:solidFill>
              </a:rPr>
              <a:t>Most important, the reversal is a fulfillment of the ancient covenant promises to Abraham.</a:t>
            </a:r>
          </a:p>
        </p:txBody>
      </p:sp>
    </p:spTree>
    <p:extLst>
      <p:ext uri="{BB962C8B-B14F-4D97-AF65-F5344CB8AC3E}">
        <p14:creationId xmlns:p14="http://schemas.microsoft.com/office/powerpoint/2010/main" val="16365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70020" y="280245"/>
            <a:ext cx="11149263" cy="778536"/>
          </a:xfrm>
        </p:spPr>
        <p:txBody>
          <a:bodyPr>
            <a:normAutofit/>
          </a:bodyPr>
          <a:lstStyle/>
          <a:p>
            <a:r>
              <a:rPr lang="en-US" altLang="en-US" sz="4400" dirty="0">
                <a:solidFill>
                  <a:srgbClr val="FFC000"/>
                </a:solidFill>
                <a:effectLst>
                  <a:outerShdw blurRad="38100" dist="38100" dir="2700000" algn="tl">
                    <a:srgbClr val="000000">
                      <a:alpha val="43137"/>
                    </a:srgbClr>
                  </a:outerShdw>
                </a:effectLst>
                <a:latin typeface="Impact" panose="020B0806030902050204" pitchFamily="34" charset="0"/>
              </a:rPr>
              <a:t>The Four Jewish-Christian Canticles</a:t>
            </a:r>
          </a:p>
        </p:txBody>
      </p:sp>
      <p:sp>
        <p:nvSpPr>
          <p:cNvPr id="108547" name="Rectangle 3"/>
          <p:cNvSpPr>
            <a:spLocks noGrp="1" noChangeArrowheads="1"/>
          </p:cNvSpPr>
          <p:nvPr>
            <p:ph type="body" idx="1"/>
          </p:nvPr>
        </p:nvSpPr>
        <p:spPr>
          <a:xfrm>
            <a:off x="770020" y="1187116"/>
            <a:ext cx="11350262" cy="5670884"/>
          </a:xfrm>
        </p:spPr>
        <p:txBody>
          <a:bodyPr>
            <a:normAutofit/>
          </a:bodyPr>
          <a:lstStyle/>
          <a:p>
            <a:pPr>
              <a:lnSpc>
                <a:spcPct val="80000"/>
              </a:lnSpc>
              <a:buFont typeface="Wingdings" panose="05000000000000000000" pitchFamily="2" charset="2"/>
              <a:buNone/>
            </a:pPr>
            <a:r>
              <a:rPr lang="en-US" altLang="en-US" sz="2400" b="1" dirty="0">
                <a:solidFill>
                  <a:schemeClr val="accent2">
                    <a:lumMod val="60000"/>
                    <a:lumOff val="4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The four “songs” (poems) punctuate the birth stories, all of them focusing on promise-fulfillment in the transition between the Old Testament and the New Testament. The titles all derive from the Latin Vulgate, and they all appear in the Anglican liturgical tradition.</a:t>
            </a:r>
          </a:p>
          <a:p>
            <a:pPr>
              <a:lnSpc>
                <a:spcPct val="80000"/>
              </a:lnSpc>
              <a:buFont typeface="Wingdings" panose="05000000000000000000" pitchFamily="2" charset="2"/>
              <a:buNone/>
            </a:pPr>
            <a:endParaRPr lang="en-US" altLang="en-US" sz="800" b="1" dirty="0">
              <a:solidFill>
                <a:schemeClr val="accent2">
                  <a:lumMod val="60000"/>
                  <a:lumOff val="4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MAGNIFICAT (“Magnifies…” Lk. 1:46-55)</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Mary’s song used in Evening Prayer (1928 BCP page 26).</a:t>
            </a:r>
            <a:endParaRPr lang="en-US" altLang="en-US" sz="1000" dirty="0">
              <a:latin typeface="Lucida Sans Unicode" panose="020B0602030504020204" pitchFamily="34" charset="0"/>
            </a:endParaRPr>
          </a:p>
          <a:p>
            <a:pPr>
              <a:lnSpc>
                <a:spcPct val="80000"/>
              </a:lnSpc>
              <a:buFont typeface="Wingdings" panose="05000000000000000000" pitchFamily="2" charset="2"/>
              <a:buNone/>
            </a:pPr>
            <a:endParaRPr lang="en-US" altLang="en-US" sz="800" dirty="0">
              <a:solidFill>
                <a:srgbClr val="FFFF66"/>
              </a:solidFill>
              <a:effectLst>
                <a:outerShdw blurRad="38100" dist="38100" dir="2700000" algn="tl">
                  <a:srgbClr val="000000">
                    <a:alpha val="43137"/>
                  </a:srgbClr>
                </a:outerShdw>
              </a:effectLst>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BENEDICTUS (“Blessed be…” Lk. 1:68-79)</a:t>
            </a:r>
          </a:p>
          <a:p>
            <a:pPr>
              <a:lnSpc>
                <a:spcPct val="80000"/>
              </a:lnSpc>
              <a:buClr>
                <a:srgbClr val="FFC000"/>
              </a:buClr>
            </a:pPr>
            <a:r>
              <a:rPr lang="en-US" altLang="en-US" sz="2400" i="1" dirty="0">
                <a:solidFill>
                  <a:schemeClr val="bg1"/>
                </a:solidFill>
                <a:latin typeface="Lucida Sans Unicode" panose="020B0602030504020204" pitchFamily="34" charset="0"/>
              </a:rPr>
              <a:t>Zechariah’s song used in Morning Prayer (1928 BCP page 14).</a:t>
            </a:r>
          </a:p>
          <a:p>
            <a:pPr>
              <a:lnSpc>
                <a:spcPct val="80000"/>
              </a:lnSpc>
              <a:buFont typeface="Wingdings" panose="05000000000000000000" pitchFamily="2" charset="2"/>
              <a:buNone/>
            </a:pPr>
            <a:endParaRPr lang="en-US" altLang="en-US" sz="800" dirty="0">
              <a:solidFill>
                <a:srgbClr val="FFFF66"/>
              </a:solidFill>
              <a:effectLst>
                <a:outerShdw blurRad="38100" dist="38100" dir="2700000" algn="tl">
                  <a:srgbClr val="000000">
                    <a:alpha val="43137"/>
                  </a:srgbClr>
                </a:outerShdw>
              </a:effectLst>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GLORIA IN EXCELSIS DEO (“Glory to God in the Highest” Lk. 2:14)</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buClr>
                <a:srgbClr val="FFC000"/>
              </a:buClr>
            </a:pPr>
            <a:r>
              <a:rPr lang="en-US" altLang="en-US" sz="2400" i="1" dirty="0">
                <a:solidFill>
                  <a:schemeClr val="bg1"/>
                </a:solidFill>
                <a:latin typeface="Lucida Sans Unicode" panose="020B0602030504020204" pitchFamily="34" charset="0"/>
              </a:rPr>
              <a:t>The angels’ song used in Evening Prayer (1928 BCP page 25).</a:t>
            </a:r>
            <a:endParaRPr lang="en-US" altLang="en-US" sz="1000" dirty="0">
              <a:latin typeface="Lucida Sans Unicode" panose="020B0602030504020204" pitchFamily="34" charset="0"/>
            </a:endParaRPr>
          </a:p>
          <a:p>
            <a:pPr>
              <a:lnSpc>
                <a:spcPct val="80000"/>
              </a:lnSpc>
              <a:buFont typeface="Wingdings" panose="05000000000000000000" pitchFamily="2" charset="2"/>
              <a:buNone/>
            </a:pPr>
            <a:endParaRPr lang="en-US" altLang="en-US" sz="800" dirty="0">
              <a:solidFill>
                <a:srgbClr val="FFFF66"/>
              </a:solidFill>
              <a:effectLst>
                <a:outerShdw blurRad="38100" dist="38100" dir="2700000" algn="tl">
                  <a:srgbClr val="000000">
                    <a:alpha val="43137"/>
                  </a:srgbClr>
                </a:outerShdw>
              </a:effectLst>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NUNC DIMMITUS ( “Now dismiss…” Lk. 2:29-32)</a:t>
            </a:r>
          </a:p>
          <a:p>
            <a:pPr>
              <a:lnSpc>
                <a:spcPct val="80000"/>
              </a:lnSpc>
              <a:buClr>
                <a:srgbClr val="FFC000"/>
              </a:buClr>
            </a:pPr>
            <a:r>
              <a:rPr lang="en-US" altLang="en-US" sz="2400" i="1" dirty="0">
                <a:solidFill>
                  <a:schemeClr val="bg1"/>
                </a:solidFill>
                <a:latin typeface="Lucida Sans Unicode" panose="020B0602030504020204" pitchFamily="34" charset="0"/>
              </a:rPr>
              <a:t>Simeon’s Song used in Evening Prayer (1928 BCP page 28).</a:t>
            </a:r>
          </a:p>
        </p:txBody>
      </p:sp>
    </p:spTree>
    <p:extLst>
      <p:ext uri="{BB962C8B-B14F-4D97-AF65-F5344CB8AC3E}">
        <p14:creationId xmlns:p14="http://schemas.microsoft.com/office/powerpoint/2010/main" val="114506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xEl>
                                              <p:pRg st="2" end="2"/>
                                            </p:txEl>
                                          </p:spTgt>
                                        </p:tgtEl>
                                        <p:attrNameLst>
                                          <p:attrName>style.visibility</p:attrName>
                                        </p:attrNameLst>
                                      </p:cBhvr>
                                      <p:to>
                                        <p:strVal val="visible"/>
                                      </p:to>
                                    </p:set>
                                    <p:anim calcmode="lin" valueType="num">
                                      <p:cBhvr additive="base">
                                        <p:cTn id="13"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8547">
                                            <p:txEl>
                                              <p:pRg st="3" end="3"/>
                                            </p:txEl>
                                          </p:spTgt>
                                        </p:tgtEl>
                                        <p:attrNameLst>
                                          <p:attrName>style.visibility</p:attrName>
                                        </p:attrNameLst>
                                      </p:cBhvr>
                                      <p:to>
                                        <p:strVal val="visible"/>
                                      </p:to>
                                    </p:set>
                                    <p:anim calcmode="lin" valueType="num">
                                      <p:cBhvr additive="base">
                                        <p:cTn id="17"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8547">
                                            <p:txEl>
                                              <p:pRg st="5" end="5"/>
                                            </p:txEl>
                                          </p:spTgt>
                                        </p:tgtEl>
                                        <p:attrNameLst>
                                          <p:attrName>style.visibility</p:attrName>
                                        </p:attrNameLst>
                                      </p:cBhvr>
                                      <p:to>
                                        <p:strVal val="visible"/>
                                      </p:to>
                                    </p:set>
                                    <p:anim calcmode="lin" valueType="num">
                                      <p:cBhvr additive="base">
                                        <p:cTn id="23" dur="500" fill="hold"/>
                                        <p:tgtEl>
                                          <p:spTgt spid="10854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854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8547">
                                            <p:txEl>
                                              <p:pRg st="6" end="6"/>
                                            </p:txEl>
                                          </p:spTgt>
                                        </p:tgtEl>
                                        <p:attrNameLst>
                                          <p:attrName>style.visibility</p:attrName>
                                        </p:attrNameLst>
                                      </p:cBhvr>
                                      <p:to>
                                        <p:strVal val="visible"/>
                                      </p:to>
                                    </p:set>
                                    <p:anim calcmode="lin" valueType="num">
                                      <p:cBhvr additive="base">
                                        <p:cTn id="27"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85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 calcmode="lin" valueType="num">
                                      <p:cBhvr additive="base">
                                        <p:cTn id="33"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8547">
                                            <p:txEl>
                                              <p:pRg st="9" end="9"/>
                                            </p:txEl>
                                          </p:spTgt>
                                        </p:tgtEl>
                                        <p:attrNameLst>
                                          <p:attrName>style.visibility</p:attrName>
                                        </p:attrNameLst>
                                      </p:cBhvr>
                                      <p:to>
                                        <p:strVal val="visible"/>
                                      </p:to>
                                    </p:set>
                                    <p:anim calcmode="lin" valueType="num">
                                      <p:cBhvr additive="base">
                                        <p:cTn id="37" dur="5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85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8547">
                                            <p:txEl>
                                              <p:pRg st="11" end="11"/>
                                            </p:txEl>
                                          </p:spTgt>
                                        </p:tgtEl>
                                        <p:attrNameLst>
                                          <p:attrName>style.visibility</p:attrName>
                                        </p:attrNameLst>
                                      </p:cBhvr>
                                      <p:to>
                                        <p:strVal val="visible"/>
                                      </p:to>
                                    </p:set>
                                    <p:anim calcmode="lin" valueType="num">
                                      <p:cBhvr additive="base">
                                        <p:cTn id="43" dur="500" fill="hold"/>
                                        <p:tgtEl>
                                          <p:spTgt spid="108547">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8547">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8547">
                                            <p:txEl>
                                              <p:pRg st="12" end="12"/>
                                            </p:txEl>
                                          </p:spTgt>
                                        </p:tgtEl>
                                        <p:attrNameLst>
                                          <p:attrName>style.visibility</p:attrName>
                                        </p:attrNameLst>
                                      </p:cBhvr>
                                      <p:to>
                                        <p:strVal val="visible"/>
                                      </p:to>
                                    </p:set>
                                    <p:anim calcmode="lin" valueType="num">
                                      <p:cBhvr additive="base">
                                        <p:cTn id="47" dur="500" fill="hold"/>
                                        <p:tgtEl>
                                          <p:spTgt spid="108547">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854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2133600"/>
            <a:ext cx="11082581" cy="3777622"/>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Mary’s Song speaks of the great reversal. Has this been accomplished yet?</a:t>
            </a:r>
          </a:p>
          <a:p>
            <a:pPr>
              <a:buClr>
                <a:schemeClr val="accent2">
                  <a:lumMod val="40000"/>
                  <a:lumOff val="60000"/>
                </a:schemeClr>
              </a:buClr>
              <a:buFont typeface="Wingdings" panose="05000000000000000000" pitchFamily="2" charset="2"/>
              <a:buChar char="Ø"/>
            </a:pPr>
            <a:r>
              <a:rPr lang="en-US" sz="2400" dirty="0">
                <a:solidFill>
                  <a:schemeClr val="bg1"/>
                </a:solidFill>
              </a:rPr>
              <a:t>Why do you think the four prophetic speeches are all given in the form of poetry? What does poetry accomplish that might not be the same for prose?</a:t>
            </a:r>
          </a:p>
        </p:txBody>
      </p:sp>
    </p:spTree>
    <p:extLst>
      <p:ext uri="{BB962C8B-B14F-4D97-AF65-F5344CB8AC3E}">
        <p14:creationId xmlns:p14="http://schemas.microsoft.com/office/powerpoint/2010/main" val="26573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9605-3278-D17E-21ED-15E44F9CF61D}"/>
              </a:ext>
            </a:extLst>
          </p:cNvPr>
          <p:cNvSpPr>
            <a:spLocks noGrp="1"/>
          </p:cNvSpPr>
          <p:nvPr>
            <p:ph type="title"/>
          </p:nvPr>
        </p:nvSpPr>
        <p:spPr/>
        <p:txBody>
          <a:bodyPr/>
          <a:lstStyle/>
          <a:p>
            <a:r>
              <a:rPr lang="en-US" b="1" dirty="0">
                <a:solidFill>
                  <a:srgbClr val="C00000"/>
                </a:solidFill>
              </a:rPr>
              <a:t>The Birth and Naming of John </a:t>
            </a:r>
            <a:r>
              <a:rPr lang="en-US" sz="2400" b="1" dirty="0">
                <a:solidFill>
                  <a:srgbClr val="C00000"/>
                </a:solidFill>
              </a:rPr>
              <a:t>(Lk. 1:57-66)</a:t>
            </a:r>
            <a:endParaRPr lang="en-US" b="1" dirty="0">
              <a:solidFill>
                <a:srgbClr val="C00000"/>
              </a:solidFill>
            </a:endParaRPr>
          </a:p>
        </p:txBody>
      </p:sp>
      <p:sp>
        <p:nvSpPr>
          <p:cNvPr id="3" name="Content Placeholder 2">
            <a:extLst>
              <a:ext uri="{FF2B5EF4-FFF2-40B4-BE49-F238E27FC236}">
                <a16:creationId xmlns:a16="http://schemas.microsoft.com/office/drawing/2014/main" id="{45C5892D-2FDE-C30F-DF63-B54EC4399DBD}"/>
              </a:ext>
            </a:extLst>
          </p:cNvPr>
          <p:cNvSpPr>
            <a:spLocks noGrp="1"/>
          </p:cNvSpPr>
          <p:nvPr>
            <p:ph idx="1"/>
          </p:nvPr>
        </p:nvSpPr>
        <p:spPr>
          <a:xfrm>
            <a:off x="2589212" y="1748589"/>
            <a:ext cx="8915400" cy="4162633"/>
          </a:xfrm>
        </p:spPr>
        <p:txBody>
          <a:bodyPr>
            <a:normAutofit/>
          </a:bodyPr>
          <a:lstStyle/>
          <a:p>
            <a:pPr marL="0" indent="0">
              <a:buNone/>
            </a:pPr>
            <a:r>
              <a:rPr lang="en-US" sz="2800" b="1" dirty="0">
                <a:solidFill>
                  <a:srgbClr val="002060"/>
                </a:solidFill>
              </a:rPr>
              <a:t>When the child was born, the attending relatives assumed he would be named after his father.</a:t>
            </a:r>
          </a:p>
          <a:p>
            <a:r>
              <a:rPr lang="en-US" sz="2400" i="1" dirty="0">
                <a:solidFill>
                  <a:srgbClr val="002060"/>
                </a:solidFill>
              </a:rPr>
              <a:t>Elizabeth, however, said he was to be called John.</a:t>
            </a:r>
          </a:p>
          <a:p>
            <a:r>
              <a:rPr lang="en-US" sz="2400" i="1" dirty="0">
                <a:solidFill>
                  <a:srgbClr val="002060"/>
                </a:solidFill>
              </a:rPr>
              <a:t>When they appealed to Zechariah, he requested a wax tablet upon which he wrote: </a:t>
            </a:r>
            <a:r>
              <a:rPr lang="en-US" sz="2400" dirty="0">
                <a:solidFill>
                  <a:srgbClr val="002060"/>
                </a:solidFill>
                <a:latin typeface="HebrewTh" pitchFamily="2" charset="0"/>
              </a:rPr>
              <a:t>Nn!HOy4</a:t>
            </a:r>
            <a:r>
              <a:rPr lang="en-US" sz="2400" i="1" dirty="0">
                <a:solidFill>
                  <a:srgbClr val="002060"/>
                </a:solidFill>
              </a:rPr>
              <a:t> </a:t>
            </a:r>
            <a:r>
              <a:rPr lang="en-US" sz="2400" dirty="0" err="1">
                <a:solidFill>
                  <a:srgbClr val="002060"/>
                </a:solidFill>
                <a:latin typeface="HebrewTh" pitchFamily="2" charset="0"/>
              </a:rPr>
              <a:t>Omw</a:t>
            </a:r>
            <a:r>
              <a:rPr lang="en-US" sz="2400" dirty="0">
                <a:solidFill>
                  <a:srgbClr val="002060"/>
                </a:solidFill>
                <a:latin typeface="HebrewTh" pitchFamily="2" charset="0"/>
              </a:rPr>
              <a:t>; </a:t>
            </a:r>
            <a:r>
              <a:rPr lang="en-US" sz="2400" i="1" dirty="0">
                <a:solidFill>
                  <a:srgbClr val="002060"/>
                </a:solidFill>
              </a:rPr>
              <a:t>(= “His name [is] John”).</a:t>
            </a:r>
          </a:p>
          <a:p>
            <a:r>
              <a:rPr lang="en-US" sz="2400" i="1" dirty="0">
                <a:solidFill>
                  <a:srgbClr val="002060"/>
                </a:solidFill>
              </a:rPr>
              <a:t>Instantly, Zechariah’s speech returned, and filled with the Holy Spirit, he uttered a prophetic praise for God’s fulfillment of his ancient promises.</a:t>
            </a:r>
            <a:endParaRPr lang="en-US" sz="2400" i="1" dirty="0">
              <a:solidFill>
                <a:schemeClr val="tx1"/>
              </a:solidFill>
            </a:endParaRPr>
          </a:p>
        </p:txBody>
      </p:sp>
    </p:spTree>
    <p:extLst>
      <p:ext uri="{BB962C8B-B14F-4D97-AF65-F5344CB8AC3E}">
        <p14:creationId xmlns:p14="http://schemas.microsoft.com/office/powerpoint/2010/main" val="9345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7C04-CF2B-099F-75D4-74080B96E0AB}"/>
              </a:ext>
            </a:extLst>
          </p:cNvPr>
          <p:cNvSpPr>
            <a:spLocks noGrp="1"/>
          </p:cNvSpPr>
          <p:nvPr>
            <p:ph type="title"/>
          </p:nvPr>
        </p:nvSpPr>
        <p:spPr/>
        <p:txBody>
          <a:bodyPr/>
          <a:lstStyle/>
          <a:p>
            <a:r>
              <a:rPr lang="en-US" b="1" dirty="0">
                <a:solidFill>
                  <a:srgbClr val="C00000"/>
                </a:solidFill>
              </a:rPr>
              <a:t>The Benedictus </a:t>
            </a:r>
            <a:r>
              <a:rPr lang="en-US" sz="2400" b="1" dirty="0">
                <a:solidFill>
                  <a:srgbClr val="C00000"/>
                </a:solidFill>
              </a:rPr>
              <a:t>(Lk. 1:67-79)</a:t>
            </a:r>
            <a:endParaRPr lang="en-US" b="1" dirty="0">
              <a:solidFill>
                <a:srgbClr val="C00000"/>
              </a:solidFill>
            </a:endParaRPr>
          </a:p>
        </p:txBody>
      </p:sp>
      <p:sp>
        <p:nvSpPr>
          <p:cNvPr id="3" name="Content Placeholder 2">
            <a:extLst>
              <a:ext uri="{FF2B5EF4-FFF2-40B4-BE49-F238E27FC236}">
                <a16:creationId xmlns:a16="http://schemas.microsoft.com/office/drawing/2014/main" id="{D3D63720-2BEB-C2A2-0E86-EA4EA07D2E3A}"/>
              </a:ext>
            </a:extLst>
          </p:cNvPr>
          <p:cNvSpPr>
            <a:spLocks noGrp="1"/>
          </p:cNvSpPr>
          <p:nvPr>
            <p:ph idx="1"/>
          </p:nvPr>
        </p:nvSpPr>
        <p:spPr>
          <a:xfrm>
            <a:off x="2589212" y="1645919"/>
            <a:ext cx="8915400" cy="4901837"/>
          </a:xfrm>
        </p:spPr>
        <p:txBody>
          <a:bodyPr>
            <a:normAutofit/>
          </a:bodyPr>
          <a:lstStyle/>
          <a:p>
            <a:pPr marL="0" indent="0">
              <a:buNone/>
            </a:pPr>
            <a:r>
              <a:rPr lang="en-US" sz="2800" b="1" dirty="0">
                <a:solidFill>
                  <a:srgbClr val="002060"/>
                </a:solidFill>
              </a:rPr>
              <a:t>Zechariah’s “song” falls into two parts, the first celebrating God’s fulfillment of the messianic promise (given in the 3</a:t>
            </a:r>
            <a:r>
              <a:rPr lang="en-US" sz="2800" b="1" baseline="30000" dirty="0">
                <a:solidFill>
                  <a:srgbClr val="002060"/>
                </a:solidFill>
              </a:rPr>
              <a:t>rd</a:t>
            </a:r>
            <a:r>
              <a:rPr lang="en-US" sz="2800" b="1" dirty="0">
                <a:solidFill>
                  <a:srgbClr val="002060"/>
                </a:solidFill>
              </a:rPr>
              <a:t> person), and the second addressing the future role of the newborn son (given in the 2</a:t>
            </a:r>
            <a:r>
              <a:rPr lang="en-US" sz="2800" b="1" baseline="30000" dirty="0">
                <a:solidFill>
                  <a:srgbClr val="002060"/>
                </a:solidFill>
              </a:rPr>
              <a:t>nd</a:t>
            </a:r>
            <a:r>
              <a:rPr lang="en-US" sz="2800" b="1" dirty="0">
                <a:solidFill>
                  <a:srgbClr val="002060"/>
                </a:solidFill>
              </a:rPr>
              <a:t> person).</a:t>
            </a:r>
          </a:p>
          <a:p>
            <a:r>
              <a:rPr lang="en-US" sz="2400" i="1" dirty="0">
                <a:solidFill>
                  <a:srgbClr val="002060"/>
                </a:solidFill>
              </a:rPr>
              <a:t>Like Mary’s Song, some of the language is in the past tense, not because it has all happened already, but to denote the certainty of fulfillment and that the fulfillment has already begun.</a:t>
            </a:r>
          </a:p>
          <a:p>
            <a:r>
              <a:rPr lang="en-US" sz="2400" i="1" dirty="0">
                <a:solidFill>
                  <a:srgbClr val="002060"/>
                </a:solidFill>
              </a:rPr>
              <a:t>John’s role was to be a prophetic forerunner to prepare the way for the advent of the Lord.</a:t>
            </a:r>
            <a:endParaRPr lang="en-US" sz="2400" i="1" dirty="0">
              <a:solidFill>
                <a:schemeClr val="tx1"/>
              </a:solidFill>
            </a:endParaRPr>
          </a:p>
        </p:txBody>
      </p:sp>
    </p:spTree>
    <p:extLst>
      <p:ext uri="{BB962C8B-B14F-4D97-AF65-F5344CB8AC3E}">
        <p14:creationId xmlns:p14="http://schemas.microsoft.com/office/powerpoint/2010/main" val="416643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233851" y="243167"/>
            <a:ext cx="6858000" cy="3353473"/>
          </a:xfrm>
        </p:spPr>
        <p:txBody>
          <a:bodyPr>
            <a:normAutofit fontScale="90000"/>
          </a:bodyPr>
          <a:lstStyle/>
          <a:p>
            <a:pPr>
              <a:spcBef>
                <a:spcPts val="1200"/>
              </a:spcBef>
            </a:pPr>
            <a:r>
              <a:rPr lang="en-US" altLang="en-US" sz="4800" b="1" dirty="0">
                <a:solidFill>
                  <a:srgbClr val="FFC000"/>
                </a:solidFill>
                <a:latin typeface="Franklin Gothic Medium" panose="020B0603020102020204" pitchFamily="34" charset="0"/>
              </a:rPr>
              <a:t>MURATORIAN FRAGMENT</a:t>
            </a:r>
            <a:br>
              <a:rPr lang="en-US" altLang="en-US" sz="4000" b="1" dirty="0">
                <a:solidFill>
                  <a:srgbClr val="FFC000"/>
                </a:solidFill>
                <a:latin typeface="Franklin Gothic Medium" panose="020B0603020102020204" pitchFamily="34" charset="0"/>
              </a:rPr>
            </a:br>
            <a:r>
              <a:rPr lang="en-US" altLang="en-US" sz="4000" b="1" i="1" dirty="0">
                <a:solidFill>
                  <a:srgbClr val="FFC000"/>
                </a:solidFill>
                <a:latin typeface="Franklin Gothic Medium" panose="020B0603020102020204" pitchFamily="34" charset="0"/>
              </a:rPr>
              <a:t>The earliest extant listing of books in the New Testament (</a:t>
            </a:r>
            <a:r>
              <a:rPr lang="en-US" altLang="en-US" sz="4000" b="1" dirty="0">
                <a:solidFill>
                  <a:srgbClr val="FFC000"/>
                </a:solidFill>
                <a:latin typeface="Franklin Gothic Medium" panose="020B0603020102020204" pitchFamily="34" charset="0"/>
              </a:rPr>
              <a:t>ca. AD 170)</a:t>
            </a:r>
            <a:br>
              <a:rPr lang="en-US" altLang="en-US" sz="4000" b="1" dirty="0">
                <a:solidFill>
                  <a:srgbClr val="FFC000"/>
                </a:solidFill>
                <a:latin typeface="Franklin Gothic Medium" panose="020B0603020102020204" pitchFamily="34" charset="0"/>
              </a:rPr>
            </a:br>
            <a:r>
              <a:rPr lang="en-US" altLang="en-US" sz="4000" b="1" dirty="0">
                <a:solidFill>
                  <a:srgbClr val="FFC000"/>
                </a:solidFill>
                <a:latin typeface="Franklin Gothic Medium" panose="020B0603020102020204" pitchFamily="34" charset="0"/>
              </a:rPr>
              <a:t>It is a Latin text translated from Greek.</a:t>
            </a:r>
          </a:p>
        </p:txBody>
      </p:sp>
      <p:sp>
        <p:nvSpPr>
          <p:cNvPr id="8195" name="Rectangle 3"/>
          <p:cNvSpPr>
            <a:spLocks noGrp="1" noChangeArrowheads="1"/>
          </p:cNvSpPr>
          <p:nvPr>
            <p:ph type="body" idx="1"/>
          </p:nvPr>
        </p:nvSpPr>
        <p:spPr>
          <a:xfrm>
            <a:off x="359228" y="3944982"/>
            <a:ext cx="11473543" cy="2778366"/>
          </a:xfrm>
        </p:spPr>
        <p:txBody>
          <a:bodyPr>
            <a:normAutofit lnSpcReduction="10000"/>
          </a:bodyPr>
          <a:lstStyle/>
          <a:p>
            <a:pPr lvl="0">
              <a:buClr>
                <a:srgbClr val="353535"/>
              </a:buClr>
              <a:buNone/>
            </a:pPr>
            <a:r>
              <a:rPr lang="en-US" altLang="en-US" sz="2800" dirty="0">
                <a:solidFill>
                  <a:srgbClr val="FFFF99"/>
                </a:solidFill>
                <a:latin typeface="Arial Narrow" panose="020B0606020202030204" pitchFamily="34" charset="0"/>
              </a:rPr>
              <a:t>The opening of this document has suffered mutilation; hence, the existing half-line that can be read at the beginning probably refers to Mark. Matthew, presumably, is the first book in the list, since Luke is referred to as the “third book.”</a:t>
            </a:r>
          </a:p>
          <a:p>
            <a:pPr>
              <a:buFontTx/>
              <a:buNone/>
            </a:pPr>
            <a:endParaRPr lang="en-US" altLang="en-US" sz="900" i="1" dirty="0">
              <a:solidFill>
                <a:srgbClr val="FFFF99"/>
              </a:solidFill>
              <a:latin typeface="Monotype Corsiva" panose="03010101010201010101" pitchFamily="66" charset="0"/>
            </a:endParaRPr>
          </a:p>
          <a:p>
            <a:pPr>
              <a:buFontTx/>
              <a:buNone/>
            </a:pPr>
            <a:r>
              <a:rPr lang="en-US" altLang="en-US" sz="3600" i="1" dirty="0">
                <a:solidFill>
                  <a:srgbClr val="FFFF99"/>
                </a:solidFill>
                <a:latin typeface="Monotype Corsiva" panose="03010101010201010101" pitchFamily="66" charset="0"/>
              </a:rPr>
              <a:t>“…at these, however, he was present and so he set them down. The third book of the gospel: according to Luke…”</a:t>
            </a:r>
          </a:p>
          <a:p>
            <a:pPr>
              <a:buFontTx/>
              <a:buNone/>
            </a:pPr>
            <a:endParaRPr lang="en-US" altLang="en-US" sz="800" i="1" dirty="0">
              <a:solidFill>
                <a:srgbClr val="FFFF99"/>
              </a:solidFill>
              <a:latin typeface="Monotype Corsiva" panose="03010101010201010101" pitchFamily="66" charset="0"/>
            </a:endParaRPr>
          </a:p>
        </p:txBody>
      </p:sp>
      <p:pic>
        <p:nvPicPr>
          <p:cNvPr id="1026" name="Picture 2" descr="undefined">
            <a:extLst>
              <a:ext uri="{FF2B5EF4-FFF2-40B4-BE49-F238E27FC236}">
                <a16:creationId xmlns:a16="http://schemas.microsoft.com/office/drawing/2014/main" id="{55B91834-7920-E73A-6F02-D448CEA724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190" y="243169"/>
            <a:ext cx="4677319" cy="35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5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5">
                                            <p:txEl>
                                              <p:pRg st="0" end="0"/>
                                            </p:txEl>
                                          </p:spTgt>
                                        </p:tgtEl>
                                        <p:attrNameLst>
                                          <p:attrName>style.visibility</p:attrName>
                                        </p:attrNameLst>
                                      </p:cBhvr>
                                      <p:to>
                                        <p:strVal val="visible"/>
                                      </p:to>
                                    </p:set>
                                    <p:anim calcmode="lin" valueType="num">
                                      <p:cBhvr additive="base">
                                        <p:cTn id="14"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anim calcmode="lin" valueType="num">
                                      <p:cBhvr additive="base">
                                        <p:cTn id="20"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7AF0E-1B03-1CBE-7350-97A444BAA560}"/>
              </a:ext>
            </a:extLst>
          </p:cNvPr>
          <p:cNvSpPr>
            <a:spLocks noGrp="1"/>
          </p:cNvSpPr>
          <p:nvPr>
            <p:ph type="title"/>
          </p:nvPr>
        </p:nvSpPr>
        <p:spPr/>
        <p:txBody>
          <a:bodyPr/>
          <a:lstStyle/>
          <a:p>
            <a:r>
              <a:rPr lang="en-US" b="1" dirty="0">
                <a:solidFill>
                  <a:srgbClr val="C00000"/>
                </a:solidFill>
              </a:rPr>
              <a:t>Critical Vocabulary</a:t>
            </a:r>
          </a:p>
        </p:txBody>
      </p:sp>
      <p:sp>
        <p:nvSpPr>
          <p:cNvPr id="3" name="Content Placeholder 2">
            <a:extLst>
              <a:ext uri="{FF2B5EF4-FFF2-40B4-BE49-F238E27FC236}">
                <a16:creationId xmlns:a16="http://schemas.microsoft.com/office/drawing/2014/main" id="{284C9551-1A4C-DE6C-1B50-775745B0E1A7}"/>
              </a:ext>
            </a:extLst>
          </p:cNvPr>
          <p:cNvSpPr>
            <a:spLocks noGrp="1"/>
          </p:cNvSpPr>
          <p:nvPr>
            <p:ph idx="1"/>
          </p:nvPr>
        </p:nvSpPr>
        <p:spPr>
          <a:xfrm>
            <a:off x="2589212" y="1652337"/>
            <a:ext cx="8915400" cy="4258885"/>
          </a:xfrm>
        </p:spPr>
        <p:txBody>
          <a:bodyPr>
            <a:normAutofit fontScale="92500" lnSpcReduction="10000"/>
          </a:bodyPr>
          <a:lstStyle/>
          <a:p>
            <a:pPr marL="0" indent="0">
              <a:buNone/>
            </a:pPr>
            <a:r>
              <a:rPr lang="en-US" sz="2800" b="1" dirty="0">
                <a:solidFill>
                  <a:srgbClr val="002060"/>
                </a:solidFill>
              </a:rPr>
              <a:t>A number of important words/phrases punctuate Zechariah’s Song, all drawing from the Old Testament.</a:t>
            </a:r>
          </a:p>
          <a:p>
            <a:r>
              <a:rPr lang="en-US" sz="2400" i="1" dirty="0"/>
              <a:t>“He has </a:t>
            </a:r>
            <a:r>
              <a:rPr lang="en-US" sz="2400" b="1" i="1" dirty="0">
                <a:solidFill>
                  <a:srgbClr val="C00000"/>
                </a:solidFill>
              </a:rPr>
              <a:t>redeemed</a:t>
            </a:r>
            <a:r>
              <a:rPr lang="en-US" sz="2400" i="1" dirty="0"/>
              <a:t> his people” (Redemption carries the idea of reclaiming something, usually by buying it back.)</a:t>
            </a:r>
          </a:p>
          <a:p>
            <a:r>
              <a:rPr lang="en-US" sz="2400" i="1" dirty="0"/>
              <a:t>“A </a:t>
            </a:r>
            <a:r>
              <a:rPr lang="en-US" sz="2400" b="1" i="1" dirty="0">
                <a:solidFill>
                  <a:srgbClr val="C00000"/>
                </a:solidFill>
              </a:rPr>
              <a:t>horn</a:t>
            </a:r>
            <a:r>
              <a:rPr lang="en-US" sz="2400" i="1" dirty="0"/>
              <a:t> of salvation” (The horn is a common Old Testament metaphor for strength or power.)</a:t>
            </a:r>
          </a:p>
          <a:p>
            <a:r>
              <a:rPr lang="en-US" sz="2400" i="1" dirty="0"/>
              <a:t>“The</a:t>
            </a:r>
            <a:r>
              <a:rPr lang="en-US" sz="2400" i="1" dirty="0">
                <a:solidFill>
                  <a:srgbClr val="C00000"/>
                </a:solidFill>
              </a:rPr>
              <a:t> </a:t>
            </a:r>
            <a:r>
              <a:rPr lang="en-US" sz="2400" b="1" i="1" dirty="0">
                <a:solidFill>
                  <a:srgbClr val="C00000"/>
                </a:solidFill>
              </a:rPr>
              <a:t>oath</a:t>
            </a:r>
            <a:r>
              <a:rPr lang="en-US" sz="2400" i="1" dirty="0">
                <a:solidFill>
                  <a:srgbClr val="C00000"/>
                </a:solidFill>
              </a:rPr>
              <a:t> </a:t>
            </a:r>
            <a:r>
              <a:rPr lang="en-US" sz="2400" i="1" dirty="0"/>
              <a:t>he swore to our father Abraham” (The oath recalls God’s unbreakable promise, Ge. 12:1-3; 22:15-18; He. 6:16-18.) </a:t>
            </a:r>
          </a:p>
          <a:p>
            <a:r>
              <a:rPr lang="en-US" sz="2400" i="1" dirty="0"/>
              <a:t>“The </a:t>
            </a:r>
            <a:r>
              <a:rPr lang="en-US" sz="2400" b="1" i="1" dirty="0">
                <a:solidFill>
                  <a:srgbClr val="C00000"/>
                </a:solidFill>
              </a:rPr>
              <a:t>forgiveness</a:t>
            </a:r>
            <a:r>
              <a:rPr lang="en-US" sz="2400" i="1" dirty="0"/>
              <a:t> of sins” (The new covenant heralded by Jeremiah promised that God would “remember their sins no more,” Je. 31:34b.)</a:t>
            </a:r>
          </a:p>
          <a:p>
            <a:endParaRPr lang="en-US" sz="2400" i="1" dirty="0"/>
          </a:p>
        </p:txBody>
      </p:sp>
    </p:spTree>
    <p:extLst>
      <p:ext uri="{BB962C8B-B14F-4D97-AF65-F5344CB8AC3E}">
        <p14:creationId xmlns:p14="http://schemas.microsoft.com/office/powerpoint/2010/main" val="249783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90BC-026B-CAAC-1C69-3CF192CD8D60}"/>
              </a:ext>
            </a:extLst>
          </p:cNvPr>
          <p:cNvSpPr>
            <a:spLocks noGrp="1"/>
          </p:cNvSpPr>
          <p:nvPr>
            <p:ph type="title"/>
          </p:nvPr>
        </p:nvSpPr>
        <p:spPr/>
        <p:txBody>
          <a:bodyPr/>
          <a:lstStyle/>
          <a:p>
            <a:r>
              <a:rPr lang="en-US" b="1" dirty="0">
                <a:solidFill>
                  <a:srgbClr val="C00000"/>
                </a:solidFill>
              </a:rPr>
              <a:t>John, the Forerunner</a:t>
            </a:r>
          </a:p>
        </p:txBody>
      </p:sp>
      <p:sp>
        <p:nvSpPr>
          <p:cNvPr id="3" name="Content Placeholder 2">
            <a:extLst>
              <a:ext uri="{FF2B5EF4-FFF2-40B4-BE49-F238E27FC236}">
                <a16:creationId xmlns:a16="http://schemas.microsoft.com/office/drawing/2014/main" id="{D8184720-50B5-DECE-FCC9-3619EF7FBCB2}"/>
              </a:ext>
            </a:extLst>
          </p:cNvPr>
          <p:cNvSpPr>
            <a:spLocks noGrp="1"/>
          </p:cNvSpPr>
          <p:nvPr>
            <p:ph idx="1"/>
          </p:nvPr>
        </p:nvSpPr>
        <p:spPr>
          <a:xfrm>
            <a:off x="2589212" y="1681843"/>
            <a:ext cx="8915400" cy="4229379"/>
          </a:xfrm>
        </p:spPr>
        <p:txBody>
          <a:bodyPr>
            <a:normAutofit/>
          </a:bodyPr>
          <a:lstStyle/>
          <a:p>
            <a:pPr marL="0" indent="0">
              <a:buNone/>
            </a:pPr>
            <a:r>
              <a:rPr lang="en-US" sz="2800" b="1" dirty="0">
                <a:solidFill>
                  <a:srgbClr val="002060"/>
                </a:solidFill>
              </a:rPr>
              <a:t>John’s role would be to prepare the way for the coming Messiah.</a:t>
            </a:r>
          </a:p>
          <a:p>
            <a:r>
              <a:rPr lang="en-US" sz="2400" i="1" dirty="0">
                <a:solidFill>
                  <a:srgbClr val="002060"/>
                </a:solidFill>
              </a:rPr>
              <a:t>Like the voice in the desert that called the Israelites home from Babylonian exile (Is. 40:3), John would call Israel back to God.</a:t>
            </a:r>
          </a:p>
          <a:p>
            <a:r>
              <a:rPr lang="en-US" sz="2400" i="1" dirty="0">
                <a:solidFill>
                  <a:srgbClr val="002060"/>
                </a:solidFill>
              </a:rPr>
              <a:t>He would be the “messenger” preparing the way (Mal. 3:1), and he would fulfill the prediction of the coming of Elijah (Mal. 4:5-6), for he would come in the spirit and power of Elijah (Lk. 1:17; cf. Mt. 17:12-13).</a:t>
            </a:r>
            <a:endParaRPr lang="en-US" sz="2400" i="1" dirty="0">
              <a:solidFill>
                <a:schemeClr val="tx1"/>
              </a:solidFill>
            </a:endParaRPr>
          </a:p>
        </p:txBody>
      </p:sp>
    </p:spTree>
    <p:extLst>
      <p:ext uri="{BB962C8B-B14F-4D97-AF65-F5344CB8AC3E}">
        <p14:creationId xmlns:p14="http://schemas.microsoft.com/office/powerpoint/2010/main" val="24890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The Genealogies</a:t>
            </a: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871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497305" y="240631"/>
            <a:ext cx="11357811" cy="6617369"/>
          </a:xfrm>
        </p:spPr>
        <p:txBody>
          <a:bodyPr>
            <a:normAutofit fontScale="70000" lnSpcReduction="20000"/>
          </a:bodyPr>
          <a:lstStyle/>
          <a:p>
            <a:pPr marL="0" indent="0" algn="l">
              <a:buNone/>
            </a:pPr>
            <a:r>
              <a:rPr lang="en-US" sz="5200" i="1" baseline="30000" dirty="0">
                <a:solidFill>
                  <a:schemeClr val="bg1"/>
                </a:solidFill>
                <a:cs typeface="Arial" panose="020B0604020202020204" pitchFamily="34" charset="0"/>
              </a:rPr>
              <a:t>Remember Jesus Christ, raised from the dead, descended from David. This is my gospel…</a:t>
            </a:r>
          </a:p>
          <a:p>
            <a:pPr marL="0" indent="0" algn="l">
              <a:buNone/>
            </a:pPr>
            <a:r>
              <a:rPr lang="en-US" sz="3200" i="1" baseline="30000" dirty="0">
                <a:solidFill>
                  <a:schemeClr val="bg1"/>
                </a:solidFill>
                <a:latin typeface="Arial" panose="020B0604020202020204" pitchFamily="34" charset="0"/>
                <a:cs typeface="Arial" panose="020B0604020202020204" pitchFamily="34" charset="0"/>
              </a:rPr>
              <a:t> </a:t>
            </a: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2 Timothy 2:8</a:t>
            </a:r>
          </a:p>
          <a:p>
            <a:pPr marL="0" indent="0" algn="l">
              <a:buNone/>
            </a:pPr>
            <a:endParaRPr lang="en-US" sz="2400" i="1" baseline="30000" dirty="0">
              <a:solidFill>
                <a:schemeClr val="bg1"/>
              </a:solidFill>
              <a:latin typeface="Arial" panose="020B0604020202020204" pitchFamily="34" charset="0"/>
              <a:cs typeface="Arial" panose="020B0604020202020204" pitchFamily="34" charset="0"/>
            </a:endParaRPr>
          </a:p>
          <a:p>
            <a:pPr marL="0" indent="0" algn="l">
              <a:lnSpc>
                <a:spcPct val="120000"/>
              </a:lnSpc>
              <a:buNone/>
            </a:pPr>
            <a:r>
              <a:rPr lang="en-US" sz="5200" i="1" baseline="30000" dirty="0">
                <a:solidFill>
                  <a:schemeClr val="bg1"/>
                </a:solidFill>
                <a:cs typeface="Arial" panose="020B0604020202020204" pitchFamily="34" charset="0"/>
              </a:rPr>
              <a:t>…the gospel he [God] promised beforehand through his prophets in the Holy Scriptures regarding his Son, who as to his human nature was a descendant of David…</a:t>
            </a:r>
          </a:p>
          <a:p>
            <a:pPr marL="0" indent="0" algn="l">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Romans 1:3</a:t>
            </a:r>
          </a:p>
          <a:p>
            <a:pPr marL="0" indent="0" algn="l">
              <a:buNone/>
            </a:pPr>
            <a:endParaRPr lang="en-US" sz="2400" i="1" baseline="30000" dirty="0">
              <a:solidFill>
                <a:schemeClr val="bg1"/>
              </a:solidFill>
              <a:latin typeface="Arial" panose="020B0604020202020204" pitchFamily="34" charset="0"/>
              <a:cs typeface="Arial" panose="020B0604020202020204" pitchFamily="34" charset="0"/>
            </a:endParaRPr>
          </a:p>
          <a:p>
            <a:pPr marL="0" indent="0" algn="l">
              <a:buNone/>
            </a:pPr>
            <a:r>
              <a:rPr lang="en-US" sz="5200" i="1" baseline="30000" dirty="0">
                <a:solidFill>
                  <a:schemeClr val="bg1"/>
                </a:solidFill>
                <a:cs typeface="Arial" panose="020B0604020202020204" pitchFamily="34" charset="0"/>
              </a:rPr>
              <a:t>Does not the Scripture say that the Christ will come from David’s family…?</a:t>
            </a:r>
          </a:p>
          <a:p>
            <a:pPr marL="0" indent="0" algn="l">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John 7:42</a:t>
            </a:r>
          </a:p>
          <a:p>
            <a:pPr marL="0" indent="0" algn="l">
              <a:buNone/>
            </a:pPr>
            <a:endParaRPr lang="en-US" sz="2400" i="1" baseline="30000" dirty="0">
              <a:solidFill>
                <a:schemeClr val="bg1"/>
              </a:solidFill>
              <a:latin typeface="Arial" panose="020B0604020202020204" pitchFamily="34" charset="0"/>
              <a:cs typeface="Arial" panose="020B0604020202020204" pitchFamily="34" charset="0"/>
            </a:endParaRPr>
          </a:p>
          <a:p>
            <a:pPr marL="0" indent="0" algn="l">
              <a:buNone/>
            </a:pPr>
            <a:r>
              <a:rPr lang="en-US" sz="5200" i="1" baseline="30000" dirty="0">
                <a:solidFill>
                  <a:schemeClr val="bg1"/>
                </a:solidFill>
                <a:cs typeface="Arial" panose="020B0604020202020204" pitchFamily="34" charset="0"/>
              </a:rPr>
              <a:t>All the people were astonished and said, “Could this be the son of David?”</a:t>
            </a:r>
          </a:p>
          <a:p>
            <a:pPr marL="0" indent="0" algn="l">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Matthew 12:23</a:t>
            </a:r>
          </a:p>
          <a:p>
            <a:pPr marL="0" indent="0" algn="l">
              <a:buNone/>
            </a:pPr>
            <a:endParaRPr lang="en-US" sz="2400" i="1" baseline="30000" dirty="0">
              <a:solidFill>
                <a:schemeClr val="bg1"/>
              </a:solidFill>
              <a:latin typeface="Arial" panose="020B0604020202020204" pitchFamily="34" charset="0"/>
              <a:cs typeface="Arial" panose="020B0604020202020204" pitchFamily="34" charset="0"/>
            </a:endParaRPr>
          </a:p>
          <a:p>
            <a:pPr marL="0" indent="0" algn="l">
              <a:lnSpc>
                <a:spcPct val="120000"/>
              </a:lnSpc>
              <a:buNone/>
            </a:pPr>
            <a:r>
              <a:rPr lang="en-US" sz="5100" i="1" baseline="30000" dirty="0">
                <a:solidFill>
                  <a:schemeClr val="bg1"/>
                </a:solidFill>
                <a:cs typeface="Arial" panose="020B0604020202020204" pitchFamily="34" charset="0"/>
              </a:rPr>
              <a:t>The crowds that went ahead of him and those that followed shouted, “Hosanna to the Son of David! Blessed is he who comes in the name of the Lord!”</a:t>
            </a:r>
          </a:p>
          <a:p>
            <a:pPr marL="0" indent="0" algn="l">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Matthew 21:9</a:t>
            </a:r>
            <a:endParaRPr lang="en-US" sz="2600"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413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33B8-8D85-2329-D290-48DC8DCADB86}"/>
              </a:ext>
            </a:extLst>
          </p:cNvPr>
          <p:cNvSpPr>
            <a:spLocks noGrp="1"/>
          </p:cNvSpPr>
          <p:nvPr>
            <p:ph type="title"/>
          </p:nvPr>
        </p:nvSpPr>
        <p:spPr/>
        <p:txBody>
          <a:bodyPr/>
          <a:lstStyle/>
          <a:p>
            <a:r>
              <a:rPr lang="en-US" b="1" dirty="0">
                <a:solidFill>
                  <a:srgbClr val="C00000"/>
                </a:solidFill>
              </a:rPr>
              <a:t>Family Pedigrees</a:t>
            </a:r>
          </a:p>
        </p:txBody>
      </p:sp>
      <p:sp>
        <p:nvSpPr>
          <p:cNvPr id="3" name="Content Placeholder 2">
            <a:extLst>
              <a:ext uri="{FF2B5EF4-FFF2-40B4-BE49-F238E27FC236}">
                <a16:creationId xmlns:a16="http://schemas.microsoft.com/office/drawing/2014/main" id="{17C6144C-006A-710F-AD41-C5C84E9F9C97}"/>
              </a:ext>
            </a:extLst>
          </p:cNvPr>
          <p:cNvSpPr>
            <a:spLocks noGrp="1"/>
          </p:cNvSpPr>
          <p:nvPr>
            <p:ph idx="1"/>
          </p:nvPr>
        </p:nvSpPr>
        <p:spPr>
          <a:xfrm>
            <a:off x="2589212" y="1652337"/>
            <a:ext cx="8915400" cy="2919663"/>
          </a:xfrm>
        </p:spPr>
        <p:txBody>
          <a:bodyPr>
            <a:normAutofit/>
          </a:bodyPr>
          <a:lstStyle/>
          <a:p>
            <a:pPr marL="0" indent="0">
              <a:buNone/>
            </a:pPr>
            <a:r>
              <a:rPr lang="en-US" sz="2800" b="1" dirty="0">
                <a:solidFill>
                  <a:srgbClr val="002060"/>
                </a:solidFill>
              </a:rPr>
              <a:t>Family pedigrees were extremely important in the Jewish world of the 1</a:t>
            </a:r>
            <a:r>
              <a:rPr lang="en-US" sz="2800" b="1" baseline="30000" dirty="0">
                <a:solidFill>
                  <a:srgbClr val="002060"/>
                </a:solidFill>
              </a:rPr>
              <a:t>st</a:t>
            </a:r>
            <a:r>
              <a:rPr lang="en-US" sz="2800" b="1" dirty="0">
                <a:solidFill>
                  <a:srgbClr val="002060"/>
                </a:solidFill>
              </a:rPr>
              <a:t> century. In the return from Babylonian exile, the people had been categorized as:</a:t>
            </a:r>
            <a:r>
              <a:rPr lang="en-US" sz="2800" b="1" dirty="0"/>
              <a:t> </a:t>
            </a:r>
          </a:p>
          <a:p>
            <a:r>
              <a:rPr lang="en-US" sz="2400" i="1" dirty="0"/>
              <a:t>Pure Israelites with verifiable genealogies (Ezr. 2:3-20).</a:t>
            </a:r>
          </a:p>
          <a:p>
            <a:r>
              <a:rPr lang="en-US" sz="2400" i="1" dirty="0"/>
              <a:t>Those with unclear status (2:59-63)</a:t>
            </a:r>
          </a:p>
        </p:txBody>
      </p:sp>
      <p:sp>
        <p:nvSpPr>
          <p:cNvPr id="4" name="TextBox 3">
            <a:extLst>
              <a:ext uri="{FF2B5EF4-FFF2-40B4-BE49-F238E27FC236}">
                <a16:creationId xmlns:a16="http://schemas.microsoft.com/office/drawing/2014/main" id="{E421B3A9-B0CD-1659-B71E-4A3207F35A7C}"/>
              </a:ext>
            </a:extLst>
          </p:cNvPr>
          <p:cNvSpPr txBox="1"/>
          <p:nvPr/>
        </p:nvSpPr>
        <p:spPr>
          <a:xfrm>
            <a:off x="2005262" y="4692286"/>
            <a:ext cx="9833811" cy="1815882"/>
          </a:xfrm>
          <a:prstGeom prst="rect">
            <a:avLst/>
          </a:prstGeom>
          <a:solidFill>
            <a:srgbClr val="002060"/>
          </a:solidFill>
        </p:spPr>
        <p:txBody>
          <a:bodyPr wrap="square" rtlCol="0">
            <a:spAutoFit/>
          </a:bodyPr>
          <a:lstStyle/>
          <a:p>
            <a:r>
              <a:rPr lang="en-US" sz="2800" dirty="0">
                <a:solidFill>
                  <a:srgbClr val="FFFF99"/>
                </a:solidFill>
                <a:latin typeface="Eras Demi ITC" panose="020B0805030504020804" pitchFamily="34" charset="0"/>
              </a:rPr>
              <a:t>The most important family in Judah was the family of David, since the messianic hope was linked to this family. Hence, the New Testament begins with: “A record of the genealogy of Jesus Christ the son of David…”</a:t>
            </a:r>
          </a:p>
        </p:txBody>
      </p:sp>
    </p:spTree>
    <p:extLst>
      <p:ext uri="{BB962C8B-B14F-4D97-AF65-F5344CB8AC3E}">
        <p14:creationId xmlns:p14="http://schemas.microsoft.com/office/powerpoint/2010/main" val="18047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18239" y="253960"/>
            <a:ext cx="9271682" cy="640445"/>
          </a:xfrm>
        </p:spPr>
        <p:txBody>
          <a:bodyPr/>
          <a:lstStyle/>
          <a:p>
            <a:pPr algn="ctr"/>
            <a:r>
              <a:rPr lang="en-US" dirty="0">
                <a:solidFill>
                  <a:srgbClr val="FFC000"/>
                </a:solidFill>
                <a:effectLst>
                  <a:outerShdw blurRad="38100" dist="38100" dir="2700000" algn="tl">
                    <a:srgbClr val="000000">
                      <a:alpha val="43137"/>
                    </a:srgbClr>
                  </a:outerShdw>
                </a:effectLst>
                <a:latin typeface="Impact" panose="020B0806030902050204" pitchFamily="34" charset="0"/>
              </a:rPr>
              <a:t>The “First” and the “Last” In Jewish Society</a:t>
            </a:r>
            <a:endParaRPr lang="en-US" dirty="0"/>
          </a:p>
        </p:txBody>
      </p:sp>
      <p:sp>
        <p:nvSpPr>
          <p:cNvPr id="6" name="Content Placeholder 5"/>
          <p:cNvSpPr>
            <a:spLocks noGrp="1"/>
          </p:cNvSpPr>
          <p:nvPr>
            <p:ph sz="half" idx="1"/>
          </p:nvPr>
        </p:nvSpPr>
        <p:spPr>
          <a:xfrm>
            <a:off x="1187948" y="2410014"/>
            <a:ext cx="2903125" cy="4141823"/>
          </a:xfrm>
          <a:solidFill>
            <a:schemeClr val="accent1">
              <a:lumMod val="75000"/>
            </a:schemeClr>
          </a:solidFill>
          <a:ln>
            <a:solidFill>
              <a:schemeClr val="bg1"/>
            </a:solidFill>
          </a:ln>
        </p:spPr>
        <p:txBody>
          <a:bodyPr>
            <a:normAutofit/>
          </a:bodyPr>
          <a:lstStyle/>
          <a:p>
            <a:pPr marL="0" indent="0">
              <a:buNone/>
            </a:pPr>
            <a:r>
              <a:rPr lang="en-US" sz="2800" dirty="0">
                <a:solidFill>
                  <a:srgbClr val="FFFF00"/>
                </a:solidFill>
                <a:latin typeface="Lucida Handwriting" panose="03010101010101010101" pitchFamily="66" charset="0"/>
                <a:cs typeface="JasmineUPC" panose="02020603050405020304" pitchFamily="18" charset="-34"/>
              </a:rPr>
              <a:t>The “First”</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Priests and Levites</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The Lay Nobility</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Scribes</a:t>
            </a: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Pharisees</a:t>
            </a:r>
          </a:p>
        </p:txBody>
      </p:sp>
      <p:sp>
        <p:nvSpPr>
          <p:cNvPr id="7" name="Content Placeholder 6"/>
          <p:cNvSpPr>
            <a:spLocks noGrp="1"/>
          </p:cNvSpPr>
          <p:nvPr>
            <p:ph sz="half" idx="2"/>
          </p:nvPr>
        </p:nvSpPr>
        <p:spPr>
          <a:xfrm>
            <a:off x="4663981" y="2410013"/>
            <a:ext cx="2903125" cy="4141824"/>
          </a:xfrm>
          <a:solidFill>
            <a:schemeClr val="accent1">
              <a:lumMod val="50000"/>
            </a:schemeClr>
          </a:solidFill>
          <a:ln>
            <a:solidFill>
              <a:schemeClr val="bg1"/>
            </a:solidFill>
          </a:ln>
        </p:spPr>
        <p:txBody>
          <a:bodyPr>
            <a:normAutofit/>
          </a:bodyPr>
          <a:lstStyle/>
          <a:p>
            <a:pPr marL="0" indent="0">
              <a:buNone/>
            </a:pPr>
            <a:r>
              <a:rPr lang="en-US" sz="2800" dirty="0">
                <a:solidFill>
                  <a:srgbClr val="FFFF00"/>
                </a:solidFill>
                <a:latin typeface="Lucida Handwriting" panose="03010101010101010101" pitchFamily="66" charset="0"/>
              </a:rPr>
              <a:t>Israelites</a:t>
            </a:r>
          </a:p>
          <a:p>
            <a:pPr>
              <a:buClr>
                <a:srgbClr val="FFC000"/>
              </a:buClr>
            </a:pPr>
            <a:r>
              <a:rPr lang="en-US" sz="2000" dirty="0">
                <a:solidFill>
                  <a:schemeClr val="bg1"/>
                </a:solidFill>
                <a:latin typeface="Comic Sans MS" panose="030F0702030302020204" pitchFamily="66" charset="0"/>
              </a:rPr>
              <a:t>Pure ancestry</a:t>
            </a:r>
          </a:p>
          <a:p>
            <a:pPr>
              <a:buClr>
                <a:srgbClr val="FFC000"/>
              </a:buClr>
            </a:pPr>
            <a:r>
              <a:rPr lang="en-US" sz="2000" dirty="0">
                <a:solidFill>
                  <a:schemeClr val="bg1"/>
                </a:solidFill>
                <a:latin typeface="Comic Sans MS" panose="030F0702030302020204" pitchFamily="66" charset="0"/>
              </a:rPr>
              <a:t>Those with despised trades</a:t>
            </a:r>
          </a:p>
          <a:p>
            <a:pPr>
              <a:buClr>
                <a:srgbClr val="FFC000"/>
              </a:buClr>
            </a:pPr>
            <a:r>
              <a:rPr lang="en-US" sz="2000" dirty="0">
                <a:solidFill>
                  <a:schemeClr val="bg1"/>
                </a:solidFill>
                <a:latin typeface="Comic Sans MS" panose="030F0702030302020204" pitchFamily="66" charset="0"/>
              </a:rPr>
              <a:t>Slaves</a:t>
            </a:r>
          </a:p>
          <a:p>
            <a:pPr>
              <a:buClr>
                <a:srgbClr val="FFC000"/>
              </a:buClr>
            </a:pPr>
            <a:r>
              <a:rPr lang="en-US" sz="2000" dirty="0">
                <a:solidFill>
                  <a:schemeClr val="bg1"/>
                </a:solidFill>
                <a:latin typeface="Comic Sans MS" panose="030F0702030302020204" pitchFamily="66" charset="0"/>
              </a:rPr>
              <a:t>Those with slight pedigree blemishes</a:t>
            </a:r>
          </a:p>
          <a:p>
            <a:pPr>
              <a:buClr>
                <a:srgbClr val="FFC000"/>
              </a:buClr>
            </a:pPr>
            <a:r>
              <a:rPr lang="en-US" sz="2000" dirty="0">
                <a:solidFill>
                  <a:schemeClr val="bg1"/>
                </a:solidFill>
                <a:latin typeface="Comic Sans MS" panose="030F0702030302020204" pitchFamily="66" charset="0"/>
              </a:rPr>
              <a:t>Proselytes</a:t>
            </a:r>
          </a:p>
          <a:p>
            <a:pPr>
              <a:buClr>
                <a:srgbClr val="FFC000"/>
              </a:buClr>
            </a:pPr>
            <a:r>
              <a:rPr lang="en-US" sz="2000" dirty="0">
                <a:solidFill>
                  <a:schemeClr val="bg1"/>
                </a:solidFill>
                <a:latin typeface="Comic Sans MS" panose="030F0702030302020204" pitchFamily="66" charset="0"/>
              </a:rPr>
              <a:t>Bastards, eunuchs, foundlings</a:t>
            </a:r>
          </a:p>
        </p:txBody>
      </p:sp>
      <p:sp>
        <p:nvSpPr>
          <p:cNvPr id="8" name="TextBox 7"/>
          <p:cNvSpPr txBox="1"/>
          <p:nvPr/>
        </p:nvSpPr>
        <p:spPr>
          <a:xfrm>
            <a:off x="351693" y="894405"/>
            <a:ext cx="11429465" cy="1323439"/>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One of Jesus’ famous repeated sayings was, “There are those who are last who will be first, and the first who will be last” (Lk. 13:30; </a:t>
            </a:r>
            <a:r>
              <a:rPr kumimoji="0" lang="en-US" sz="2000" b="1" i="0" u="none" strike="noStrike" kern="1200" cap="none" spc="0" normalizeH="0" baseline="0" noProof="0" dirty="0" err="1">
                <a:ln>
                  <a:noFill/>
                </a:ln>
                <a:solidFill>
                  <a:srgbClr val="FFFF99"/>
                </a:solidFill>
                <a:effectLst/>
                <a:uLnTx/>
                <a:uFillTx/>
                <a:latin typeface="Century Gothic" panose="020B0502020202020204"/>
                <a:ea typeface="+mn-ea"/>
                <a:cs typeface="+mn-cs"/>
              </a:rPr>
              <a:t>cf</a:t>
            </a:r>
            <a:r>
              <a:rPr kumimoji="0" lang="en-US" sz="2000" b="1" i="0" u="none" strike="noStrike" kern="1200" cap="none" spc="0" normalizeH="0" baseline="0" noProof="0" dirty="0">
                <a:ln>
                  <a:noFill/>
                </a:ln>
                <a:solidFill>
                  <a:srgbClr val="FFFF99"/>
                </a:solidFill>
                <a:effectLst/>
                <a:uLnTx/>
                <a:uFillTx/>
                <a:latin typeface="Century Gothic" panose="020B0502020202020204"/>
                <a:ea typeface="+mn-ea"/>
                <a:cs typeface="+mn-cs"/>
              </a:rPr>
              <a:t>, Mk. 9:35; 10:31; Mt. 20:16). Various lists would later appear in the Jewish Mishnah ranking people from “first” to “last” based on racial purity. </a:t>
            </a:r>
          </a:p>
        </p:txBody>
      </p:sp>
      <p:sp>
        <p:nvSpPr>
          <p:cNvPr id="9" name="Content Placeholder 5"/>
          <p:cNvSpPr txBox="1">
            <a:spLocks/>
          </p:cNvSpPr>
          <p:nvPr/>
        </p:nvSpPr>
        <p:spPr>
          <a:xfrm>
            <a:off x="8140014" y="2410013"/>
            <a:ext cx="2903125" cy="4141823"/>
          </a:xfrm>
          <a:prstGeom prst="rect">
            <a:avLst/>
          </a:prstGeom>
          <a:solidFill>
            <a:schemeClr val="accent1">
              <a:lumMod val="75000"/>
            </a:schemeClr>
          </a:solidFill>
          <a:ln>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800" b="0" i="0" u="none" strike="noStrike" kern="1200" cap="none" spc="0" normalizeH="0" baseline="0" noProof="0" dirty="0">
                <a:ln>
                  <a:noFill/>
                </a:ln>
                <a:solidFill>
                  <a:srgbClr val="FFFF00"/>
                </a:solidFill>
                <a:effectLst/>
                <a:uLnTx/>
                <a:uFillTx/>
                <a:latin typeface="Lucida Handwriting" panose="03010101010101010101" pitchFamily="66" charset="0"/>
                <a:ea typeface="+mn-ea"/>
                <a:cs typeface="JasmineUPC" panose="02020603050405020304" pitchFamily="18" charset="-34"/>
              </a:rPr>
              <a:t>The “Last”</a:t>
            </a:r>
          </a:p>
          <a:p>
            <a:pPr marL="342900" marR="0" lvl="0" indent="-342900" algn="l" defTabSz="457200" rtl="0" eaLnBrk="1" fontAlgn="auto" latinLnBrk="0" hangingPunct="1">
              <a:lnSpc>
                <a:spcPct val="100000"/>
              </a:lnSpc>
              <a:spcBef>
                <a:spcPts val="1000"/>
              </a:spcBef>
              <a:spcAft>
                <a:spcPts val="0"/>
              </a:spcAft>
              <a:buClr>
                <a:srgbClr val="FFC000"/>
              </a:buClr>
              <a:buSzTx/>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JasmineUPC" panose="02020603050405020304" pitchFamily="18" charset="-34"/>
              </a:rPr>
              <a:t>Samaritans</a:t>
            </a:r>
          </a:p>
          <a:p>
            <a:pPr marL="342900" marR="0" lvl="0" indent="-342900" algn="l" defTabSz="457200" rtl="0" eaLnBrk="1" fontAlgn="auto" latinLnBrk="0" hangingPunct="1">
              <a:lnSpc>
                <a:spcPct val="100000"/>
              </a:lnSpc>
              <a:spcBef>
                <a:spcPts val="1000"/>
              </a:spcBef>
              <a:spcAft>
                <a:spcPts val="0"/>
              </a:spcAft>
              <a:buClr>
                <a:srgbClr val="FFC000"/>
              </a:buClr>
              <a:buSzTx/>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JasmineUPC" panose="02020603050405020304" pitchFamily="18" charset="-34"/>
              </a:rPr>
              <a:t>Gentiles</a:t>
            </a:r>
          </a:p>
        </p:txBody>
      </p:sp>
    </p:spTree>
    <p:extLst>
      <p:ext uri="{BB962C8B-B14F-4D97-AF65-F5344CB8AC3E}">
        <p14:creationId xmlns:p14="http://schemas.microsoft.com/office/powerpoint/2010/main" val="23846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6" dur="500"/>
                                        <p:tgtEl>
                                          <p:spTgt spid="6">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randombar(horizontal)">
                                      <p:cBhvr>
                                        <p:cTn id="27" dur="500"/>
                                        <p:tgtEl>
                                          <p:spTgt spid="7">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3" dur="500"/>
                                        <p:tgtEl>
                                          <p:spTgt spid="7">
                                            <p:txEl>
                                              <p:pRg st="1" end="1"/>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9" dur="500"/>
                                        <p:tgtEl>
                                          <p:spTgt spid="7">
                                            <p:txEl>
                                              <p:pRg st="3" end="3"/>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2" dur="500"/>
                                        <p:tgtEl>
                                          <p:spTgt spid="7">
                                            <p:txEl>
                                              <p:pRg st="4" end="4"/>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randombar(horizontal)">
                                      <p:cBhvr>
                                        <p:cTn id="45" dur="500"/>
                                        <p:tgtEl>
                                          <p:spTgt spid="7">
                                            <p:txEl>
                                              <p:pRg st="5" end="5"/>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randombar(horizontal)">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4C9A8-0C85-669F-A627-83398C343B52}"/>
              </a:ext>
            </a:extLst>
          </p:cNvPr>
          <p:cNvSpPr>
            <a:spLocks noGrp="1"/>
          </p:cNvSpPr>
          <p:nvPr>
            <p:ph type="title"/>
          </p:nvPr>
        </p:nvSpPr>
        <p:spPr>
          <a:xfrm>
            <a:off x="2589212" y="790087"/>
            <a:ext cx="8911687" cy="770581"/>
          </a:xfrm>
        </p:spPr>
        <p:txBody>
          <a:bodyPr/>
          <a:lstStyle/>
          <a:p>
            <a:r>
              <a:rPr lang="en-US" b="1" dirty="0">
                <a:solidFill>
                  <a:srgbClr val="C00000"/>
                </a:solidFill>
              </a:rPr>
              <a:t>The Genealogies of Jesus</a:t>
            </a:r>
          </a:p>
        </p:txBody>
      </p:sp>
      <p:sp>
        <p:nvSpPr>
          <p:cNvPr id="3" name="Content Placeholder 2">
            <a:extLst>
              <a:ext uri="{FF2B5EF4-FFF2-40B4-BE49-F238E27FC236}">
                <a16:creationId xmlns:a16="http://schemas.microsoft.com/office/drawing/2014/main" id="{02429077-E32D-3C18-72CE-34B2A9328D34}"/>
              </a:ext>
            </a:extLst>
          </p:cNvPr>
          <p:cNvSpPr>
            <a:spLocks noGrp="1"/>
          </p:cNvSpPr>
          <p:nvPr>
            <p:ph idx="1"/>
          </p:nvPr>
        </p:nvSpPr>
        <p:spPr>
          <a:xfrm>
            <a:off x="2592925" y="1905000"/>
            <a:ext cx="8915400" cy="3777622"/>
          </a:xfrm>
        </p:spPr>
        <p:txBody>
          <a:bodyPr>
            <a:normAutofit/>
          </a:bodyPr>
          <a:lstStyle/>
          <a:p>
            <a:pPr marL="0" indent="0">
              <a:buNone/>
            </a:pPr>
            <a:r>
              <a:rPr lang="en-US" sz="2800" b="1" dirty="0">
                <a:solidFill>
                  <a:srgbClr val="002060"/>
                </a:solidFill>
              </a:rPr>
              <a:t>Two gospels, Matthew and Luke, offer genealogies of Jesus (Mt. 1:2-17; Lk. 3:23-38).</a:t>
            </a:r>
          </a:p>
          <a:p>
            <a:r>
              <a:rPr lang="en-US" sz="2400" i="1" dirty="0">
                <a:solidFill>
                  <a:srgbClr val="002060"/>
                </a:solidFill>
              </a:rPr>
              <a:t>The immediate problem is that they are not the same.</a:t>
            </a:r>
          </a:p>
          <a:p>
            <a:r>
              <a:rPr lang="en-US" sz="2400" i="1" dirty="0">
                <a:solidFill>
                  <a:srgbClr val="002060"/>
                </a:solidFill>
              </a:rPr>
              <a:t>They match between Abraham and David, but after David they seem to follow two branches of the family, Matthew following Solomon (2 Sa. 12:24) and Luke following Nathan (2 Sa. 5:14).</a:t>
            </a:r>
          </a:p>
        </p:txBody>
      </p:sp>
    </p:spTree>
    <p:extLst>
      <p:ext uri="{BB962C8B-B14F-4D97-AF65-F5344CB8AC3E}">
        <p14:creationId xmlns:p14="http://schemas.microsoft.com/office/powerpoint/2010/main" val="22969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B1DBBA-BD3A-D1F2-B992-ED2771086269}"/>
              </a:ext>
            </a:extLst>
          </p:cNvPr>
          <p:cNvGraphicFramePr>
            <a:graphicFrameLocks noGrp="1"/>
          </p:cNvGraphicFramePr>
          <p:nvPr>
            <p:extLst>
              <p:ext uri="{D42A27DB-BD31-4B8C-83A1-F6EECF244321}">
                <p14:modId xmlns:p14="http://schemas.microsoft.com/office/powerpoint/2010/main" val="1368012210"/>
              </p:ext>
            </p:extLst>
          </p:nvPr>
        </p:nvGraphicFramePr>
        <p:xfrm>
          <a:off x="3882184" y="176466"/>
          <a:ext cx="8309811" cy="6380319"/>
        </p:xfrm>
        <a:graphic>
          <a:graphicData uri="http://schemas.openxmlformats.org/drawingml/2006/table">
            <a:tbl>
              <a:tblPr/>
              <a:tblGrid>
                <a:gridCol w="2769937">
                  <a:extLst>
                    <a:ext uri="{9D8B030D-6E8A-4147-A177-3AD203B41FA5}">
                      <a16:colId xmlns:a16="http://schemas.microsoft.com/office/drawing/2014/main" val="229886179"/>
                    </a:ext>
                  </a:extLst>
                </a:gridCol>
                <a:gridCol w="2769937">
                  <a:extLst>
                    <a:ext uri="{9D8B030D-6E8A-4147-A177-3AD203B41FA5}">
                      <a16:colId xmlns:a16="http://schemas.microsoft.com/office/drawing/2014/main" val="727245414"/>
                    </a:ext>
                  </a:extLst>
                </a:gridCol>
                <a:gridCol w="2769937">
                  <a:extLst>
                    <a:ext uri="{9D8B030D-6E8A-4147-A177-3AD203B41FA5}">
                      <a16:colId xmlns:a16="http://schemas.microsoft.com/office/drawing/2014/main" val="542767388"/>
                    </a:ext>
                  </a:extLst>
                </a:gridCol>
              </a:tblGrid>
              <a:tr h="609795">
                <a:tc>
                  <a:txBody>
                    <a:bodyPr/>
                    <a:lstStyle/>
                    <a:p>
                      <a:pPr marL="0" marR="0" algn="ctr">
                        <a:lnSpc>
                          <a:spcPct val="107000"/>
                        </a:lnSpc>
                        <a:spcBef>
                          <a:spcPts val="0"/>
                        </a:spcBef>
                        <a:spcAft>
                          <a:spcPts val="0"/>
                        </a:spcAft>
                      </a:pPr>
                      <a:r>
                        <a:rPr lang="en-US" sz="24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Matthew</a:t>
                      </a:r>
                      <a:endParaRPr lang="en-US" sz="24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 Chronicles</a:t>
                      </a:r>
                      <a:endParaRPr lang="en-US" sz="24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Luke</a:t>
                      </a:r>
                      <a:endParaRPr lang="en-US" sz="24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57852256"/>
                  </a:ext>
                </a:extLst>
              </a:tr>
              <a:tr h="594114">
                <a:tc>
                  <a:txBody>
                    <a:bodyPr/>
                    <a:lstStyle/>
                    <a:p>
                      <a:pPr marL="0" marR="0" algn="ctr">
                        <a:lnSpc>
                          <a:spcPct val="107000"/>
                        </a:lnSpc>
                        <a:spcBef>
                          <a:spcPts val="0"/>
                        </a:spcBef>
                        <a:spcAft>
                          <a:spcPts val="0"/>
                        </a:spcAft>
                      </a:pPr>
                      <a:r>
                        <a:rPr lang="en-US" sz="20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1st Set of 14 Generations </a:t>
                      </a:r>
                      <a:endParaRPr lang="en-US" sz="20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24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60063788"/>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Adam to Abraham</a:t>
                      </a:r>
                      <a:endParaRPr lang="en-US" sz="20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42825608"/>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Abraham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Abraham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Abraham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33987921"/>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Isaac</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Isaac</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Isaac</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66546443"/>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Jacob</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Israel</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Jacob</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68244089"/>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Judah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Judah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Judah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32804255"/>
                  </a:ext>
                </a:extLst>
              </a:tr>
              <a:tr h="342182">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Perez</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Perez</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Perez</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33003187"/>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Hezron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err="1">
                          <a:effectLst/>
                          <a:latin typeface="Calibri" panose="020F0502020204030204" pitchFamily="34" charset="0"/>
                          <a:ea typeface="Calibri" panose="020F0502020204030204" pitchFamily="34" charset="0"/>
                          <a:cs typeface="Calibri" panose="020F0502020204030204" pitchFamily="34" charset="0"/>
                        </a:rPr>
                        <a:t>Hezron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Hezron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29575757"/>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Ram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Ram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Ram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26007494"/>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Amminadab</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Amminadab</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Amminadab</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45943372"/>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Nahshon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Nahshon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Nahshon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29099087"/>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Salmon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Salma or Salmon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Salmon or Sala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6182889"/>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Boaz</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Boaz</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Boaz</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42885921"/>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Obed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Obed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Obed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3555360"/>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Jesse</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Jesse</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Jesse</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7499458"/>
                  </a:ext>
                </a:extLst>
              </a:tr>
              <a:tr h="342182">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David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David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David</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19865752"/>
                  </a:ext>
                </a:extLst>
              </a:tr>
            </a:tbl>
          </a:graphicData>
        </a:graphic>
      </p:graphicFrame>
      <p:sp>
        <p:nvSpPr>
          <p:cNvPr id="3" name="Left Brace 2">
            <a:extLst>
              <a:ext uri="{FF2B5EF4-FFF2-40B4-BE49-F238E27FC236}">
                <a16:creationId xmlns:a16="http://schemas.microsoft.com/office/drawing/2014/main" id="{1424A1D4-9E2A-7481-70AE-8808A8466747}"/>
              </a:ext>
            </a:extLst>
          </p:cNvPr>
          <p:cNvSpPr/>
          <p:nvPr/>
        </p:nvSpPr>
        <p:spPr>
          <a:xfrm>
            <a:off x="3272586" y="2037347"/>
            <a:ext cx="1187110" cy="46470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EC24D192-6D54-5FE9-9C38-EFBBE3828DBC}"/>
              </a:ext>
            </a:extLst>
          </p:cNvPr>
          <p:cNvSpPr txBox="1"/>
          <p:nvPr/>
        </p:nvSpPr>
        <p:spPr>
          <a:xfrm>
            <a:off x="160503" y="3032449"/>
            <a:ext cx="2927929" cy="2677656"/>
          </a:xfrm>
          <a:prstGeom prst="rect">
            <a:avLst/>
          </a:prstGeom>
          <a:noFill/>
        </p:spPr>
        <p:txBody>
          <a:bodyPr wrap="square" rtlCol="0">
            <a:spAutoFit/>
          </a:bodyPr>
          <a:lstStyle/>
          <a:p>
            <a:pPr algn="r"/>
            <a:r>
              <a:rPr lang="en-US" sz="2400" b="1" dirty="0">
                <a:solidFill>
                  <a:srgbClr val="C00000"/>
                </a:solidFill>
              </a:rPr>
              <a:t>IDENTICAL BETWEEN ABRAHAM AND DAVID; LUKE CARRIES THE GENEALOGY BACK TO ADAM</a:t>
            </a:r>
          </a:p>
        </p:txBody>
      </p:sp>
    </p:spTree>
    <p:extLst>
      <p:ext uri="{BB962C8B-B14F-4D97-AF65-F5344CB8AC3E}">
        <p14:creationId xmlns:p14="http://schemas.microsoft.com/office/powerpoint/2010/main" val="3124150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1609A3-7807-2194-6AFD-BA38ECB8E7EC}"/>
              </a:ext>
            </a:extLst>
          </p:cNvPr>
          <p:cNvGraphicFramePr>
            <a:graphicFrameLocks noGrp="1"/>
          </p:cNvGraphicFramePr>
          <p:nvPr>
            <p:extLst>
              <p:ext uri="{D42A27DB-BD31-4B8C-83A1-F6EECF244321}">
                <p14:modId xmlns:p14="http://schemas.microsoft.com/office/powerpoint/2010/main" val="790936575"/>
              </p:ext>
            </p:extLst>
          </p:nvPr>
        </p:nvGraphicFramePr>
        <p:xfrm>
          <a:off x="4058652" y="401814"/>
          <a:ext cx="8133348" cy="6345450"/>
        </p:xfrm>
        <a:graphic>
          <a:graphicData uri="http://schemas.openxmlformats.org/drawingml/2006/table">
            <a:tbl>
              <a:tblPr/>
              <a:tblGrid>
                <a:gridCol w="2711116">
                  <a:extLst>
                    <a:ext uri="{9D8B030D-6E8A-4147-A177-3AD203B41FA5}">
                      <a16:colId xmlns:a16="http://schemas.microsoft.com/office/drawing/2014/main" val="1205853985"/>
                    </a:ext>
                  </a:extLst>
                </a:gridCol>
                <a:gridCol w="2711116">
                  <a:extLst>
                    <a:ext uri="{9D8B030D-6E8A-4147-A177-3AD203B41FA5}">
                      <a16:colId xmlns:a16="http://schemas.microsoft.com/office/drawing/2014/main" val="2495906928"/>
                    </a:ext>
                  </a:extLst>
                </a:gridCol>
                <a:gridCol w="2711116">
                  <a:extLst>
                    <a:ext uri="{9D8B030D-6E8A-4147-A177-3AD203B41FA5}">
                      <a16:colId xmlns:a16="http://schemas.microsoft.com/office/drawing/2014/main" val="4085112283"/>
                    </a:ext>
                  </a:extLst>
                </a:gridCol>
              </a:tblGrid>
              <a:tr h="735606">
                <a:tc>
                  <a:txBody>
                    <a:bodyPr/>
                    <a:lstStyle/>
                    <a:p>
                      <a:pPr marL="0" marR="0" algn="ctr">
                        <a:lnSpc>
                          <a:spcPct val="107000"/>
                        </a:lnSpc>
                        <a:spcBef>
                          <a:spcPts val="0"/>
                        </a:spcBef>
                        <a:spcAft>
                          <a:spcPts val="0"/>
                        </a:spcAft>
                      </a:pPr>
                      <a:r>
                        <a:rPr lang="en-US" sz="24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a:t>
                      </a:r>
                      <a:r>
                        <a:rPr lang="en-US" sz="2000" b="1" kern="100" baseline="30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nd</a:t>
                      </a:r>
                      <a:r>
                        <a:rPr lang="en-US" sz="20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Set of 14 Generations</a:t>
                      </a:r>
                      <a:endParaRPr lang="en-US" sz="20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24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40616093"/>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Solomon ben David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Solomon ben David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Nathan ben David</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45226629"/>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Rehoboam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Rehoboam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Mattatha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986520182"/>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Abijah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Abijah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Menna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11243816"/>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Asa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Asa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Melea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75583156"/>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Jehoshaphat</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Jehoshaphat</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Eliakim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6749228"/>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Joram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Joram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Jonam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8126904"/>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Uzziah (Ahaziah)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Ahaziah (Uzziah)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Joseph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23051089"/>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Joash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Judah</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33592306"/>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Amaziah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Simeon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693942"/>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Azariah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Levi</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77975838"/>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Jotham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Jotham</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Matthat</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0482320"/>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Ahaz</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Ahaz</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Jorim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04185473"/>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Hezekiah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Hezekiah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Eliezer</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90124172"/>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Manasseh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Manasseh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Joshua</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79989933"/>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Amon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Amon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Er</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114123"/>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Josiah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Josiah</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Elmadam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00181004"/>
                  </a:ext>
                </a:extLst>
              </a:tr>
              <a:tr h="299540">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Jehoiakim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Cosam</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82312987"/>
                  </a:ext>
                </a:extLst>
              </a:tr>
              <a:tr h="299540">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Jeconiah (Jehoiachin)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Jeconiah (Jehoiachin)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Addi</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23019410"/>
                  </a:ext>
                </a:extLst>
              </a:tr>
            </a:tbl>
          </a:graphicData>
        </a:graphic>
      </p:graphicFrame>
      <p:sp>
        <p:nvSpPr>
          <p:cNvPr id="3" name="TextBox 2">
            <a:extLst>
              <a:ext uri="{FF2B5EF4-FFF2-40B4-BE49-F238E27FC236}">
                <a16:creationId xmlns:a16="http://schemas.microsoft.com/office/drawing/2014/main" id="{D4F1F781-C369-2B5F-C3D8-82F56EDC87E1}"/>
              </a:ext>
            </a:extLst>
          </p:cNvPr>
          <p:cNvSpPr txBox="1"/>
          <p:nvPr/>
        </p:nvSpPr>
        <p:spPr>
          <a:xfrm>
            <a:off x="4058652" y="0"/>
            <a:ext cx="7892716" cy="461665"/>
          </a:xfrm>
          <a:prstGeom prst="rect">
            <a:avLst/>
          </a:prstGeom>
          <a:noFill/>
        </p:spPr>
        <p:txBody>
          <a:bodyPr wrap="square" rtlCol="0">
            <a:spAutoFit/>
          </a:bodyPr>
          <a:lstStyle/>
          <a:p>
            <a:r>
              <a:rPr lang="en-US" sz="2400" b="1" dirty="0">
                <a:solidFill>
                  <a:srgbClr val="C00000"/>
                </a:solidFill>
              </a:rPr>
              <a:t>       Matthew             1 Chronicles                 Luke</a:t>
            </a:r>
          </a:p>
        </p:txBody>
      </p:sp>
      <p:sp>
        <p:nvSpPr>
          <p:cNvPr id="4" name="Left Brace 3">
            <a:extLst>
              <a:ext uri="{FF2B5EF4-FFF2-40B4-BE49-F238E27FC236}">
                <a16:creationId xmlns:a16="http://schemas.microsoft.com/office/drawing/2014/main" id="{3496122D-7389-B1C8-6930-8A7DA85646A5}"/>
              </a:ext>
            </a:extLst>
          </p:cNvPr>
          <p:cNvSpPr/>
          <p:nvPr/>
        </p:nvSpPr>
        <p:spPr>
          <a:xfrm>
            <a:off x="3064041" y="1251284"/>
            <a:ext cx="994611" cy="55257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4A64D02D-27BE-310E-5BA6-03272961E725}"/>
              </a:ext>
            </a:extLst>
          </p:cNvPr>
          <p:cNvSpPr txBox="1"/>
          <p:nvPr/>
        </p:nvSpPr>
        <p:spPr>
          <a:xfrm>
            <a:off x="578497" y="2932389"/>
            <a:ext cx="2317593" cy="2308324"/>
          </a:xfrm>
          <a:prstGeom prst="rect">
            <a:avLst/>
          </a:prstGeom>
          <a:noFill/>
        </p:spPr>
        <p:txBody>
          <a:bodyPr wrap="square" rtlCol="0">
            <a:spAutoFit/>
          </a:bodyPr>
          <a:lstStyle/>
          <a:p>
            <a:pPr algn="r"/>
            <a:r>
              <a:rPr lang="en-US" sz="2400" b="1" dirty="0">
                <a:solidFill>
                  <a:srgbClr val="C00000"/>
                </a:solidFill>
              </a:rPr>
              <a:t>MATTHEW AND LUKE DIVERGE;</a:t>
            </a:r>
          </a:p>
          <a:p>
            <a:pPr algn="r"/>
            <a:r>
              <a:rPr lang="en-US" sz="2400" b="1" dirty="0">
                <a:solidFill>
                  <a:srgbClr val="C00000"/>
                </a:solidFill>
              </a:rPr>
              <a:t>MATTHEW ABRIDGES SOME NAMES</a:t>
            </a:r>
          </a:p>
        </p:txBody>
      </p:sp>
    </p:spTree>
    <p:extLst>
      <p:ext uri="{BB962C8B-B14F-4D97-AF65-F5344CB8AC3E}">
        <p14:creationId xmlns:p14="http://schemas.microsoft.com/office/powerpoint/2010/main" val="2816420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DC6315D-D7C6-57E0-D543-96630ADEA08C}"/>
              </a:ext>
            </a:extLst>
          </p:cNvPr>
          <p:cNvGraphicFramePr>
            <a:graphicFrameLocks noGrp="1"/>
          </p:cNvGraphicFramePr>
          <p:nvPr>
            <p:extLst>
              <p:ext uri="{D42A27DB-BD31-4B8C-83A1-F6EECF244321}">
                <p14:modId xmlns:p14="http://schemas.microsoft.com/office/powerpoint/2010/main" val="3398496294"/>
              </p:ext>
            </p:extLst>
          </p:nvPr>
        </p:nvGraphicFramePr>
        <p:xfrm>
          <a:off x="3882190" y="0"/>
          <a:ext cx="8309811" cy="6874310"/>
        </p:xfrm>
        <a:graphic>
          <a:graphicData uri="http://schemas.openxmlformats.org/drawingml/2006/table">
            <a:tbl>
              <a:tblPr/>
              <a:tblGrid>
                <a:gridCol w="2769937">
                  <a:extLst>
                    <a:ext uri="{9D8B030D-6E8A-4147-A177-3AD203B41FA5}">
                      <a16:colId xmlns:a16="http://schemas.microsoft.com/office/drawing/2014/main" val="2892042832"/>
                    </a:ext>
                  </a:extLst>
                </a:gridCol>
                <a:gridCol w="2769937">
                  <a:extLst>
                    <a:ext uri="{9D8B030D-6E8A-4147-A177-3AD203B41FA5}">
                      <a16:colId xmlns:a16="http://schemas.microsoft.com/office/drawing/2014/main" val="112260250"/>
                    </a:ext>
                  </a:extLst>
                </a:gridCol>
                <a:gridCol w="2769937">
                  <a:extLst>
                    <a:ext uri="{9D8B030D-6E8A-4147-A177-3AD203B41FA5}">
                      <a16:colId xmlns:a16="http://schemas.microsoft.com/office/drawing/2014/main" val="2832990857"/>
                    </a:ext>
                  </a:extLst>
                </a:gridCol>
              </a:tblGrid>
              <a:tr h="396244">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3</a:t>
                      </a:r>
                      <a:r>
                        <a:rPr lang="en-US" sz="1800" b="1" kern="100" baseline="30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rd</a:t>
                      </a:r>
                      <a:r>
                        <a:rPr lang="en-US" sz="18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Set of 14 Generations</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64947167"/>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Melki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38035342"/>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Neri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75042225"/>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Shealtiel</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Pedaiah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Shealtiel</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90677670"/>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Zerubbabel</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Zerubbabel</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Zerubbabel</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53270278"/>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Abiud</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Hananiah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Rhesa</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41949099"/>
                  </a:ext>
                </a:extLst>
              </a:tr>
              <a:tr h="264162">
                <a:tc>
                  <a:txBody>
                    <a:bodyPr/>
                    <a:lstStyle/>
                    <a:p>
                      <a:pPr marL="0" marR="0" algn="ctr">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Eliakim</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Shecaniah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Joanan</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49489783"/>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Azor</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Neariah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Joda</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65972609"/>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Zadok</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Elioenai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Josech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51552060"/>
                  </a:ext>
                </a:extLst>
              </a:tr>
              <a:tr h="38602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Akim</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Semein</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94997164"/>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Eliud</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Mattathias</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63434116"/>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Eleazar</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Maath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71295486"/>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Matthan</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Naggai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74054415"/>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Jacob</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Esli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50844238"/>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Nahum</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11619378"/>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Amos</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972838676"/>
                  </a:ext>
                </a:extLst>
              </a:tr>
              <a:tr h="264162">
                <a:tc>
                  <a:txBody>
                    <a:bodyPr/>
                    <a:lstStyle/>
                    <a:p>
                      <a:pPr marL="0" marR="0" algn="ctr">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Mattathias</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00271317"/>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Joseph</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14676162"/>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Jannai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89083629"/>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Melki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64192451"/>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Levi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42709291"/>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Matthat</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47489801"/>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Heli</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42472864"/>
                  </a:ext>
                </a:extLst>
              </a:tr>
              <a:tr h="264162">
                <a:tc>
                  <a:txBody>
                    <a:bodyPr/>
                    <a:lstStyle/>
                    <a:p>
                      <a:pPr marL="0" marR="0" algn="ctr">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Joseph/</a:t>
                      </a:r>
                      <a:r>
                        <a:rPr lang="en-US" sz="16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Mary</a:t>
                      </a:r>
                      <a:endParaRPr lang="en-US" sz="16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Joseph</a:t>
                      </a:r>
                      <a:endParaRPr lang="en-US" sz="16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52827109"/>
                  </a:ext>
                </a:extLst>
              </a:tr>
              <a:tr h="264162">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Jesus</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Jesus</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17296406"/>
                  </a:ext>
                </a:extLst>
              </a:tr>
            </a:tbl>
          </a:graphicData>
        </a:graphic>
      </p:graphicFrame>
      <p:sp>
        <p:nvSpPr>
          <p:cNvPr id="7" name="Rectangle 4">
            <a:extLst>
              <a:ext uri="{FF2B5EF4-FFF2-40B4-BE49-F238E27FC236}">
                <a16:creationId xmlns:a16="http://schemas.microsoft.com/office/drawing/2014/main" id="{CFCA9B1A-DB2B-869F-6BA6-F05D9A27423D}"/>
              </a:ext>
            </a:extLst>
          </p:cNvPr>
          <p:cNvSpPr>
            <a:spLocks noChangeArrowheads="1"/>
          </p:cNvSpPr>
          <p:nvPr/>
        </p:nvSpPr>
        <p:spPr bwMode="auto">
          <a:xfrm>
            <a:off x="4303713" y="245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DD82684A-8B2A-DA25-F9E0-903D4A22D161}"/>
              </a:ext>
            </a:extLst>
          </p:cNvPr>
          <p:cNvSpPr txBox="1"/>
          <p:nvPr/>
        </p:nvSpPr>
        <p:spPr>
          <a:xfrm>
            <a:off x="327151" y="2641452"/>
            <a:ext cx="3143838" cy="1938992"/>
          </a:xfrm>
          <a:prstGeom prst="rect">
            <a:avLst/>
          </a:prstGeom>
          <a:noFill/>
        </p:spPr>
        <p:txBody>
          <a:bodyPr wrap="square" rtlCol="0">
            <a:spAutoFit/>
          </a:bodyPr>
          <a:lstStyle/>
          <a:p>
            <a:pPr algn="r"/>
            <a:r>
              <a:rPr lang="en-US" sz="2400" b="1" dirty="0">
                <a:solidFill>
                  <a:srgbClr val="C00000"/>
                </a:solidFill>
              </a:rPr>
              <a:t>MATTHEW INCLUDES MARY; LUKE INCLUDES JOSEPH “SO IT WAS THOUGHT”</a:t>
            </a:r>
          </a:p>
        </p:txBody>
      </p:sp>
    </p:spTree>
    <p:extLst>
      <p:ext uri="{BB962C8B-B14F-4D97-AF65-F5344CB8AC3E}">
        <p14:creationId xmlns:p14="http://schemas.microsoft.com/office/powerpoint/2010/main" val="82346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Date</a:t>
            </a:r>
          </a:p>
        </p:txBody>
      </p:sp>
      <p:sp>
        <p:nvSpPr>
          <p:cNvPr id="3" name="Content Placeholder 2"/>
          <p:cNvSpPr>
            <a:spLocks noGrp="1"/>
          </p:cNvSpPr>
          <p:nvPr>
            <p:ph idx="1"/>
          </p:nvPr>
        </p:nvSpPr>
        <p:spPr>
          <a:xfrm>
            <a:off x="2592925" y="1602289"/>
            <a:ext cx="8915400" cy="4724401"/>
          </a:xfrm>
        </p:spPr>
        <p:txBody>
          <a:bodyPr>
            <a:normAutofit/>
          </a:bodyPr>
          <a:lstStyle/>
          <a:p>
            <a:pPr marL="0" indent="0">
              <a:buNone/>
            </a:pPr>
            <a:r>
              <a:rPr lang="en-US" sz="2800" b="1" dirty="0">
                <a:solidFill>
                  <a:srgbClr val="002060"/>
                </a:solidFill>
              </a:rPr>
              <a:t>The date of Luke can only be approximated.</a:t>
            </a:r>
          </a:p>
          <a:p>
            <a:pPr lvl="1"/>
            <a:r>
              <a:rPr lang="en-US" sz="2200" i="1" dirty="0">
                <a:solidFill>
                  <a:schemeClr val="tx1"/>
                </a:solidFill>
              </a:rPr>
              <a:t>It must be earlier than Acts (cf. 1:1).</a:t>
            </a:r>
          </a:p>
          <a:p>
            <a:pPr lvl="1"/>
            <a:r>
              <a:rPr lang="en-US" sz="2200" i="1" dirty="0">
                <a:solidFill>
                  <a:schemeClr val="tx1"/>
                </a:solidFill>
              </a:rPr>
              <a:t>Since Acts does not describe the fall of Jerusalem, some scholars put both works as early as the mid-60s.</a:t>
            </a:r>
          </a:p>
          <a:p>
            <a:pPr lvl="1"/>
            <a:r>
              <a:rPr lang="en-US" sz="2200" i="1" dirty="0">
                <a:solidFill>
                  <a:schemeClr val="tx1"/>
                </a:solidFill>
              </a:rPr>
              <a:t>The more conventional dating is related to the scholarly conclusion that Luke drew from Mark’s Gospel, which likely dates to about AD 64 or 65 at the death of Peter. Hence, a suggested date in the mid-80s is not uncommon.</a:t>
            </a:r>
          </a:p>
          <a:p>
            <a:pPr lvl="1"/>
            <a:r>
              <a:rPr lang="en-US" sz="2200" i="1" dirty="0">
                <a:solidFill>
                  <a:schemeClr val="tx1"/>
                </a:solidFill>
              </a:rPr>
              <a:t>Whenever it is dated, Luke clearly claims to have composed it within the living memory of those who knew Jesus personally (1:2), people who then served as guarantors for the accuracy of his record.</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11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9439-5267-906F-6155-8B700573EBD3}"/>
              </a:ext>
            </a:extLst>
          </p:cNvPr>
          <p:cNvSpPr>
            <a:spLocks noGrp="1"/>
          </p:cNvSpPr>
          <p:nvPr>
            <p:ph type="title"/>
          </p:nvPr>
        </p:nvSpPr>
        <p:spPr/>
        <p:txBody>
          <a:bodyPr/>
          <a:lstStyle/>
          <a:p>
            <a:r>
              <a:rPr lang="en-US" b="1" dirty="0">
                <a:solidFill>
                  <a:srgbClr val="C00000"/>
                </a:solidFill>
              </a:rPr>
              <a:t>Distinctive Features of Luke’s Genealogy</a:t>
            </a:r>
          </a:p>
        </p:txBody>
      </p:sp>
      <p:sp>
        <p:nvSpPr>
          <p:cNvPr id="3" name="Content Placeholder 2">
            <a:extLst>
              <a:ext uri="{FF2B5EF4-FFF2-40B4-BE49-F238E27FC236}">
                <a16:creationId xmlns:a16="http://schemas.microsoft.com/office/drawing/2014/main" id="{98C3B8B8-E6EB-A2D7-FA04-326C088978E1}"/>
              </a:ext>
            </a:extLst>
          </p:cNvPr>
          <p:cNvSpPr>
            <a:spLocks noGrp="1"/>
          </p:cNvSpPr>
          <p:nvPr>
            <p:ph idx="1"/>
          </p:nvPr>
        </p:nvSpPr>
        <p:spPr/>
        <p:txBody>
          <a:bodyPr>
            <a:normAutofit/>
          </a:bodyPr>
          <a:lstStyle/>
          <a:p>
            <a:pPr marL="0" indent="0">
              <a:buNone/>
            </a:pPr>
            <a:r>
              <a:rPr lang="en-US" sz="2800" b="1" dirty="0">
                <a:solidFill>
                  <a:srgbClr val="002060"/>
                </a:solidFill>
              </a:rPr>
              <a:t>Luke traces Jesus’ ancestry all the back to Adam.</a:t>
            </a:r>
          </a:p>
          <a:p>
            <a:r>
              <a:rPr lang="en-US" sz="2400" i="1" dirty="0"/>
              <a:t>This indicated that Jesus was a real human being and that he was related to the entire human race.</a:t>
            </a:r>
          </a:p>
          <a:p>
            <a:r>
              <a:rPr lang="en-US" sz="2400" i="1" dirty="0"/>
              <a:t>However, he also describes Adam as the “son of God” (3:38), which in turn implies that just as Adam was the beginning of the original creation, Jesus was the beginning of a new creation and order for humanity.</a:t>
            </a:r>
          </a:p>
        </p:txBody>
      </p:sp>
    </p:spTree>
    <p:extLst>
      <p:ext uri="{BB962C8B-B14F-4D97-AF65-F5344CB8AC3E}">
        <p14:creationId xmlns:p14="http://schemas.microsoft.com/office/powerpoint/2010/main" val="254630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D16A-EB08-3F04-A76B-300A7EAB0206}"/>
              </a:ext>
            </a:extLst>
          </p:cNvPr>
          <p:cNvSpPr>
            <a:spLocks noGrp="1"/>
          </p:cNvSpPr>
          <p:nvPr>
            <p:ph type="title"/>
          </p:nvPr>
        </p:nvSpPr>
        <p:spPr/>
        <p:txBody>
          <a:bodyPr/>
          <a:lstStyle/>
          <a:p>
            <a:r>
              <a:rPr lang="en-US" b="1" dirty="0">
                <a:solidFill>
                  <a:srgbClr val="C00000"/>
                </a:solidFill>
              </a:rPr>
              <a:t>Distinctive Features of Matthew’s Genealogy</a:t>
            </a:r>
          </a:p>
        </p:txBody>
      </p:sp>
      <p:sp>
        <p:nvSpPr>
          <p:cNvPr id="3" name="Content Placeholder 2">
            <a:extLst>
              <a:ext uri="{FF2B5EF4-FFF2-40B4-BE49-F238E27FC236}">
                <a16:creationId xmlns:a16="http://schemas.microsoft.com/office/drawing/2014/main" id="{C74B6A91-9285-0D34-E7B5-A884CB01DA73}"/>
              </a:ext>
            </a:extLst>
          </p:cNvPr>
          <p:cNvSpPr>
            <a:spLocks noGrp="1"/>
          </p:cNvSpPr>
          <p:nvPr>
            <p:ph idx="1"/>
          </p:nvPr>
        </p:nvSpPr>
        <p:spPr/>
        <p:txBody>
          <a:bodyPr>
            <a:normAutofit/>
          </a:bodyPr>
          <a:lstStyle/>
          <a:p>
            <a:pPr marL="0" indent="0">
              <a:buNone/>
            </a:pPr>
            <a:r>
              <a:rPr lang="en-US" sz="2800" b="1" dirty="0">
                <a:solidFill>
                  <a:srgbClr val="002060"/>
                </a:solidFill>
              </a:rPr>
              <a:t>Matthew arranges the genealogy of Jesus into three sets of 14 generations each.</a:t>
            </a:r>
          </a:p>
          <a:p>
            <a:r>
              <a:rPr lang="en-US" sz="2400" i="1" dirty="0"/>
              <a:t>He even abridges the genealogies of the Old Testament in order to achieve the 14 names in each set.</a:t>
            </a:r>
          </a:p>
          <a:p>
            <a:r>
              <a:rPr lang="en-US" sz="2400" i="1" dirty="0"/>
              <a:t>Clearly, this number is highly significant, and he climaxes his genealogy with the statement, “Thus there were fourteen generations in all from Abraham to David, fourteen from David to the exile to Babylon, and fourteen from the exile to the Christ” (1:17).</a:t>
            </a:r>
          </a:p>
        </p:txBody>
      </p:sp>
    </p:spTree>
    <p:extLst>
      <p:ext uri="{BB962C8B-B14F-4D97-AF65-F5344CB8AC3E}">
        <p14:creationId xmlns:p14="http://schemas.microsoft.com/office/powerpoint/2010/main" val="384567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2133600"/>
            <a:ext cx="11082581" cy="3777622"/>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Modern people trace their ancestries through search vehicles like 23 and Me, CRI Genetics, and Ancestry. How do the concerns of ancient Jewish ancestry compare with modern ones?</a:t>
            </a:r>
          </a:p>
          <a:p>
            <a:pPr>
              <a:buClr>
                <a:schemeClr val="accent2">
                  <a:lumMod val="40000"/>
                  <a:lumOff val="60000"/>
                </a:schemeClr>
              </a:buClr>
              <a:buFont typeface="Wingdings" panose="05000000000000000000" pitchFamily="2" charset="2"/>
              <a:buChar char="Ø"/>
            </a:pPr>
            <a:r>
              <a:rPr lang="en-US" sz="2400" dirty="0">
                <a:solidFill>
                  <a:schemeClr val="bg1"/>
                </a:solidFill>
              </a:rPr>
              <a:t>Why was the ancestry of Jesus so important to early Christians.</a:t>
            </a:r>
          </a:p>
          <a:p>
            <a:pPr>
              <a:buClr>
                <a:schemeClr val="accent2">
                  <a:lumMod val="40000"/>
                  <a:lumOff val="60000"/>
                </a:schemeClr>
              </a:buClr>
              <a:buFont typeface="Wingdings" panose="05000000000000000000" pitchFamily="2" charset="2"/>
              <a:buChar char="Ø"/>
            </a:pPr>
            <a:r>
              <a:rPr lang="en-US" sz="2400" dirty="0">
                <a:solidFill>
                  <a:schemeClr val="bg1"/>
                </a:solidFill>
              </a:rPr>
              <a:t>With respect to Jewish concerns about racial purity, what did John the Baptist mean when he said, “Do not think you can say to yourselves, ‘We have Abraham as our father.’ I tell you that out of these stones God can raise up children to Abraham.”</a:t>
            </a:r>
          </a:p>
        </p:txBody>
      </p:sp>
    </p:spTree>
    <p:extLst>
      <p:ext uri="{BB962C8B-B14F-4D97-AF65-F5344CB8AC3E}">
        <p14:creationId xmlns:p14="http://schemas.microsoft.com/office/powerpoint/2010/main" val="224576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7BA2-1673-AA9E-0C0E-C7E9D40086AF}"/>
              </a:ext>
            </a:extLst>
          </p:cNvPr>
          <p:cNvSpPr>
            <a:spLocks noGrp="1"/>
          </p:cNvSpPr>
          <p:nvPr>
            <p:ph type="title"/>
          </p:nvPr>
        </p:nvSpPr>
        <p:spPr/>
        <p:txBody>
          <a:bodyPr/>
          <a:lstStyle/>
          <a:p>
            <a:r>
              <a:rPr lang="en-US" b="1" dirty="0">
                <a:solidFill>
                  <a:srgbClr val="C00000"/>
                </a:solidFill>
              </a:rPr>
              <a:t>The Method in Matthew’s Madness</a:t>
            </a:r>
          </a:p>
        </p:txBody>
      </p:sp>
      <p:sp>
        <p:nvSpPr>
          <p:cNvPr id="3" name="Content Placeholder 2">
            <a:extLst>
              <a:ext uri="{FF2B5EF4-FFF2-40B4-BE49-F238E27FC236}">
                <a16:creationId xmlns:a16="http://schemas.microsoft.com/office/drawing/2014/main" id="{C42733AF-D238-1CD0-CC8C-7A608B198FAB}"/>
              </a:ext>
            </a:extLst>
          </p:cNvPr>
          <p:cNvSpPr>
            <a:spLocks noGrp="1"/>
          </p:cNvSpPr>
          <p:nvPr>
            <p:ph idx="1"/>
          </p:nvPr>
        </p:nvSpPr>
        <p:spPr>
          <a:xfrm>
            <a:off x="2589212" y="1507957"/>
            <a:ext cx="9602788" cy="5117431"/>
          </a:xfrm>
        </p:spPr>
        <p:txBody>
          <a:bodyPr>
            <a:normAutofit/>
          </a:bodyPr>
          <a:lstStyle/>
          <a:p>
            <a:pPr marL="0" indent="0">
              <a:buNone/>
            </a:pPr>
            <a:r>
              <a:rPr lang="en-US" altLang="en-US" sz="3600" b="1" dirty="0">
                <a:solidFill>
                  <a:srgbClr val="002060"/>
                </a:solidFill>
              </a:rPr>
              <a:t>Matthew’s three symmetrical groups of 14 generations each (1:17):</a:t>
            </a:r>
          </a:p>
          <a:p>
            <a:pPr eaLnBrk="1" hangingPunct="1">
              <a:lnSpc>
                <a:spcPct val="90000"/>
              </a:lnSpc>
              <a:defRPr/>
            </a:pPr>
            <a:r>
              <a:rPr lang="en-US" altLang="en-US" sz="2800" i="1" dirty="0"/>
              <a:t>The reasoning behind the number 14 is not immediately clear to the modern reader, but if Matthew was using the Jewish technique of gematria (adding together the numerical values of the alphabetical letters), then the name David spells out the number 14.</a:t>
            </a:r>
          </a:p>
          <a:p>
            <a:pPr>
              <a:lnSpc>
                <a:spcPct val="90000"/>
              </a:lnSpc>
              <a:defRPr/>
            </a:pPr>
            <a:r>
              <a:rPr lang="en-US" altLang="en-US" sz="2800" i="1" dirty="0"/>
              <a:t>In the final group, either Matthew counts a name twice (i.e., David or Jeconiah) or else he includes Mary’s name.</a:t>
            </a:r>
            <a:endParaRPr lang="en-US" altLang="en-US" sz="2800" dirty="0"/>
          </a:p>
          <a:p>
            <a:endParaRPr lang="en-US" altLang="en-US" sz="3600" b="1" dirty="0">
              <a:solidFill>
                <a:srgbClr val="002060"/>
              </a:solidFill>
            </a:endParaRPr>
          </a:p>
          <a:p>
            <a:pPr marL="0" indent="0">
              <a:buNone/>
            </a:pPr>
            <a:endParaRPr lang="en-US" dirty="0"/>
          </a:p>
        </p:txBody>
      </p:sp>
    </p:spTree>
    <p:extLst>
      <p:ext uri="{BB962C8B-B14F-4D97-AF65-F5344CB8AC3E}">
        <p14:creationId xmlns:p14="http://schemas.microsoft.com/office/powerpoint/2010/main" val="19787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22DBBC4-8201-913D-BFD3-20B1D4E53D2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2F2609E9-5742-466B-999A-ECAD0ABE1A75}" type="slidenum">
              <a:rPr lang="en-US" altLang="en-US">
                <a:solidFill>
                  <a:srgbClr val="FFFFFF"/>
                </a:solidFill>
              </a:rPr>
              <a:pPr defTabSz="914400" fontAlgn="base">
                <a:spcBef>
                  <a:spcPct val="0"/>
                </a:spcBef>
                <a:spcAft>
                  <a:spcPct val="0"/>
                </a:spcAft>
              </a:pPr>
              <a:t>54</a:t>
            </a:fld>
            <a:endParaRPr lang="en-US" altLang="en-US">
              <a:solidFill>
                <a:srgbClr val="FFFFFF"/>
              </a:solidFill>
            </a:endParaRPr>
          </a:p>
        </p:txBody>
      </p:sp>
      <p:sp>
        <p:nvSpPr>
          <p:cNvPr id="105474" name="Rectangle 2">
            <a:extLst>
              <a:ext uri="{FF2B5EF4-FFF2-40B4-BE49-F238E27FC236}">
                <a16:creationId xmlns:a16="http://schemas.microsoft.com/office/drawing/2014/main" id="{6E53A8C0-58B8-2460-2EEC-D77D437FD5C6}"/>
              </a:ext>
            </a:extLst>
          </p:cNvPr>
          <p:cNvSpPr>
            <a:spLocks noGrp="1" noChangeArrowheads="1"/>
          </p:cNvSpPr>
          <p:nvPr>
            <p:ph type="title"/>
          </p:nvPr>
        </p:nvSpPr>
        <p:spPr>
          <a:xfrm>
            <a:off x="1981200" y="457200"/>
            <a:ext cx="8229600" cy="1143000"/>
          </a:xfrm>
        </p:spPr>
        <p:txBody>
          <a:bodyPr/>
          <a:lstStyle/>
          <a:p>
            <a:pPr eaLnBrk="1" hangingPunct="1">
              <a:defRPr/>
            </a:pPr>
            <a:r>
              <a:rPr lang="en-US" altLang="en-US" sz="4000" i="1">
                <a:latin typeface="Franklin Gothic Medium" panose="020B0603020102020204" pitchFamily="34" charset="0"/>
              </a:rPr>
              <a:t>GEMATRIA</a:t>
            </a:r>
            <a:br>
              <a:rPr lang="en-US" altLang="en-US" sz="4000" i="1">
                <a:latin typeface="Franklin Gothic Medium" panose="020B0603020102020204" pitchFamily="34" charset="0"/>
              </a:rPr>
            </a:br>
            <a:r>
              <a:rPr lang="en-US" altLang="en-US" sz="2800" b="1" i="1">
                <a:latin typeface="Franklin Gothic Medium" panose="020B0603020102020204" pitchFamily="34" charset="0"/>
              </a:rPr>
              <a:t>symbolically expressing an idea through the numerical value of alphabetic letters</a:t>
            </a:r>
            <a:br>
              <a:rPr lang="en-US" altLang="en-US" sz="2800" b="1" i="1">
                <a:latin typeface="Franklin Gothic Medium" panose="020B0603020102020204" pitchFamily="34" charset="0"/>
              </a:rPr>
            </a:br>
            <a:endParaRPr lang="en-US" altLang="en-US" sz="2800" i="1">
              <a:latin typeface="Franklin Gothic Medium" panose="020B0603020102020204" pitchFamily="34" charset="0"/>
            </a:endParaRPr>
          </a:p>
        </p:txBody>
      </p:sp>
      <p:sp>
        <p:nvSpPr>
          <p:cNvPr id="105475" name="Rectangle 3">
            <a:extLst>
              <a:ext uri="{FF2B5EF4-FFF2-40B4-BE49-F238E27FC236}">
                <a16:creationId xmlns:a16="http://schemas.microsoft.com/office/drawing/2014/main" id="{A90D0D65-2479-B097-A276-8BAF1576DE66}"/>
              </a:ext>
            </a:extLst>
          </p:cNvPr>
          <p:cNvSpPr>
            <a:spLocks noGrp="1" noChangeArrowheads="1"/>
          </p:cNvSpPr>
          <p:nvPr>
            <p:ph type="body" idx="1"/>
          </p:nvPr>
        </p:nvSpPr>
        <p:spPr>
          <a:xfrm>
            <a:off x="1119673" y="1981200"/>
            <a:ext cx="9881119" cy="4495800"/>
          </a:xfrm>
        </p:spPr>
        <p:txBody>
          <a:bodyPr/>
          <a:lstStyle/>
          <a:p>
            <a:pPr algn="ctr" eaLnBrk="1" hangingPunct="1">
              <a:lnSpc>
                <a:spcPct val="80000"/>
              </a:lnSpc>
              <a:buNone/>
              <a:defRPr/>
            </a:pPr>
            <a:r>
              <a:rPr lang="en-US" altLang="en-US" sz="4400" dirty="0">
                <a:solidFill>
                  <a:srgbClr val="FFFF00"/>
                </a:solidFill>
                <a:latin typeface="HebrewTh" pitchFamily="2" charset="0"/>
              </a:rPr>
              <a:t>d</a:t>
            </a:r>
            <a:r>
              <a:rPr lang="en-US" altLang="en-US" sz="4400" dirty="0">
                <a:solidFill>
                  <a:srgbClr val="FFFF00"/>
                </a:solidFill>
                <a:latin typeface="Narkisim" panose="020E0502050101010101" pitchFamily="34" charset="-79"/>
              </a:rPr>
              <a:t>-</a:t>
            </a:r>
            <a:r>
              <a:rPr lang="en-US" altLang="en-US" sz="4400" dirty="0">
                <a:solidFill>
                  <a:srgbClr val="FFFF00"/>
                </a:solidFill>
                <a:latin typeface="HebrewTh" pitchFamily="2" charset="0"/>
              </a:rPr>
              <a:t>v</a:t>
            </a:r>
            <a:r>
              <a:rPr lang="en-US" altLang="en-US" sz="4400" dirty="0">
                <a:solidFill>
                  <a:srgbClr val="FFFF00"/>
                </a:solidFill>
                <a:latin typeface="Narkisim" panose="020E0502050101010101" pitchFamily="34" charset="-79"/>
              </a:rPr>
              <a:t>-</a:t>
            </a:r>
            <a:r>
              <a:rPr lang="en-US" altLang="en-US" sz="4400" dirty="0">
                <a:solidFill>
                  <a:srgbClr val="FFFF00"/>
                </a:solidFill>
                <a:latin typeface="HebrewTh" pitchFamily="2" charset="0"/>
              </a:rPr>
              <a:t>d </a:t>
            </a:r>
            <a:r>
              <a:rPr lang="en-US" altLang="en-US" sz="4400" dirty="0">
                <a:solidFill>
                  <a:srgbClr val="FFFF00"/>
                </a:solidFill>
                <a:latin typeface="Narkisim" panose="020E0502050101010101" pitchFamily="34" charset="-79"/>
              </a:rPr>
              <a:t>(D-V-D) = David</a:t>
            </a:r>
          </a:p>
          <a:p>
            <a:pPr algn="ctr" eaLnBrk="1" hangingPunct="1">
              <a:lnSpc>
                <a:spcPct val="80000"/>
              </a:lnSpc>
              <a:buFont typeface="Wingdings" panose="05000000000000000000" pitchFamily="2" charset="2"/>
              <a:buNone/>
              <a:defRPr/>
            </a:pPr>
            <a:r>
              <a:rPr lang="en-US" altLang="en-US" sz="2000" i="1" dirty="0">
                <a:latin typeface="Franklin Gothic Medium" panose="020B0603020102020204" pitchFamily="34" charset="0"/>
              </a:rPr>
              <a:t>(spelled in ancient Hebrew without vowels)</a:t>
            </a:r>
          </a:p>
          <a:p>
            <a:pPr algn="ctr" eaLnBrk="1" hangingPunct="1">
              <a:lnSpc>
                <a:spcPct val="80000"/>
              </a:lnSpc>
              <a:buFont typeface="Wingdings" panose="05000000000000000000" pitchFamily="2" charset="2"/>
              <a:buNone/>
              <a:defRPr/>
            </a:pPr>
            <a:r>
              <a:rPr lang="en-US" altLang="en-US" sz="2800" dirty="0">
                <a:latin typeface="Franklin Gothic Medium" panose="020B0603020102020204" pitchFamily="34" charset="0"/>
              </a:rPr>
              <a:t>Each alphabetic letter stood for a number prior to the development of Arabic numbers</a:t>
            </a:r>
          </a:p>
          <a:p>
            <a:pPr algn="ctr" eaLnBrk="1" hangingPunct="1">
              <a:lnSpc>
                <a:spcPct val="80000"/>
              </a:lnSpc>
              <a:buFont typeface="Wingdings" panose="05000000000000000000" pitchFamily="2" charset="2"/>
              <a:buNone/>
              <a:defRPr/>
            </a:pPr>
            <a:r>
              <a:rPr lang="en-US" altLang="en-US" sz="4400" dirty="0">
                <a:solidFill>
                  <a:srgbClr val="FFFF00"/>
                </a:solidFill>
                <a:latin typeface="Narkisim" panose="020E0502050101010101" pitchFamily="34" charset="-79"/>
              </a:rPr>
              <a:t>D</a:t>
            </a:r>
            <a:r>
              <a:rPr lang="en-US" altLang="en-US" sz="4400" dirty="0">
                <a:latin typeface="Narkisim" panose="020E0502050101010101" pitchFamily="34" charset="-79"/>
              </a:rPr>
              <a:t> = 4 </a:t>
            </a:r>
            <a:r>
              <a:rPr lang="en-US" altLang="en-US" sz="2400" i="1" dirty="0">
                <a:latin typeface="Franklin Gothic Medium" panose="020B0603020102020204" pitchFamily="34" charset="0"/>
              </a:rPr>
              <a:t>(4</a:t>
            </a:r>
            <a:r>
              <a:rPr lang="en-US" altLang="en-US" sz="2400" i="1" baseline="30000" dirty="0">
                <a:latin typeface="Franklin Gothic Medium" panose="020B0603020102020204" pitchFamily="34" charset="0"/>
              </a:rPr>
              <a:t>th</a:t>
            </a:r>
            <a:r>
              <a:rPr lang="en-US" altLang="en-US" sz="2400" i="1" dirty="0">
                <a:latin typeface="Franklin Gothic Medium" panose="020B0603020102020204" pitchFamily="34" charset="0"/>
              </a:rPr>
              <a:t> letter of the Hebrew alphabet)</a:t>
            </a:r>
            <a:endParaRPr lang="en-US" altLang="en-US" sz="4400" dirty="0">
              <a:latin typeface="Narkisim" panose="020E0502050101010101" pitchFamily="34" charset="-79"/>
            </a:endParaRPr>
          </a:p>
          <a:p>
            <a:pPr algn="ctr" eaLnBrk="1" hangingPunct="1">
              <a:lnSpc>
                <a:spcPct val="80000"/>
              </a:lnSpc>
              <a:buFont typeface="Wingdings" panose="05000000000000000000" pitchFamily="2" charset="2"/>
              <a:buNone/>
              <a:defRPr/>
            </a:pPr>
            <a:r>
              <a:rPr lang="en-US" altLang="en-US" sz="4400" dirty="0">
                <a:solidFill>
                  <a:srgbClr val="FFFF00"/>
                </a:solidFill>
                <a:latin typeface="Narkisim" panose="020E0502050101010101" pitchFamily="34" charset="-79"/>
              </a:rPr>
              <a:t>V</a:t>
            </a:r>
            <a:r>
              <a:rPr lang="en-US" altLang="en-US" sz="4400" dirty="0">
                <a:latin typeface="Narkisim" panose="020E0502050101010101" pitchFamily="34" charset="-79"/>
              </a:rPr>
              <a:t> = 6 </a:t>
            </a:r>
            <a:r>
              <a:rPr lang="en-US" altLang="en-US" sz="2400" i="1" dirty="0">
                <a:latin typeface="Franklin Gothic Medium" panose="020B0603020102020204" pitchFamily="34" charset="0"/>
              </a:rPr>
              <a:t>(6</a:t>
            </a:r>
            <a:r>
              <a:rPr lang="en-US" altLang="en-US" sz="2400" i="1" baseline="30000" dirty="0">
                <a:latin typeface="Franklin Gothic Medium" panose="020B0603020102020204" pitchFamily="34" charset="0"/>
              </a:rPr>
              <a:t>th</a:t>
            </a:r>
            <a:r>
              <a:rPr lang="en-US" altLang="en-US" sz="2400" i="1" dirty="0">
                <a:latin typeface="Franklin Gothic Medium" panose="020B0603020102020204" pitchFamily="34" charset="0"/>
              </a:rPr>
              <a:t> letter of the Hebrew alphabet)</a:t>
            </a:r>
            <a:endParaRPr lang="en-US" altLang="en-US" sz="4400" dirty="0">
              <a:latin typeface="Narkisim" panose="020E0502050101010101" pitchFamily="34" charset="-79"/>
            </a:endParaRPr>
          </a:p>
          <a:p>
            <a:pPr algn="ctr" eaLnBrk="1" hangingPunct="1">
              <a:lnSpc>
                <a:spcPct val="80000"/>
              </a:lnSpc>
              <a:buFont typeface="Wingdings" panose="05000000000000000000" pitchFamily="2" charset="2"/>
              <a:buNone/>
              <a:defRPr/>
            </a:pPr>
            <a:r>
              <a:rPr lang="en-US" altLang="en-US" sz="4400" dirty="0">
                <a:solidFill>
                  <a:srgbClr val="FFFF00"/>
                </a:solidFill>
                <a:latin typeface="Narkisim" panose="020E0502050101010101" pitchFamily="34" charset="-79"/>
              </a:rPr>
              <a:t>D</a:t>
            </a:r>
            <a:r>
              <a:rPr lang="en-US" altLang="en-US" sz="4400" dirty="0">
                <a:latin typeface="Narkisim" panose="020E0502050101010101" pitchFamily="34" charset="-79"/>
              </a:rPr>
              <a:t> = 4 </a:t>
            </a:r>
            <a:r>
              <a:rPr lang="en-US" altLang="en-US" sz="2400" i="1" dirty="0">
                <a:latin typeface="Franklin Gothic Medium" panose="020B0603020102020204" pitchFamily="34" charset="0"/>
              </a:rPr>
              <a:t>(4</a:t>
            </a:r>
            <a:r>
              <a:rPr lang="en-US" altLang="en-US" sz="2400" i="1" baseline="30000" dirty="0">
                <a:latin typeface="Franklin Gothic Medium" panose="020B0603020102020204" pitchFamily="34" charset="0"/>
              </a:rPr>
              <a:t>th</a:t>
            </a:r>
            <a:r>
              <a:rPr lang="en-US" altLang="en-US" sz="2400" i="1" dirty="0">
                <a:latin typeface="Franklin Gothic Medium" panose="020B0603020102020204" pitchFamily="34" charset="0"/>
              </a:rPr>
              <a:t> letter of the Hebrew alphabet)</a:t>
            </a:r>
          </a:p>
          <a:p>
            <a:pPr algn="ctr" eaLnBrk="1" hangingPunct="1">
              <a:lnSpc>
                <a:spcPct val="80000"/>
              </a:lnSpc>
              <a:buFont typeface="Wingdings" panose="05000000000000000000" pitchFamily="2" charset="2"/>
              <a:buNone/>
              <a:defRPr/>
            </a:pPr>
            <a:endParaRPr lang="en-US" altLang="en-US" sz="800" dirty="0">
              <a:latin typeface="Narkisim" panose="020E0502050101010101" pitchFamily="34" charset="-79"/>
            </a:endParaRPr>
          </a:p>
          <a:p>
            <a:pPr algn="ctr" eaLnBrk="1" hangingPunct="1">
              <a:lnSpc>
                <a:spcPct val="80000"/>
              </a:lnSpc>
              <a:buFont typeface="Wingdings" panose="05000000000000000000" pitchFamily="2" charset="2"/>
              <a:buNone/>
              <a:defRPr/>
            </a:pPr>
            <a:r>
              <a:rPr lang="en-US" altLang="en-US" sz="2800" dirty="0">
                <a:solidFill>
                  <a:srgbClr val="FFFF00"/>
                </a:solidFill>
                <a:latin typeface="Franklin Gothic Medium" panose="020B0603020102020204" pitchFamily="34" charset="0"/>
              </a:rPr>
              <a:t>The combined value of the letters in the name David is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anim calcmode="lin" valueType="num">
                                      <p:cBhvr>
                                        <p:cTn id="11" dur="500" fill="hold"/>
                                        <p:tgtEl>
                                          <p:spTgt spid="10547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54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05475">
                                            <p:txEl>
                                              <p:pRg st="2" end="2"/>
                                            </p:txEl>
                                          </p:spTgt>
                                        </p:tgtEl>
                                        <p:attrNameLst>
                                          <p:attrName>style.visibility</p:attrName>
                                        </p:attrNameLst>
                                      </p:cBhvr>
                                      <p:to>
                                        <p:strVal val="visible"/>
                                      </p:to>
                                    </p:set>
                                    <p:anim calcmode="lin" valueType="num">
                                      <p:cBhvr>
                                        <p:cTn id="17" dur="500" fill="hold"/>
                                        <p:tgtEl>
                                          <p:spTgt spid="10547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054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5475">
                                            <p:txEl>
                                              <p:pRg st="3" end="3"/>
                                            </p:txEl>
                                          </p:spTgt>
                                        </p:tgtEl>
                                        <p:attrNameLst>
                                          <p:attrName>style.visibility</p:attrName>
                                        </p:attrNameLst>
                                      </p:cBhvr>
                                      <p:to>
                                        <p:strVal val="visible"/>
                                      </p:to>
                                    </p:set>
                                    <p:anim calcmode="lin" valueType="num">
                                      <p:cBhvr additive="base">
                                        <p:cTn id="23"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5475">
                                            <p:txEl>
                                              <p:pRg st="4" end="4"/>
                                            </p:txEl>
                                          </p:spTgt>
                                        </p:tgtEl>
                                        <p:attrNameLst>
                                          <p:attrName>style.visibility</p:attrName>
                                        </p:attrNameLst>
                                      </p:cBhvr>
                                      <p:to>
                                        <p:strVal val="visible"/>
                                      </p:to>
                                    </p:set>
                                    <p:anim calcmode="lin" valueType="num">
                                      <p:cBhvr additive="base">
                                        <p:cTn id="29"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05475">
                                            <p:txEl>
                                              <p:pRg st="5" end="5"/>
                                            </p:txEl>
                                          </p:spTgt>
                                        </p:tgtEl>
                                        <p:attrNameLst>
                                          <p:attrName>style.visibility</p:attrName>
                                        </p:attrNameLst>
                                      </p:cBhvr>
                                      <p:to>
                                        <p:strVal val="visible"/>
                                      </p:to>
                                    </p:set>
                                    <p:anim calcmode="lin" valueType="num">
                                      <p:cBhvr additive="base">
                                        <p:cTn id="35" dur="500" fill="hold"/>
                                        <p:tgtEl>
                                          <p:spTgt spid="10547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54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105475">
                                            <p:txEl>
                                              <p:pRg st="7" end="7"/>
                                            </p:txEl>
                                          </p:spTgt>
                                        </p:tgtEl>
                                        <p:attrNameLst>
                                          <p:attrName>style.visibility</p:attrName>
                                        </p:attrNameLst>
                                      </p:cBhvr>
                                      <p:to>
                                        <p:strVal val="visible"/>
                                      </p:to>
                                    </p:set>
                                    <p:anim calcmode="lin" valueType="num">
                                      <p:cBhvr>
                                        <p:cTn id="41" dur="500" fill="hold"/>
                                        <p:tgtEl>
                                          <p:spTgt spid="105475">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105475">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8D62-FF6A-DA4F-E866-09435D9F18F9}"/>
              </a:ext>
            </a:extLst>
          </p:cNvPr>
          <p:cNvSpPr>
            <a:spLocks noGrp="1"/>
          </p:cNvSpPr>
          <p:nvPr>
            <p:ph type="title"/>
          </p:nvPr>
        </p:nvSpPr>
        <p:spPr>
          <a:xfrm>
            <a:off x="2592925" y="624110"/>
            <a:ext cx="9310317" cy="1280890"/>
          </a:xfrm>
        </p:spPr>
        <p:txBody>
          <a:bodyPr/>
          <a:lstStyle/>
          <a:p>
            <a:r>
              <a:rPr lang="en-US" altLang="en-US" sz="3600" b="1" dirty="0">
                <a:solidFill>
                  <a:srgbClr val="C00000"/>
                </a:solidFill>
                <a:latin typeface="+mn-lt"/>
              </a:rPr>
              <a:t>Critical Junctures</a:t>
            </a:r>
            <a:br>
              <a:rPr lang="en-US" altLang="en-US" sz="3600" b="1" dirty="0">
                <a:solidFill>
                  <a:srgbClr val="C00000"/>
                </a:solidFill>
                <a:latin typeface="+mn-lt"/>
              </a:rPr>
            </a:br>
            <a:r>
              <a:rPr lang="en-US" altLang="en-US" sz="3600" b="1" dirty="0">
                <a:solidFill>
                  <a:srgbClr val="C00000"/>
                </a:solidFill>
                <a:latin typeface="+mn-lt"/>
              </a:rPr>
              <a:t>In Matthew’s Genealogy</a:t>
            </a:r>
            <a:endParaRPr lang="en-US" b="1" dirty="0">
              <a:solidFill>
                <a:srgbClr val="C00000"/>
              </a:solidFill>
              <a:latin typeface="+mn-lt"/>
            </a:endParaRPr>
          </a:p>
        </p:txBody>
      </p:sp>
      <p:sp>
        <p:nvSpPr>
          <p:cNvPr id="3" name="Content Placeholder 2">
            <a:extLst>
              <a:ext uri="{FF2B5EF4-FFF2-40B4-BE49-F238E27FC236}">
                <a16:creationId xmlns:a16="http://schemas.microsoft.com/office/drawing/2014/main" id="{7515F178-C546-8C81-872D-619B410B5B09}"/>
              </a:ext>
            </a:extLst>
          </p:cNvPr>
          <p:cNvSpPr>
            <a:spLocks noGrp="1"/>
          </p:cNvSpPr>
          <p:nvPr>
            <p:ph idx="1"/>
          </p:nvPr>
        </p:nvSpPr>
        <p:spPr>
          <a:xfrm>
            <a:off x="2589211" y="2133600"/>
            <a:ext cx="9310317" cy="4507832"/>
          </a:xfrm>
        </p:spPr>
        <p:txBody>
          <a:bodyPr>
            <a:normAutofit/>
          </a:bodyPr>
          <a:lstStyle/>
          <a:p>
            <a:pPr marL="0" indent="0">
              <a:buNone/>
            </a:pPr>
            <a:r>
              <a:rPr lang="en-US" sz="2800" b="1" dirty="0">
                <a:solidFill>
                  <a:srgbClr val="002060"/>
                </a:solidFill>
              </a:rPr>
              <a:t>The junctures between the three sets of 14 generations demarcate the ancient covenants.</a:t>
            </a:r>
          </a:p>
          <a:p>
            <a:r>
              <a:rPr lang="en-US" sz="2400" i="1" dirty="0">
                <a:solidFill>
                  <a:srgbClr val="002060"/>
                </a:solidFill>
              </a:rPr>
              <a:t>Abraham, who heads the first set, was given the original covenant that all the earth’s families would be blessed through his posterity (Ge. 12:1-3).</a:t>
            </a:r>
          </a:p>
          <a:p>
            <a:r>
              <a:rPr lang="en-US" sz="2400" i="1" dirty="0">
                <a:solidFill>
                  <a:srgbClr val="002060"/>
                </a:solidFill>
              </a:rPr>
              <a:t>David, who heads the second set, was given the covenant promise that his throne would be established forever (2 Sa. 7:16).</a:t>
            </a:r>
          </a:p>
          <a:p>
            <a:r>
              <a:rPr lang="en-US" sz="2400" i="1" dirty="0">
                <a:solidFill>
                  <a:srgbClr val="002060"/>
                </a:solidFill>
              </a:rPr>
              <a:t>Jeconiah (Jehoiachin), who heads the third set, carried the Davidic covenant promise into Babylonian exile.</a:t>
            </a:r>
            <a:endParaRPr lang="en-US" sz="2400" i="1" dirty="0">
              <a:solidFill>
                <a:schemeClr val="tx1"/>
              </a:solidFill>
            </a:endParaRPr>
          </a:p>
        </p:txBody>
      </p:sp>
    </p:spTree>
    <p:extLst>
      <p:ext uri="{BB962C8B-B14F-4D97-AF65-F5344CB8AC3E}">
        <p14:creationId xmlns:p14="http://schemas.microsoft.com/office/powerpoint/2010/main" val="1245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1AC6-323E-FA66-B13A-DB29747B38E2}"/>
              </a:ext>
            </a:extLst>
          </p:cNvPr>
          <p:cNvSpPr>
            <a:spLocks noGrp="1"/>
          </p:cNvSpPr>
          <p:nvPr>
            <p:ph type="title"/>
          </p:nvPr>
        </p:nvSpPr>
        <p:spPr>
          <a:xfrm>
            <a:off x="2589211" y="272716"/>
            <a:ext cx="8911687" cy="1280890"/>
          </a:xfrm>
        </p:spPr>
        <p:txBody>
          <a:bodyPr/>
          <a:lstStyle/>
          <a:p>
            <a:r>
              <a:rPr lang="en-US" b="1" dirty="0">
                <a:solidFill>
                  <a:srgbClr val="C00000"/>
                </a:solidFill>
              </a:rPr>
              <a:t>Joseph, Jesus’ Legal Father</a:t>
            </a:r>
          </a:p>
        </p:txBody>
      </p:sp>
      <p:sp>
        <p:nvSpPr>
          <p:cNvPr id="3" name="Content Placeholder 2">
            <a:extLst>
              <a:ext uri="{FF2B5EF4-FFF2-40B4-BE49-F238E27FC236}">
                <a16:creationId xmlns:a16="http://schemas.microsoft.com/office/drawing/2014/main" id="{F2C1FF06-D43D-D5C9-A6E2-14918B1E365A}"/>
              </a:ext>
            </a:extLst>
          </p:cNvPr>
          <p:cNvSpPr>
            <a:spLocks noGrp="1"/>
          </p:cNvSpPr>
          <p:nvPr>
            <p:ph idx="1"/>
          </p:nvPr>
        </p:nvSpPr>
        <p:spPr>
          <a:xfrm>
            <a:off x="2589211" y="1203158"/>
            <a:ext cx="9442367" cy="5382126"/>
          </a:xfrm>
        </p:spPr>
        <p:txBody>
          <a:bodyPr>
            <a:normAutofit/>
          </a:bodyPr>
          <a:lstStyle/>
          <a:p>
            <a:pPr marL="0" indent="0">
              <a:buNone/>
            </a:pPr>
            <a:r>
              <a:rPr lang="en-US" sz="2800" b="1" dirty="0">
                <a:solidFill>
                  <a:srgbClr val="002060"/>
                </a:solidFill>
              </a:rPr>
              <a:t>Jewish ancestry shifted from patrilineal to matrilineal in the mid-1</a:t>
            </a:r>
            <a:r>
              <a:rPr lang="en-US" sz="2800" b="1" baseline="30000" dirty="0">
                <a:solidFill>
                  <a:srgbClr val="002060"/>
                </a:solidFill>
              </a:rPr>
              <a:t>st</a:t>
            </a:r>
            <a:r>
              <a:rPr lang="en-US" sz="2800" b="1" dirty="0">
                <a:solidFill>
                  <a:srgbClr val="002060"/>
                </a:solidFill>
              </a:rPr>
              <a:t> century.</a:t>
            </a:r>
          </a:p>
          <a:p>
            <a:r>
              <a:rPr lang="en-US" sz="2400" i="1" dirty="0">
                <a:solidFill>
                  <a:srgbClr val="002060"/>
                </a:solidFill>
              </a:rPr>
              <a:t>However, at the time of Jesus’ birth his ancestry would have been reckoned through Joseph, his legal father, which seems to be the ancestry Matthew traces.</a:t>
            </a:r>
          </a:p>
          <a:p>
            <a:r>
              <a:rPr lang="en-US" sz="2400" i="1" dirty="0">
                <a:solidFill>
                  <a:srgbClr val="002060"/>
                </a:solidFill>
              </a:rPr>
              <a:t>However, Matthew is equally clear that Jesus was born “from Mary.” The phrase </a:t>
            </a:r>
            <a:r>
              <a:rPr lang="en-US" sz="2400" dirty="0">
                <a:solidFill>
                  <a:srgbClr val="002060"/>
                </a:solidFill>
                <a:latin typeface="Greekth" panose="02020803070505020304" pitchFamily="18" charset="0"/>
              </a:rPr>
              <a:t>e]c </a:t>
            </a:r>
            <a:r>
              <a:rPr lang="en-US" sz="2400" dirty="0" err="1">
                <a:solidFill>
                  <a:srgbClr val="002060"/>
                </a:solidFill>
                <a:latin typeface="Greekth" panose="02020803070505020304" pitchFamily="18" charset="0"/>
              </a:rPr>
              <a:t>h$j</a:t>
            </a:r>
            <a:r>
              <a:rPr lang="en-US" sz="2400" dirty="0">
                <a:solidFill>
                  <a:srgbClr val="002060"/>
                </a:solidFill>
                <a:latin typeface="Greekth" panose="02020803070505020304" pitchFamily="18" charset="0"/>
              </a:rPr>
              <a:t> e]</a:t>
            </a:r>
            <a:r>
              <a:rPr lang="en-US" sz="2400" dirty="0" err="1">
                <a:solidFill>
                  <a:srgbClr val="002060"/>
                </a:solidFill>
                <a:latin typeface="Greekth" panose="02020803070505020304" pitchFamily="18" charset="0"/>
              </a:rPr>
              <a:t>gennh</a:t>
            </a:r>
            <a:r>
              <a:rPr lang="en-US" sz="2400" dirty="0">
                <a:solidFill>
                  <a:srgbClr val="002060"/>
                </a:solidFill>
                <a:latin typeface="Greekth" panose="02020803070505020304" pitchFamily="18" charset="0"/>
              </a:rPr>
              <a:t>&lt;</a:t>
            </a:r>
            <a:r>
              <a:rPr lang="en-US" sz="2400" dirty="0" err="1">
                <a:solidFill>
                  <a:srgbClr val="002060"/>
                </a:solidFill>
                <a:latin typeface="Greekth" panose="02020803070505020304" pitchFamily="18" charset="0"/>
              </a:rPr>
              <a:t>qh</a:t>
            </a:r>
            <a:r>
              <a:rPr lang="en-US" sz="2400" dirty="0">
                <a:solidFill>
                  <a:srgbClr val="002060"/>
                </a:solidFill>
                <a:latin typeface="Greekth" panose="02020803070505020304" pitchFamily="18" charset="0"/>
              </a:rPr>
              <a:t>  ]</a:t>
            </a:r>
            <a:r>
              <a:rPr lang="en-US" sz="2400" dirty="0" err="1">
                <a:solidFill>
                  <a:srgbClr val="002060"/>
                </a:solidFill>
                <a:latin typeface="Greekth" panose="02020803070505020304" pitchFamily="18" charset="0"/>
              </a:rPr>
              <a:t>Ihsou?j</a:t>
            </a:r>
            <a:r>
              <a:rPr lang="en-US" sz="2400" i="1" dirty="0">
                <a:solidFill>
                  <a:srgbClr val="002060"/>
                </a:solidFill>
              </a:rPr>
              <a:t> (= “out </a:t>
            </a:r>
            <a:r>
              <a:rPr lang="en-US" sz="2400" b="1" i="1" dirty="0">
                <a:solidFill>
                  <a:srgbClr val="002060"/>
                </a:solidFill>
              </a:rPr>
              <a:t>of whom </a:t>
            </a:r>
            <a:r>
              <a:rPr lang="en-US" sz="2400" i="1" dirty="0">
                <a:solidFill>
                  <a:srgbClr val="002060"/>
                </a:solidFill>
              </a:rPr>
              <a:t>was born Jesus”) uses the feminine relative pronoun </a:t>
            </a:r>
            <a:r>
              <a:rPr lang="en-US" sz="2400" dirty="0" err="1">
                <a:solidFill>
                  <a:srgbClr val="002060"/>
                </a:solidFill>
                <a:latin typeface="Greekth" panose="02020803070505020304" pitchFamily="18" charset="0"/>
              </a:rPr>
              <a:t>h$j</a:t>
            </a:r>
            <a:r>
              <a:rPr lang="en-US" sz="2400" i="1" dirty="0">
                <a:solidFill>
                  <a:srgbClr val="002060"/>
                </a:solidFill>
              </a:rPr>
              <a:t>, which could refer only to Mary, not Joseph.</a:t>
            </a:r>
          </a:p>
          <a:p>
            <a:r>
              <a:rPr lang="en-US" sz="2400" i="1" dirty="0">
                <a:solidFill>
                  <a:srgbClr val="002060"/>
                </a:solidFill>
              </a:rPr>
              <a:t>All the verbal forms in the genealogy are aorist active verbs (</a:t>
            </a:r>
            <a:r>
              <a:rPr lang="en-US" sz="2400" dirty="0">
                <a:solidFill>
                  <a:srgbClr val="002060"/>
                </a:solidFill>
                <a:latin typeface="Greekth" panose="02020803070505020304" pitchFamily="18" charset="0"/>
              </a:rPr>
              <a:t>e]</a:t>
            </a:r>
            <a:r>
              <a:rPr lang="en-US" sz="2400" dirty="0" err="1">
                <a:solidFill>
                  <a:srgbClr val="002060"/>
                </a:solidFill>
                <a:latin typeface="Greekth" panose="02020803070505020304" pitchFamily="18" charset="0"/>
              </a:rPr>
              <a:t>ge</a:t>
            </a:r>
            <a:r>
              <a:rPr lang="en-US" sz="2400" dirty="0">
                <a:solidFill>
                  <a:srgbClr val="002060"/>
                </a:solidFill>
                <a:latin typeface="Greekth" panose="02020803070505020304" pitchFamily="18" charset="0"/>
              </a:rPr>
              <a:t>&lt;</a:t>
            </a:r>
            <a:r>
              <a:rPr lang="en-US" sz="2400" dirty="0" err="1">
                <a:solidFill>
                  <a:srgbClr val="002060"/>
                </a:solidFill>
                <a:latin typeface="Greekth" panose="02020803070505020304" pitchFamily="18" charset="0"/>
              </a:rPr>
              <a:t>nnhsen</a:t>
            </a:r>
            <a:r>
              <a:rPr lang="en-US" sz="2400" i="1" dirty="0">
                <a:solidFill>
                  <a:srgbClr val="002060"/>
                </a:solidFill>
              </a:rPr>
              <a:t>) until the birth of Jesus, but here Matthew shifts to an aorist passive form (</a:t>
            </a:r>
            <a:r>
              <a:rPr lang="en-US" sz="2400" dirty="0">
                <a:solidFill>
                  <a:srgbClr val="002060"/>
                </a:solidFill>
                <a:latin typeface="Greekth" panose="02020803070505020304" pitchFamily="18" charset="0"/>
              </a:rPr>
              <a:t>e]</a:t>
            </a:r>
            <a:r>
              <a:rPr lang="en-US" sz="2400" dirty="0" err="1">
                <a:solidFill>
                  <a:srgbClr val="002060"/>
                </a:solidFill>
                <a:latin typeface="Greekth" panose="02020803070505020304" pitchFamily="18" charset="0"/>
              </a:rPr>
              <a:t>gennh</a:t>
            </a:r>
            <a:r>
              <a:rPr lang="en-US" sz="2400" dirty="0">
                <a:solidFill>
                  <a:srgbClr val="002060"/>
                </a:solidFill>
                <a:latin typeface="Greekth" panose="02020803070505020304" pitchFamily="18" charset="0"/>
              </a:rPr>
              <a:t>&lt;</a:t>
            </a:r>
            <a:r>
              <a:rPr lang="en-US" sz="2400" dirty="0" err="1">
                <a:solidFill>
                  <a:srgbClr val="002060"/>
                </a:solidFill>
                <a:latin typeface="Greekth" panose="02020803070505020304" pitchFamily="18" charset="0"/>
              </a:rPr>
              <a:t>qh</a:t>
            </a:r>
            <a:r>
              <a:rPr lang="en-US" sz="2400" i="1" dirty="0">
                <a:solidFill>
                  <a:srgbClr val="002060"/>
                </a:solidFill>
              </a:rPr>
              <a:t>), leaving the father unnamed.</a:t>
            </a:r>
            <a:endParaRPr lang="en-US" sz="2400" i="1" dirty="0">
              <a:solidFill>
                <a:schemeClr val="tx1"/>
              </a:solidFill>
            </a:endParaRPr>
          </a:p>
        </p:txBody>
      </p:sp>
    </p:spTree>
    <p:extLst>
      <p:ext uri="{BB962C8B-B14F-4D97-AF65-F5344CB8AC3E}">
        <p14:creationId xmlns:p14="http://schemas.microsoft.com/office/powerpoint/2010/main" val="392906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37C5-45B2-541C-B123-335E527F6114}"/>
              </a:ext>
            </a:extLst>
          </p:cNvPr>
          <p:cNvSpPr>
            <a:spLocks noGrp="1"/>
          </p:cNvSpPr>
          <p:nvPr>
            <p:ph type="title"/>
          </p:nvPr>
        </p:nvSpPr>
        <p:spPr/>
        <p:txBody>
          <a:bodyPr/>
          <a:lstStyle/>
          <a:p>
            <a:r>
              <a:rPr lang="en-US" b="1" dirty="0">
                <a:solidFill>
                  <a:srgbClr val="C00000"/>
                </a:solidFill>
              </a:rPr>
              <a:t>“…who is called Christ.” </a:t>
            </a:r>
            <a:r>
              <a:rPr lang="en-US" sz="2400" b="1" dirty="0">
                <a:solidFill>
                  <a:srgbClr val="C00000"/>
                </a:solidFill>
              </a:rPr>
              <a:t>(Mt. 1:16b)</a:t>
            </a:r>
          </a:p>
        </p:txBody>
      </p:sp>
      <p:sp>
        <p:nvSpPr>
          <p:cNvPr id="3" name="Content Placeholder 2">
            <a:extLst>
              <a:ext uri="{FF2B5EF4-FFF2-40B4-BE49-F238E27FC236}">
                <a16:creationId xmlns:a16="http://schemas.microsoft.com/office/drawing/2014/main" id="{8FE11113-0592-B6FD-057C-5756B1EA8540}"/>
              </a:ext>
            </a:extLst>
          </p:cNvPr>
          <p:cNvSpPr>
            <a:spLocks noGrp="1"/>
          </p:cNvSpPr>
          <p:nvPr>
            <p:ph idx="1"/>
          </p:nvPr>
        </p:nvSpPr>
        <p:spPr>
          <a:xfrm>
            <a:off x="2592925" y="1806429"/>
            <a:ext cx="8915400" cy="3777622"/>
          </a:xfrm>
        </p:spPr>
        <p:txBody>
          <a:bodyPr>
            <a:normAutofit/>
          </a:bodyPr>
          <a:lstStyle/>
          <a:p>
            <a:pPr marL="0" indent="0">
              <a:buNone/>
            </a:pPr>
            <a:r>
              <a:rPr lang="en-US" sz="2800" b="1" dirty="0">
                <a:solidFill>
                  <a:srgbClr val="002060"/>
                </a:solidFill>
              </a:rPr>
              <a:t>The titles “Messiah” and “Christ” are the same.</a:t>
            </a:r>
          </a:p>
          <a:p>
            <a:r>
              <a:rPr lang="en-US" sz="2400" i="1" dirty="0">
                <a:solidFill>
                  <a:srgbClr val="002060"/>
                </a:solidFill>
              </a:rPr>
              <a:t>The ancient Hebrew title </a:t>
            </a:r>
            <a:r>
              <a:rPr lang="en-US" sz="2400" dirty="0" err="1">
                <a:solidFill>
                  <a:srgbClr val="002060"/>
                </a:solidFill>
                <a:latin typeface="HebrewTh" pitchFamily="2" charset="0"/>
              </a:rPr>
              <a:t>HaywimA</a:t>
            </a:r>
            <a:r>
              <a:rPr lang="en-US" sz="2400" i="1" dirty="0">
                <a:solidFill>
                  <a:srgbClr val="002060"/>
                </a:solidFill>
              </a:rPr>
              <a:t> (= messiah, the anointed), which was used of priests and kings throughout the OT, by the intertestamental period had come to refer to the Coming One promised by the prophets.</a:t>
            </a:r>
          </a:p>
          <a:p>
            <a:r>
              <a:rPr lang="en-US" sz="2400" i="1" dirty="0">
                <a:solidFill>
                  <a:srgbClr val="002060"/>
                </a:solidFill>
              </a:rPr>
              <a:t>The corresponding Greek title in the LXX was </a:t>
            </a:r>
            <a:r>
              <a:rPr lang="en-US" sz="2400" dirty="0" err="1">
                <a:solidFill>
                  <a:srgbClr val="002060"/>
                </a:solidFill>
                <a:latin typeface="Greekth" panose="02020803070505020304" pitchFamily="18" charset="0"/>
              </a:rPr>
              <a:t>Xristo</a:t>
            </a:r>
            <a:r>
              <a:rPr lang="en-US" sz="2400" dirty="0">
                <a:solidFill>
                  <a:srgbClr val="002060"/>
                </a:solidFill>
                <a:latin typeface="Greekth" panose="02020803070505020304" pitchFamily="18" charset="0"/>
              </a:rPr>
              <a:t>&lt;j</a:t>
            </a:r>
            <a:r>
              <a:rPr lang="en-US" sz="2400" i="1" dirty="0">
                <a:solidFill>
                  <a:srgbClr val="002060"/>
                </a:solidFill>
              </a:rPr>
              <a:t> (= Christ, the anointed), and this was carried over into the NT.</a:t>
            </a:r>
            <a:endParaRPr lang="en-US" sz="2400" i="1" dirty="0">
              <a:solidFill>
                <a:schemeClr val="tx1"/>
              </a:solidFill>
            </a:endParaRPr>
          </a:p>
        </p:txBody>
      </p:sp>
    </p:spTree>
    <p:extLst>
      <p:ext uri="{BB962C8B-B14F-4D97-AF65-F5344CB8AC3E}">
        <p14:creationId xmlns:p14="http://schemas.microsoft.com/office/powerpoint/2010/main" val="39096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A629-1268-0452-BFD2-D3ACC780A205}"/>
              </a:ext>
            </a:extLst>
          </p:cNvPr>
          <p:cNvSpPr>
            <a:spLocks noGrp="1"/>
          </p:cNvSpPr>
          <p:nvPr>
            <p:ph type="title"/>
          </p:nvPr>
        </p:nvSpPr>
        <p:spPr/>
        <p:txBody>
          <a:bodyPr/>
          <a:lstStyle/>
          <a:p>
            <a:r>
              <a:rPr lang="en-US" b="1" dirty="0">
                <a:solidFill>
                  <a:srgbClr val="C00000"/>
                </a:solidFill>
              </a:rPr>
              <a:t>The Women in Jesus’ Genealogy</a:t>
            </a:r>
          </a:p>
        </p:txBody>
      </p:sp>
      <p:sp>
        <p:nvSpPr>
          <p:cNvPr id="3" name="Content Placeholder 2">
            <a:extLst>
              <a:ext uri="{FF2B5EF4-FFF2-40B4-BE49-F238E27FC236}">
                <a16:creationId xmlns:a16="http://schemas.microsoft.com/office/drawing/2014/main" id="{DAB83DD5-E786-0D88-361B-6A4BE126DD68}"/>
              </a:ext>
            </a:extLst>
          </p:cNvPr>
          <p:cNvSpPr>
            <a:spLocks noGrp="1"/>
          </p:cNvSpPr>
          <p:nvPr>
            <p:ph idx="1"/>
          </p:nvPr>
        </p:nvSpPr>
        <p:spPr>
          <a:xfrm>
            <a:off x="2589212" y="1507959"/>
            <a:ext cx="8915400" cy="3882188"/>
          </a:xfrm>
        </p:spPr>
        <p:txBody>
          <a:bodyPr>
            <a:normAutofit/>
          </a:bodyPr>
          <a:lstStyle/>
          <a:p>
            <a:pPr marL="0" indent="0">
              <a:buNone/>
            </a:pPr>
            <a:r>
              <a:rPr lang="en-US" sz="2800" b="1" dirty="0">
                <a:solidFill>
                  <a:srgbClr val="002060"/>
                </a:solidFill>
              </a:rPr>
              <a:t>In a patriarchal society, it was unusual to have a woman’s name in a genealogy. Matthew has no less than four of them.</a:t>
            </a:r>
          </a:p>
          <a:p>
            <a:r>
              <a:rPr lang="en-US" sz="2400" i="1" dirty="0"/>
              <a:t>Tamar, a Canaanite (Ge. 38:2, 6)</a:t>
            </a:r>
          </a:p>
          <a:p>
            <a:r>
              <a:rPr lang="en-US" sz="2400" i="1" dirty="0"/>
              <a:t>Rahab, a Canaanite (Jos. 2:1)</a:t>
            </a:r>
          </a:p>
          <a:p>
            <a:r>
              <a:rPr lang="en-US" sz="2400" i="1" dirty="0"/>
              <a:t>Ruth, a Moabitess (Ru. 1:4)</a:t>
            </a:r>
          </a:p>
          <a:p>
            <a:r>
              <a:rPr lang="en-US" sz="2400" i="1" dirty="0"/>
              <a:t>Bathsheba, the wife of a Hittite and presumably a Hittite herself (2 Sa. 11:3)</a:t>
            </a:r>
          </a:p>
          <a:p>
            <a:endParaRPr lang="en-US" sz="2400" i="1" dirty="0"/>
          </a:p>
        </p:txBody>
      </p:sp>
      <p:sp>
        <p:nvSpPr>
          <p:cNvPr id="4" name="TextBox 3">
            <a:extLst>
              <a:ext uri="{FF2B5EF4-FFF2-40B4-BE49-F238E27FC236}">
                <a16:creationId xmlns:a16="http://schemas.microsoft.com/office/drawing/2014/main" id="{E9AE434C-0B4A-CFA6-CFA9-8866055CACA4}"/>
              </a:ext>
            </a:extLst>
          </p:cNvPr>
          <p:cNvSpPr txBox="1"/>
          <p:nvPr/>
        </p:nvSpPr>
        <p:spPr>
          <a:xfrm>
            <a:off x="2194175" y="5373755"/>
            <a:ext cx="9705474" cy="1200329"/>
          </a:xfrm>
          <a:prstGeom prst="rect">
            <a:avLst/>
          </a:prstGeom>
          <a:solidFill>
            <a:srgbClr val="002060"/>
          </a:solidFill>
        </p:spPr>
        <p:txBody>
          <a:bodyPr wrap="square" rtlCol="0">
            <a:spAutoFit/>
          </a:bodyPr>
          <a:lstStyle/>
          <a:p>
            <a:r>
              <a:rPr lang="en-US" sz="2400" dirty="0">
                <a:solidFill>
                  <a:srgbClr val="FFFF99"/>
                </a:solidFill>
                <a:latin typeface="Eras Demi ITC" panose="020B0805030504020804" pitchFamily="34" charset="0"/>
              </a:rPr>
              <a:t>The fact that all four of these women seem to be non-Jewish anticipates Matthew’s ultimate theme that the message of Jesus was for the nations (Mt. 28:19).</a:t>
            </a:r>
          </a:p>
        </p:txBody>
      </p:sp>
    </p:spTree>
    <p:extLst>
      <p:ext uri="{BB962C8B-B14F-4D97-AF65-F5344CB8AC3E}">
        <p14:creationId xmlns:p14="http://schemas.microsoft.com/office/powerpoint/2010/main" val="418715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9094-AC69-A7EC-AD1B-D97AC79FBBB5}"/>
              </a:ext>
            </a:extLst>
          </p:cNvPr>
          <p:cNvSpPr>
            <a:spLocks noGrp="1"/>
          </p:cNvSpPr>
          <p:nvPr>
            <p:ph type="title"/>
          </p:nvPr>
        </p:nvSpPr>
        <p:spPr>
          <a:xfrm>
            <a:off x="2589211" y="259151"/>
            <a:ext cx="8911687" cy="1280890"/>
          </a:xfrm>
        </p:spPr>
        <p:txBody>
          <a:bodyPr/>
          <a:lstStyle/>
          <a:p>
            <a:r>
              <a:rPr lang="en-US" b="1" dirty="0">
                <a:solidFill>
                  <a:srgbClr val="C00000"/>
                </a:solidFill>
              </a:rPr>
              <a:t>Irregularities</a:t>
            </a:r>
          </a:p>
        </p:txBody>
      </p:sp>
      <p:sp>
        <p:nvSpPr>
          <p:cNvPr id="3" name="Content Placeholder 2">
            <a:extLst>
              <a:ext uri="{FF2B5EF4-FFF2-40B4-BE49-F238E27FC236}">
                <a16:creationId xmlns:a16="http://schemas.microsoft.com/office/drawing/2014/main" id="{F2F72AE1-1941-F8C2-B2FD-F93B98C9BA3F}"/>
              </a:ext>
            </a:extLst>
          </p:cNvPr>
          <p:cNvSpPr>
            <a:spLocks noGrp="1"/>
          </p:cNvSpPr>
          <p:nvPr>
            <p:ph idx="1"/>
          </p:nvPr>
        </p:nvSpPr>
        <p:spPr>
          <a:xfrm>
            <a:off x="2589211" y="1046747"/>
            <a:ext cx="9137567" cy="4764506"/>
          </a:xfrm>
        </p:spPr>
        <p:txBody>
          <a:bodyPr>
            <a:normAutofit/>
          </a:bodyPr>
          <a:lstStyle/>
          <a:p>
            <a:pPr marL="0" indent="0">
              <a:buNone/>
            </a:pPr>
            <a:r>
              <a:rPr lang="en-US" sz="2800" b="1" dirty="0">
                <a:solidFill>
                  <a:srgbClr val="002060"/>
                </a:solidFill>
              </a:rPr>
              <a:t>In the case of all four women, there were irregularities.</a:t>
            </a:r>
          </a:p>
          <a:p>
            <a:r>
              <a:rPr lang="en-US" sz="2400" b="1" i="1" dirty="0">
                <a:solidFill>
                  <a:schemeClr val="accent2">
                    <a:lumMod val="75000"/>
                  </a:schemeClr>
                </a:solidFill>
              </a:rPr>
              <a:t>Tamar</a:t>
            </a:r>
            <a:r>
              <a:rPr lang="en-US" sz="2400" i="1" dirty="0">
                <a:solidFill>
                  <a:srgbClr val="002060"/>
                </a:solidFill>
              </a:rPr>
              <a:t> who had been deprived of her levirate rights, seduced her father-in-law, and gave birth to Perez and Zerah (Ge. 38:6-30).</a:t>
            </a:r>
          </a:p>
          <a:p>
            <a:r>
              <a:rPr lang="en-US" sz="2400" b="1" i="1" dirty="0">
                <a:solidFill>
                  <a:schemeClr val="accent2">
                    <a:lumMod val="75000"/>
                  </a:schemeClr>
                </a:solidFill>
              </a:rPr>
              <a:t>Rahab</a:t>
            </a:r>
            <a:r>
              <a:rPr lang="en-US" sz="2400" i="1" dirty="0">
                <a:solidFill>
                  <a:srgbClr val="002060"/>
                </a:solidFill>
              </a:rPr>
              <a:t> was a prostitute at Jericho, but she was spared because she hid the spies (Jos. 2:1).</a:t>
            </a:r>
          </a:p>
          <a:p>
            <a:r>
              <a:rPr lang="en-US" sz="2400" b="1" i="1" dirty="0">
                <a:solidFill>
                  <a:schemeClr val="accent2">
                    <a:lumMod val="75000"/>
                  </a:schemeClr>
                </a:solidFill>
              </a:rPr>
              <a:t>Ruth</a:t>
            </a:r>
            <a:r>
              <a:rPr lang="en-US" sz="2400" i="1" dirty="0">
                <a:solidFill>
                  <a:srgbClr val="002060"/>
                </a:solidFill>
              </a:rPr>
              <a:t> gave birth to a son through levirate marriage (Ru. 3:2, 9; 4:9-13).</a:t>
            </a:r>
          </a:p>
          <a:p>
            <a:r>
              <a:rPr lang="en-US" sz="2400" b="1" i="1" dirty="0">
                <a:solidFill>
                  <a:schemeClr val="accent2">
                    <a:lumMod val="75000"/>
                  </a:schemeClr>
                </a:solidFill>
              </a:rPr>
              <a:t>Bathsheba</a:t>
            </a:r>
            <a:r>
              <a:rPr lang="en-US" sz="2400" i="1" dirty="0">
                <a:solidFill>
                  <a:srgbClr val="002060"/>
                </a:solidFill>
              </a:rPr>
              <a:t> was seduced by David and later became his wife, bearing to him Solomon (2 Sa. 11:2-27; 12:24).</a:t>
            </a:r>
            <a:endParaRPr lang="en-US" sz="2400" i="1" dirty="0">
              <a:solidFill>
                <a:schemeClr val="tx1"/>
              </a:solidFill>
            </a:endParaRPr>
          </a:p>
        </p:txBody>
      </p:sp>
      <p:sp>
        <p:nvSpPr>
          <p:cNvPr id="4" name="TextBox 3">
            <a:extLst>
              <a:ext uri="{FF2B5EF4-FFF2-40B4-BE49-F238E27FC236}">
                <a16:creationId xmlns:a16="http://schemas.microsoft.com/office/drawing/2014/main" id="{37DC9768-68EC-BB6F-3C4A-73A135C68297}"/>
              </a:ext>
            </a:extLst>
          </p:cNvPr>
          <p:cNvSpPr txBox="1"/>
          <p:nvPr/>
        </p:nvSpPr>
        <p:spPr>
          <a:xfrm>
            <a:off x="1957137" y="5919538"/>
            <a:ext cx="9769641" cy="830997"/>
          </a:xfrm>
          <a:prstGeom prst="rect">
            <a:avLst/>
          </a:prstGeom>
          <a:solidFill>
            <a:srgbClr val="002060"/>
          </a:solidFill>
        </p:spPr>
        <p:txBody>
          <a:bodyPr wrap="square" rtlCol="0">
            <a:spAutoFit/>
          </a:bodyPr>
          <a:lstStyle/>
          <a:p>
            <a:r>
              <a:rPr lang="en-US" sz="2400" dirty="0">
                <a:solidFill>
                  <a:srgbClr val="FFFF99"/>
                </a:solidFill>
                <a:latin typeface="Eras Demi ITC" panose="020B0805030504020804" pitchFamily="34" charset="0"/>
              </a:rPr>
              <a:t>All four women </a:t>
            </a:r>
            <a:r>
              <a:rPr lang="en-US" altLang="en-US" sz="2400" dirty="0">
                <a:solidFill>
                  <a:srgbClr val="FFFF99"/>
                </a:solidFill>
                <a:latin typeface="Eras Demi ITC" panose="020B0805030504020804" pitchFamily="34" charset="0"/>
              </a:rPr>
              <a:t>were outside the normal patriarchal structures of ancient society, yet all four were brought under God’s protection.</a:t>
            </a:r>
          </a:p>
        </p:txBody>
      </p:sp>
    </p:spTree>
    <p:extLst>
      <p:ext uri="{BB962C8B-B14F-4D97-AF65-F5344CB8AC3E}">
        <p14:creationId xmlns:p14="http://schemas.microsoft.com/office/powerpoint/2010/main" val="12799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2133600"/>
            <a:ext cx="11082581" cy="3777622"/>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Why is it important that the New Testament gospels were all composed within the lifetimes of those who had known Jesus personally?</a:t>
            </a:r>
          </a:p>
        </p:txBody>
      </p:sp>
    </p:spTree>
    <p:extLst>
      <p:ext uri="{BB962C8B-B14F-4D97-AF65-F5344CB8AC3E}">
        <p14:creationId xmlns:p14="http://schemas.microsoft.com/office/powerpoint/2010/main" val="227490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Matthew’s Gospel seems to be written to the Jewish community, whereas Luke’s Gospel seems to be written to the Gentile community. How do these two audiences shape the way the evangelists tell the story of Jesus birth?</a:t>
            </a:r>
          </a:p>
          <a:p>
            <a:pPr>
              <a:buClr>
                <a:schemeClr val="accent2">
                  <a:lumMod val="40000"/>
                  <a:lumOff val="60000"/>
                </a:schemeClr>
              </a:buClr>
              <a:buFont typeface="Wingdings" panose="05000000000000000000" pitchFamily="2" charset="2"/>
              <a:buChar char="Ø"/>
            </a:pPr>
            <a:r>
              <a:rPr lang="en-US" sz="2400" dirty="0">
                <a:solidFill>
                  <a:schemeClr val="bg1"/>
                </a:solidFill>
              </a:rPr>
              <a:t>It has been a long-standing tradition of English Bible translation to render the word “messiah” in the OT as “the anointed.” Why might the translators have adopted this approach?</a:t>
            </a:r>
          </a:p>
          <a:p>
            <a:pPr>
              <a:buClr>
                <a:schemeClr val="accent2">
                  <a:lumMod val="40000"/>
                  <a:lumOff val="60000"/>
                </a:schemeClr>
              </a:buClr>
              <a:buFont typeface="Wingdings" panose="05000000000000000000" pitchFamily="2" charset="2"/>
              <a:buChar char="Ø"/>
            </a:pPr>
            <a:r>
              <a:rPr lang="en-US" sz="2400" dirty="0">
                <a:solidFill>
                  <a:schemeClr val="bg1"/>
                </a:solidFill>
              </a:rPr>
              <a:t>Why do you think Matthew included the four women in his genealogy, and what might be the significance of their back-stories and irregularities?</a:t>
            </a:r>
          </a:p>
        </p:txBody>
      </p:sp>
    </p:spTree>
    <p:extLst>
      <p:ext uri="{BB962C8B-B14F-4D97-AF65-F5344CB8AC3E}">
        <p14:creationId xmlns:p14="http://schemas.microsoft.com/office/powerpoint/2010/main" val="187670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dirty="0">
                <a:solidFill>
                  <a:srgbClr val="C00000"/>
                </a:solidFill>
              </a:rPr>
              <a:t>The </a:t>
            </a:r>
            <a:r>
              <a:rPr lang="en-US" sz="2400" i="1">
                <a:solidFill>
                  <a:srgbClr val="C00000"/>
                </a:solidFill>
              </a:rPr>
              <a:t>Virginal Conception of Jesus</a:t>
            </a:r>
            <a:endParaRPr lang="en-US" sz="2400" i="1" dirty="0">
              <a:solidFill>
                <a:srgbClr val="C00000"/>
              </a:solidFill>
            </a:endParaRP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712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D904E0B-3647-34AB-51B8-2FD46158537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936F2DFA-FBDF-4112-B977-9D6B4C1925D5}" type="slidenum">
              <a:rPr lang="en-US" altLang="en-US">
                <a:solidFill>
                  <a:srgbClr val="FFFFFF"/>
                </a:solidFill>
              </a:rPr>
              <a:pPr defTabSz="914400" fontAlgn="base">
                <a:spcBef>
                  <a:spcPct val="0"/>
                </a:spcBef>
                <a:spcAft>
                  <a:spcPct val="0"/>
                </a:spcAft>
              </a:pPr>
              <a:t>62</a:t>
            </a:fld>
            <a:endParaRPr lang="en-US" altLang="en-US">
              <a:solidFill>
                <a:srgbClr val="FFFFFF"/>
              </a:solidFill>
            </a:endParaRPr>
          </a:p>
        </p:txBody>
      </p:sp>
      <p:sp>
        <p:nvSpPr>
          <p:cNvPr id="75778" name="Rectangle 2">
            <a:extLst>
              <a:ext uri="{FF2B5EF4-FFF2-40B4-BE49-F238E27FC236}">
                <a16:creationId xmlns:a16="http://schemas.microsoft.com/office/drawing/2014/main" id="{D963EBAA-BBA2-E210-4A99-6B44FDB213CD}"/>
              </a:ext>
            </a:extLst>
          </p:cNvPr>
          <p:cNvSpPr>
            <a:spLocks noGrp="1" noChangeArrowheads="1"/>
          </p:cNvSpPr>
          <p:nvPr>
            <p:ph type="title"/>
          </p:nvPr>
        </p:nvSpPr>
        <p:spPr>
          <a:solidFill>
            <a:srgbClr val="480048"/>
          </a:solidFill>
          <a:ln>
            <a:solidFill>
              <a:srgbClr val="FFFF99"/>
            </a:solidFill>
            <a:miter lim="800000"/>
            <a:headEnd/>
            <a:tailEnd/>
          </a:ln>
        </p:spPr>
        <p:txBody>
          <a:bodyPr/>
          <a:lstStyle/>
          <a:p>
            <a:pPr eaLnBrk="1" hangingPunct="1">
              <a:defRPr/>
            </a:pPr>
            <a:r>
              <a:rPr lang="en-US" altLang="en-US">
                <a:solidFill>
                  <a:srgbClr val="FFFF99"/>
                </a:solidFill>
                <a:latin typeface="Eras Bold ITC" pitchFamily="34" charset="0"/>
              </a:rPr>
              <a:t>The First Gospel</a:t>
            </a:r>
          </a:p>
        </p:txBody>
      </p:sp>
      <p:sp>
        <p:nvSpPr>
          <p:cNvPr id="75779" name="Rectangle 3">
            <a:extLst>
              <a:ext uri="{FF2B5EF4-FFF2-40B4-BE49-F238E27FC236}">
                <a16:creationId xmlns:a16="http://schemas.microsoft.com/office/drawing/2014/main" id="{D8EFD404-74D8-4CB6-B1DF-E8C5162850F7}"/>
              </a:ext>
            </a:extLst>
          </p:cNvPr>
          <p:cNvSpPr>
            <a:spLocks noGrp="1" noChangeArrowheads="1"/>
          </p:cNvSpPr>
          <p:nvPr>
            <p:ph type="body" idx="1"/>
          </p:nvPr>
        </p:nvSpPr>
        <p:spPr>
          <a:xfrm>
            <a:off x="609600" y="1600200"/>
            <a:ext cx="10972800" cy="5029200"/>
          </a:xfrm>
        </p:spPr>
        <p:txBody>
          <a:bodyPr/>
          <a:lstStyle/>
          <a:p>
            <a:pPr eaLnBrk="1" hangingPunct="1">
              <a:lnSpc>
                <a:spcPct val="90000"/>
              </a:lnSpc>
              <a:buFont typeface="Wingdings" panose="05000000000000000000" pitchFamily="2" charset="2"/>
              <a:buNone/>
              <a:defRPr/>
            </a:pPr>
            <a:r>
              <a:rPr lang="en-US" altLang="en-US" sz="2800" b="1" dirty="0">
                <a:solidFill>
                  <a:srgbClr val="FFCC00"/>
                </a:solidFill>
              </a:rPr>
              <a:t>Matthew is listed first among the four gospels as far back as we can trace it.</a:t>
            </a:r>
          </a:p>
          <a:p>
            <a:pPr eaLnBrk="1" hangingPunct="1">
              <a:lnSpc>
                <a:spcPct val="90000"/>
              </a:lnSpc>
              <a:defRPr/>
            </a:pPr>
            <a:r>
              <a:rPr lang="en-US" altLang="en-US" sz="2400" i="1" dirty="0">
                <a:latin typeface="Arial Narrow" panose="020B0606020202030204" pitchFamily="34" charset="0"/>
              </a:rPr>
              <a:t>An early treatise in </a:t>
            </a:r>
            <a:r>
              <a:rPr lang="en-US" altLang="en-US" sz="2400" i="1" dirty="0" err="1">
                <a:latin typeface="Arial Narrow" panose="020B0606020202030204" pitchFamily="34" charset="0"/>
              </a:rPr>
              <a:t>Syriac</a:t>
            </a:r>
            <a:r>
              <a:rPr lang="en-US" altLang="en-US" sz="2400" i="1" dirty="0">
                <a:latin typeface="Arial Narrow" panose="020B0606020202030204" pitchFamily="34" charset="0"/>
              </a:rPr>
              <a:t> describes a conference in Rome in AD 119 in which the title “according to Matthew” was accepted.</a:t>
            </a:r>
          </a:p>
          <a:p>
            <a:pPr eaLnBrk="1" hangingPunct="1">
              <a:lnSpc>
                <a:spcPct val="90000"/>
              </a:lnSpc>
              <a:defRPr/>
            </a:pPr>
            <a:r>
              <a:rPr lang="en-US" altLang="en-US" sz="2400" i="1" dirty="0">
                <a:latin typeface="Arial Narrow" panose="020B0606020202030204" pitchFamily="34" charset="0"/>
              </a:rPr>
              <a:t>The </a:t>
            </a:r>
            <a:r>
              <a:rPr lang="en-US" altLang="en-US" sz="2400" i="1" dirty="0" err="1">
                <a:latin typeface="Arial Narrow" panose="020B0606020202030204" pitchFamily="34" charset="0"/>
              </a:rPr>
              <a:t>Muratorian</a:t>
            </a:r>
            <a:r>
              <a:rPr lang="en-US" altLang="en-US" sz="2400" i="1" dirty="0">
                <a:latin typeface="Arial Narrow" panose="020B0606020202030204" pitchFamily="34" charset="0"/>
              </a:rPr>
              <a:t> Fragment, the earliest canon list (ca. AD late 2</a:t>
            </a:r>
            <a:r>
              <a:rPr lang="en-US" altLang="en-US" sz="2400" i="1" baseline="30000" dirty="0">
                <a:latin typeface="Arial Narrow" panose="020B0606020202030204" pitchFamily="34" charset="0"/>
              </a:rPr>
              <a:t>nd</a:t>
            </a:r>
            <a:r>
              <a:rPr lang="en-US" altLang="en-US" sz="2400" i="1" dirty="0">
                <a:latin typeface="Arial Narrow" panose="020B0606020202030204" pitchFamily="34" charset="0"/>
              </a:rPr>
              <a:t> century), is damaged at the top, but it lists Luke as the “third” and John as the “fourth” gospel. Presumably, “Matthew” and “Mark” were the first and second, and this order has been followed by the various early church fathers.</a:t>
            </a:r>
          </a:p>
          <a:p>
            <a:pPr eaLnBrk="1" hangingPunct="1">
              <a:lnSpc>
                <a:spcPct val="90000"/>
              </a:lnSpc>
              <a:defRPr/>
            </a:pPr>
            <a:r>
              <a:rPr lang="en-US" altLang="en-US" sz="2400" i="1" dirty="0">
                <a:latin typeface="Arial Narrow" panose="020B0606020202030204" pitchFamily="34" charset="0"/>
              </a:rPr>
              <a:t>In all other early canon lists, Matthew is listed first.</a:t>
            </a:r>
          </a:p>
          <a:p>
            <a:pPr eaLnBrk="1" hangingPunct="1">
              <a:lnSpc>
                <a:spcPct val="90000"/>
              </a:lnSpc>
              <a:defRPr/>
            </a:pPr>
            <a:r>
              <a:rPr lang="en-US" altLang="en-US" sz="2400" i="1" dirty="0">
                <a:latin typeface="Arial Narrow" panose="020B0606020202030204" pitchFamily="34" charset="0"/>
              </a:rPr>
              <a:t>Matthew is an admirable bridge between the Hebrew Bible and the New Testament, since Matthew seems to have been composed with a sustained interest in portraying Jesus in the context of Judaism.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77DE60E-FAD8-930E-FC55-1CED4601A68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F0CB12CE-9411-4855-A11B-28739775B06D}" type="slidenum">
              <a:rPr lang="en-US" altLang="en-US">
                <a:solidFill>
                  <a:srgbClr val="FFFFFF"/>
                </a:solidFill>
              </a:rPr>
              <a:pPr defTabSz="914400" fontAlgn="base">
                <a:spcBef>
                  <a:spcPct val="0"/>
                </a:spcBef>
                <a:spcAft>
                  <a:spcPct val="0"/>
                </a:spcAft>
              </a:pPr>
              <a:t>63</a:t>
            </a:fld>
            <a:endParaRPr lang="en-US" altLang="en-US">
              <a:solidFill>
                <a:srgbClr val="FFFFFF"/>
              </a:solidFill>
            </a:endParaRPr>
          </a:p>
        </p:txBody>
      </p:sp>
      <p:sp>
        <p:nvSpPr>
          <p:cNvPr id="87042" name="Rectangle 2">
            <a:extLst>
              <a:ext uri="{FF2B5EF4-FFF2-40B4-BE49-F238E27FC236}">
                <a16:creationId xmlns:a16="http://schemas.microsoft.com/office/drawing/2014/main" id="{E794F59A-CD54-0A94-ECC0-F833211BEE83}"/>
              </a:ext>
            </a:extLst>
          </p:cNvPr>
          <p:cNvSpPr>
            <a:spLocks noGrp="1" noChangeArrowheads="1"/>
          </p:cNvSpPr>
          <p:nvPr>
            <p:ph type="title"/>
          </p:nvPr>
        </p:nvSpPr>
        <p:spPr>
          <a:xfrm>
            <a:off x="609600" y="69267"/>
            <a:ext cx="10972800" cy="797008"/>
          </a:xfrm>
        </p:spPr>
        <p:txBody>
          <a:bodyPr/>
          <a:lstStyle/>
          <a:p>
            <a:pPr eaLnBrk="1" hangingPunct="1">
              <a:defRPr/>
            </a:pPr>
            <a:r>
              <a:rPr lang="en-US" altLang="en-US" sz="4000" b="1" i="1" dirty="0"/>
              <a:t>Matthew the Apostle…</a:t>
            </a:r>
          </a:p>
        </p:txBody>
      </p:sp>
      <p:sp>
        <p:nvSpPr>
          <p:cNvPr id="87043" name="Rectangle 3">
            <a:extLst>
              <a:ext uri="{FF2B5EF4-FFF2-40B4-BE49-F238E27FC236}">
                <a16:creationId xmlns:a16="http://schemas.microsoft.com/office/drawing/2014/main" id="{874916EE-8217-A393-9A14-68C6B85C97B6}"/>
              </a:ext>
            </a:extLst>
          </p:cNvPr>
          <p:cNvSpPr>
            <a:spLocks noGrp="1" noChangeArrowheads="1"/>
          </p:cNvSpPr>
          <p:nvPr>
            <p:ph type="body" idx="1"/>
          </p:nvPr>
        </p:nvSpPr>
        <p:spPr>
          <a:xfrm>
            <a:off x="834189" y="994613"/>
            <a:ext cx="10555706" cy="5794120"/>
          </a:xfrm>
        </p:spPr>
        <p:txBody>
          <a:bodyPr/>
          <a:lstStyle/>
          <a:p>
            <a:pPr eaLnBrk="1" hangingPunct="1">
              <a:defRPr/>
            </a:pPr>
            <a:r>
              <a:rPr lang="en-US" altLang="en-US" sz="2400" dirty="0"/>
              <a:t>His Greek name </a:t>
            </a:r>
            <a:r>
              <a:rPr lang="en-US" altLang="en-US" sz="2400" i="1" dirty="0" err="1"/>
              <a:t>Matthaios</a:t>
            </a:r>
            <a:r>
              <a:rPr lang="en-US" altLang="en-US" sz="2400" dirty="0"/>
              <a:t> is a transliteration of the Aramaic </a:t>
            </a:r>
            <a:r>
              <a:rPr lang="en-US" altLang="en-US" sz="2400" i="1" dirty="0" err="1"/>
              <a:t>matta’y</a:t>
            </a:r>
            <a:r>
              <a:rPr lang="en-US" altLang="en-US" sz="2400" dirty="0"/>
              <a:t> deriving from the noun </a:t>
            </a:r>
            <a:r>
              <a:rPr lang="en-US" altLang="en-US" sz="2400" i="1" dirty="0" err="1"/>
              <a:t>mattan</a:t>
            </a:r>
            <a:r>
              <a:rPr lang="en-US" altLang="en-US" sz="2400" dirty="0"/>
              <a:t> (= gift).</a:t>
            </a:r>
          </a:p>
          <a:p>
            <a:pPr eaLnBrk="1" hangingPunct="1">
              <a:defRPr/>
            </a:pPr>
            <a:r>
              <a:rPr lang="en-US" altLang="en-US" sz="2400" dirty="0"/>
              <a:t>Both Mark and Luke, in parallel accounts, give his name as Levi bar Alphaeus (Mk. 2:14; Lk. 5:27, 29).</a:t>
            </a:r>
          </a:p>
          <a:p>
            <a:pPr eaLnBrk="1" hangingPunct="1">
              <a:defRPr/>
            </a:pPr>
            <a:r>
              <a:rPr lang="en-US" altLang="en-US" sz="2400" dirty="0"/>
              <a:t>Perhaps, “Matthew” was his Christian nickname while “Levi” was his given name.</a:t>
            </a:r>
          </a:p>
          <a:p>
            <a:pPr eaLnBrk="1" hangingPunct="1">
              <a:defRPr/>
            </a:pPr>
            <a:r>
              <a:rPr lang="en-US" altLang="en-US" sz="2400" dirty="0"/>
              <a:t>He held the position of a local official responsible for customs on commercial traffic transported through Capernaum on the Damascus-Palestine road (Mt. 9:9; 10:3).</a:t>
            </a:r>
          </a:p>
          <a:p>
            <a:pPr eaLnBrk="1" hangingPunct="1">
              <a:defRPr/>
            </a:pPr>
            <a:r>
              <a:rPr lang="en-US" altLang="en-US" sz="2400" dirty="0"/>
              <a:t>He probably was not well-liked by his fellow Jews, because he would have been perceived as a collaborator.</a:t>
            </a:r>
          </a:p>
          <a:p>
            <a:pPr eaLnBrk="1" hangingPunct="1">
              <a:defRPr/>
            </a:pPr>
            <a:r>
              <a:rPr lang="en-US" altLang="en-US" sz="2400" dirty="0"/>
              <a:t>Presumably, he was reasonably well-to-do, since he staged a large dinner party for Jesus (Lk. 5:29).</a:t>
            </a:r>
          </a:p>
          <a:p>
            <a:pPr eaLnBrk="1" hangingPunct="1">
              <a:defRPr/>
            </a:pPr>
            <a:r>
              <a:rPr lang="en-US" altLang="en-US" sz="2400" dirty="0"/>
              <a:t>He was chosen by Jesus as one of the Twelve.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7043">
                                            <p:txEl>
                                              <p:pRg st="5" end="5"/>
                                            </p:txEl>
                                          </p:spTgt>
                                        </p:tgtEl>
                                        <p:attrNameLst>
                                          <p:attrName>style.visibility</p:attrName>
                                        </p:attrNameLst>
                                      </p:cBhvr>
                                      <p:to>
                                        <p:strVal val="visible"/>
                                      </p:to>
                                    </p:set>
                                    <p:anim calcmode="lin" valueType="num">
                                      <p:cBhvr additive="base">
                                        <p:cTn id="37" dur="500" fill="hold"/>
                                        <p:tgtEl>
                                          <p:spTgt spid="870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70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87043">
                                            <p:txEl>
                                              <p:pRg st="6" end="6"/>
                                            </p:txEl>
                                          </p:spTgt>
                                        </p:tgtEl>
                                        <p:attrNameLst>
                                          <p:attrName>style.visibility</p:attrName>
                                        </p:attrNameLst>
                                      </p:cBhvr>
                                      <p:to>
                                        <p:strVal val="visible"/>
                                      </p:to>
                                    </p:set>
                                    <p:anim calcmode="lin" valueType="num">
                                      <p:cBhvr additive="base">
                                        <p:cTn id="43"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F687C21-4CC2-874E-34CE-812DA6206DA1}"/>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D022084A-2C82-4518-B49D-F177B475C3B7}" type="slidenum">
              <a:rPr lang="en-US" altLang="en-US">
                <a:solidFill>
                  <a:srgbClr val="FFFFFF"/>
                </a:solidFill>
              </a:rPr>
              <a:pPr defTabSz="914400" fontAlgn="base">
                <a:spcBef>
                  <a:spcPct val="0"/>
                </a:spcBef>
                <a:spcAft>
                  <a:spcPct val="0"/>
                </a:spcAft>
              </a:pPr>
              <a:t>64</a:t>
            </a:fld>
            <a:endParaRPr lang="en-US" altLang="en-US">
              <a:solidFill>
                <a:srgbClr val="FFFFFF"/>
              </a:solidFill>
            </a:endParaRPr>
          </a:p>
        </p:txBody>
      </p:sp>
      <p:sp>
        <p:nvSpPr>
          <p:cNvPr id="96258" name="Rectangle 2">
            <a:extLst>
              <a:ext uri="{FF2B5EF4-FFF2-40B4-BE49-F238E27FC236}">
                <a16:creationId xmlns:a16="http://schemas.microsoft.com/office/drawing/2014/main" id="{971807C0-2508-C6FC-A7BD-9D93C0D51F07}"/>
              </a:ext>
            </a:extLst>
          </p:cNvPr>
          <p:cNvSpPr>
            <a:spLocks noGrp="1" noChangeArrowheads="1"/>
          </p:cNvSpPr>
          <p:nvPr>
            <p:ph type="title"/>
          </p:nvPr>
        </p:nvSpPr>
        <p:spPr>
          <a:xfrm>
            <a:off x="1981200" y="76200"/>
            <a:ext cx="8229600" cy="914400"/>
          </a:xfrm>
        </p:spPr>
        <p:txBody>
          <a:bodyPr/>
          <a:lstStyle/>
          <a:p>
            <a:pPr eaLnBrk="1" hangingPunct="1">
              <a:defRPr/>
            </a:pPr>
            <a:r>
              <a:rPr lang="en-US" altLang="en-US" sz="3600">
                <a:latin typeface="Eras Demi ITC" pitchFamily="34" charset="0"/>
              </a:rPr>
              <a:t>Matthew’s Use of the Old Testament</a:t>
            </a:r>
          </a:p>
        </p:txBody>
      </p:sp>
      <p:sp>
        <p:nvSpPr>
          <p:cNvPr id="96259" name="Rectangle 3">
            <a:extLst>
              <a:ext uri="{FF2B5EF4-FFF2-40B4-BE49-F238E27FC236}">
                <a16:creationId xmlns:a16="http://schemas.microsoft.com/office/drawing/2014/main" id="{E5ED2C4A-7A66-DF18-4628-AD82D5D9F732}"/>
              </a:ext>
            </a:extLst>
          </p:cNvPr>
          <p:cNvSpPr>
            <a:spLocks noGrp="1" noChangeArrowheads="1"/>
          </p:cNvSpPr>
          <p:nvPr>
            <p:ph type="body" idx="1"/>
          </p:nvPr>
        </p:nvSpPr>
        <p:spPr>
          <a:xfrm>
            <a:off x="609600" y="990600"/>
            <a:ext cx="10972800" cy="5562600"/>
          </a:xfrm>
          <a:solidFill>
            <a:srgbClr val="1A000D"/>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FFC000"/>
                </a:solidFill>
              </a:rPr>
              <a:t>Matthew’s Gospel contains over sixty explicit quotations from the Old Testament (usually from the LXX) as well as many more allusions.</a:t>
            </a:r>
          </a:p>
          <a:p>
            <a:pPr eaLnBrk="1" hangingPunct="1">
              <a:lnSpc>
                <a:spcPct val="90000"/>
              </a:lnSpc>
              <a:defRPr/>
            </a:pPr>
            <a:r>
              <a:rPr lang="en-US" altLang="en-US" sz="2400" i="1" dirty="0">
                <a:solidFill>
                  <a:schemeClr val="folHlink"/>
                </a:solidFill>
                <a:latin typeface="Arial Narrow" panose="020B0606020202030204" pitchFamily="34" charset="0"/>
              </a:rPr>
              <a:t>A favorite term he uses is </a:t>
            </a:r>
            <a:r>
              <a:rPr lang="en-US" altLang="en-US" sz="2400" dirty="0" err="1">
                <a:solidFill>
                  <a:schemeClr val="folHlink"/>
                </a:solidFill>
                <a:latin typeface="Greekth" panose="02020803070505020304" pitchFamily="18" charset="0"/>
              </a:rPr>
              <a:t>plhro</a:t>
            </a:r>
            <a:r>
              <a:rPr lang="en-US" altLang="en-US" sz="2400" dirty="0">
                <a:solidFill>
                  <a:schemeClr val="folHlink"/>
                </a:solidFill>
                <a:latin typeface="Greekth" panose="02020803070505020304" pitchFamily="18" charset="0"/>
              </a:rPr>
              <a:t>&lt;w</a:t>
            </a:r>
            <a:r>
              <a:rPr lang="en-US" altLang="en-US" sz="2400" i="1" dirty="0">
                <a:solidFill>
                  <a:schemeClr val="folHlink"/>
                </a:solidFill>
                <a:latin typeface="Arial Narrow" panose="020B0606020202030204" pitchFamily="34" charset="0"/>
              </a:rPr>
              <a:t> (= fulfill, fill, make full, bring to completion).</a:t>
            </a:r>
          </a:p>
          <a:p>
            <a:pPr eaLnBrk="1" hangingPunct="1">
              <a:lnSpc>
                <a:spcPct val="90000"/>
              </a:lnSpc>
              <a:defRPr/>
            </a:pPr>
            <a:r>
              <a:rPr lang="en-US" altLang="en-US" sz="2400" i="1" dirty="0">
                <a:solidFill>
                  <a:schemeClr val="folHlink"/>
                </a:solidFill>
                <a:latin typeface="Arial Narrow" panose="020B0606020202030204" pitchFamily="34" charset="0"/>
              </a:rPr>
              <a:t>His usage, however, suggests much more than simply prediction and verification:</a:t>
            </a:r>
          </a:p>
          <a:p>
            <a:pPr lvl="1" eaLnBrk="1" hangingPunct="1">
              <a:lnSpc>
                <a:spcPct val="90000"/>
              </a:lnSpc>
              <a:defRPr/>
            </a:pPr>
            <a:r>
              <a:rPr lang="en-US" altLang="en-US" sz="2000" b="1" i="1" dirty="0">
                <a:latin typeface="Arial Narrow" panose="020B0606020202030204" pitchFamily="34" charset="0"/>
              </a:rPr>
              <a:t>He does </a:t>
            </a:r>
            <a:r>
              <a:rPr lang="en-US" altLang="en-US" sz="2000" b="1" i="1" u="sng" dirty="0">
                <a:latin typeface="Arial Narrow" panose="020B0606020202030204" pitchFamily="34" charset="0"/>
              </a:rPr>
              <a:t>not</a:t>
            </a:r>
            <a:r>
              <a:rPr lang="en-US" altLang="en-US" sz="2000" b="1" i="1" dirty="0">
                <a:latin typeface="Arial Narrow" panose="020B0606020202030204" pitchFamily="34" charset="0"/>
              </a:rPr>
              <a:t> depend strictly upon a historical-grammatical reading of the texts.</a:t>
            </a:r>
          </a:p>
          <a:p>
            <a:pPr lvl="1" eaLnBrk="1" hangingPunct="1">
              <a:lnSpc>
                <a:spcPct val="90000"/>
              </a:lnSpc>
              <a:defRPr/>
            </a:pPr>
            <a:r>
              <a:rPr lang="en-US" altLang="en-US" sz="2000" b="1" i="1" dirty="0">
                <a:latin typeface="Arial Narrow" panose="020B0606020202030204" pitchFamily="34" charset="0"/>
              </a:rPr>
              <a:t>Rather, he often develops a </a:t>
            </a:r>
            <a:r>
              <a:rPr lang="en-US" altLang="en-US" sz="2000" b="1" i="1" u="sng" dirty="0" err="1">
                <a:latin typeface="Arial Narrow" panose="020B0606020202030204" pitchFamily="34" charset="0"/>
              </a:rPr>
              <a:t>sensus</a:t>
            </a:r>
            <a:r>
              <a:rPr lang="en-US" altLang="en-US" sz="2000" b="1" i="1" u="sng" dirty="0">
                <a:latin typeface="Arial Narrow" panose="020B0606020202030204" pitchFamily="34" charset="0"/>
              </a:rPr>
              <a:t> </a:t>
            </a:r>
            <a:r>
              <a:rPr lang="en-US" altLang="en-US" sz="2000" b="1" i="1" u="sng" dirty="0" err="1">
                <a:latin typeface="Arial Narrow" panose="020B0606020202030204" pitchFamily="34" charset="0"/>
              </a:rPr>
              <a:t>plenior</a:t>
            </a:r>
            <a:r>
              <a:rPr lang="en-US" altLang="en-US" sz="2000" b="1" i="1" dirty="0">
                <a:latin typeface="Arial Narrow" panose="020B0606020202030204" pitchFamily="34" charset="0"/>
              </a:rPr>
              <a:t> (= deeper sense meaning) which includes the clarification of enigmatic passages (cf. 22:41-46) and the recapitulation of Old Testament events in the life of Jesus along the lines of typology (cf. 2:17-18).</a:t>
            </a:r>
          </a:p>
          <a:p>
            <a:pPr lvl="1" eaLnBrk="1" hangingPunct="1">
              <a:lnSpc>
                <a:spcPct val="90000"/>
              </a:lnSpc>
              <a:defRPr/>
            </a:pPr>
            <a:r>
              <a:rPr lang="en-US" altLang="en-US" sz="2000" b="1" i="1" dirty="0">
                <a:latin typeface="Arial Narrow" panose="020B0606020202030204" pitchFamily="34" charset="0"/>
              </a:rPr>
              <a:t>Most important, he sees a link between the Israelite nation and Jesus so that Jesus was in every way the “true” Israel, i.e., Jesus fulfilled what Israel was intended to be but never became (cf. 2:15; 3:17; 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5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399E968-8712-4A46-91E8-13A3A3EF9314}"/>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407B151D-6B6C-4DC6-906A-E826DD9CBE35}" type="slidenum">
              <a:rPr lang="en-US" altLang="en-US">
                <a:solidFill>
                  <a:srgbClr val="FFFFFF"/>
                </a:solidFill>
              </a:rPr>
              <a:pPr defTabSz="914400" fontAlgn="base">
                <a:spcBef>
                  <a:spcPct val="0"/>
                </a:spcBef>
                <a:spcAft>
                  <a:spcPct val="0"/>
                </a:spcAft>
              </a:pPr>
              <a:t>65</a:t>
            </a:fld>
            <a:endParaRPr lang="en-US" altLang="en-US">
              <a:solidFill>
                <a:srgbClr val="FFFFFF"/>
              </a:solidFill>
            </a:endParaRPr>
          </a:p>
        </p:txBody>
      </p:sp>
      <p:sp>
        <p:nvSpPr>
          <p:cNvPr id="334850" name="Rectangle 2">
            <a:extLst>
              <a:ext uri="{FF2B5EF4-FFF2-40B4-BE49-F238E27FC236}">
                <a16:creationId xmlns:a16="http://schemas.microsoft.com/office/drawing/2014/main" id="{4E3ECCAB-0FAB-C1A4-1F58-BFEA6DBE2CBC}"/>
              </a:ext>
            </a:extLst>
          </p:cNvPr>
          <p:cNvSpPr>
            <a:spLocks noGrp="1" noChangeArrowheads="1"/>
          </p:cNvSpPr>
          <p:nvPr>
            <p:ph type="title"/>
          </p:nvPr>
        </p:nvSpPr>
        <p:spPr>
          <a:xfrm>
            <a:off x="1828800" y="304800"/>
            <a:ext cx="8610600" cy="1112838"/>
          </a:xfrm>
        </p:spPr>
        <p:txBody>
          <a:bodyPr/>
          <a:lstStyle/>
          <a:p>
            <a:pPr eaLnBrk="1" hangingPunct="1">
              <a:defRPr/>
            </a:pPr>
            <a:r>
              <a:rPr lang="en-US" altLang="en-US" sz="4000" dirty="0">
                <a:solidFill>
                  <a:srgbClr val="FFFF00"/>
                </a:solidFill>
                <a:latin typeface="Pristina" panose="03060402040406080204" pitchFamily="66" charset="0"/>
              </a:rPr>
              <a:t>The story of Israel is fulfilled in the story of Jesus…</a:t>
            </a:r>
          </a:p>
        </p:txBody>
      </p:sp>
      <p:sp>
        <p:nvSpPr>
          <p:cNvPr id="334851" name="Rectangle 3">
            <a:extLst>
              <a:ext uri="{FF2B5EF4-FFF2-40B4-BE49-F238E27FC236}">
                <a16:creationId xmlns:a16="http://schemas.microsoft.com/office/drawing/2014/main" id="{BC19F578-AD61-5509-F981-E29DF6844242}"/>
              </a:ext>
            </a:extLst>
          </p:cNvPr>
          <p:cNvSpPr>
            <a:spLocks noGrp="1" noChangeArrowheads="1"/>
          </p:cNvSpPr>
          <p:nvPr>
            <p:ph type="body" idx="1"/>
          </p:nvPr>
        </p:nvSpPr>
        <p:spPr>
          <a:xfrm>
            <a:off x="890954" y="1447800"/>
            <a:ext cx="10691446" cy="4876800"/>
          </a:xfrm>
        </p:spPr>
        <p:txBody>
          <a:bodyPr/>
          <a:lstStyle/>
          <a:p>
            <a:pPr eaLnBrk="1" hangingPunct="1">
              <a:buFont typeface="Wingdings" panose="05000000000000000000" pitchFamily="2" charset="2"/>
              <a:buNone/>
              <a:defRPr/>
            </a:pPr>
            <a:r>
              <a:rPr lang="en-US" altLang="en-US" sz="2800" dirty="0">
                <a:latin typeface="Bookman Old Style" panose="02050604050505020204" pitchFamily="18" charset="0"/>
              </a:rPr>
              <a:t>…Jesus, called out of Egypt</a:t>
            </a:r>
            <a:r>
              <a:rPr lang="en-US" altLang="en-US" sz="2800" dirty="0">
                <a:latin typeface="Lucida Bright" pitchFamily="18" charset="0"/>
              </a:rPr>
              <a:t> </a:t>
            </a:r>
            <a:r>
              <a:rPr lang="en-US" altLang="en-US" sz="2400" dirty="0">
                <a:latin typeface="Arial Narrow" panose="020B0606020202030204" pitchFamily="34" charset="0"/>
              </a:rPr>
              <a:t>(Mt. 2:14-15; Ho. 11:1)</a:t>
            </a:r>
          </a:p>
          <a:p>
            <a:pPr eaLnBrk="1" hangingPunct="1">
              <a:buFont typeface="Wingdings" panose="05000000000000000000" pitchFamily="2" charset="2"/>
              <a:buNone/>
              <a:defRPr/>
            </a:pPr>
            <a:r>
              <a:rPr lang="en-US" altLang="en-US" sz="2800" dirty="0">
                <a:latin typeface="Bookman Old Style" panose="02050604050505020204" pitchFamily="18" charset="0"/>
              </a:rPr>
              <a:t>…Jesus, who passed through the waters and was tempted in the desert</a:t>
            </a:r>
            <a:r>
              <a:rPr lang="en-US" altLang="en-US" sz="2800" dirty="0">
                <a:latin typeface="Lucida Bright" pitchFamily="18" charset="0"/>
              </a:rPr>
              <a:t> </a:t>
            </a:r>
            <a:r>
              <a:rPr lang="en-US" altLang="en-US" sz="2400" dirty="0">
                <a:latin typeface="Arial Narrow" panose="020B0606020202030204" pitchFamily="34" charset="0"/>
              </a:rPr>
              <a:t>(Mt. 3:16—4:2; Dt. 8:3; 6:13)</a:t>
            </a:r>
          </a:p>
          <a:p>
            <a:pPr eaLnBrk="1" hangingPunct="1">
              <a:buFont typeface="Wingdings" panose="05000000000000000000" pitchFamily="2" charset="2"/>
              <a:buNone/>
              <a:defRPr/>
            </a:pPr>
            <a:r>
              <a:rPr lang="en-US" altLang="en-US" sz="2800" dirty="0">
                <a:latin typeface="Bookman Old Style" panose="02050604050505020204" pitchFamily="18" charset="0"/>
              </a:rPr>
              <a:t>…Jesus, the anointed Servant of Yahweh</a:t>
            </a:r>
            <a:r>
              <a:rPr lang="en-US" altLang="en-US" sz="2800" dirty="0">
                <a:latin typeface="Lucida Bright" pitchFamily="18" charset="0"/>
              </a:rPr>
              <a:t> </a:t>
            </a:r>
            <a:r>
              <a:rPr lang="en-US" altLang="en-US" sz="2400" dirty="0">
                <a:latin typeface="Arial Narrow" panose="020B0606020202030204" pitchFamily="34" charset="0"/>
              </a:rPr>
              <a:t>(Mt. 3:17; 42:1)</a:t>
            </a:r>
          </a:p>
          <a:p>
            <a:pPr eaLnBrk="1" hangingPunct="1">
              <a:buFont typeface="Wingdings" panose="05000000000000000000" pitchFamily="2" charset="2"/>
              <a:buNone/>
              <a:defRPr/>
            </a:pPr>
            <a:r>
              <a:rPr lang="en-US" altLang="en-US" sz="2800" dirty="0">
                <a:latin typeface="Bookman Old Style" panose="02050604050505020204" pitchFamily="18" charset="0"/>
              </a:rPr>
              <a:t>…Jesus, the prophet like Moses</a:t>
            </a:r>
            <a:r>
              <a:rPr lang="en-US" altLang="en-US" sz="2800" dirty="0">
                <a:latin typeface="Lucida Bright" pitchFamily="18" charset="0"/>
              </a:rPr>
              <a:t> </a:t>
            </a:r>
            <a:r>
              <a:rPr lang="en-US" altLang="en-US" sz="2400" dirty="0">
                <a:latin typeface="Arial Narrow" panose="020B0606020202030204" pitchFamily="34" charset="0"/>
              </a:rPr>
              <a:t>(Mt. 5-7; Dt. 18:18)</a:t>
            </a:r>
          </a:p>
          <a:p>
            <a:pPr eaLnBrk="1" hangingPunct="1">
              <a:buFont typeface="Wingdings" panose="05000000000000000000" pitchFamily="2" charset="2"/>
              <a:buNone/>
              <a:defRPr/>
            </a:pPr>
            <a:r>
              <a:rPr lang="en-US" altLang="en-US" sz="2800" dirty="0">
                <a:latin typeface="Bookman Old Style" panose="02050604050505020204" pitchFamily="18" charset="0"/>
              </a:rPr>
              <a:t>…Jesus, the Shepherd of Israel struck down</a:t>
            </a:r>
            <a:r>
              <a:rPr lang="en-US" altLang="en-US" sz="2800" dirty="0">
                <a:latin typeface="Lucida Bright" pitchFamily="18" charset="0"/>
              </a:rPr>
              <a:t> </a:t>
            </a:r>
            <a:r>
              <a:rPr lang="en-US" altLang="en-US" sz="2400" dirty="0">
                <a:latin typeface="Arial Narrow" panose="020B0606020202030204" pitchFamily="34" charset="0"/>
              </a:rPr>
              <a:t>(Mt. 26:31; Zec. 13:7)</a:t>
            </a:r>
          </a:p>
          <a:p>
            <a:pPr eaLnBrk="1" hangingPunct="1">
              <a:buFont typeface="Wingdings" panose="05000000000000000000" pitchFamily="2" charset="2"/>
              <a:buNone/>
              <a:defRPr/>
            </a:pPr>
            <a:r>
              <a:rPr lang="en-US" altLang="en-US" sz="2800" dirty="0">
                <a:latin typeface="Bookman Old Style" panose="02050604050505020204" pitchFamily="18" charset="0"/>
              </a:rPr>
              <a:t>…Jesus, betrayed by Israel’s leaders</a:t>
            </a:r>
            <a:r>
              <a:rPr lang="en-US" altLang="en-US" sz="2800" dirty="0">
                <a:latin typeface="Lucida Bright" pitchFamily="18" charset="0"/>
              </a:rPr>
              <a:t> </a:t>
            </a:r>
            <a:r>
              <a:rPr lang="en-US" altLang="en-US" sz="2400" dirty="0">
                <a:latin typeface="Arial Narrow" panose="020B0606020202030204" pitchFamily="34" charset="0"/>
              </a:rPr>
              <a:t>(Mt. 26:55-56)</a:t>
            </a:r>
          </a:p>
          <a:p>
            <a:pPr eaLnBrk="1" hangingPunct="1">
              <a:buFont typeface="Wingdings" panose="05000000000000000000" pitchFamily="2" charset="2"/>
              <a:buNone/>
              <a:defRPr/>
            </a:pPr>
            <a:r>
              <a:rPr lang="en-US" altLang="en-US" sz="2800" dirty="0">
                <a:latin typeface="Bookman Old Style" panose="02050604050505020204" pitchFamily="18" charset="0"/>
              </a:rPr>
              <a:t>…Jesus, the Servant of Yahweh given over to suffering and death</a:t>
            </a:r>
            <a:r>
              <a:rPr lang="en-US" altLang="en-US" sz="2800" dirty="0">
                <a:latin typeface="Lucida Bright" pitchFamily="18" charset="0"/>
              </a:rPr>
              <a:t> </a:t>
            </a:r>
            <a:r>
              <a:rPr lang="en-US" altLang="en-US" sz="2400" dirty="0">
                <a:latin typeface="Arial Narrow" panose="020B0606020202030204" pitchFamily="34" charset="0"/>
              </a:rPr>
              <a:t>(Mt. 26:53-56; Is. 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34851">
                                            <p:txEl>
                                              <p:pRg st="0" end="0"/>
                                            </p:txEl>
                                          </p:spTgt>
                                        </p:tgtEl>
                                        <p:attrNameLst>
                                          <p:attrName>style.visibility</p:attrName>
                                        </p:attrNameLst>
                                      </p:cBhvr>
                                      <p:to>
                                        <p:strVal val="visible"/>
                                      </p:to>
                                    </p:set>
                                    <p:anim calcmode="lin" valueType="num">
                                      <p:cBhvr>
                                        <p:cTn id="7" dur="500" fill="hold"/>
                                        <p:tgtEl>
                                          <p:spTgt spid="33485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485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485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4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34851">
                                            <p:txEl>
                                              <p:pRg st="1" end="1"/>
                                            </p:txEl>
                                          </p:spTgt>
                                        </p:tgtEl>
                                        <p:attrNameLst>
                                          <p:attrName>style.visibility</p:attrName>
                                        </p:attrNameLst>
                                      </p:cBhvr>
                                      <p:to>
                                        <p:strVal val="visible"/>
                                      </p:to>
                                    </p:set>
                                    <p:anim calcmode="lin" valueType="num">
                                      <p:cBhvr>
                                        <p:cTn id="15" dur="500" fill="hold"/>
                                        <p:tgtEl>
                                          <p:spTgt spid="334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4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4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4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34851">
                                            <p:txEl>
                                              <p:pRg st="2" end="2"/>
                                            </p:txEl>
                                          </p:spTgt>
                                        </p:tgtEl>
                                        <p:attrNameLst>
                                          <p:attrName>style.visibility</p:attrName>
                                        </p:attrNameLst>
                                      </p:cBhvr>
                                      <p:to>
                                        <p:strVal val="visible"/>
                                      </p:to>
                                    </p:set>
                                    <p:anim calcmode="lin" valueType="num">
                                      <p:cBhvr>
                                        <p:cTn id="23" dur="500" fill="hold"/>
                                        <p:tgtEl>
                                          <p:spTgt spid="334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4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4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4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34851">
                                            <p:txEl>
                                              <p:pRg st="3" end="3"/>
                                            </p:txEl>
                                          </p:spTgt>
                                        </p:tgtEl>
                                        <p:attrNameLst>
                                          <p:attrName>style.visibility</p:attrName>
                                        </p:attrNameLst>
                                      </p:cBhvr>
                                      <p:to>
                                        <p:strVal val="visible"/>
                                      </p:to>
                                    </p:set>
                                    <p:anim calcmode="lin" valueType="num">
                                      <p:cBhvr>
                                        <p:cTn id="31" dur="500" fill="hold"/>
                                        <p:tgtEl>
                                          <p:spTgt spid="334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4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4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4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34851">
                                            <p:txEl>
                                              <p:pRg st="4" end="4"/>
                                            </p:txEl>
                                          </p:spTgt>
                                        </p:tgtEl>
                                        <p:attrNameLst>
                                          <p:attrName>style.visibility</p:attrName>
                                        </p:attrNameLst>
                                      </p:cBhvr>
                                      <p:to>
                                        <p:strVal val="visible"/>
                                      </p:to>
                                    </p:set>
                                    <p:anim calcmode="lin" valueType="num">
                                      <p:cBhvr>
                                        <p:cTn id="39" dur="500" fill="hold"/>
                                        <p:tgtEl>
                                          <p:spTgt spid="3348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348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348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348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334851">
                                            <p:txEl>
                                              <p:pRg st="5" end="5"/>
                                            </p:txEl>
                                          </p:spTgt>
                                        </p:tgtEl>
                                        <p:attrNameLst>
                                          <p:attrName>style.visibility</p:attrName>
                                        </p:attrNameLst>
                                      </p:cBhvr>
                                      <p:to>
                                        <p:strVal val="visible"/>
                                      </p:to>
                                    </p:set>
                                    <p:anim calcmode="lin" valueType="num">
                                      <p:cBhvr>
                                        <p:cTn id="47" dur="500" fill="hold"/>
                                        <p:tgtEl>
                                          <p:spTgt spid="3348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348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348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348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334851">
                                            <p:txEl>
                                              <p:pRg st="6" end="6"/>
                                            </p:txEl>
                                          </p:spTgt>
                                        </p:tgtEl>
                                        <p:attrNameLst>
                                          <p:attrName>style.visibility</p:attrName>
                                        </p:attrNameLst>
                                      </p:cBhvr>
                                      <p:to>
                                        <p:strVal val="visible"/>
                                      </p:to>
                                    </p:set>
                                    <p:anim calcmode="lin" valueType="num">
                                      <p:cBhvr>
                                        <p:cTn id="55" dur="500" fill="hold"/>
                                        <p:tgtEl>
                                          <p:spTgt spid="33485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3485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3485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3485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7EB6F21-83FA-92A7-3A45-87E794A42B47}"/>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FE50AFF2-C98E-4C04-8C1B-782188254B27}" type="slidenum">
              <a:rPr lang="en-US" altLang="en-US">
                <a:solidFill>
                  <a:srgbClr val="FFFFFF"/>
                </a:solidFill>
              </a:rPr>
              <a:pPr defTabSz="914400" fontAlgn="base">
                <a:spcBef>
                  <a:spcPct val="0"/>
                </a:spcBef>
                <a:spcAft>
                  <a:spcPct val="0"/>
                </a:spcAft>
              </a:pPr>
              <a:t>66</a:t>
            </a:fld>
            <a:endParaRPr lang="en-US" altLang="en-US">
              <a:solidFill>
                <a:srgbClr val="FFFFFF"/>
              </a:solidFill>
            </a:endParaRPr>
          </a:p>
        </p:txBody>
      </p:sp>
      <p:sp>
        <p:nvSpPr>
          <p:cNvPr id="335875" name="Rectangle 3">
            <a:extLst>
              <a:ext uri="{FF2B5EF4-FFF2-40B4-BE49-F238E27FC236}">
                <a16:creationId xmlns:a16="http://schemas.microsoft.com/office/drawing/2014/main" id="{AAB87180-5818-C336-EB68-CFC907197E49}"/>
              </a:ext>
            </a:extLst>
          </p:cNvPr>
          <p:cNvSpPr>
            <a:spLocks noGrp="1" noChangeArrowheads="1"/>
          </p:cNvSpPr>
          <p:nvPr>
            <p:ph type="body" idx="1"/>
          </p:nvPr>
        </p:nvSpPr>
        <p:spPr>
          <a:xfrm>
            <a:off x="726831" y="533400"/>
            <a:ext cx="10855569" cy="4495800"/>
          </a:xfrm>
        </p:spPr>
        <p:txBody>
          <a:bodyPr/>
          <a:lstStyle/>
          <a:p>
            <a:pPr eaLnBrk="1" hangingPunct="1">
              <a:buFont typeface="Wingdings" panose="05000000000000000000" pitchFamily="2" charset="2"/>
              <a:buNone/>
              <a:defRPr/>
            </a:pPr>
            <a:r>
              <a:rPr lang="en-US" altLang="en-US" sz="2800" dirty="0">
                <a:latin typeface="Bookman Old Style" panose="02050604050505020204" pitchFamily="18" charset="0"/>
              </a:rPr>
              <a:t>…Jesus, the one who suffered exile on the cross</a:t>
            </a:r>
            <a:r>
              <a:rPr lang="en-US" altLang="en-US" dirty="0">
                <a:latin typeface="Lucida Bright" pitchFamily="18" charset="0"/>
              </a:rPr>
              <a:t> </a:t>
            </a:r>
            <a:r>
              <a:rPr lang="en-US" altLang="en-US" sz="2400" dirty="0">
                <a:latin typeface="Arial Narrow" panose="020B0606020202030204" pitchFamily="34" charset="0"/>
              </a:rPr>
              <a:t>(Mt. 27:46; Ps. 22:1; La. 3:1-20)</a:t>
            </a:r>
          </a:p>
          <a:p>
            <a:pPr eaLnBrk="1" hangingPunct="1">
              <a:buFont typeface="Wingdings" panose="05000000000000000000" pitchFamily="2" charset="2"/>
              <a:buNone/>
              <a:defRPr/>
            </a:pPr>
            <a:r>
              <a:rPr lang="en-US" altLang="en-US" sz="2800" dirty="0">
                <a:latin typeface="Bookman Old Style" panose="02050604050505020204" pitchFamily="18" charset="0"/>
              </a:rPr>
              <a:t>…Jesus, whose resurrection is the triumph of God over the world’s kingdoms</a:t>
            </a:r>
            <a:r>
              <a:rPr lang="en-US" altLang="en-US" dirty="0">
                <a:latin typeface="Lucida Bright" pitchFamily="18" charset="0"/>
              </a:rPr>
              <a:t> </a:t>
            </a:r>
            <a:r>
              <a:rPr lang="en-US" altLang="en-US" sz="2400" dirty="0">
                <a:latin typeface="Arial Narrow" panose="020B0606020202030204" pitchFamily="34" charset="0"/>
              </a:rPr>
              <a:t>(Mt. 26:63-64; Da. 7:13-14, 27)</a:t>
            </a:r>
          </a:p>
          <a:p>
            <a:pPr eaLnBrk="1" hangingPunct="1">
              <a:buFont typeface="Wingdings" panose="05000000000000000000" pitchFamily="2" charset="2"/>
              <a:buNone/>
              <a:defRPr/>
            </a:pPr>
            <a:r>
              <a:rPr lang="en-US" altLang="en-US" sz="2800" dirty="0">
                <a:latin typeface="Bookman Old Style" panose="02050604050505020204" pitchFamily="18" charset="0"/>
              </a:rPr>
              <a:t>…Jesus, whose resurrection is the epitome of vindication and restoration</a:t>
            </a:r>
            <a:r>
              <a:rPr lang="en-US" altLang="en-US" dirty="0">
                <a:latin typeface="Lucida Bright" pitchFamily="18" charset="0"/>
              </a:rPr>
              <a:t> </a:t>
            </a:r>
            <a:r>
              <a:rPr lang="en-US" altLang="en-US" sz="2400" dirty="0">
                <a:latin typeface="Arial Narrow" panose="020B0606020202030204" pitchFamily="34" charset="0"/>
              </a:rPr>
              <a:t>(Mt. 27:51-53; 28:5-7; Is. 26:19; Eze. 37:1-4)</a:t>
            </a:r>
          </a:p>
          <a:p>
            <a:pPr eaLnBrk="1" hangingPunct="1">
              <a:buFont typeface="Wingdings" panose="05000000000000000000" pitchFamily="2" charset="2"/>
              <a:buNone/>
              <a:defRPr/>
            </a:pPr>
            <a:r>
              <a:rPr lang="en-US" altLang="en-US" sz="2800" dirty="0">
                <a:latin typeface="Bookman Old Style" panose="02050604050505020204" pitchFamily="18" charset="0"/>
              </a:rPr>
              <a:t>…Jesus, the one at God’s right hand who receives full authority over all things </a:t>
            </a:r>
            <a:r>
              <a:rPr lang="en-US" altLang="en-US" sz="2400" dirty="0">
                <a:latin typeface="Arial Narrow" panose="020B0606020202030204" pitchFamily="34" charset="0"/>
              </a:rPr>
              <a:t>(Mt. 28:18; Ps. 110:1)</a:t>
            </a:r>
            <a:endParaRPr lang="en-US" altLang="en-US" sz="2800" dirty="0">
              <a:latin typeface="Arial Narrow" panose="020B0606020202030204" pitchFamily="34" charset="0"/>
            </a:endParaRPr>
          </a:p>
        </p:txBody>
      </p:sp>
      <p:sp>
        <p:nvSpPr>
          <p:cNvPr id="335876" name="Text Box 4">
            <a:extLst>
              <a:ext uri="{FF2B5EF4-FFF2-40B4-BE49-F238E27FC236}">
                <a16:creationId xmlns:a16="http://schemas.microsoft.com/office/drawing/2014/main" id="{F6A2EA23-05CB-6C74-3BE6-665B298A6D06}"/>
              </a:ext>
            </a:extLst>
          </p:cNvPr>
          <p:cNvSpPr txBox="1">
            <a:spLocks noChangeArrowheads="1"/>
          </p:cNvSpPr>
          <p:nvPr/>
        </p:nvSpPr>
        <p:spPr bwMode="auto">
          <a:xfrm>
            <a:off x="914401" y="4761769"/>
            <a:ext cx="10456985" cy="1323439"/>
          </a:xfrm>
          <a:prstGeom prst="rect">
            <a:avLst/>
          </a:prstGeom>
          <a:solidFill>
            <a:srgbClr val="000099"/>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4000" dirty="0">
                <a:solidFill>
                  <a:srgbClr val="FF6600"/>
                </a:solidFill>
                <a:latin typeface="Cooper Black" panose="0208090404030B020404" pitchFamily="18" charset="0"/>
              </a:rPr>
              <a:t>All that Moses and the prophets have said are fulfilled in Jesus!</a:t>
            </a:r>
            <a:r>
              <a:rPr lang="en-US" altLang="en-US" sz="4000" b="1" dirty="0">
                <a:solidFill>
                  <a:srgbClr val="FF6600"/>
                </a:solidFill>
                <a:latin typeface="Arial Narrow" panose="020B0606020202030204" pitchFamily="34" charset="0"/>
              </a:rPr>
              <a:t> </a:t>
            </a:r>
            <a:r>
              <a:rPr lang="en-US" altLang="en-US" sz="2400" dirty="0">
                <a:solidFill>
                  <a:srgbClr val="FF6600"/>
                </a:solidFill>
                <a:latin typeface="Arial Narrow" panose="020B0606020202030204" pitchFamily="34" charset="0"/>
              </a:rPr>
              <a:t>(Mt. 5:17-18)</a:t>
            </a:r>
            <a:endParaRPr lang="en-US" altLang="en-US" sz="2400" b="1" dirty="0">
              <a:solidFill>
                <a:srgbClr val="FF6600"/>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 calcmode="lin" valueType="num">
                                      <p:cBhvr>
                                        <p:cTn id="7" dur="500" fill="hold"/>
                                        <p:tgtEl>
                                          <p:spTgt spid="3358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58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58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5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35875">
                                            <p:txEl>
                                              <p:pRg st="1" end="1"/>
                                            </p:txEl>
                                          </p:spTgt>
                                        </p:tgtEl>
                                        <p:attrNameLst>
                                          <p:attrName>style.visibility</p:attrName>
                                        </p:attrNameLst>
                                      </p:cBhvr>
                                      <p:to>
                                        <p:strVal val="visible"/>
                                      </p:to>
                                    </p:set>
                                    <p:anim calcmode="lin" valueType="num">
                                      <p:cBhvr>
                                        <p:cTn id="15" dur="500" fill="hold"/>
                                        <p:tgtEl>
                                          <p:spTgt spid="3358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58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58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5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35875">
                                            <p:txEl>
                                              <p:pRg st="2" end="2"/>
                                            </p:txEl>
                                          </p:spTgt>
                                        </p:tgtEl>
                                        <p:attrNameLst>
                                          <p:attrName>style.visibility</p:attrName>
                                        </p:attrNameLst>
                                      </p:cBhvr>
                                      <p:to>
                                        <p:strVal val="visible"/>
                                      </p:to>
                                    </p:set>
                                    <p:anim calcmode="lin" valueType="num">
                                      <p:cBhvr>
                                        <p:cTn id="23" dur="500" fill="hold"/>
                                        <p:tgtEl>
                                          <p:spTgt spid="3358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58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58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5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35875">
                                            <p:txEl>
                                              <p:pRg st="3" end="3"/>
                                            </p:txEl>
                                          </p:spTgt>
                                        </p:tgtEl>
                                        <p:attrNameLst>
                                          <p:attrName>style.visibility</p:attrName>
                                        </p:attrNameLst>
                                      </p:cBhvr>
                                      <p:to>
                                        <p:strVal val="visible"/>
                                      </p:to>
                                    </p:set>
                                    <p:anim calcmode="lin" valueType="num">
                                      <p:cBhvr>
                                        <p:cTn id="31" dur="500" fill="hold"/>
                                        <p:tgtEl>
                                          <p:spTgt spid="3358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58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58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5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335876"/>
                                        </p:tgtEl>
                                        <p:attrNameLst>
                                          <p:attrName>style.visibility</p:attrName>
                                        </p:attrNameLst>
                                      </p:cBhvr>
                                      <p:to>
                                        <p:strVal val="visible"/>
                                      </p:to>
                                    </p:set>
                                    <p:anim calcmode="lin" valueType="num">
                                      <p:cBhvr>
                                        <p:cTn id="39" dur="500" fill="hold"/>
                                        <p:tgtEl>
                                          <p:spTgt spid="335876"/>
                                        </p:tgtEl>
                                        <p:attrNameLst>
                                          <p:attrName>ppt_w</p:attrName>
                                        </p:attrNameLst>
                                      </p:cBhvr>
                                      <p:tavLst>
                                        <p:tav tm="0">
                                          <p:val>
                                            <p:fltVal val="0"/>
                                          </p:val>
                                        </p:tav>
                                        <p:tav tm="100000">
                                          <p:val>
                                            <p:strVal val="#ppt_w"/>
                                          </p:val>
                                        </p:tav>
                                      </p:tavLst>
                                    </p:anim>
                                    <p:anim calcmode="lin" valueType="num">
                                      <p:cBhvr>
                                        <p:cTn id="40" dur="500" fill="hold"/>
                                        <p:tgtEl>
                                          <p:spTgt spid="3358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Occasionally, you may hear someone express the viewpoint that Christians no longer need the Old Testament. How would you respond to this idea? </a:t>
            </a:r>
          </a:p>
          <a:p>
            <a:pPr>
              <a:buClr>
                <a:schemeClr val="accent2">
                  <a:lumMod val="40000"/>
                  <a:lumOff val="60000"/>
                </a:schemeClr>
              </a:buClr>
              <a:buFont typeface="Wingdings" panose="05000000000000000000" pitchFamily="2" charset="2"/>
              <a:buChar char="Ø"/>
            </a:pPr>
            <a:r>
              <a:rPr lang="en-US" sz="2400" dirty="0">
                <a:solidFill>
                  <a:schemeClr val="bg1"/>
                </a:solidFill>
              </a:rPr>
              <a:t>What do you think of Matthew’s retelling the story of Israel in the story of Jesus?</a:t>
            </a:r>
          </a:p>
        </p:txBody>
      </p:sp>
    </p:spTree>
    <p:extLst>
      <p:ext uri="{BB962C8B-B14F-4D97-AF65-F5344CB8AC3E}">
        <p14:creationId xmlns:p14="http://schemas.microsoft.com/office/powerpoint/2010/main" val="102769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844842"/>
            <a:ext cx="10476695" cy="4604084"/>
          </a:xfrm>
        </p:spPr>
        <p:txBody>
          <a:bodyPr>
            <a:normAutofit/>
          </a:bodyPr>
          <a:lstStyle/>
          <a:p>
            <a:pPr marL="0" indent="0" algn="l">
              <a:buNone/>
            </a:pPr>
            <a:r>
              <a:rPr lang="en-US" sz="4000" i="1" baseline="30000" dirty="0">
                <a:solidFill>
                  <a:schemeClr val="bg1"/>
                </a:solidFill>
                <a:cs typeface="Arial" panose="020B0604020202020204" pitchFamily="34" charset="0"/>
              </a:rPr>
              <a:t>This is how the birth of Jesus Christ came about. His mother Mary was pledged to be married to Joseph, but before they came together, she was found to be with child through the Holy Spirit. Because Joseph was a righteous man and did not want to expose her to public disgrace, he had in mind to divorce her quietly.</a:t>
            </a:r>
          </a:p>
          <a:p>
            <a:pPr marL="0" indent="0" algn="l">
              <a:buNone/>
            </a:pPr>
            <a:r>
              <a:rPr lang="en-US" sz="3200" i="1" baseline="30000" dirty="0">
                <a:solidFill>
                  <a:schemeClr val="bg1"/>
                </a:solidFill>
                <a:latin typeface="Arial" panose="020B0604020202020204" pitchFamily="34" charset="0"/>
                <a:cs typeface="Arial" panose="020B0604020202020204" pitchFamily="34" charset="0"/>
              </a:rPr>
              <a:t> </a:t>
            </a: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Matthew 1:18-19</a:t>
            </a:r>
          </a:p>
        </p:txBody>
      </p:sp>
    </p:spTree>
    <p:extLst>
      <p:ext uri="{BB962C8B-B14F-4D97-AF65-F5344CB8AC3E}">
        <p14:creationId xmlns:p14="http://schemas.microsoft.com/office/powerpoint/2010/main" val="3525126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B4A3-A0DB-69A8-8DD9-7CEA9146D4DA}"/>
              </a:ext>
            </a:extLst>
          </p:cNvPr>
          <p:cNvSpPr>
            <a:spLocks noGrp="1"/>
          </p:cNvSpPr>
          <p:nvPr>
            <p:ph type="title"/>
          </p:nvPr>
        </p:nvSpPr>
        <p:spPr/>
        <p:txBody>
          <a:bodyPr/>
          <a:lstStyle/>
          <a:p>
            <a:r>
              <a:rPr lang="en-US" b="1" dirty="0">
                <a:solidFill>
                  <a:srgbClr val="C00000"/>
                </a:solidFill>
              </a:rPr>
              <a:t>The Virginal Conception of Jesus </a:t>
            </a:r>
            <a:r>
              <a:rPr lang="en-US" sz="2400" b="1" dirty="0">
                <a:solidFill>
                  <a:srgbClr val="C00000"/>
                </a:solidFill>
              </a:rPr>
              <a:t>(Mt. 1:18-23)</a:t>
            </a:r>
          </a:p>
        </p:txBody>
      </p:sp>
      <p:sp>
        <p:nvSpPr>
          <p:cNvPr id="3" name="Content Placeholder 2">
            <a:extLst>
              <a:ext uri="{FF2B5EF4-FFF2-40B4-BE49-F238E27FC236}">
                <a16:creationId xmlns:a16="http://schemas.microsoft.com/office/drawing/2014/main" id="{A6957A6A-ADDF-9160-7631-D53BFCD6A7A2}"/>
              </a:ext>
            </a:extLst>
          </p:cNvPr>
          <p:cNvSpPr>
            <a:spLocks noGrp="1"/>
          </p:cNvSpPr>
          <p:nvPr>
            <p:ph idx="1"/>
          </p:nvPr>
        </p:nvSpPr>
        <p:spPr>
          <a:xfrm>
            <a:off x="2589212" y="1905000"/>
            <a:ext cx="8915400" cy="3777622"/>
          </a:xfrm>
        </p:spPr>
        <p:txBody>
          <a:bodyPr>
            <a:normAutofit/>
          </a:bodyPr>
          <a:lstStyle/>
          <a:p>
            <a:pPr marL="0" indent="0">
              <a:buNone/>
            </a:pPr>
            <a:r>
              <a:rPr lang="en-US" sz="2800" b="1" dirty="0">
                <a:solidFill>
                  <a:srgbClr val="002060"/>
                </a:solidFill>
              </a:rPr>
              <a:t>Matthew’s account of the virginal conception of Jesus is told from the viewpoint of Joseph, Jesus’ legal father.</a:t>
            </a:r>
          </a:p>
          <a:p>
            <a:r>
              <a:rPr lang="en-US" sz="2400" i="1" dirty="0">
                <a:solidFill>
                  <a:srgbClr val="002060"/>
                </a:solidFill>
              </a:rPr>
              <a:t>The expression “virginal conception” is more in keeping with Matthew’s narrative, since here he does not yet describe Jesus’ birth.</a:t>
            </a:r>
          </a:p>
          <a:p>
            <a:r>
              <a:rPr lang="en-US" sz="2400" i="1" dirty="0">
                <a:solidFill>
                  <a:srgbClr val="002060"/>
                </a:solidFill>
              </a:rPr>
              <a:t>Between the betrothal and the home-taking, he discovered that Mary was pregnant, he knew not how.</a:t>
            </a:r>
            <a:endParaRPr lang="en-US" sz="2400" i="1" dirty="0">
              <a:solidFill>
                <a:schemeClr val="tx1"/>
              </a:solidFill>
            </a:endParaRPr>
          </a:p>
        </p:txBody>
      </p:sp>
    </p:spTree>
    <p:extLst>
      <p:ext uri="{BB962C8B-B14F-4D97-AF65-F5344CB8AC3E}">
        <p14:creationId xmlns:p14="http://schemas.microsoft.com/office/powerpoint/2010/main" val="8134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Renewal of God’s Redemptive Work in the History of Salvation</a:t>
            </a:r>
          </a:p>
        </p:txBody>
      </p:sp>
      <p:sp>
        <p:nvSpPr>
          <p:cNvPr id="3" name="Content Placeholder 2"/>
          <p:cNvSpPr>
            <a:spLocks noGrp="1"/>
          </p:cNvSpPr>
          <p:nvPr>
            <p:ph idx="1"/>
          </p:nvPr>
        </p:nvSpPr>
        <p:spPr/>
        <p:txBody>
          <a:bodyPr>
            <a:normAutofit/>
          </a:bodyPr>
          <a:lstStyle/>
          <a:p>
            <a:pPr marL="0" indent="0">
              <a:buNone/>
            </a:pPr>
            <a:r>
              <a:rPr lang="en-US" sz="2800" b="1" dirty="0">
                <a:solidFill>
                  <a:srgbClr val="002060"/>
                </a:solidFill>
              </a:rPr>
              <a:t>The birth narratives in Luke set the stage for his entire gospel.</a:t>
            </a:r>
          </a:p>
          <a:p>
            <a:pPr lvl="1"/>
            <a:r>
              <a:rPr lang="en-US" sz="2200" i="1" dirty="0"/>
              <a:t>Like Matthew, they tell the birth stories of Jesus, but unlike Matthew, they do so from the standpoint of the women rather than the men.</a:t>
            </a:r>
          </a:p>
          <a:p>
            <a:pPr lvl="1"/>
            <a:r>
              <a:rPr lang="en-US" sz="2200" i="1" dirty="0"/>
              <a:t>God, who had been silent in speech for four centuries, was now once more speaking through the Spirit.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40100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3CBDF87-12FF-B592-7ED7-D5F6CE6D625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11DAC535-B6F1-4252-B4A2-0B159427AD4B}" type="slidenum">
              <a:rPr lang="en-US" altLang="en-US">
                <a:solidFill>
                  <a:srgbClr val="FFFFFF"/>
                </a:solidFill>
              </a:rPr>
              <a:pPr defTabSz="914400" fontAlgn="base">
                <a:spcBef>
                  <a:spcPct val="0"/>
                </a:spcBef>
                <a:spcAft>
                  <a:spcPct val="0"/>
                </a:spcAft>
              </a:pPr>
              <a:t>70</a:t>
            </a:fld>
            <a:endParaRPr lang="en-US" altLang="en-US">
              <a:solidFill>
                <a:srgbClr val="FFFFFF"/>
              </a:solidFill>
            </a:endParaRPr>
          </a:p>
        </p:txBody>
      </p:sp>
      <p:sp>
        <p:nvSpPr>
          <p:cNvPr id="109570" name="Rectangle 2">
            <a:extLst>
              <a:ext uri="{FF2B5EF4-FFF2-40B4-BE49-F238E27FC236}">
                <a16:creationId xmlns:a16="http://schemas.microsoft.com/office/drawing/2014/main" id="{56970935-1622-921F-6957-97694282D15F}"/>
              </a:ext>
            </a:extLst>
          </p:cNvPr>
          <p:cNvSpPr>
            <a:spLocks noGrp="1" noChangeArrowheads="1"/>
          </p:cNvSpPr>
          <p:nvPr>
            <p:ph type="title"/>
          </p:nvPr>
        </p:nvSpPr>
        <p:spPr>
          <a:xfrm>
            <a:off x="2133600" y="157162"/>
            <a:ext cx="8153400" cy="914400"/>
          </a:xfrm>
        </p:spPr>
        <p:txBody>
          <a:bodyPr/>
          <a:lstStyle/>
          <a:p>
            <a:pPr eaLnBrk="1" hangingPunct="1">
              <a:defRPr/>
            </a:pPr>
            <a:r>
              <a:rPr lang="en-US" altLang="en-US" dirty="0">
                <a:latin typeface="Lucida Bright" pitchFamily="18" charset="0"/>
              </a:rPr>
              <a:t>Joseph’s Options</a:t>
            </a:r>
          </a:p>
        </p:txBody>
      </p:sp>
      <p:sp>
        <p:nvSpPr>
          <p:cNvPr id="109571" name="Rectangle 3">
            <a:extLst>
              <a:ext uri="{FF2B5EF4-FFF2-40B4-BE49-F238E27FC236}">
                <a16:creationId xmlns:a16="http://schemas.microsoft.com/office/drawing/2014/main" id="{A8DBA64D-DECF-1F60-AB44-73FC1E92B26C}"/>
              </a:ext>
            </a:extLst>
          </p:cNvPr>
          <p:cNvSpPr>
            <a:spLocks noGrp="1" noChangeArrowheads="1"/>
          </p:cNvSpPr>
          <p:nvPr>
            <p:ph type="body" idx="1"/>
          </p:nvPr>
        </p:nvSpPr>
        <p:spPr>
          <a:xfrm>
            <a:off x="609600" y="1540042"/>
            <a:ext cx="10972800" cy="5013158"/>
          </a:xfrm>
        </p:spPr>
        <p:txBody>
          <a:bodyPr/>
          <a:lstStyle/>
          <a:p>
            <a:pPr eaLnBrk="1" hangingPunct="1">
              <a:lnSpc>
                <a:spcPct val="80000"/>
              </a:lnSpc>
              <a:buFont typeface="Wingdings" panose="05000000000000000000" pitchFamily="2" charset="2"/>
              <a:buNone/>
              <a:defRPr/>
            </a:pPr>
            <a:r>
              <a:rPr lang="en-US" altLang="en-US" sz="2800" dirty="0">
                <a:solidFill>
                  <a:srgbClr val="FFFF66"/>
                </a:solidFill>
                <a:latin typeface="Lucida Sans Unicode" panose="020B0602030504020204" pitchFamily="34" charset="0"/>
              </a:rPr>
              <a:t>If Pregnancy by Seduction:</a:t>
            </a:r>
          </a:p>
          <a:p>
            <a:pPr eaLnBrk="1" hangingPunct="1">
              <a:lnSpc>
                <a:spcPct val="80000"/>
              </a:lnSpc>
              <a:defRPr/>
            </a:pPr>
            <a:r>
              <a:rPr lang="en-US" altLang="en-US" sz="2400" i="1" dirty="0">
                <a:latin typeface="Lucida Sans Unicode" panose="020B0602030504020204" pitchFamily="34" charset="0"/>
              </a:rPr>
              <a:t>If provable, the Torah pronounced a sentence of public exposure or execution (Dt. 22:13-21, 23-24)</a:t>
            </a:r>
          </a:p>
          <a:p>
            <a:pPr eaLnBrk="1" hangingPunct="1">
              <a:lnSpc>
                <a:spcPct val="80000"/>
              </a:lnSpc>
              <a:buFont typeface="Wingdings" panose="05000000000000000000" pitchFamily="2" charset="2"/>
              <a:buNone/>
              <a:defRPr/>
            </a:pPr>
            <a:endParaRPr lang="en-US" altLang="en-US" sz="2400" dirty="0">
              <a:latin typeface="Lucida Sans Unicode" panose="020B0602030504020204" pitchFamily="34" charset="0"/>
            </a:endParaRPr>
          </a:p>
          <a:p>
            <a:pPr eaLnBrk="1" hangingPunct="1">
              <a:lnSpc>
                <a:spcPct val="80000"/>
              </a:lnSpc>
              <a:buFont typeface="Wingdings" panose="05000000000000000000" pitchFamily="2" charset="2"/>
              <a:buNone/>
              <a:defRPr/>
            </a:pPr>
            <a:r>
              <a:rPr lang="en-US" altLang="en-US" sz="2800" dirty="0">
                <a:solidFill>
                  <a:srgbClr val="FFFF66"/>
                </a:solidFill>
                <a:latin typeface="Lucida Sans Unicode" panose="020B0602030504020204" pitchFamily="34" charset="0"/>
              </a:rPr>
              <a:t>If Pregnancy by Rape</a:t>
            </a:r>
          </a:p>
          <a:p>
            <a:pPr eaLnBrk="1" hangingPunct="1">
              <a:lnSpc>
                <a:spcPct val="80000"/>
              </a:lnSpc>
              <a:defRPr/>
            </a:pPr>
            <a:r>
              <a:rPr lang="en-US" altLang="en-US" sz="2400" i="1" dirty="0">
                <a:latin typeface="Lucida Sans Unicode" panose="020B0602030504020204" pitchFamily="34" charset="0"/>
              </a:rPr>
              <a:t>If seduction could not be proved, the man was sentenced to execution but the woman was given the benefit of the doubt and exonerated (Dt. 22:25-27); however, divorce (dissolving the betrothal) still was the usual course of action.</a:t>
            </a:r>
          </a:p>
          <a:p>
            <a:pPr eaLnBrk="1" hangingPunct="1">
              <a:lnSpc>
                <a:spcPct val="80000"/>
              </a:lnSpc>
              <a:buFont typeface="Wingdings" panose="05000000000000000000" pitchFamily="2" charset="2"/>
              <a:buNone/>
              <a:defRPr/>
            </a:pPr>
            <a:endParaRPr lang="en-US" altLang="en-US" sz="2400" i="1" dirty="0">
              <a:latin typeface="Lucida Sans Unicode" panose="020B0602030504020204" pitchFamily="34" charset="0"/>
            </a:endParaRPr>
          </a:p>
          <a:p>
            <a:pPr eaLnBrk="1" hangingPunct="1">
              <a:lnSpc>
                <a:spcPct val="80000"/>
              </a:lnSpc>
              <a:buFont typeface="Wingdings" panose="05000000000000000000" pitchFamily="2" charset="2"/>
              <a:buNone/>
              <a:defRPr/>
            </a:pPr>
            <a:r>
              <a:rPr lang="en-US" altLang="en-US" sz="2800" dirty="0">
                <a:solidFill>
                  <a:srgbClr val="FFFF00"/>
                </a:solidFill>
                <a:latin typeface="Lucida Sans Unicode" panose="020B0602030504020204" pitchFamily="34" charset="0"/>
              </a:rPr>
              <a:t>The verbs</a:t>
            </a:r>
            <a:r>
              <a:rPr lang="en-US" altLang="en-US" sz="2800" dirty="0">
                <a:latin typeface="Lucida Sans Unicode" panose="020B0602030504020204" pitchFamily="34" charset="0"/>
              </a:rPr>
              <a:t> </a:t>
            </a:r>
            <a:r>
              <a:rPr lang="en-US" altLang="en-US" sz="2800" dirty="0" err="1">
                <a:solidFill>
                  <a:srgbClr val="FFC000"/>
                </a:solidFill>
                <a:latin typeface="Greekth" panose="02020803070505020304" pitchFamily="18" charset="0"/>
              </a:rPr>
              <a:t>deigmati</a:t>
            </a:r>
            <a:r>
              <a:rPr lang="en-US" altLang="en-US" sz="2800" dirty="0">
                <a:solidFill>
                  <a:srgbClr val="FFC000"/>
                </a:solidFill>
                <a:latin typeface="Greekth" panose="02020803070505020304" pitchFamily="18" charset="0"/>
              </a:rPr>
              <a:t>&lt;</a:t>
            </a:r>
            <a:r>
              <a:rPr lang="en-US" altLang="en-US" sz="2800" dirty="0" err="1">
                <a:solidFill>
                  <a:srgbClr val="FFC000"/>
                </a:solidFill>
                <a:latin typeface="Greekth" panose="02020803070505020304" pitchFamily="18" charset="0"/>
              </a:rPr>
              <a:t>sai</a:t>
            </a:r>
            <a:r>
              <a:rPr lang="en-US" altLang="en-US" sz="2800" dirty="0">
                <a:solidFill>
                  <a:srgbClr val="FFC000"/>
                </a:solidFill>
                <a:latin typeface="Greekth" panose="02020803070505020304" pitchFamily="18" charset="0"/>
              </a:rPr>
              <a:t> </a:t>
            </a:r>
            <a:r>
              <a:rPr lang="en-US" altLang="en-US" sz="2800" dirty="0">
                <a:solidFill>
                  <a:srgbClr val="FFFF00"/>
                </a:solidFill>
                <a:latin typeface="Lucida Sans Unicode" panose="020B0602030504020204" pitchFamily="34" charset="0"/>
              </a:rPr>
              <a:t>(= publicly expose) and</a:t>
            </a:r>
            <a:r>
              <a:rPr lang="en-US" altLang="en-US" sz="2800" dirty="0">
                <a:latin typeface="Lucida Sans Unicode" panose="020B0602030504020204" pitchFamily="34" charset="0"/>
              </a:rPr>
              <a:t> </a:t>
            </a:r>
            <a:r>
              <a:rPr lang="en-US" altLang="en-US" sz="2800" dirty="0">
                <a:solidFill>
                  <a:srgbClr val="FFC000"/>
                </a:solidFill>
                <a:latin typeface="Greekth" panose="02020803070505020304" pitchFamily="18" charset="0"/>
              </a:rPr>
              <a:t>la&lt;</a:t>
            </a:r>
            <a:r>
              <a:rPr lang="en-US" altLang="en-US" sz="2800" dirty="0" err="1">
                <a:solidFill>
                  <a:srgbClr val="FFC000"/>
                </a:solidFill>
                <a:latin typeface="Greekth" panose="02020803070505020304" pitchFamily="18" charset="0"/>
              </a:rPr>
              <a:t>qra</a:t>
            </a:r>
            <a:r>
              <a:rPr lang="en-US" altLang="en-US" sz="2800" dirty="0">
                <a:solidFill>
                  <a:srgbClr val="FFC000"/>
                </a:solidFill>
                <a:latin typeface="Greekth" panose="02020803070505020304" pitchFamily="18" charset="0"/>
              </a:rPr>
              <a:t> a]</a:t>
            </a:r>
            <a:r>
              <a:rPr lang="en-US" altLang="en-US" sz="2800" dirty="0" err="1">
                <a:solidFill>
                  <a:srgbClr val="FFC000"/>
                </a:solidFill>
                <a:latin typeface="Greekth" panose="02020803070505020304" pitchFamily="18" charset="0"/>
              </a:rPr>
              <a:t>polu?sai</a:t>
            </a:r>
            <a:r>
              <a:rPr lang="en-US" altLang="en-US" sz="2800" dirty="0">
                <a:solidFill>
                  <a:srgbClr val="FFC000"/>
                </a:solidFill>
                <a:latin typeface="Lucida Sans Unicode" panose="020B0602030504020204" pitchFamily="34" charset="0"/>
              </a:rPr>
              <a:t> </a:t>
            </a:r>
            <a:r>
              <a:rPr lang="en-US" altLang="en-US" sz="2800" dirty="0">
                <a:solidFill>
                  <a:srgbClr val="FFFF00"/>
                </a:solidFill>
                <a:latin typeface="Lucida Sans Unicode" panose="020B0602030504020204" pitchFamily="34" charset="0"/>
              </a:rPr>
              <a:t>(= secretly divorce) suggest Joseph considered both options but chose the second, sparing Mary the worst.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p:cTn id="7" dur="500" fill="hold"/>
                                        <p:tgtEl>
                                          <p:spTgt spid="1095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957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anim calcmode="lin" valueType="num">
                                      <p:cBhvr>
                                        <p:cTn id="11" dur="500" fill="hold"/>
                                        <p:tgtEl>
                                          <p:spTgt spid="10957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95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09571">
                                            <p:txEl>
                                              <p:pRg st="3" end="3"/>
                                            </p:txEl>
                                          </p:spTgt>
                                        </p:tgtEl>
                                        <p:attrNameLst>
                                          <p:attrName>style.visibility</p:attrName>
                                        </p:attrNameLst>
                                      </p:cBhvr>
                                      <p:to>
                                        <p:strVal val="visible"/>
                                      </p:to>
                                    </p:set>
                                    <p:anim calcmode="lin" valueType="num">
                                      <p:cBhvr>
                                        <p:cTn id="17" dur="500" fill="hold"/>
                                        <p:tgtEl>
                                          <p:spTgt spid="109571">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09571">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09571">
                                            <p:txEl>
                                              <p:pRg st="4" end="4"/>
                                            </p:txEl>
                                          </p:spTgt>
                                        </p:tgtEl>
                                        <p:attrNameLst>
                                          <p:attrName>style.visibility</p:attrName>
                                        </p:attrNameLst>
                                      </p:cBhvr>
                                      <p:to>
                                        <p:strVal val="visible"/>
                                      </p:to>
                                    </p:set>
                                    <p:anim calcmode="lin" valueType="num">
                                      <p:cBhvr>
                                        <p:cTn id="21" dur="500" fill="hold"/>
                                        <p:tgtEl>
                                          <p:spTgt spid="109571">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095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09571">
                                            <p:txEl>
                                              <p:pRg st="6" end="6"/>
                                            </p:txEl>
                                          </p:spTgt>
                                        </p:tgtEl>
                                        <p:attrNameLst>
                                          <p:attrName>style.visibility</p:attrName>
                                        </p:attrNameLst>
                                      </p:cBhvr>
                                      <p:to>
                                        <p:strVal val="visible"/>
                                      </p:to>
                                    </p:set>
                                    <p:anim calcmode="lin" valueType="num">
                                      <p:cBhvr>
                                        <p:cTn id="27" dur="500" fill="hold"/>
                                        <p:tgtEl>
                                          <p:spTgt spid="109571">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10957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A07F-5ACB-5463-B8EC-588EF00C2806}"/>
              </a:ext>
            </a:extLst>
          </p:cNvPr>
          <p:cNvSpPr>
            <a:spLocks noGrp="1"/>
          </p:cNvSpPr>
          <p:nvPr>
            <p:ph type="title"/>
          </p:nvPr>
        </p:nvSpPr>
        <p:spPr/>
        <p:txBody>
          <a:bodyPr/>
          <a:lstStyle/>
          <a:p>
            <a:r>
              <a:rPr lang="en-US" altLang="en-US" b="1" dirty="0">
                <a:solidFill>
                  <a:srgbClr val="C00000"/>
                </a:solidFill>
                <a:latin typeface="+mn-lt"/>
              </a:rPr>
              <a:t>The Angel of the Lord</a:t>
            </a:r>
            <a:endParaRPr lang="en-US" b="1" dirty="0">
              <a:solidFill>
                <a:srgbClr val="C00000"/>
              </a:solidFill>
              <a:latin typeface="+mn-lt"/>
            </a:endParaRPr>
          </a:p>
        </p:txBody>
      </p:sp>
      <p:sp>
        <p:nvSpPr>
          <p:cNvPr id="3" name="Content Placeholder 2">
            <a:extLst>
              <a:ext uri="{FF2B5EF4-FFF2-40B4-BE49-F238E27FC236}">
                <a16:creationId xmlns:a16="http://schemas.microsoft.com/office/drawing/2014/main" id="{7604511D-AA8B-AA82-814C-BBF329434DBD}"/>
              </a:ext>
            </a:extLst>
          </p:cNvPr>
          <p:cNvSpPr>
            <a:spLocks noGrp="1"/>
          </p:cNvSpPr>
          <p:nvPr>
            <p:ph idx="1"/>
          </p:nvPr>
        </p:nvSpPr>
        <p:spPr>
          <a:xfrm>
            <a:off x="2589211" y="1604211"/>
            <a:ext cx="9153609" cy="5069305"/>
          </a:xfrm>
        </p:spPr>
        <p:txBody>
          <a:bodyPr>
            <a:normAutofit lnSpcReduction="10000"/>
          </a:bodyPr>
          <a:lstStyle/>
          <a:p>
            <a:pPr marL="0" indent="0">
              <a:buNone/>
            </a:pPr>
            <a:r>
              <a:rPr lang="en-US" sz="2800" b="1" dirty="0">
                <a:solidFill>
                  <a:srgbClr val="002060"/>
                </a:solidFill>
              </a:rPr>
              <a:t>In the Old Testament, the Angel of the L</a:t>
            </a:r>
            <a:r>
              <a:rPr lang="en-US" sz="2400" b="1" dirty="0">
                <a:solidFill>
                  <a:srgbClr val="002060"/>
                </a:solidFill>
              </a:rPr>
              <a:t>ORD is a figure who</a:t>
            </a:r>
            <a:r>
              <a:rPr lang="en-US" sz="2800" b="1" dirty="0">
                <a:solidFill>
                  <a:srgbClr val="002060"/>
                </a:solidFill>
              </a:rPr>
              <a:t> speaks both for God and as God </a:t>
            </a:r>
            <a:r>
              <a:rPr lang="en-US" altLang="en-US" sz="2400" b="1" dirty="0">
                <a:solidFill>
                  <a:srgbClr val="002060"/>
                </a:solidFill>
              </a:rPr>
              <a:t>(Ge. 16:11; 21:17; Ex. 3:2-4).</a:t>
            </a:r>
          </a:p>
          <a:p>
            <a:r>
              <a:rPr lang="en-US" altLang="en-US" sz="2400" i="1" dirty="0">
                <a:solidFill>
                  <a:srgbClr val="002060"/>
                </a:solidFill>
              </a:rPr>
              <a:t>Addressing Joseph as a “son of David,” the angel reassured him and directed him not to hesitate to complete the home-taking of Mary as his wife.</a:t>
            </a:r>
          </a:p>
          <a:p>
            <a:r>
              <a:rPr lang="en-US" altLang="en-US" sz="2400" i="1" dirty="0">
                <a:solidFill>
                  <a:srgbClr val="002060"/>
                </a:solidFill>
              </a:rPr>
              <a:t>The conception of the child was “through the Holy Spirit.”</a:t>
            </a:r>
          </a:p>
          <a:p>
            <a:r>
              <a:rPr lang="en-US" altLang="en-US" sz="2400" i="1" dirty="0">
                <a:solidFill>
                  <a:srgbClr val="002060"/>
                </a:solidFill>
              </a:rPr>
              <a:t>In obeying this directive, Joseph would have taken upon himself the stigma of illegitimacy that Mary also had to bear.</a:t>
            </a:r>
          </a:p>
          <a:p>
            <a:r>
              <a:rPr lang="en-US" altLang="en-US" sz="2400" i="1" dirty="0">
                <a:solidFill>
                  <a:srgbClr val="002060"/>
                </a:solidFill>
              </a:rPr>
              <a:t>Indeed, various ancient sources, including Rabbinic tradition, would contend that Jesus was illegitimate.</a:t>
            </a:r>
            <a:endParaRPr lang="en-US" altLang="en-US" sz="2400" i="1" dirty="0">
              <a:solidFill>
                <a:schemeClr val="tx1"/>
              </a:solidFill>
            </a:endParaRPr>
          </a:p>
          <a:p>
            <a:pPr marL="0" indent="0">
              <a:buNone/>
            </a:pPr>
            <a:endParaRPr lang="en-US" sz="2800" b="1" dirty="0">
              <a:solidFill>
                <a:srgbClr val="002060"/>
              </a:solidFill>
            </a:endParaRPr>
          </a:p>
        </p:txBody>
      </p:sp>
    </p:spTree>
    <p:extLst>
      <p:ext uri="{BB962C8B-B14F-4D97-AF65-F5344CB8AC3E}">
        <p14:creationId xmlns:p14="http://schemas.microsoft.com/office/powerpoint/2010/main" val="39886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A66C-1EFF-BD82-1315-BA5A2E5D9DC2}"/>
              </a:ext>
            </a:extLst>
          </p:cNvPr>
          <p:cNvSpPr>
            <a:spLocks noGrp="1"/>
          </p:cNvSpPr>
          <p:nvPr>
            <p:ph type="title"/>
          </p:nvPr>
        </p:nvSpPr>
        <p:spPr/>
        <p:txBody>
          <a:bodyPr/>
          <a:lstStyle/>
          <a:p>
            <a:r>
              <a:rPr lang="en-US" b="1" dirty="0">
                <a:solidFill>
                  <a:srgbClr val="C00000"/>
                </a:solidFill>
              </a:rPr>
              <a:t>The Ancient Creeds</a:t>
            </a:r>
          </a:p>
        </p:txBody>
      </p:sp>
      <p:sp>
        <p:nvSpPr>
          <p:cNvPr id="3" name="Content Placeholder 2">
            <a:extLst>
              <a:ext uri="{FF2B5EF4-FFF2-40B4-BE49-F238E27FC236}">
                <a16:creationId xmlns:a16="http://schemas.microsoft.com/office/drawing/2014/main" id="{214D7815-4CEE-D692-E9F1-C72C759C775B}"/>
              </a:ext>
            </a:extLst>
          </p:cNvPr>
          <p:cNvSpPr>
            <a:spLocks noGrp="1"/>
          </p:cNvSpPr>
          <p:nvPr>
            <p:ph idx="1"/>
          </p:nvPr>
        </p:nvSpPr>
        <p:spPr>
          <a:xfrm>
            <a:off x="2589212" y="1668379"/>
            <a:ext cx="8915400" cy="4242843"/>
          </a:xfrm>
        </p:spPr>
        <p:txBody>
          <a:bodyPr>
            <a:normAutofit/>
          </a:bodyPr>
          <a:lstStyle/>
          <a:p>
            <a:pPr marL="0" indent="0">
              <a:buNone/>
            </a:pPr>
            <a:r>
              <a:rPr lang="en-US" sz="2800" b="1" dirty="0">
                <a:solidFill>
                  <a:srgbClr val="002060"/>
                </a:solidFill>
              </a:rPr>
              <a:t>All the statements of faith in the early Christian church agree that Jesus “was born of the virgin Mary.”</a:t>
            </a:r>
          </a:p>
          <a:p>
            <a:r>
              <a:rPr lang="en-US" sz="2400" i="1" dirty="0">
                <a:solidFill>
                  <a:srgbClr val="002060"/>
                </a:solidFill>
              </a:rPr>
              <a:t>The earliest statements were baptismal confessions, such as, those contained in the “Rule of Faith.”</a:t>
            </a:r>
          </a:p>
          <a:p>
            <a:r>
              <a:rPr lang="en-US" sz="2400" i="1" dirty="0">
                <a:solidFill>
                  <a:srgbClr val="002060"/>
                </a:solidFill>
              </a:rPr>
              <a:t>These same statements were incorporated into the earliest creeds, such as, the Apostles’ Creed and the Nicene Creed.</a:t>
            </a:r>
            <a:endParaRPr lang="en-US" sz="2400" i="1" dirty="0">
              <a:solidFill>
                <a:schemeClr val="tx1"/>
              </a:solidFill>
            </a:endParaRPr>
          </a:p>
        </p:txBody>
      </p:sp>
    </p:spTree>
    <p:extLst>
      <p:ext uri="{BB962C8B-B14F-4D97-AF65-F5344CB8AC3E}">
        <p14:creationId xmlns:p14="http://schemas.microsoft.com/office/powerpoint/2010/main" val="7689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CE5EC51F-8B50-515F-0D09-E31BFD5EC730}"/>
              </a:ext>
            </a:extLst>
          </p:cNvPr>
          <p:cNvSpPr>
            <a:spLocks noGrp="1" noChangeArrowheads="1"/>
          </p:cNvSpPr>
          <p:nvPr>
            <p:ph type="title"/>
          </p:nvPr>
        </p:nvSpPr>
        <p:spPr/>
        <p:txBody>
          <a:bodyPr/>
          <a:lstStyle/>
          <a:p>
            <a:r>
              <a:rPr lang="en-US" altLang="en-US"/>
              <a:t>As a baptismal confession…</a:t>
            </a:r>
          </a:p>
        </p:txBody>
      </p:sp>
      <p:sp>
        <p:nvSpPr>
          <p:cNvPr id="129027" name="Rectangle 3">
            <a:extLst>
              <a:ext uri="{FF2B5EF4-FFF2-40B4-BE49-F238E27FC236}">
                <a16:creationId xmlns:a16="http://schemas.microsoft.com/office/drawing/2014/main" id="{9116A7E2-E588-19BE-52B2-CCDAE7E892D0}"/>
              </a:ext>
            </a:extLst>
          </p:cNvPr>
          <p:cNvSpPr>
            <a:spLocks noGrp="1" noChangeArrowheads="1"/>
          </p:cNvSpPr>
          <p:nvPr>
            <p:ph type="body" idx="1"/>
          </p:nvPr>
        </p:nvSpPr>
        <p:spPr>
          <a:xfrm>
            <a:off x="1652337" y="2017714"/>
            <a:ext cx="9737558" cy="4687887"/>
          </a:xfrm>
        </p:spPr>
        <p:txBody>
          <a:bodyPr/>
          <a:lstStyle/>
          <a:p>
            <a:pPr>
              <a:lnSpc>
                <a:spcPct val="80000"/>
              </a:lnSpc>
              <a:buFont typeface="Wingdings" panose="05000000000000000000" pitchFamily="2" charset="2"/>
              <a:buNone/>
            </a:pPr>
            <a:r>
              <a:rPr lang="en-US" altLang="en-US" sz="3600" b="1" dirty="0">
                <a:latin typeface="Freestyle Script" panose="030804020302050B0404" pitchFamily="66" charset="0"/>
              </a:rPr>
              <a:t>“Do you believe in God, the Father Almighty?”</a:t>
            </a:r>
          </a:p>
          <a:p>
            <a:pPr>
              <a:lnSpc>
                <a:spcPct val="80000"/>
              </a:lnSpc>
              <a:buFont typeface="Wingdings" panose="05000000000000000000" pitchFamily="2" charset="2"/>
              <a:buNone/>
            </a:pPr>
            <a:r>
              <a:rPr lang="en-US" altLang="en-US" sz="3600" b="1" dirty="0">
                <a:latin typeface="Freestyle Script" panose="030804020302050B0404" pitchFamily="66" charset="0"/>
              </a:rPr>
              <a:t>“Do you believe in Christ Jesus, the Son of God, </a:t>
            </a:r>
            <a:r>
              <a:rPr lang="en-US" altLang="en-US" sz="3600" b="1" u="sng" dirty="0">
                <a:latin typeface="Freestyle Script" panose="030804020302050B0404" pitchFamily="66" charset="0"/>
              </a:rPr>
              <a:t>who was born by the Holy Spirit of the virgin Mary</a:t>
            </a:r>
            <a:r>
              <a:rPr lang="en-US" altLang="en-US" sz="3600" b="1" dirty="0">
                <a:latin typeface="Freestyle Script" panose="030804020302050B0404" pitchFamily="66" charset="0"/>
              </a:rPr>
              <a:t>, and was crucified under Pontius Pilate, and was dead and buried, and rose again the third day, alive from the dead, and ascended into heaven, and sat down at the right hand of the Father, and will come to judge the living and the dead?”</a:t>
            </a:r>
          </a:p>
          <a:p>
            <a:pPr>
              <a:lnSpc>
                <a:spcPct val="80000"/>
              </a:lnSpc>
              <a:buFont typeface="Wingdings" panose="05000000000000000000" pitchFamily="2" charset="2"/>
              <a:buNone/>
            </a:pPr>
            <a:r>
              <a:rPr lang="en-US" altLang="en-US" sz="3600" b="1" dirty="0">
                <a:latin typeface="Freestyle Script" panose="030804020302050B0404" pitchFamily="66" charset="0"/>
              </a:rPr>
              <a:t>“Do you believe in the Holy Spirit, in the holy church, and the resurrection of the body?”</a:t>
            </a:r>
            <a:endParaRPr lang="en-US" altLang="en-US" sz="2000" b="1" dirty="0"/>
          </a:p>
          <a:p>
            <a:pPr algn="r">
              <a:lnSpc>
                <a:spcPct val="80000"/>
              </a:lnSpc>
              <a:buFont typeface="Wingdings" panose="05000000000000000000" pitchFamily="2" charset="2"/>
              <a:buNone/>
            </a:pPr>
            <a:r>
              <a:rPr lang="en-US" altLang="en-US" sz="2000" dirty="0"/>
              <a:t>Hippolytus (early 3</a:t>
            </a:r>
            <a:r>
              <a:rPr lang="en-US" altLang="en-US" sz="2000" baseline="30000" dirty="0"/>
              <a:t>rd</a:t>
            </a:r>
            <a:r>
              <a:rPr lang="en-US" altLang="en-US" sz="2000" dirty="0"/>
              <a:t> century)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A6D2-A465-C74C-FAB7-62DCB3AE56D2}"/>
              </a:ext>
            </a:extLst>
          </p:cNvPr>
          <p:cNvSpPr>
            <a:spLocks noGrp="1"/>
          </p:cNvSpPr>
          <p:nvPr>
            <p:ph type="title"/>
          </p:nvPr>
        </p:nvSpPr>
        <p:spPr/>
        <p:txBody>
          <a:bodyPr/>
          <a:lstStyle/>
          <a:p>
            <a:r>
              <a:rPr lang="en-US" b="1" dirty="0">
                <a:solidFill>
                  <a:srgbClr val="C00000"/>
                </a:solidFill>
              </a:rPr>
              <a:t>A Central Christian Theology</a:t>
            </a:r>
          </a:p>
        </p:txBody>
      </p:sp>
      <p:sp>
        <p:nvSpPr>
          <p:cNvPr id="3" name="Content Placeholder 2">
            <a:extLst>
              <a:ext uri="{FF2B5EF4-FFF2-40B4-BE49-F238E27FC236}">
                <a16:creationId xmlns:a16="http://schemas.microsoft.com/office/drawing/2014/main" id="{D809A756-5563-D432-6011-AE91DA8C353E}"/>
              </a:ext>
            </a:extLst>
          </p:cNvPr>
          <p:cNvSpPr>
            <a:spLocks noGrp="1"/>
          </p:cNvSpPr>
          <p:nvPr>
            <p:ph idx="1"/>
          </p:nvPr>
        </p:nvSpPr>
        <p:spPr>
          <a:xfrm>
            <a:off x="2589212" y="1636295"/>
            <a:ext cx="8915400" cy="3529263"/>
          </a:xfrm>
        </p:spPr>
        <p:txBody>
          <a:bodyPr>
            <a:normAutofit/>
          </a:bodyPr>
          <a:lstStyle/>
          <a:p>
            <a:pPr marL="0" indent="0">
              <a:buNone/>
            </a:pPr>
            <a:r>
              <a:rPr lang="en-US" sz="2800" b="1" dirty="0">
                <a:solidFill>
                  <a:srgbClr val="002060"/>
                </a:solidFill>
              </a:rPr>
              <a:t>Since the beginning of Christianity, the virgin birth of Jesus has been considered a theological essential.</a:t>
            </a:r>
          </a:p>
          <a:p>
            <a:r>
              <a:rPr lang="en-US" sz="2400" i="1" dirty="0">
                <a:solidFill>
                  <a:srgbClr val="002060"/>
                </a:solidFill>
              </a:rPr>
              <a:t>Denial of the virgin birth would be a significant departure from the historic faith of the church.</a:t>
            </a:r>
          </a:p>
          <a:p>
            <a:r>
              <a:rPr lang="en-US" sz="2400" i="1" dirty="0">
                <a:solidFill>
                  <a:srgbClr val="002060"/>
                </a:solidFill>
              </a:rPr>
              <a:t>Non-classical Christians have sometimes expressed skepticism in this regard, but to do so is to put oneself at a distance from historic Christianity.</a:t>
            </a:r>
          </a:p>
        </p:txBody>
      </p:sp>
    </p:spTree>
    <p:extLst>
      <p:ext uri="{BB962C8B-B14F-4D97-AF65-F5344CB8AC3E}">
        <p14:creationId xmlns:p14="http://schemas.microsoft.com/office/powerpoint/2010/main" val="168171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The virginal conception of Jesus is a biological mystery. Is it necessary to fully understand a miracle in order to accept it?</a:t>
            </a:r>
          </a:p>
          <a:p>
            <a:pPr>
              <a:buClr>
                <a:schemeClr val="accent2">
                  <a:lumMod val="40000"/>
                  <a:lumOff val="60000"/>
                </a:schemeClr>
              </a:buClr>
              <a:buFont typeface="Wingdings" panose="05000000000000000000" pitchFamily="2" charset="2"/>
              <a:buChar char="Ø"/>
            </a:pPr>
            <a:r>
              <a:rPr lang="en-US" sz="2400" dirty="0">
                <a:solidFill>
                  <a:schemeClr val="bg1"/>
                </a:solidFill>
              </a:rPr>
              <a:t>Today, it is common to accept the idea that we live in a closed universe, which is to say, a universe closed to anything but natural processes. How does the Christian faith differ from this point of view?</a:t>
            </a:r>
          </a:p>
          <a:p>
            <a:pPr>
              <a:buClr>
                <a:schemeClr val="accent2">
                  <a:lumMod val="40000"/>
                  <a:lumOff val="60000"/>
                </a:schemeClr>
              </a:buClr>
              <a:buFont typeface="Wingdings" panose="05000000000000000000" pitchFamily="2" charset="2"/>
              <a:buChar char="Ø"/>
            </a:pPr>
            <a:r>
              <a:rPr lang="en-US" sz="2400" dirty="0">
                <a:solidFill>
                  <a:schemeClr val="bg1"/>
                </a:solidFill>
              </a:rPr>
              <a:t>What sorts of things do you think belong “in the center” of the Christian faith—the sorts of things that one cannot do without and remain fully Christian?</a:t>
            </a:r>
          </a:p>
          <a:p>
            <a:pPr>
              <a:buClr>
                <a:schemeClr val="accent2">
                  <a:lumMod val="40000"/>
                  <a:lumOff val="60000"/>
                </a:schemeClr>
              </a:buClr>
              <a:buFont typeface="Wingdings" panose="05000000000000000000" pitchFamily="2" charset="2"/>
              <a:buChar char="Ø"/>
            </a:pPr>
            <a:endParaRPr lang="en-US" sz="2400" dirty="0">
              <a:solidFill>
                <a:schemeClr val="bg1"/>
              </a:solidFill>
            </a:endParaRPr>
          </a:p>
        </p:txBody>
      </p:sp>
    </p:spTree>
    <p:extLst>
      <p:ext uri="{BB962C8B-B14F-4D97-AF65-F5344CB8AC3E}">
        <p14:creationId xmlns:p14="http://schemas.microsoft.com/office/powerpoint/2010/main" val="33795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203158"/>
            <a:ext cx="10476695" cy="5245768"/>
          </a:xfrm>
        </p:spPr>
        <p:txBody>
          <a:bodyPr>
            <a:normAutofit/>
          </a:bodyPr>
          <a:lstStyle/>
          <a:p>
            <a:pPr marL="0" indent="0" algn="l">
              <a:buNone/>
            </a:pPr>
            <a:r>
              <a:rPr lang="en-US" sz="4000" i="1" baseline="30000" dirty="0">
                <a:solidFill>
                  <a:schemeClr val="bg1"/>
                </a:solidFill>
                <a:cs typeface="Arial" panose="020B0604020202020204" pitchFamily="34" charset="0"/>
              </a:rPr>
              <a:t>All this took place to fulfill what the Lord had said through the prophet: “The virgin will be with child and will give birth to a son, and they will call him Immanuel” – which means, “God with us.”</a:t>
            </a:r>
          </a:p>
          <a:p>
            <a:pPr marL="0" indent="0" algn="l">
              <a:buNone/>
            </a:pPr>
            <a:r>
              <a:rPr lang="en-US" sz="3200" i="1" baseline="30000" dirty="0">
                <a:solidFill>
                  <a:schemeClr val="bg1"/>
                </a:solidFill>
                <a:latin typeface="Arial" panose="020B0604020202020204" pitchFamily="34" charset="0"/>
                <a:cs typeface="Arial" panose="020B0604020202020204" pitchFamily="34" charset="0"/>
              </a:rPr>
              <a:t> </a:t>
            </a: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Matthew 1:18-19 (cf. Is. 7:14)</a:t>
            </a:r>
          </a:p>
          <a:p>
            <a:pPr marL="0" indent="0" algn="l">
              <a:buNone/>
            </a:pPr>
            <a:endParaRPr lang="en-US" sz="2400" baseline="30000" dirty="0">
              <a:solidFill>
                <a:schemeClr val="bg1"/>
              </a:solidFill>
              <a:latin typeface="Arial" panose="020B0604020202020204" pitchFamily="34" charset="0"/>
              <a:cs typeface="Arial" panose="020B0604020202020204" pitchFamily="34" charset="0"/>
            </a:endParaRPr>
          </a:p>
          <a:p>
            <a:pPr marL="0" indent="0" algn="l">
              <a:buNone/>
            </a:pPr>
            <a:r>
              <a:rPr lang="en-US" sz="4000" i="1" baseline="30000" dirty="0">
                <a:solidFill>
                  <a:schemeClr val="bg1"/>
                </a:solidFill>
                <a:cs typeface="Arial" panose="020B0604020202020204" pitchFamily="34" charset="0"/>
              </a:rPr>
              <a:t>She [Mary] will give birth to a son, and you are to give him the name Jesus, because he will save his people from their sins.</a:t>
            </a:r>
          </a:p>
          <a:p>
            <a:pPr marL="0" indent="0" algn="l">
              <a:buNone/>
            </a:pPr>
            <a:r>
              <a:rPr lang="en-US" sz="2400" baseline="30000" dirty="0">
                <a:solidFill>
                  <a:schemeClr val="bg1"/>
                </a:solidFill>
                <a:latin typeface="Arial" panose="020B0604020202020204" pitchFamily="34" charset="0"/>
                <a:cs typeface="Arial" panose="020B0604020202020204" pitchFamily="34" charset="0"/>
              </a:rPr>
              <a:t>													Matthew 1:21</a:t>
            </a:r>
          </a:p>
        </p:txBody>
      </p:sp>
    </p:spTree>
    <p:extLst>
      <p:ext uri="{BB962C8B-B14F-4D97-AF65-F5344CB8AC3E}">
        <p14:creationId xmlns:p14="http://schemas.microsoft.com/office/powerpoint/2010/main" val="4099859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6FD5C92-8BF6-5E4D-F60C-9A99298DE98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37936F41-F6C6-47AD-A024-12E309FE886B}" type="slidenum">
              <a:rPr lang="en-US" altLang="en-US">
                <a:solidFill>
                  <a:srgbClr val="FFFFFF"/>
                </a:solidFill>
              </a:rPr>
              <a:pPr defTabSz="914400" fontAlgn="base">
                <a:spcBef>
                  <a:spcPct val="0"/>
                </a:spcBef>
                <a:spcAft>
                  <a:spcPct val="0"/>
                </a:spcAft>
              </a:pPr>
              <a:t>77</a:t>
            </a:fld>
            <a:endParaRPr lang="en-US" altLang="en-US">
              <a:solidFill>
                <a:srgbClr val="FFFFFF"/>
              </a:solidFill>
            </a:endParaRPr>
          </a:p>
        </p:txBody>
      </p:sp>
      <p:sp>
        <p:nvSpPr>
          <p:cNvPr id="112642" name="Rectangle 2">
            <a:extLst>
              <a:ext uri="{FF2B5EF4-FFF2-40B4-BE49-F238E27FC236}">
                <a16:creationId xmlns:a16="http://schemas.microsoft.com/office/drawing/2014/main" id="{CFE30FE4-D857-79A1-8513-7A402BC397DC}"/>
              </a:ext>
            </a:extLst>
          </p:cNvPr>
          <p:cNvSpPr>
            <a:spLocks noGrp="1" noChangeArrowheads="1"/>
          </p:cNvSpPr>
          <p:nvPr>
            <p:ph type="title"/>
          </p:nvPr>
        </p:nvSpPr>
        <p:spPr/>
        <p:txBody>
          <a:bodyPr/>
          <a:lstStyle/>
          <a:p>
            <a:pPr eaLnBrk="1" hangingPunct="1">
              <a:defRPr/>
            </a:pPr>
            <a:r>
              <a:rPr lang="en-US" altLang="en-US" dirty="0">
                <a:latin typeface="Lucida Bright" pitchFamily="18" charset="0"/>
              </a:rPr>
              <a:t>The Name</a:t>
            </a:r>
            <a:r>
              <a:rPr lang="en-US" altLang="en-US" dirty="0"/>
              <a:t> </a:t>
            </a:r>
            <a:r>
              <a:rPr lang="en-US" altLang="en-US" dirty="0">
                <a:latin typeface="Greekth" panose="02020803070505020304" pitchFamily="18" charset="0"/>
              </a:rPr>
              <a:t> ]</a:t>
            </a:r>
            <a:r>
              <a:rPr lang="en-US" altLang="en-US" dirty="0" err="1">
                <a:latin typeface="Greekth" panose="02020803070505020304" pitchFamily="18" charset="0"/>
              </a:rPr>
              <a:t>Ihsou?j</a:t>
            </a:r>
            <a:r>
              <a:rPr lang="en-US" altLang="en-US" dirty="0">
                <a:latin typeface="Lucida Bright" pitchFamily="18" charset="0"/>
              </a:rPr>
              <a:t> (Jesus)</a:t>
            </a:r>
            <a:endParaRPr lang="en-US" altLang="en-US" dirty="0"/>
          </a:p>
        </p:txBody>
      </p:sp>
      <p:sp>
        <p:nvSpPr>
          <p:cNvPr id="112643" name="Rectangle 3">
            <a:extLst>
              <a:ext uri="{FF2B5EF4-FFF2-40B4-BE49-F238E27FC236}">
                <a16:creationId xmlns:a16="http://schemas.microsoft.com/office/drawing/2014/main" id="{E1152210-C874-D591-FD31-AB83B77BAD18}"/>
              </a:ext>
            </a:extLst>
          </p:cNvPr>
          <p:cNvSpPr>
            <a:spLocks noGrp="1" noChangeArrowheads="1"/>
          </p:cNvSpPr>
          <p:nvPr>
            <p:ph type="body" idx="1"/>
          </p:nvPr>
        </p:nvSpPr>
        <p:spPr>
          <a:xfrm>
            <a:off x="1312985" y="1524000"/>
            <a:ext cx="9753600" cy="4572000"/>
          </a:xfrm>
        </p:spPr>
        <p:txBody>
          <a:bodyPr/>
          <a:lstStyle/>
          <a:p>
            <a:pPr eaLnBrk="1" hangingPunct="1">
              <a:buFont typeface="Wingdings" panose="05000000000000000000" pitchFamily="2" charset="2"/>
              <a:buNone/>
              <a:defRPr/>
            </a:pPr>
            <a:r>
              <a:rPr lang="en-US" altLang="en-US" dirty="0">
                <a:latin typeface="Franklin Gothic Medium" panose="020B0603020102020204" pitchFamily="34" charset="0"/>
              </a:rPr>
              <a:t>Common Jewish 1</a:t>
            </a:r>
            <a:r>
              <a:rPr lang="en-US" altLang="en-US" baseline="30000" dirty="0">
                <a:latin typeface="Franklin Gothic Medium" panose="020B0603020102020204" pitchFamily="34" charset="0"/>
              </a:rPr>
              <a:t>st</a:t>
            </a:r>
            <a:r>
              <a:rPr lang="en-US" altLang="en-US" dirty="0">
                <a:latin typeface="Franklin Gothic Medium" panose="020B0603020102020204" pitchFamily="34" charset="0"/>
              </a:rPr>
              <a:t> century name</a:t>
            </a:r>
          </a:p>
          <a:p>
            <a:pPr eaLnBrk="1" hangingPunct="1">
              <a:buFont typeface="Wingdings" panose="05000000000000000000" pitchFamily="2" charset="2"/>
              <a:buNone/>
              <a:defRPr/>
            </a:pPr>
            <a:endParaRPr lang="en-US" altLang="en-US" sz="1000" dirty="0">
              <a:latin typeface="Franklin Gothic Medium" panose="020B0603020102020204" pitchFamily="34" charset="0"/>
            </a:endParaRPr>
          </a:p>
          <a:p>
            <a:pPr eaLnBrk="1" hangingPunct="1">
              <a:buFont typeface="Wingdings" panose="05000000000000000000" pitchFamily="2" charset="2"/>
              <a:buNone/>
              <a:defRPr/>
            </a:pPr>
            <a:r>
              <a:rPr lang="en-US" altLang="en-US" dirty="0">
                <a:latin typeface="Franklin Gothic Medium" panose="020B0603020102020204" pitchFamily="34" charset="0"/>
              </a:rPr>
              <a:t>A form of the Old Testament name Joshua:</a:t>
            </a:r>
          </a:p>
          <a:p>
            <a:pPr lvl="1" eaLnBrk="1" hangingPunct="1">
              <a:buFont typeface="Wingdings" panose="05000000000000000000" pitchFamily="2" charset="2"/>
              <a:buChar char="§"/>
              <a:defRPr/>
            </a:pPr>
            <a:r>
              <a:rPr lang="en-US" altLang="en-US" i="1" dirty="0" err="1">
                <a:solidFill>
                  <a:srgbClr val="FFFF66"/>
                </a:solidFill>
                <a:latin typeface="Franklin Gothic Medium" panose="020B0603020102020204" pitchFamily="34" charset="0"/>
              </a:rPr>
              <a:t>Iesous</a:t>
            </a:r>
            <a:r>
              <a:rPr lang="en-US" altLang="en-US" i="1" dirty="0">
                <a:solidFill>
                  <a:srgbClr val="FFFF66"/>
                </a:solidFill>
                <a:latin typeface="Franklin Gothic Medium" panose="020B0603020102020204" pitchFamily="34" charset="0"/>
              </a:rPr>
              <a:t> </a:t>
            </a:r>
            <a:r>
              <a:rPr lang="en-US" altLang="en-US" i="1" dirty="0">
                <a:latin typeface="Franklin Gothic Medium" panose="020B0603020102020204" pitchFamily="34" charset="0"/>
              </a:rPr>
              <a:t>(Greek)</a:t>
            </a:r>
          </a:p>
          <a:p>
            <a:pPr lvl="1" eaLnBrk="1" hangingPunct="1">
              <a:buFont typeface="Wingdings" panose="05000000000000000000" pitchFamily="2" charset="2"/>
              <a:buChar char="§"/>
              <a:defRPr/>
            </a:pPr>
            <a:r>
              <a:rPr lang="en-US" altLang="en-US" i="1" dirty="0" err="1">
                <a:solidFill>
                  <a:srgbClr val="FFFF66"/>
                </a:solidFill>
                <a:latin typeface="Franklin Gothic Medium" panose="020B0603020102020204" pitchFamily="34" charset="0"/>
              </a:rPr>
              <a:t>Yeshua</a:t>
            </a:r>
            <a:r>
              <a:rPr lang="en-US" altLang="en-US" i="1" dirty="0">
                <a:latin typeface="Franklin Gothic Medium" panose="020B0603020102020204" pitchFamily="34" charset="0"/>
              </a:rPr>
              <a:t> (Aramaic)</a:t>
            </a:r>
          </a:p>
          <a:p>
            <a:pPr lvl="1" eaLnBrk="1" hangingPunct="1">
              <a:buFont typeface="Wingdings" panose="05000000000000000000" pitchFamily="2" charset="2"/>
              <a:buChar char="§"/>
              <a:defRPr/>
            </a:pPr>
            <a:r>
              <a:rPr lang="en-US" altLang="en-US" i="1" dirty="0">
                <a:solidFill>
                  <a:srgbClr val="FFFF66"/>
                </a:solidFill>
                <a:latin typeface="Franklin Gothic Medium" panose="020B0603020102020204" pitchFamily="34" charset="0"/>
              </a:rPr>
              <a:t>Yehoshua</a:t>
            </a:r>
            <a:r>
              <a:rPr lang="en-US" altLang="en-US" i="1" dirty="0">
                <a:latin typeface="Franklin Gothic Medium" panose="020B0603020102020204" pitchFamily="34" charset="0"/>
              </a:rPr>
              <a:t> (Hebrew)</a:t>
            </a:r>
          </a:p>
          <a:p>
            <a:pPr eaLnBrk="1" hangingPunct="1">
              <a:buFont typeface="Wingdings" panose="05000000000000000000" pitchFamily="2" charset="2"/>
              <a:buNone/>
              <a:defRPr/>
            </a:pPr>
            <a:endParaRPr lang="en-US" altLang="en-US" sz="1200" dirty="0">
              <a:latin typeface="Franklin Gothic Medium" panose="020B0603020102020204" pitchFamily="34" charset="0"/>
            </a:endParaRPr>
          </a:p>
          <a:p>
            <a:pPr eaLnBrk="1" hangingPunct="1">
              <a:buFont typeface="Wingdings" panose="05000000000000000000" pitchFamily="2" charset="2"/>
              <a:buNone/>
              <a:defRPr/>
            </a:pPr>
            <a:r>
              <a:rPr lang="en-US" altLang="en-US" dirty="0">
                <a:latin typeface="Franklin Gothic Medium" panose="020B0603020102020204" pitchFamily="34" charset="0"/>
              </a:rPr>
              <a:t>Combines the short form of the name Yahweh (</a:t>
            </a:r>
            <a:r>
              <a:rPr lang="en-US" altLang="en-US" i="1" dirty="0">
                <a:latin typeface="Franklin Gothic Medium" panose="020B0603020102020204" pitchFamily="34" charset="0"/>
              </a:rPr>
              <a:t>Yah</a:t>
            </a:r>
            <a:r>
              <a:rPr lang="en-US" altLang="en-US" dirty="0">
                <a:latin typeface="Franklin Gothic Medium" panose="020B0603020102020204" pitchFamily="34" charset="0"/>
              </a:rPr>
              <a:t>) with the </a:t>
            </a:r>
            <a:r>
              <a:rPr lang="en-US" altLang="en-US" i="1" dirty="0" err="1">
                <a:latin typeface="Franklin Gothic Medium" panose="020B0603020102020204" pitchFamily="34" charset="0"/>
              </a:rPr>
              <a:t>hiphil</a:t>
            </a:r>
            <a:r>
              <a:rPr lang="en-US" altLang="en-US" i="1" dirty="0">
                <a:latin typeface="Franklin Gothic Medium" panose="020B0603020102020204" pitchFamily="34" charset="0"/>
              </a:rPr>
              <a:t> </a:t>
            </a:r>
            <a:r>
              <a:rPr lang="en-US" altLang="en-US" dirty="0">
                <a:latin typeface="Franklin Gothic Medium" panose="020B0603020102020204" pitchFamily="34" charset="0"/>
              </a:rPr>
              <a:t>verb </a:t>
            </a:r>
            <a:r>
              <a:rPr lang="en-US" altLang="en-US" i="1" dirty="0" err="1">
                <a:latin typeface="Franklin Gothic Medium" panose="020B0603020102020204" pitchFamily="34" charset="0"/>
              </a:rPr>
              <a:t>hoshi’a</a:t>
            </a:r>
            <a:r>
              <a:rPr lang="en-US" altLang="en-US" dirty="0">
                <a:latin typeface="Franklin Gothic Medium" panose="020B0603020102020204" pitchFamily="34" charset="0"/>
              </a:rPr>
              <a:t> (= to save) and means “Yahweh saves” or “Yahweh is salvation.”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anim calcmode="lin" valueType="num">
                                      <p:cBhvr>
                                        <p:cTn id="13" dur="5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12643">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2643">
                                            <p:txEl>
                                              <p:pRg st="3" end="3"/>
                                            </p:txEl>
                                          </p:spTgt>
                                        </p:tgtEl>
                                        <p:attrNameLst>
                                          <p:attrName>style.visibility</p:attrName>
                                        </p:attrNameLst>
                                      </p:cBhvr>
                                      <p:to>
                                        <p:strVal val="visible"/>
                                      </p:to>
                                    </p:set>
                                    <p:anim calcmode="lin" valueType="num">
                                      <p:cBhvr>
                                        <p:cTn id="17" dur="500" fill="hold"/>
                                        <p:tgtEl>
                                          <p:spTgt spid="11264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1264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2643">
                                            <p:txEl>
                                              <p:pRg st="4" end="4"/>
                                            </p:txEl>
                                          </p:spTgt>
                                        </p:tgtEl>
                                        <p:attrNameLst>
                                          <p:attrName>style.visibility</p:attrName>
                                        </p:attrNameLst>
                                      </p:cBhvr>
                                      <p:to>
                                        <p:strVal val="visible"/>
                                      </p:to>
                                    </p:set>
                                    <p:anim calcmode="lin" valueType="num">
                                      <p:cBhvr>
                                        <p:cTn id="21" dur="500" fill="hold"/>
                                        <p:tgtEl>
                                          <p:spTgt spid="11264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12643">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12643">
                                            <p:txEl>
                                              <p:pRg st="5" end="5"/>
                                            </p:txEl>
                                          </p:spTgt>
                                        </p:tgtEl>
                                        <p:attrNameLst>
                                          <p:attrName>style.visibility</p:attrName>
                                        </p:attrNameLst>
                                      </p:cBhvr>
                                      <p:to>
                                        <p:strVal val="visible"/>
                                      </p:to>
                                    </p:set>
                                    <p:anim calcmode="lin" valueType="num">
                                      <p:cBhvr>
                                        <p:cTn id="25" dur="500" fill="hold"/>
                                        <p:tgtEl>
                                          <p:spTgt spid="11264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126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12643">
                                            <p:txEl>
                                              <p:pRg st="7" end="7"/>
                                            </p:txEl>
                                          </p:spTgt>
                                        </p:tgtEl>
                                        <p:attrNameLst>
                                          <p:attrName>style.visibility</p:attrName>
                                        </p:attrNameLst>
                                      </p:cBhvr>
                                      <p:to>
                                        <p:strVal val="visible"/>
                                      </p:to>
                                    </p:set>
                                    <p:anim calcmode="lin" valueType="num">
                                      <p:cBhvr>
                                        <p:cTn id="31" dur="500" fill="hold"/>
                                        <p:tgtEl>
                                          <p:spTgt spid="11264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11264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48AE72F4-5265-32EE-07D2-042F2403FF67}"/>
              </a:ext>
            </a:extLst>
          </p:cNvPr>
          <p:cNvSpPr>
            <a:spLocks noGrp="1" noChangeArrowheads="1"/>
          </p:cNvSpPr>
          <p:nvPr>
            <p:ph type="title"/>
          </p:nvPr>
        </p:nvSpPr>
        <p:spPr bwMode="auto">
          <a:xfrm>
            <a:off x="1981200" y="512764"/>
            <a:ext cx="8229600" cy="9350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defRPr/>
            </a:pPr>
            <a:r>
              <a:rPr lang="en-US" altLang="en-US" b="1" dirty="0" err="1"/>
              <a:t>Syro</a:t>
            </a:r>
            <a:r>
              <a:rPr lang="en-US" altLang="en-US" b="1" dirty="0"/>
              <a:t>-Ephraimite Alliance</a:t>
            </a:r>
            <a:r>
              <a:rPr lang="en-US" altLang="en-US" dirty="0"/>
              <a:t> </a:t>
            </a:r>
            <a:r>
              <a:rPr lang="en-US" altLang="en-US" sz="2800" dirty="0"/>
              <a:t>(Isa. 7)</a:t>
            </a:r>
          </a:p>
        </p:txBody>
      </p:sp>
      <p:sp>
        <p:nvSpPr>
          <p:cNvPr id="150531" name="Rectangle 3">
            <a:extLst>
              <a:ext uri="{FF2B5EF4-FFF2-40B4-BE49-F238E27FC236}">
                <a16:creationId xmlns:a16="http://schemas.microsoft.com/office/drawing/2014/main" id="{591F4B45-3C0F-E324-C3CA-ADB65DFFD232}"/>
              </a:ext>
            </a:extLst>
          </p:cNvPr>
          <p:cNvSpPr>
            <a:spLocks noGrp="1"/>
          </p:cNvSpPr>
          <p:nvPr>
            <p:ph type="body" idx="1"/>
          </p:nvPr>
        </p:nvSpPr>
        <p:spPr>
          <a:xfrm>
            <a:off x="561474" y="1447800"/>
            <a:ext cx="11309684" cy="5181600"/>
          </a:xfrm>
        </p:spPr>
        <p:txBody>
          <a:bodyPr/>
          <a:lstStyle/>
          <a:p>
            <a:pPr>
              <a:buFont typeface="Wingdings" panose="05000000000000000000" pitchFamily="2" charset="2"/>
              <a:buNone/>
            </a:pPr>
            <a:r>
              <a:rPr lang="en-US" altLang="en-US" b="1" dirty="0" err="1">
                <a:solidFill>
                  <a:schemeClr val="hlink"/>
                </a:solidFill>
              </a:rPr>
              <a:t>Pekah’s</a:t>
            </a:r>
            <a:r>
              <a:rPr lang="en-US" altLang="en-US" b="1" dirty="0">
                <a:solidFill>
                  <a:schemeClr val="hlink"/>
                </a:solidFill>
              </a:rPr>
              <a:t> assassination of </a:t>
            </a:r>
            <a:r>
              <a:rPr lang="en-US" altLang="en-US" b="1" dirty="0" err="1">
                <a:solidFill>
                  <a:schemeClr val="hlink"/>
                </a:solidFill>
              </a:rPr>
              <a:t>Pekahiah</a:t>
            </a:r>
            <a:r>
              <a:rPr lang="en-US" altLang="en-US" b="1" dirty="0">
                <a:solidFill>
                  <a:schemeClr val="hlink"/>
                </a:solidFill>
              </a:rPr>
              <a:t>, Menahem’s son, in the 8</a:t>
            </a:r>
            <a:r>
              <a:rPr lang="en-US" altLang="en-US" b="1" baseline="30000" dirty="0">
                <a:solidFill>
                  <a:schemeClr val="hlink"/>
                </a:solidFill>
              </a:rPr>
              <a:t>th</a:t>
            </a:r>
            <a:r>
              <a:rPr lang="en-US" altLang="en-US" b="1" dirty="0">
                <a:solidFill>
                  <a:schemeClr val="hlink"/>
                </a:solidFill>
              </a:rPr>
              <a:t> century BC resulted in Assyrian reprisals, since </a:t>
            </a:r>
            <a:r>
              <a:rPr lang="en-US" altLang="en-US" b="1" dirty="0" err="1">
                <a:solidFill>
                  <a:schemeClr val="hlink"/>
                </a:solidFill>
              </a:rPr>
              <a:t>Pekahiah</a:t>
            </a:r>
            <a:r>
              <a:rPr lang="en-US" altLang="en-US" b="1" dirty="0">
                <a:solidFill>
                  <a:schemeClr val="hlink"/>
                </a:solidFill>
              </a:rPr>
              <a:t> was an Assyrian vassal</a:t>
            </a:r>
            <a:r>
              <a:rPr lang="en-US" altLang="en-US" sz="2600" b="1" dirty="0">
                <a:solidFill>
                  <a:schemeClr val="hlink"/>
                </a:solidFill>
              </a:rPr>
              <a:t> (2 Kg. 15:29).</a:t>
            </a:r>
          </a:p>
          <a:p>
            <a:r>
              <a:rPr lang="en-US" altLang="en-US" sz="2400" i="1" dirty="0">
                <a:latin typeface="Arial" panose="020B0604020202020204" pitchFamily="34" charset="0"/>
                <a:cs typeface="Arial" panose="020B0604020202020204" pitchFamily="34" charset="0"/>
              </a:rPr>
              <a:t>In response to this threat, Israel (Ephraim) and Aram (Syria) formed a political alliance.</a:t>
            </a:r>
          </a:p>
          <a:p>
            <a:r>
              <a:rPr lang="en-US" altLang="en-US" sz="2400" i="1" dirty="0" err="1">
                <a:latin typeface="Arial" panose="020B0604020202020204" pitchFamily="34" charset="0"/>
                <a:cs typeface="Arial" panose="020B0604020202020204" pitchFamily="34" charset="0"/>
              </a:rPr>
              <a:t>Pekah</a:t>
            </a:r>
            <a:r>
              <a:rPr lang="en-US" altLang="en-US" sz="2400" i="1" dirty="0">
                <a:latin typeface="Arial" panose="020B0604020202020204" pitchFamily="34" charset="0"/>
                <a:cs typeface="Arial" panose="020B0604020202020204" pitchFamily="34" charset="0"/>
              </a:rPr>
              <a:t> and </a:t>
            </a:r>
            <a:r>
              <a:rPr lang="en-US" altLang="en-US" sz="2400" i="1" dirty="0" err="1">
                <a:latin typeface="Arial" panose="020B0604020202020204" pitchFamily="34" charset="0"/>
                <a:cs typeface="Arial" panose="020B0604020202020204" pitchFamily="34" charset="0"/>
              </a:rPr>
              <a:t>Rezin</a:t>
            </a:r>
            <a:r>
              <a:rPr lang="en-US" altLang="en-US" sz="2400" i="1" dirty="0">
                <a:latin typeface="Arial" panose="020B0604020202020204" pitchFamily="34" charset="0"/>
                <a:cs typeface="Arial" panose="020B0604020202020204" pitchFamily="34" charset="0"/>
              </a:rPr>
              <a:t>, their respective kings, intended to force Ahaz of Judah to join them (2 Kg. 15:37; 16:5).</a:t>
            </a:r>
          </a:p>
          <a:p>
            <a:r>
              <a:rPr lang="en-US" altLang="en-US" sz="2400" i="1" dirty="0">
                <a:latin typeface="Arial" panose="020B0604020202020204" pitchFamily="34" charset="0"/>
                <a:cs typeface="Arial" panose="020B0604020202020204" pitchFamily="34" charset="0"/>
              </a:rPr>
              <a:t>They threatened to depose Ahaz and install a puppet king of their own, a certain Ben-</a:t>
            </a:r>
            <a:r>
              <a:rPr lang="en-US" altLang="en-US" sz="2400" i="1" dirty="0" err="1">
                <a:latin typeface="Arial" panose="020B0604020202020204" pitchFamily="34" charset="0"/>
                <a:cs typeface="Arial" panose="020B0604020202020204" pitchFamily="34" charset="0"/>
              </a:rPr>
              <a:t>Tabe’el</a:t>
            </a:r>
            <a:r>
              <a:rPr lang="en-US" altLang="en-US" sz="2400" i="1" dirty="0">
                <a:latin typeface="Arial" panose="020B0604020202020204" pitchFamily="34" charset="0"/>
                <a:cs typeface="Arial" panose="020B0604020202020204" pitchFamily="34" charset="0"/>
              </a:rPr>
              <a:t> (7:2, 5-6).</a:t>
            </a:r>
          </a:p>
          <a:p>
            <a:r>
              <a:rPr lang="en-US" altLang="en-US" sz="2400" i="1" dirty="0">
                <a:latin typeface="Arial" panose="020B0604020202020204" pitchFamily="34" charset="0"/>
                <a:cs typeface="Arial" panose="020B0604020202020204" pitchFamily="34" charset="0"/>
              </a:rPr>
              <a:t>When Ahaz went to check the city’s water supply, Yahweh instructed Isaiah to confront him there.</a:t>
            </a:r>
          </a:p>
        </p:txBody>
      </p:sp>
      <p:sp>
        <p:nvSpPr>
          <p:cNvPr id="67588" name="Slide Number Placeholder 1">
            <a:extLst>
              <a:ext uri="{FF2B5EF4-FFF2-40B4-BE49-F238E27FC236}">
                <a16:creationId xmlns:a16="http://schemas.microsoft.com/office/drawing/2014/main" id="{1C4825E0-2F94-AE95-7ED9-485CA0E355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929683CD-C3CD-4A26-84C8-3543F0DAE736}" type="slidenum">
              <a:rPr lang="en-US" altLang="en-US">
                <a:solidFill>
                  <a:srgbClr val="D6ECFF"/>
                </a:solidFill>
                <a:latin typeface="Book Antiqua" panose="02040602050305030304" pitchFamily="18" charset="0"/>
              </a:rPr>
              <a:pPr defTabSz="914400" fontAlgn="base">
                <a:spcBef>
                  <a:spcPct val="0"/>
                </a:spcBef>
                <a:spcAft>
                  <a:spcPct val="0"/>
                </a:spcAft>
              </a:pPr>
              <a:t>78</a:t>
            </a:fld>
            <a:endParaRPr lang="en-US" altLang="en-US">
              <a:solidFill>
                <a:srgbClr val="D6ECFF"/>
              </a:solidFill>
              <a:latin typeface="Book Antiqua" panose="020406020503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0531">
                                            <p:txEl>
                                              <p:pRg st="4" end="4"/>
                                            </p:txEl>
                                          </p:spTgt>
                                        </p:tgtEl>
                                        <p:attrNameLst>
                                          <p:attrName>style.visibility</p:attrName>
                                        </p:attrNameLst>
                                      </p:cBhvr>
                                      <p:to>
                                        <p:strVal val="visible"/>
                                      </p:to>
                                    </p:set>
                                    <p:anim calcmode="lin" valueType="num">
                                      <p:cBhvr additive="base">
                                        <p:cTn id="31"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C8F1F60E-767F-FFF1-3167-6611B4231503}"/>
              </a:ext>
            </a:extLst>
          </p:cNvPr>
          <p:cNvSpPr>
            <a:spLocks noGrp="1" noChangeArrowheads="1"/>
          </p:cNvSpPr>
          <p:nvPr>
            <p:ph type="title"/>
          </p:nvPr>
        </p:nvSpPr>
        <p:spPr bwMode="auto">
          <a:xfrm>
            <a:off x="1981200" y="512763"/>
            <a:ext cx="7772400" cy="914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defRPr/>
            </a:pPr>
            <a:r>
              <a:rPr lang="en-US" altLang="en-US" b="1" dirty="0"/>
              <a:t>The Immanuel Sign</a:t>
            </a:r>
            <a:r>
              <a:rPr lang="en-US" altLang="en-US" dirty="0"/>
              <a:t> </a:t>
            </a:r>
            <a:r>
              <a:rPr lang="en-US" altLang="en-US" sz="2800" dirty="0"/>
              <a:t>(Isa. 7:10-17)</a:t>
            </a:r>
          </a:p>
        </p:txBody>
      </p:sp>
      <p:sp>
        <p:nvSpPr>
          <p:cNvPr id="152579" name="Rectangle 3">
            <a:extLst>
              <a:ext uri="{FF2B5EF4-FFF2-40B4-BE49-F238E27FC236}">
                <a16:creationId xmlns:a16="http://schemas.microsoft.com/office/drawing/2014/main" id="{4EF80C80-2BA6-0506-8E97-5424C275933F}"/>
              </a:ext>
            </a:extLst>
          </p:cNvPr>
          <p:cNvSpPr>
            <a:spLocks noGrp="1"/>
          </p:cNvSpPr>
          <p:nvPr>
            <p:ph type="body" idx="1"/>
          </p:nvPr>
        </p:nvSpPr>
        <p:spPr>
          <a:xfrm>
            <a:off x="577515" y="1600200"/>
            <a:ext cx="11085095" cy="5029200"/>
          </a:xfrm>
        </p:spPr>
        <p:txBody>
          <a:bodyPr/>
          <a:lstStyle/>
          <a:p>
            <a:pPr>
              <a:buFont typeface="Wingdings" panose="05000000000000000000" pitchFamily="2" charset="2"/>
              <a:buNone/>
            </a:pPr>
            <a:r>
              <a:rPr lang="en-US" altLang="en-US" b="1" dirty="0">
                <a:solidFill>
                  <a:schemeClr val="hlink"/>
                </a:solidFill>
              </a:rPr>
              <a:t>Yahweh invited Ahaz to ask for a sign to confirm God’s promise of security, but Ahaz, in a gesture of pseudo-humility, refused.</a:t>
            </a:r>
          </a:p>
          <a:p>
            <a:r>
              <a:rPr lang="en-US" altLang="en-US" sz="2400" i="1" dirty="0">
                <a:latin typeface="Arial" panose="020B0604020202020204" pitchFamily="34" charset="0"/>
                <a:cs typeface="Arial" panose="020B0604020202020204" pitchFamily="34" charset="0"/>
              </a:rPr>
              <a:t>God gave him a sign anyway: a virgin would give birth to a son, naming him Immanuel (= God with us).</a:t>
            </a:r>
          </a:p>
          <a:p>
            <a:r>
              <a:rPr lang="en-US" altLang="en-US" sz="2400" i="1" dirty="0">
                <a:latin typeface="Arial" panose="020B0604020202020204" pitchFamily="34" charset="0"/>
                <a:cs typeface="Arial" panose="020B0604020202020204" pitchFamily="34" charset="0"/>
              </a:rPr>
              <a:t>Before the child would be old enough to make his own moral decisions, the lands of Aram and Israel would be wiped out.</a:t>
            </a:r>
          </a:p>
          <a:p>
            <a:r>
              <a:rPr lang="en-US" altLang="en-US" sz="2400" i="1" dirty="0">
                <a:latin typeface="Arial" panose="020B0604020202020204" pitchFamily="34" charset="0"/>
                <a:cs typeface="Arial" panose="020B0604020202020204" pitchFamily="34" charset="0"/>
              </a:rPr>
              <a:t>The name “God with us” was a reflection of God’s promise to protect Judah—if Ahaz would only trust him.</a:t>
            </a:r>
          </a:p>
        </p:txBody>
      </p:sp>
      <p:sp>
        <p:nvSpPr>
          <p:cNvPr id="70660" name="Slide Number Placeholder 1">
            <a:extLst>
              <a:ext uri="{FF2B5EF4-FFF2-40B4-BE49-F238E27FC236}">
                <a16:creationId xmlns:a16="http://schemas.microsoft.com/office/drawing/2014/main" id="{A357B659-8DBE-AF2B-93D8-3A3325E78A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1502FA61-5EFB-4106-8C60-DA96A64EB1BC}" type="slidenum">
              <a:rPr lang="en-US" altLang="en-US">
                <a:solidFill>
                  <a:srgbClr val="D6ECFF"/>
                </a:solidFill>
                <a:latin typeface="Book Antiqua" panose="02040602050305030304" pitchFamily="18" charset="0"/>
              </a:rPr>
              <a:pPr defTabSz="914400" fontAlgn="base">
                <a:spcBef>
                  <a:spcPct val="0"/>
                </a:spcBef>
                <a:spcAft>
                  <a:spcPct val="0"/>
                </a:spcAft>
              </a:pPr>
              <a:t>79</a:t>
            </a:fld>
            <a:endParaRPr lang="en-US" altLang="en-US">
              <a:solidFill>
                <a:srgbClr val="D6ECFF"/>
              </a:solidFill>
              <a:latin typeface="Book Antiqua" panose="020406020503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p:cTn id="7" dur="500" fill="hold"/>
                                        <p:tgtEl>
                                          <p:spTgt spid="1525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25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anim calcmode="lin" valueType="num">
                                      <p:cBhvr additive="base">
                                        <p:cTn id="13" dur="500" fill="hold"/>
                                        <p:tgtEl>
                                          <p:spTgt spid="152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2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2579">
                                            <p:txEl>
                                              <p:pRg st="2" end="2"/>
                                            </p:txEl>
                                          </p:spTgt>
                                        </p:tgtEl>
                                        <p:attrNameLst>
                                          <p:attrName>style.visibility</p:attrName>
                                        </p:attrNameLst>
                                      </p:cBhvr>
                                      <p:to>
                                        <p:strVal val="visible"/>
                                      </p:to>
                                    </p:set>
                                    <p:anim calcmode="lin" valueType="num">
                                      <p:cBhvr additive="base">
                                        <p:cTn id="19" dur="5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2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2579">
                                            <p:txEl>
                                              <p:pRg st="3" end="3"/>
                                            </p:txEl>
                                          </p:spTgt>
                                        </p:tgtEl>
                                        <p:attrNameLst>
                                          <p:attrName>style.visibility</p:attrName>
                                        </p:attrNameLst>
                                      </p:cBhvr>
                                      <p:to>
                                        <p:strVal val="visible"/>
                                      </p:to>
                                    </p:set>
                                    <p:anim calcmode="lin" valueType="num">
                                      <p:cBhvr additive="base">
                                        <p:cTn id="25" dur="500" fill="hold"/>
                                        <p:tgtEl>
                                          <p:spTgt spid="152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2199481" y="509618"/>
            <a:ext cx="7793037" cy="1462087"/>
          </a:xfrm>
        </p:spPr>
        <p:txBody>
          <a:bodyPr>
            <a:normAutofit/>
          </a:bodyPr>
          <a:lstStyle/>
          <a:p>
            <a:pPr algn="ct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The Birth Narratives</a:t>
            </a:r>
          </a:p>
        </p:txBody>
      </p:sp>
      <p:sp>
        <p:nvSpPr>
          <p:cNvPr id="153603" name="Rectangle 3"/>
          <p:cNvSpPr>
            <a:spLocks noGrp="1" noChangeArrowheads="1"/>
          </p:cNvSpPr>
          <p:nvPr>
            <p:ph type="body" sz="half" idx="1"/>
          </p:nvPr>
        </p:nvSpPr>
        <p:spPr>
          <a:xfrm>
            <a:off x="7137831" y="1903288"/>
            <a:ext cx="4669157" cy="4572000"/>
          </a:xfrm>
        </p:spPr>
        <p:txBody>
          <a:bodyPr/>
          <a:lstStyle/>
          <a:p>
            <a:pPr>
              <a:lnSpc>
                <a:spcPct val="9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MATTHEW</a:t>
            </a:r>
          </a:p>
          <a:p>
            <a:pPr>
              <a:lnSpc>
                <a:spcPct val="90000"/>
              </a:lnSpc>
              <a:buFont typeface="Wingdings" panose="05000000000000000000" pitchFamily="2" charset="2"/>
              <a:buNone/>
            </a:pPr>
            <a:r>
              <a:rPr lang="en-US" altLang="en-US" sz="2800" b="1" dirty="0">
                <a:solidFill>
                  <a:srgbClr val="FFFF99"/>
                </a:solidFill>
              </a:rPr>
              <a:t>(from Joseph’s view)</a:t>
            </a:r>
          </a:p>
          <a:p>
            <a:pPr>
              <a:lnSpc>
                <a:spcPct val="90000"/>
              </a:lnSpc>
              <a:buClr>
                <a:srgbClr val="FFC000"/>
              </a:buClr>
            </a:pPr>
            <a:r>
              <a:rPr lang="en-US" altLang="en-US" sz="2800" i="1" dirty="0">
                <a:solidFill>
                  <a:schemeClr val="bg1"/>
                </a:solidFill>
                <a:latin typeface="Arial Narrow" panose="020B0606020202030204" pitchFamily="34" charset="0"/>
              </a:rPr>
              <a:t>Genealogy (1:1-17)</a:t>
            </a:r>
          </a:p>
          <a:p>
            <a:pPr>
              <a:lnSpc>
                <a:spcPct val="90000"/>
              </a:lnSpc>
              <a:buClr>
                <a:srgbClr val="FFC000"/>
              </a:buClr>
            </a:pPr>
            <a:r>
              <a:rPr lang="en-US" altLang="en-US" sz="2800" i="1" dirty="0">
                <a:solidFill>
                  <a:schemeClr val="bg1"/>
                </a:solidFill>
                <a:latin typeface="Arial Narrow" panose="020B0606020202030204" pitchFamily="34" charset="0"/>
              </a:rPr>
              <a:t>Virginal Conception of Jesus (1:18-25)</a:t>
            </a:r>
          </a:p>
          <a:p>
            <a:pPr>
              <a:lnSpc>
                <a:spcPct val="90000"/>
              </a:lnSpc>
              <a:buClr>
                <a:srgbClr val="FFC000"/>
              </a:buClr>
            </a:pPr>
            <a:r>
              <a:rPr lang="en-US" altLang="en-US" sz="2800" i="1" dirty="0">
                <a:solidFill>
                  <a:schemeClr val="bg1"/>
                </a:solidFill>
                <a:latin typeface="Arial Narrow" panose="020B0606020202030204" pitchFamily="34" charset="0"/>
              </a:rPr>
              <a:t>Visit of the Magi (2:1-12)</a:t>
            </a:r>
          </a:p>
          <a:p>
            <a:pPr>
              <a:lnSpc>
                <a:spcPct val="90000"/>
              </a:lnSpc>
              <a:buClr>
                <a:srgbClr val="FFC000"/>
              </a:buClr>
            </a:pPr>
            <a:r>
              <a:rPr lang="en-US" altLang="en-US" sz="2800" i="1" dirty="0">
                <a:solidFill>
                  <a:schemeClr val="bg1"/>
                </a:solidFill>
                <a:latin typeface="Arial Narrow" panose="020B0606020202030204" pitchFamily="34" charset="0"/>
              </a:rPr>
              <a:t>Flight to Egypt (2:13-18)</a:t>
            </a:r>
          </a:p>
          <a:p>
            <a:pPr>
              <a:lnSpc>
                <a:spcPct val="90000"/>
              </a:lnSpc>
              <a:buClr>
                <a:srgbClr val="FFC000"/>
              </a:buClr>
            </a:pPr>
            <a:r>
              <a:rPr lang="en-US" altLang="en-US" sz="2800" i="1" dirty="0">
                <a:solidFill>
                  <a:schemeClr val="bg1"/>
                </a:solidFill>
                <a:latin typeface="Arial Narrow" panose="020B0606020202030204" pitchFamily="34" charset="0"/>
              </a:rPr>
              <a:t>Return to Nazareth (2:19-23)</a:t>
            </a:r>
          </a:p>
        </p:txBody>
      </p:sp>
      <p:sp>
        <p:nvSpPr>
          <p:cNvPr id="153604" name="Rectangle 4"/>
          <p:cNvSpPr>
            <a:spLocks noGrp="1" noChangeArrowheads="1"/>
          </p:cNvSpPr>
          <p:nvPr>
            <p:ph type="body" sz="half" idx="2"/>
          </p:nvPr>
        </p:nvSpPr>
        <p:spPr>
          <a:xfrm>
            <a:off x="625642" y="1903288"/>
            <a:ext cx="5470358" cy="4572000"/>
          </a:xfrm>
        </p:spPr>
        <p:txBody>
          <a:bodyPr/>
          <a:lstStyle/>
          <a:p>
            <a:pPr>
              <a:lnSpc>
                <a:spcPct val="9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LUKE</a:t>
            </a:r>
          </a:p>
          <a:p>
            <a:pPr>
              <a:lnSpc>
                <a:spcPct val="90000"/>
              </a:lnSpc>
              <a:buFont typeface="Wingdings" panose="05000000000000000000" pitchFamily="2" charset="2"/>
              <a:buNone/>
            </a:pPr>
            <a:r>
              <a:rPr lang="en-US" altLang="en-US" sz="2800" b="1" dirty="0">
                <a:solidFill>
                  <a:srgbClr val="FFFF99"/>
                </a:solidFill>
              </a:rPr>
              <a:t>(from Mary’s view)</a:t>
            </a:r>
          </a:p>
          <a:p>
            <a:pPr>
              <a:lnSpc>
                <a:spcPct val="90000"/>
              </a:lnSpc>
              <a:buClr>
                <a:srgbClr val="FFC000"/>
              </a:buClr>
            </a:pPr>
            <a:r>
              <a:rPr lang="en-US" altLang="en-US" sz="2800" i="1" dirty="0">
                <a:solidFill>
                  <a:schemeClr val="bg1"/>
                </a:solidFill>
                <a:latin typeface="Arial Narrow" panose="020B0606020202030204" pitchFamily="34" charset="0"/>
              </a:rPr>
              <a:t>Annunciation of John (1:5-25)</a:t>
            </a:r>
          </a:p>
          <a:p>
            <a:pPr>
              <a:lnSpc>
                <a:spcPct val="90000"/>
              </a:lnSpc>
              <a:buClr>
                <a:srgbClr val="FFC000"/>
              </a:buClr>
            </a:pPr>
            <a:r>
              <a:rPr lang="en-US" altLang="en-US" sz="2800" i="1" dirty="0">
                <a:solidFill>
                  <a:schemeClr val="bg1"/>
                </a:solidFill>
                <a:latin typeface="Arial Narrow" panose="020B0606020202030204" pitchFamily="34" charset="0"/>
              </a:rPr>
              <a:t>Annunciation of Jesus (1:26-38)</a:t>
            </a:r>
          </a:p>
          <a:p>
            <a:pPr>
              <a:lnSpc>
                <a:spcPct val="90000"/>
              </a:lnSpc>
              <a:buClr>
                <a:srgbClr val="FFC000"/>
              </a:buClr>
            </a:pPr>
            <a:r>
              <a:rPr lang="en-US" altLang="en-US" sz="2800" i="1" dirty="0">
                <a:solidFill>
                  <a:schemeClr val="bg1"/>
                </a:solidFill>
                <a:latin typeface="Arial Narrow" panose="020B0606020202030204" pitchFamily="34" charset="0"/>
              </a:rPr>
              <a:t>Mary visits Elizabeth (1:39-56)</a:t>
            </a:r>
          </a:p>
          <a:p>
            <a:pPr>
              <a:lnSpc>
                <a:spcPct val="90000"/>
              </a:lnSpc>
              <a:buClr>
                <a:srgbClr val="FFC000"/>
              </a:buClr>
            </a:pPr>
            <a:r>
              <a:rPr lang="en-US" altLang="en-US" sz="2800" i="1" dirty="0">
                <a:solidFill>
                  <a:schemeClr val="bg1"/>
                </a:solidFill>
                <a:latin typeface="Arial Narrow" panose="020B0606020202030204" pitchFamily="34" charset="0"/>
              </a:rPr>
              <a:t>Birth of John (1:57-80)</a:t>
            </a:r>
          </a:p>
          <a:p>
            <a:pPr>
              <a:lnSpc>
                <a:spcPct val="90000"/>
              </a:lnSpc>
              <a:buClr>
                <a:srgbClr val="FFC000"/>
              </a:buClr>
            </a:pPr>
            <a:r>
              <a:rPr lang="en-US" altLang="en-US" sz="2800" i="1" dirty="0">
                <a:solidFill>
                  <a:schemeClr val="bg1"/>
                </a:solidFill>
                <a:latin typeface="Arial Narrow" panose="020B0606020202030204" pitchFamily="34" charset="0"/>
              </a:rPr>
              <a:t>Birth of Jesus (2:1-7)</a:t>
            </a:r>
          </a:p>
          <a:p>
            <a:pPr>
              <a:lnSpc>
                <a:spcPct val="90000"/>
              </a:lnSpc>
              <a:buClr>
                <a:srgbClr val="FFC000"/>
              </a:buClr>
            </a:pPr>
            <a:r>
              <a:rPr lang="en-US" altLang="en-US" sz="2800" i="1" dirty="0">
                <a:solidFill>
                  <a:schemeClr val="bg1"/>
                </a:solidFill>
                <a:latin typeface="Arial Narrow" panose="020B0606020202030204" pitchFamily="34" charset="0"/>
              </a:rPr>
              <a:t>Adoration of shepherds (2:8-20)</a:t>
            </a:r>
          </a:p>
          <a:p>
            <a:pPr>
              <a:lnSpc>
                <a:spcPct val="90000"/>
              </a:lnSpc>
              <a:buClr>
                <a:srgbClr val="FFC000"/>
              </a:buClr>
            </a:pPr>
            <a:r>
              <a:rPr lang="en-US" altLang="en-US" sz="2800" i="1" dirty="0">
                <a:solidFill>
                  <a:schemeClr val="bg1"/>
                </a:solidFill>
                <a:latin typeface="Arial Narrow" panose="020B0606020202030204" pitchFamily="34" charset="0"/>
              </a:rPr>
              <a:t>Temple dedication (2:21-40)</a:t>
            </a:r>
          </a:p>
        </p:txBody>
      </p:sp>
    </p:spTree>
    <p:extLst>
      <p:ext uri="{BB962C8B-B14F-4D97-AF65-F5344CB8AC3E}">
        <p14:creationId xmlns:p14="http://schemas.microsoft.com/office/powerpoint/2010/main" val="22551115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04">
                                            <p:txEl>
                                              <p:pRg st="2" end="2"/>
                                            </p:txEl>
                                          </p:spTgt>
                                        </p:tgtEl>
                                        <p:attrNameLst>
                                          <p:attrName>style.visibility</p:attrName>
                                        </p:attrNameLst>
                                      </p:cBhvr>
                                      <p:to>
                                        <p:strVal val="visible"/>
                                      </p:to>
                                    </p:set>
                                    <p:anim calcmode="lin" valueType="num">
                                      <p:cBhvr additive="base">
                                        <p:cTn id="7" dur="500" fill="hold"/>
                                        <p:tgtEl>
                                          <p:spTgt spid="15360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0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04">
                                            <p:txEl>
                                              <p:pRg st="3" end="3"/>
                                            </p:txEl>
                                          </p:spTgt>
                                        </p:tgtEl>
                                        <p:attrNameLst>
                                          <p:attrName>style.visibility</p:attrName>
                                        </p:attrNameLst>
                                      </p:cBhvr>
                                      <p:to>
                                        <p:strVal val="visible"/>
                                      </p:to>
                                    </p:set>
                                    <p:anim calcmode="lin" valueType="num">
                                      <p:cBhvr additive="base">
                                        <p:cTn id="11" dur="500" fill="hold"/>
                                        <p:tgtEl>
                                          <p:spTgt spid="15360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0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04">
                                            <p:txEl>
                                              <p:pRg st="4" end="4"/>
                                            </p:txEl>
                                          </p:spTgt>
                                        </p:tgtEl>
                                        <p:attrNameLst>
                                          <p:attrName>style.visibility</p:attrName>
                                        </p:attrNameLst>
                                      </p:cBhvr>
                                      <p:to>
                                        <p:strVal val="visible"/>
                                      </p:to>
                                    </p:set>
                                    <p:anim calcmode="lin" valueType="num">
                                      <p:cBhvr additive="base">
                                        <p:cTn id="15" dur="500" fill="hold"/>
                                        <p:tgtEl>
                                          <p:spTgt spid="15360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360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3604">
                                            <p:txEl>
                                              <p:pRg st="5" end="5"/>
                                            </p:txEl>
                                          </p:spTgt>
                                        </p:tgtEl>
                                        <p:attrNameLst>
                                          <p:attrName>style.visibility</p:attrName>
                                        </p:attrNameLst>
                                      </p:cBhvr>
                                      <p:to>
                                        <p:strVal val="visible"/>
                                      </p:to>
                                    </p:set>
                                    <p:anim calcmode="lin" valueType="num">
                                      <p:cBhvr additive="base">
                                        <p:cTn id="19" dur="500" fill="hold"/>
                                        <p:tgtEl>
                                          <p:spTgt spid="15360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0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3604">
                                            <p:txEl>
                                              <p:pRg st="6" end="6"/>
                                            </p:txEl>
                                          </p:spTgt>
                                        </p:tgtEl>
                                        <p:attrNameLst>
                                          <p:attrName>style.visibility</p:attrName>
                                        </p:attrNameLst>
                                      </p:cBhvr>
                                      <p:to>
                                        <p:strVal val="visible"/>
                                      </p:to>
                                    </p:set>
                                    <p:anim calcmode="lin" valueType="num">
                                      <p:cBhvr additive="base">
                                        <p:cTn id="23" dur="500" fill="hold"/>
                                        <p:tgtEl>
                                          <p:spTgt spid="15360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0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3604">
                                            <p:txEl>
                                              <p:pRg st="7" end="7"/>
                                            </p:txEl>
                                          </p:spTgt>
                                        </p:tgtEl>
                                        <p:attrNameLst>
                                          <p:attrName>style.visibility</p:attrName>
                                        </p:attrNameLst>
                                      </p:cBhvr>
                                      <p:to>
                                        <p:strVal val="visible"/>
                                      </p:to>
                                    </p:set>
                                    <p:anim calcmode="lin" valueType="num">
                                      <p:cBhvr additive="base">
                                        <p:cTn id="27" dur="500" fill="hold"/>
                                        <p:tgtEl>
                                          <p:spTgt spid="15360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3604">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3604">
                                            <p:txEl>
                                              <p:pRg st="8" end="8"/>
                                            </p:txEl>
                                          </p:spTgt>
                                        </p:tgtEl>
                                        <p:attrNameLst>
                                          <p:attrName>style.visibility</p:attrName>
                                        </p:attrNameLst>
                                      </p:cBhvr>
                                      <p:to>
                                        <p:strVal val="visible"/>
                                      </p:to>
                                    </p:set>
                                    <p:anim calcmode="lin" valueType="num">
                                      <p:cBhvr additive="base">
                                        <p:cTn id="31" dur="500" fill="hold"/>
                                        <p:tgtEl>
                                          <p:spTgt spid="15360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0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03">
                                            <p:txEl>
                                              <p:pRg st="2" end="2"/>
                                            </p:txEl>
                                          </p:spTgt>
                                        </p:tgtEl>
                                        <p:attrNameLst>
                                          <p:attrName>style.visibility</p:attrName>
                                        </p:attrNameLst>
                                      </p:cBhvr>
                                      <p:to>
                                        <p:strVal val="visible"/>
                                      </p:to>
                                    </p:set>
                                    <p:anim calcmode="lin" valueType="num">
                                      <p:cBhvr additive="base">
                                        <p:cTn id="37" dur="5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03">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3603">
                                            <p:txEl>
                                              <p:pRg st="3" end="3"/>
                                            </p:txEl>
                                          </p:spTgt>
                                        </p:tgtEl>
                                        <p:attrNameLst>
                                          <p:attrName>style.visibility</p:attrName>
                                        </p:attrNameLst>
                                      </p:cBhvr>
                                      <p:to>
                                        <p:strVal val="visible"/>
                                      </p:to>
                                    </p:set>
                                    <p:anim calcmode="lin" valueType="num">
                                      <p:cBhvr additive="base">
                                        <p:cTn id="41" dur="500" fill="hold"/>
                                        <p:tgtEl>
                                          <p:spTgt spid="15360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3603">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3603">
                                            <p:txEl>
                                              <p:pRg st="4" end="4"/>
                                            </p:txEl>
                                          </p:spTgt>
                                        </p:tgtEl>
                                        <p:attrNameLst>
                                          <p:attrName>style.visibility</p:attrName>
                                        </p:attrNameLst>
                                      </p:cBhvr>
                                      <p:to>
                                        <p:strVal val="visible"/>
                                      </p:to>
                                    </p:set>
                                    <p:anim calcmode="lin" valueType="num">
                                      <p:cBhvr additive="base">
                                        <p:cTn id="45" dur="500" fill="hold"/>
                                        <p:tgtEl>
                                          <p:spTgt spid="15360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3603">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3603">
                                            <p:txEl>
                                              <p:pRg st="5" end="5"/>
                                            </p:txEl>
                                          </p:spTgt>
                                        </p:tgtEl>
                                        <p:attrNameLst>
                                          <p:attrName>style.visibility</p:attrName>
                                        </p:attrNameLst>
                                      </p:cBhvr>
                                      <p:to>
                                        <p:strVal val="visible"/>
                                      </p:to>
                                    </p:set>
                                    <p:anim calcmode="lin" valueType="num">
                                      <p:cBhvr additive="base">
                                        <p:cTn id="49" dur="500" fill="hold"/>
                                        <p:tgtEl>
                                          <p:spTgt spid="15360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3603">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3603">
                                            <p:txEl>
                                              <p:pRg st="6" end="6"/>
                                            </p:txEl>
                                          </p:spTgt>
                                        </p:tgtEl>
                                        <p:attrNameLst>
                                          <p:attrName>style.visibility</p:attrName>
                                        </p:attrNameLst>
                                      </p:cBhvr>
                                      <p:to>
                                        <p:strVal val="visible"/>
                                      </p:to>
                                    </p:set>
                                    <p:anim calcmode="lin" valueType="num">
                                      <p:cBhvr additive="base">
                                        <p:cTn id="53" dur="500" fill="hold"/>
                                        <p:tgtEl>
                                          <p:spTgt spid="15360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36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F2E22918-C4DD-9313-A36D-4C355F665EA5}"/>
              </a:ext>
            </a:extLst>
          </p:cNvPr>
          <p:cNvSpPr>
            <a:spLocks noGrp="1" noChangeArrowheads="1"/>
          </p:cNvSpPr>
          <p:nvPr>
            <p:ph type="title"/>
          </p:nvPr>
        </p:nvSpPr>
        <p:spPr bwMode="auto">
          <a:xfrm>
            <a:off x="2133600" y="152400"/>
            <a:ext cx="7772400" cy="914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defRPr/>
            </a:pPr>
            <a:r>
              <a:rPr lang="en-US" altLang="en-US" b="1" dirty="0"/>
              <a:t>The “Virgin”</a:t>
            </a:r>
            <a:r>
              <a:rPr lang="en-US" altLang="en-US" dirty="0"/>
              <a:t> </a:t>
            </a:r>
            <a:r>
              <a:rPr lang="en-US" altLang="en-US" sz="2800" dirty="0"/>
              <a:t>(Isa. 7:14)</a:t>
            </a:r>
          </a:p>
        </p:txBody>
      </p:sp>
      <p:sp>
        <p:nvSpPr>
          <p:cNvPr id="153603" name="Rectangle 3">
            <a:extLst>
              <a:ext uri="{FF2B5EF4-FFF2-40B4-BE49-F238E27FC236}">
                <a16:creationId xmlns:a16="http://schemas.microsoft.com/office/drawing/2014/main" id="{FB805914-B04C-C48D-FFEC-43C469FD0A59}"/>
              </a:ext>
            </a:extLst>
          </p:cNvPr>
          <p:cNvSpPr>
            <a:spLocks noGrp="1"/>
          </p:cNvSpPr>
          <p:nvPr>
            <p:ph type="body" idx="1"/>
          </p:nvPr>
        </p:nvSpPr>
        <p:spPr>
          <a:xfrm>
            <a:off x="417095" y="990600"/>
            <a:ext cx="11309684" cy="5638800"/>
          </a:xfrm>
        </p:spPr>
        <p:txBody>
          <a:bodyPr/>
          <a:lstStyle/>
          <a:p>
            <a:pPr>
              <a:lnSpc>
                <a:spcPct val="90000"/>
              </a:lnSpc>
              <a:buFont typeface="Wingdings" panose="05000000000000000000" pitchFamily="2" charset="2"/>
              <a:buNone/>
            </a:pPr>
            <a:r>
              <a:rPr lang="en-US" altLang="en-US" sz="2800" b="1" dirty="0">
                <a:solidFill>
                  <a:schemeClr val="hlink"/>
                </a:solidFill>
              </a:rPr>
              <a:t>Because this passage is quoted in Matthew (1:23), considerable discussion has arisen over the translation of the word </a:t>
            </a:r>
            <a:r>
              <a:rPr lang="en-US" altLang="en-US" sz="2800" dirty="0" err="1">
                <a:solidFill>
                  <a:schemeClr val="hlink"/>
                </a:solidFill>
                <a:latin typeface="HebrewTh" pitchFamily="2" charset="0"/>
              </a:rPr>
              <a:t>hmAl;fa</a:t>
            </a:r>
            <a:r>
              <a:rPr lang="en-US" altLang="en-US" sz="2800" b="1" dirty="0">
                <a:solidFill>
                  <a:schemeClr val="hlink"/>
                </a:solidFill>
              </a:rPr>
              <a:t>(= young woman).</a:t>
            </a:r>
          </a:p>
          <a:p>
            <a:r>
              <a:rPr lang="en-US" altLang="en-US" sz="2400" i="1" dirty="0">
                <a:latin typeface="Arial" panose="020B0604020202020204" pitchFamily="34" charset="0"/>
                <a:cs typeface="Arial" panose="020B0604020202020204" pitchFamily="34" charset="0"/>
              </a:rPr>
              <a:t>Most Old Testament occurrences of the word seem to refer to an unmarried young woman with the strong presumption that she was a virgin at the time she was described. The LXX made this explicit by using the term </a:t>
            </a:r>
            <a:r>
              <a:rPr lang="en-US" altLang="en-US" sz="2400" dirty="0" err="1">
                <a:latin typeface="Greekth" panose="02020803070505020304" pitchFamily="18" charset="0"/>
                <a:cs typeface="Arial" panose="020B0604020202020204" pitchFamily="34" charset="0"/>
              </a:rPr>
              <a:t>parqe</a:t>
            </a:r>
            <a:r>
              <a:rPr lang="en-US" altLang="en-US" sz="2400" dirty="0">
                <a:latin typeface="Greekth" panose="02020803070505020304" pitchFamily="18" charset="0"/>
                <a:cs typeface="Arial" panose="020B0604020202020204" pitchFamily="34" charset="0"/>
              </a:rPr>
              <a:t>&lt;</a:t>
            </a:r>
            <a:r>
              <a:rPr lang="en-US" altLang="en-US" sz="2400" dirty="0" err="1">
                <a:latin typeface="Greekth" panose="02020803070505020304" pitchFamily="18" charset="0"/>
                <a:cs typeface="Arial" panose="020B0604020202020204" pitchFamily="34" charset="0"/>
              </a:rPr>
              <a:t>noj</a:t>
            </a:r>
            <a:r>
              <a:rPr lang="en-US" altLang="en-US" sz="2400" i="1" dirty="0">
                <a:latin typeface="Arial" panose="020B0604020202020204" pitchFamily="34" charset="0"/>
                <a:cs typeface="Arial" panose="020B0604020202020204" pitchFamily="34" charset="0"/>
              </a:rPr>
              <a:t> (= virgin).</a:t>
            </a:r>
          </a:p>
          <a:p>
            <a:r>
              <a:rPr lang="en-US" altLang="en-US" sz="2400" i="1" dirty="0">
                <a:latin typeface="Arial" panose="020B0604020202020204" pitchFamily="34" charset="0"/>
                <a:cs typeface="Arial" panose="020B0604020202020204" pitchFamily="34" charset="0"/>
              </a:rPr>
              <a:t>Some translations render it “virgin” out of deference to the New Testament citation based on the LXX (so KJV, ASV, NIV, NAB, NASB, ESV, CEV, etc.).</a:t>
            </a:r>
          </a:p>
          <a:p>
            <a:r>
              <a:rPr lang="en-US" altLang="en-US" sz="2400" i="1" dirty="0">
                <a:latin typeface="Arial" panose="020B0604020202020204" pitchFamily="34" charset="0"/>
                <a:cs typeface="Arial" panose="020B0604020202020204" pitchFamily="34" charset="0"/>
              </a:rPr>
              <a:t>Other translations render it more directly  as “young woman” by its basic Hebrew meaning (so RSV, NRSV, NEB, JPS, NET).</a:t>
            </a:r>
          </a:p>
        </p:txBody>
      </p:sp>
      <p:sp>
        <p:nvSpPr>
          <p:cNvPr id="71684" name="Slide Number Placeholder 1">
            <a:extLst>
              <a:ext uri="{FF2B5EF4-FFF2-40B4-BE49-F238E27FC236}">
                <a16:creationId xmlns:a16="http://schemas.microsoft.com/office/drawing/2014/main" id="{2E977F3F-5C1E-410B-7E3B-29AF0DEEB3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78D765EA-0719-479D-8E59-2E48DE812A63}" type="slidenum">
              <a:rPr lang="en-US" altLang="en-US">
                <a:solidFill>
                  <a:srgbClr val="D6ECFF"/>
                </a:solidFill>
                <a:latin typeface="Book Antiqua" panose="02040602050305030304" pitchFamily="18" charset="0"/>
              </a:rPr>
              <a:pPr defTabSz="914400" fontAlgn="base">
                <a:spcBef>
                  <a:spcPct val="0"/>
                </a:spcBef>
                <a:spcAft>
                  <a:spcPct val="0"/>
                </a:spcAft>
              </a:pPr>
              <a:t>80</a:t>
            </a:fld>
            <a:endParaRPr lang="en-US" altLang="en-US">
              <a:solidFill>
                <a:srgbClr val="D6ECFF"/>
              </a:solidFill>
              <a:latin typeface="Book Antiqua" panose="020406020503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 calcmode="lin" valueType="num">
                                      <p:cBhvr>
                                        <p:cTn id="7" dur="500" fill="hold"/>
                                        <p:tgtEl>
                                          <p:spTgt spid="153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36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3603">
                                            <p:txEl>
                                              <p:pRg st="1" end="1"/>
                                            </p:txEl>
                                          </p:spTgt>
                                        </p:tgtEl>
                                        <p:attrNameLst>
                                          <p:attrName>style.visibility</p:attrName>
                                        </p:attrNameLst>
                                      </p:cBhvr>
                                      <p:to>
                                        <p:strVal val="visible"/>
                                      </p:to>
                                    </p:set>
                                    <p:anim calcmode="lin" valueType="num">
                                      <p:cBhvr>
                                        <p:cTn id="13" dur="500" fill="hold"/>
                                        <p:tgtEl>
                                          <p:spTgt spid="1536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536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3603">
                                            <p:txEl>
                                              <p:pRg st="2" end="2"/>
                                            </p:txEl>
                                          </p:spTgt>
                                        </p:tgtEl>
                                        <p:attrNameLst>
                                          <p:attrName>style.visibility</p:attrName>
                                        </p:attrNameLst>
                                      </p:cBhvr>
                                      <p:to>
                                        <p:strVal val="visible"/>
                                      </p:to>
                                    </p:set>
                                    <p:anim calcmode="lin" valueType="num">
                                      <p:cBhvr additive="base">
                                        <p:cTn id="19" dur="5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3603">
                                            <p:txEl>
                                              <p:pRg st="3" end="3"/>
                                            </p:txEl>
                                          </p:spTgt>
                                        </p:tgtEl>
                                        <p:attrNameLst>
                                          <p:attrName>style.visibility</p:attrName>
                                        </p:attrNameLst>
                                      </p:cBhvr>
                                      <p:to>
                                        <p:strVal val="visible"/>
                                      </p:to>
                                    </p:set>
                                    <p:anim calcmode="lin" valueType="num">
                                      <p:cBhvr additive="base">
                                        <p:cTn id="25" dur="500" fill="hold"/>
                                        <p:tgtEl>
                                          <p:spTgt spid="153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7A13-C7B8-C026-F11D-01385DE90558}"/>
              </a:ext>
            </a:extLst>
          </p:cNvPr>
          <p:cNvSpPr>
            <a:spLocks noGrp="1"/>
          </p:cNvSpPr>
          <p:nvPr>
            <p:ph type="title"/>
          </p:nvPr>
        </p:nvSpPr>
        <p:spPr/>
        <p:txBody>
          <a:bodyPr/>
          <a:lstStyle/>
          <a:p>
            <a:r>
              <a:rPr lang="en-US" b="1" dirty="0">
                <a:solidFill>
                  <a:srgbClr val="C00000"/>
                </a:solidFill>
              </a:rPr>
              <a:t>The Link with Isaiah’s Sign-Child</a:t>
            </a:r>
          </a:p>
        </p:txBody>
      </p:sp>
      <p:sp>
        <p:nvSpPr>
          <p:cNvPr id="3" name="Content Placeholder 2">
            <a:extLst>
              <a:ext uri="{FF2B5EF4-FFF2-40B4-BE49-F238E27FC236}">
                <a16:creationId xmlns:a16="http://schemas.microsoft.com/office/drawing/2014/main" id="{F57E5E40-EE37-6BE8-E6E0-BB3C99B06BB0}"/>
              </a:ext>
            </a:extLst>
          </p:cNvPr>
          <p:cNvSpPr>
            <a:spLocks noGrp="1"/>
          </p:cNvSpPr>
          <p:nvPr>
            <p:ph idx="1"/>
          </p:nvPr>
        </p:nvSpPr>
        <p:spPr>
          <a:xfrm>
            <a:off x="2589211" y="1524001"/>
            <a:ext cx="9153609" cy="3978442"/>
          </a:xfrm>
        </p:spPr>
        <p:txBody>
          <a:bodyPr>
            <a:normAutofit/>
          </a:bodyPr>
          <a:lstStyle/>
          <a:p>
            <a:pPr marL="0" indent="0">
              <a:buNone/>
            </a:pPr>
            <a:r>
              <a:rPr lang="en-US" sz="2800" b="1" dirty="0">
                <a:solidFill>
                  <a:srgbClr val="002060"/>
                </a:solidFill>
              </a:rPr>
              <a:t>Matthew saw a connection between this prophecy given by Isaiah and the birth of Jesus.</a:t>
            </a:r>
          </a:p>
          <a:p>
            <a:r>
              <a:rPr lang="en-US" sz="2400" i="1" dirty="0">
                <a:solidFill>
                  <a:srgbClr val="002060"/>
                </a:solidFill>
              </a:rPr>
              <a:t>The LXX rendering of the </a:t>
            </a:r>
            <a:r>
              <a:rPr lang="en-US" sz="2400" i="1" dirty="0">
                <a:solidFill>
                  <a:schemeClr val="tx1"/>
                </a:solidFill>
              </a:rPr>
              <a:t>word </a:t>
            </a:r>
            <a:r>
              <a:rPr lang="en-US" altLang="en-US" sz="2400" dirty="0" err="1">
                <a:solidFill>
                  <a:schemeClr val="tx1"/>
                </a:solidFill>
                <a:latin typeface="HebrewTh" pitchFamily="2" charset="0"/>
              </a:rPr>
              <a:t>hmAl;fa</a:t>
            </a:r>
            <a:r>
              <a:rPr lang="en-US" altLang="en-US" sz="2400" i="1" dirty="0">
                <a:solidFill>
                  <a:srgbClr val="002060"/>
                </a:solidFill>
                <a:latin typeface="HebrewTh" pitchFamily="2" charset="0"/>
              </a:rPr>
              <a:t> </a:t>
            </a:r>
            <a:r>
              <a:rPr lang="en-US" sz="2400" i="1" dirty="0">
                <a:solidFill>
                  <a:srgbClr val="002060"/>
                </a:solidFill>
              </a:rPr>
              <a:t>as “virgin” (</a:t>
            </a:r>
            <a:r>
              <a:rPr lang="en-US" altLang="en-US" sz="2400" dirty="0" err="1">
                <a:latin typeface="Greekth" panose="02020803070505020304" pitchFamily="18" charset="0"/>
                <a:cs typeface="Arial" panose="020B0604020202020204" pitchFamily="34" charset="0"/>
              </a:rPr>
              <a:t>parqe</a:t>
            </a:r>
            <a:r>
              <a:rPr lang="en-US" altLang="en-US" sz="2400" dirty="0">
                <a:latin typeface="Greekth" panose="02020803070505020304" pitchFamily="18" charset="0"/>
                <a:cs typeface="Arial" panose="020B0604020202020204" pitchFamily="34" charset="0"/>
              </a:rPr>
              <a:t>&lt;</a:t>
            </a:r>
            <a:r>
              <a:rPr lang="en-US" altLang="en-US" sz="2400" dirty="0" err="1">
                <a:latin typeface="Greekth" panose="02020803070505020304" pitchFamily="18" charset="0"/>
                <a:cs typeface="Arial" panose="020B0604020202020204" pitchFamily="34" charset="0"/>
              </a:rPr>
              <a:t>noj</a:t>
            </a:r>
            <a:r>
              <a:rPr lang="en-US" altLang="en-US" sz="2400" i="1" dirty="0">
                <a:cs typeface="Arial" panose="020B0604020202020204" pitchFamily="34" charset="0"/>
              </a:rPr>
              <a:t>) was significant to Matthew.</a:t>
            </a:r>
          </a:p>
          <a:p>
            <a:r>
              <a:rPr lang="en-US" sz="2400" i="1" dirty="0">
                <a:solidFill>
                  <a:schemeClr val="tx1"/>
                </a:solidFill>
                <a:cs typeface="Arial" panose="020B0604020202020204" pitchFamily="34" charset="0"/>
              </a:rPr>
              <a:t>It fit perfectly with his larger goal of presenting Jesus as the embodiment of the true Israel, especially the name Immanuel.</a:t>
            </a:r>
          </a:p>
          <a:p>
            <a:r>
              <a:rPr lang="en-US" sz="2400" i="1" dirty="0">
                <a:solidFill>
                  <a:schemeClr val="tx1"/>
                </a:solidFill>
                <a:cs typeface="Arial" panose="020B0604020202020204" pitchFamily="34" charset="0"/>
              </a:rPr>
              <a:t>This instance of history repeating itself made “full” the ancient sign of the child to be born.</a:t>
            </a:r>
          </a:p>
        </p:txBody>
      </p:sp>
      <p:sp>
        <p:nvSpPr>
          <p:cNvPr id="4" name="TextBox 3">
            <a:extLst>
              <a:ext uri="{FF2B5EF4-FFF2-40B4-BE49-F238E27FC236}">
                <a16:creationId xmlns:a16="http://schemas.microsoft.com/office/drawing/2014/main" id="{A0397C4D-A3D8-E5EA-4443-0B9798E32897}"/>
              </a:ext>
            </a:extLst>
          </p:cNvPr>
          <p:cNvSpPr txBox="1"/>
          <p:nvPr/>
        </p:nvSpPr>
        <p:spPr>
          <a:xfrm>
            <a:off x="1684422" y="5571337"/>
            <a:ext cx="10427368" cy="830997"/>
          </a:xfrm>
          <a:prstGeom prst="rect">
            <a:avLst/>
          </a:prstGeom>
          <a:solidFill>
            <a:srgbClr val="002060"/>
          </a:solidFill>
        </p:spPr>
        <p:txBody>
          <a:bodyPr wrap="square" rtlCol="0">
            <a:spAutoFit/>
          </a:bodyPr>
          <a:lstStyle/>
          <a:p>
            <a:r>
              <a:rPr lang="en-US" sz="2400" dirty="0">
                <a:solidFill>
                  <a:srgbClr val="FFFF99"/>
                </a:solidFill>
                <a:latin typeface="Impact" panose="020B0806030902050204" pitchFamily="34" charset="0"/>
                <a:cs typeface="Arial" panose="020B0604020202020204" pitchFamily="34" charset="0"/>
              </a:rPr>
              <a:t>Just as the child born in the 8</a:t>
            </a:r>
            <a:r>
              <a:rPr lang="en-US" sz="2400" baseline="30000" dirty="0">
                <a:solidFill>
                  <a:srgbClr val="FFFF99"/>
                </a:solidFill>
                <a:latin typeface="Impact" panose="020B0806030902050204" pitchFamily="34" charset="0"/>
                <a:cs typeface="Arial" panose="020B0604020202020204" pitchFamily="34" charset="0"/>
              </a:rPr>
              <a:t>th</a:t>
            </a:r>
            <a:r>
              <a:rPr lang="en-US" sz="2400" dirty="0">
                <a:solidFill>
                  <a:srgbClr val="FFFF99"/>
                </a:solidFill>
                <a:latin typeface="Impact" panose="020B0806030902050204" pitchFamily="34" charset="0"/>
                <a:cs typeface="Arial" panose="020B0604020202020204" pitchFamily="34" charset="0"/>
              </a:rPr>
              <a:t> century BC was a sign to Ahaz of God being present, so the child born to Mary was a sign that God was present in the birth of Jesus.</a:t>
            </a:r>
            <a:endParaRPr lang="en-US" sz="2400" dirty="0">
              <a:solidFill>
                <a:srgbClr val="FFFF99"/>
              </a:solidFill>
              <a:latin typeface="Impact" panose="020B0806030902050204" pitchFamily="34" charset="0"/>
            </a:endParaRPr>
          </a:p>
        </p:txBody>
      </p:sp>
    </p:spTree>
    <p:extLst>
      <p:ext uri="{BB962C8B-B14F-4D97-AF65-F5344CB8AC3E}">
        <p14:creationId xmlns:p14="http://schemas.microsoft.com/office/powerpoint/2010/main" val="11595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4378037"/>
            <a:ext cx="9964189" cy="1151542"/>
          </a:xfrm>
        </p:spPr>
        <p:txBody>
          <a:bodyPr>
            <a:noAutofit/>
          </a:bodyPr>
          <a:lstStyle/>
          <a:p>
            <a:r>
              <a:rPr lang="en-US" sz="3600" b="1" dirty="0">
                <a:solidFill>
                  <a:srgbClr val="C00000"/>
                </a:solidFill>
                <a:latin typeface="Rockwell Extra Bold" panose="02060903040505020403" pitchFamily="18" charset="0"/>
              </a:rPr>
              <a:t>THE BIRTH AND INFANCY NARRATIVES IN MATTHEW AND LUKE</a:t>
            </a:r>
          </a:p>
          <a:p>
            <a:r>
              <a:rPr lang="en-US" sz="2400" i="1">
                <a:solidFill>
                  <a:srgbClr val="C00000"/>
                </a:solidFill>
              </a:rPr>
              <a:t>The Nativity</a:t>
            </a:r>
            <a:endParaRPr lang="en-US" sz="2400" i="1" dirty="0">
              <a:solidFill>
                <a:srgbClr val="C00000"/>
              </a:solidFill>
            </a:endParaRPr>
          </a:p>
        </p:txBody>
      </p:sp>
      <p:pic>
        <p:nvPicPr>
          <p:cNvPr id="1026" name="Picture 2" descr="First image of a single star taken by Gaia published | ... in the world of  Gaia ...">
            <a:extLst>
              <a:ext uri="{FF2B5EF4-FFF2-40B4-BE49-F238E27FC236}">
                <a16:creationId xmlns:a16="http://schemas.microsoft.com/office/drawing/2014/main" id="{416705F7-29BC-248E-E004-C9477B6C76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624" y="1098713"/>
            <a:ext cx="2768081" cy="2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3669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4EDD-1F6F-FFE1-B889-417C0EE4C1F1}"/>
              </a:ext>
            </a:extLst>
          </p:cNvPr>
          <p:cNvSpPr>
            <a:spLocks noGrp="1"/>
          </p:cNvSpPr>
          <p:nvPr>
            <p:ph type="title"/>
          </p:nvPr>
        </p:nvSpPr>
        <p:spPr/>
        <p:txBody>
          <a:bodyPr/>
          <a:lstStyle/>
          <a:p>
            <a:r>
              <a:rPr lang="en-US" b="1" dirty="0">
                <a:solidFill>
                  <a:srgbClr val="C00000"/>
                </a:solidFill>
              </a:rPr>
              <a:t>The Setting (Lk. 2:1-3)</a:t>
            </a:r>
          </a:p>
        </p:txBody>
      </p:sp>
      <p:sp>
        <p:nvSpPr>
          <p:cNvPr id="3" name="Content Placeholder 2">
            <a:extLst>
              <a:ext uri="{FF2B5EF4-FFF2-40B4-BE49-F238E27FC236}">
                <a16:creationId xmlns:a16="http://schemas.microsoft.com/office/drawing/2014/main" id="{8073506C-CB7F-4B1E-4034-50852F9AC900}"/>
              </a:ext>
            </a:extLst>
          </p:cNvPr>
          <p:cNvSpPr>
            <a:spLocks noGrp="1"/>
          </p:cNvSpPr>
          <p:nvPr>
            <p:ph idx="1"/>
          </p:nvPr>
        </p:nvSpPr>
        <p:spPr>
          <a:xfrm>
            <a:off x="2589212" y="1716505"/>
            <a:ext cx="8915400" cy="4194717"/>
          </a:xfrm>
        </p:spPr>
        <p:txBody>
          <a:bodyPr>
            <a:normAutofit/>
          </a:bodyPr>
          <a:lstStyle/>
          <a:p>
            <a:pPr marL="0" indent="0">
              <a:buNone/>
            </a:pPr>
            <a:r>
              <a:rPr lang="en-US" sz="2800" b="1" dirty="0">
                <a:solidFill>
                  <a:srgbClr val="002060"/>
                </a:solidFill>
              </a:rPr>
              <a:t>Luke sets the background for the birth of Jesus in its Roman context.</a:t>
            </a:r>
          </a:p>
          <a:p>
            <a:r>
              <a:rPr lang="en-US" sz="2400" i="1" dirty="0">
                <a:solidFill>
                  <a:srgbClr val="002060"/>
                </a:solidFill>
              </a:rPr>
              <a:t>He specifically mentions a census during the emperorship of Augustus Caesar, indicating that it was linked to the tenure of Quirinius in Syria.</a:t>
            </a:r>
          </a:p>
          <a:p>
            <a:r>
              <a:rPr lang="en-US" sz="2400" i="1" dirty="0">
                <a:solidFill>
                  <a:srgbClr val="002060"/>
                </a:solidFill>
              </a:rPr>
              <a:t>While a census was not the same as taxation, it certainly was a prelude to taxation.</a:t>
            </a:r>
          </a:p>
          <a:p>
            <a:r>
              <a:rPr lang="en-US" sz="2400" i="1" dirty="0">
                <a:solidFill>
                  <a:srgbClr val="002060"/>
                </a:solidFill>
              </a:rPr>
              <a:t>Quirinius is a known figure from ancient texts, and he assumed office in AD 6.</a:t>
            </a:r>
            <a:endParaRPr lang="en-US" sz="2400" i="1" dirty="0">
              <a:solidFill>
                <a:schemeClr val="tx1"/>
              </a:solidFill>
            </a:endParaRPr>
          </a:p>
        </p:txBody>
      </p:sp>
    </p:spTree>
    <p:extLst>
      <p:ext uri="{BB962C8B-B14F-4D97-AF65-F5344CB8AC3E}">
        <p14:creationId xmlns:p14="http://schemas.microsoft.com/office/powerpoint/2010/main" val="155571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1580" y="147337"/>
            <a:ext cx="9053550" cy="809266"/>
          </a:xfrm>
        </p:spPr>
        <p:txBody>
          <a:bodyPr>
            <a:normAutofit/>
          </a:bodyPr>
          <a:lstStyle/>
          <a:p>
            <a:pPr algn="ctr"/>
            <a:r>
              <a:rPr lang="en-US" sz="4400" dirty="0">
                <a:solidFill>
                  <a:srgbClr val="FFC000"/>
                </a:solidFill>
                <a:effectLst>
                  <a:outerShdw blurRad="38100" dist="38100" dir="2700000" algn="tl">
                    <a:srgbClr val="000000">
                      <a:alpha val="43137"/>
                    </a:srgbClr>
                  </a:outerShdw>
                </a:effectLst>
                <a:latin typeface="Impact" panose="020B0806030902050204" pitchFamily="34" charset="0"/>
              </a:rPr>
              <a:t>The Historical Problem of </a:t>
            </a:r>
            <a:r>
              <a:rPr lang="en-US" sz="4400" dirty="0" err="1">
                <a:solidFill>
                  <a:srgbClr val="FFC000"/>
                </a:solidFill>
                <a:effectLst>
                  <a:outerShdw blurRad="38100" dist="38100" dir="2700000" algn="tl">
                    <a:srgbClr val="000000">
                      <a:alpha val="43137"/>
                    </a:srgbClr>
                  </a:outerShdw>
                </a:effectLst>
                <a:latin typeface="Impact" panose="020B0806030902050204" pitchFamily="34" charset="0"/>
              </a:rPr>
              <a:t>Quirinius</a:t>
            </a:r>
            <a:endParaRPr lang="en-US" sz="44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737937" y="956603"/>
            <a:ext cx="11168020" cy="4898765"/>
          </a:xfrm>
        </p:spPr>
        <p:txBody>
          <a:bodyPr>
            <a:normAutofit lnSpcReduction="10000"/>
          </a:bodyPr>
          <a:lstStyle/>
          <a:p>
            <a:pPr marL="0" indent="0">
              <a:buNone/>
            </a:pPr>
            <a:r>
              <a:rPr lang="en-US" sz="2800" dirty="0">
                <a:solidFill>
                  <a:srgbClr val="FFFF00"/>
                </a:solidFill>
                <a:latin typeface="Franklin Gothic Medium" panose="020B0603020102020204" pitchFamily="34" charset="0"/>
              </a:rPr>
              <a:t>The census during the tenure of Quirinius’ as governor of Syria, which is known to be in AD 6 after Archelaus was deposed, turns out to be problematic. Herod, who was king in Matthew’s gospel at the birth of Jesus (1:5; cf. Mt. 2), died in 4 BC. </a:t>
            </a:r>
          </a:p>
          <a:p>
            <a:r>
              <a:rPr lang="en-US" sz="2400" i="1" dirty="0">
                <a:solidFill>
                  <a:schemeClr val="bg1"/>
                </a:solidFill>
                <a:latin typeface="Arial Narrow" panose="020B0606020202030204" pitchFamily="34" charset="0"/>
              </a:rPr>
              <a:t>SOLUTION 1:  Some suggest that Quirinius may have served two terms, the known tenure beginning in AD 6 but an earlier tenure around 4 BC. Ancient records, however, show nothing of such a double tenure.</a:t>
            </a:r>
          </a:p>
          <a:p>
            <a:r>
              <a:rPr lang="en-US" sz="2400" i="1" dirty="0">
                <a:solidFill>
                  <a:schemeClr val="bg1"/>
                </a:solidFill>
                <a:latin typeface="Arial Narrow" panose="020B0606020202030204" pitchFamily="34" charset="0"/>
              </a:rPr>
              <a:t>SOLUTION 2: The Greek term </a:t>
            </a:r>
            <a:r>
              <a:rPr lang="en-US" sz="2400" dirty="0" err="1">
                <a:solidFill>
                  <a:schemeClr val="bg1"/>
                </a:solidFill>
                <a:latin typeface="Greekth" panose="02020803070505020304" pitchFamily="18" charset="0"/>
              </a:rPr>
              <a:t>prw</a:t>
            </a:r>
            <a:r>
              <a:rPr lang="en-US" sz="2400" dirty="0">
                <a:solidFill>
                  <a:schemeClr val="bg1"/>
                </a:solidFill>
                <a:latin typeface="Greekth" panose="02020803070505020304" pitchFamily="18" charset="0"/>
              </a:rPr>
              <a:t>&lt;</a:t>
            </a:r>
            <a:r>
              <a:rPr lang="en-US" sz="2400" dirty="0" err="1">
                <a:solidFill>
                  <a:schemeClr val="bg1"/>
                </a:solidFill>
                <a:latin typeface="Greekth" panose="02020803070505020304" pitchFamily="18" charset="0"/>
              </a:rPr>
              <a:t>th</a:t>
            </a:r>
            <a:r>
              <a:rPr lang="en-US" sz="2400" i="1" dirty="0">
                <a:solidFill>
                  <a:schemeClr val="bg1"/>
                </a:solidFill>
                <a:latin typeface="Arial Narrow" panose="020B0606020202030204" pitchFamily="34" charset="0"/>
              </a:rPr>
              <a:t> (= first) is taken to indicate some census prior to Quirinius. </a:t>
            </a:r>
          </a:p>
          <a:p>
            <a:r>
              <a:rPr lang="en-US" sz="2400" i="1" dirty="0">
                <a:solidFill>
                  <a:schemeClr val="bg1"/>
                </a:solidFill>
                <a:latin typeface="Arial Narrow" panose="020B0606020202030204" pitchFamily="34" charset="0"/>
              </a:rPr>
              <a:t>SOLUTION 3: Historical-critical scholars say Luke was simply mistaken in his historical notation about Quirinius.</a:t>
            </a:r>
          </a:p>
          <a:p>
            <a:r>
              <a:rPr lang="en-US" sz="2400" i="1" dirty="0">
                <a:solidFill>
                  <a:schemeClr val="bg1"/>
                </a:solidFill>
                <a:latin typeface="Arial Narrow" panose="020B0606020202030204" pitchFamily="34" charset="0"/>
              </a:rPr>
              <a:t>SOLUTION 4: Luke is taken to be historical, Matthew as symbolic (but not historical).</a:t>
            </a:r>
          </a:p>
        </p:txBody>
      </p:sp>
      <p:sp>
        <p:nvSpPr>
          <p:cNvPr id="5" name="TextBox 4"/>
          <p:cNvSpPr txBox="1"/>
          <p:nvPr/>
        </p:nvSpPr>
        <p:spPr>
          <a:xfrm>
            <a:off x="286043" y="6038493"/>
            <a:ext cx="11619914" cy="584775"/>
          </a:xfrm>
          <a:prstGeom prst="rect">
            <a:avLst/>
          </a:prstGeom>
          <a:solidFill>
            <a:srgbClr val="7030A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FF99"/>
                </a:solidFill>
                <a:effectLst/>
                <a:uLnTx/>
                <a:uFillTx/>
                <a:latin typeface="Impact" panose="020B0806030902050204" pitchFamily="34" charset="0"/>
              </a:rPr>
              <a:t>To date, there has been no satisfactory resolution to this problem.</a:t>
            </a:r>
          </a:p>
        </p:txBody>
      </p:sp>
    </p:spTree>
    <p:extLst>
      <p:ext uri="{BB962C8B-B14F-4D97-AF65-F5344CB8AC3E}">
        <p14:creationId xmlns:p14="http://schemas.microsoft.com/office/powerpoint/2010/main" val="29401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BB69-C070-DFCE-20AF-0F427876B319}"/>
              </a:ext>
            </a:extLst>
          </p:cNvPr>
          <p:cNvSpPr>
            <a:spLocks noGrp="1"/>
          </p:cNvSpPr>
          <p:nvPr>
            <p:ph type="title"/>
          </p:nvPr>
        </p:nvSpPr>
        <p:spPr/>
        <p:txBody>
          <a:bodyPr/>
          <a:lstStyle/>
          <a:p>
            <a:r>
              <a:rPr lang="en-US" b="1" dirty="0">
                <a:solidFill>
                  <a:srgbClr val="C00000"/>
                </a:solidFill>
              </a:rPr>
              <a:t>The Year of Jesus’ Birth</a:t>
            </a:r>
          </a:p>
        </p:txBody>
      </p:sp>
      <p:sp>
        <p:nvSpPr>
          <p:cNvPr id="3" name="Content Placeholder 2">
            <a:extLst>
              <a:ext uri="{FF2B5EF4-FFF2-40B4-BE49-F238E27FC236}">
                <a16:creationId xmlns:a16="http://schemas.microsoft.com/office/drawing/2014/main" id="{B35DBE69-0023-9E84-CE5A-B9A532F390C0}"/>
              </a:ext>
            </a:extLst>
          </p:cNvPr>
          <p:cNvSpPr>
            <a:spLocks noGrp="1"/>
          </p:cNvSpPr>
          <p:nvPr>
            <p:ph idx="1"/>
          </p:nvPr>
        </p:nvSpPr>
        <p:spPr>
          <a:xfrm>
            <a:off x="2589212" y="1732547"/>
            <a:ext cx="8915400" cy="3777622"/>
          </a:xfrm>
        </p:spPr>
        <p:txBody>
          <a:bodyPr>
            <a:normAutofit/>
          </a:bodyPr>
          <a:lstStyle/>
          <a:p>
            <a:pPr marL="0" indent="0">
              <a:buNone/>
            </a:pPr>
            <a:r>
              <a:rPr lang="en-US" sz="2800" b="1" dirty="0">
                <a:solidFill>
                  <a:srgbClr val="002060"/>
                </a:solidFill>
              </a:rPr>
              <a:t>If we take Matthew’s reference to Herod the Great as historical, then the year of Jesus’ birth would be between 6 BC and 4 BC.</a:t>
            </a:r>
          </a:p>
          <a:p>
            <a:r>
              <a:rPr lang="en-US" sz="2400" i="1" dirty="0">
                <a:solidFill>
                  <a:srgbClr val="002060"/>
                </a:solidFill>
              </a:rPr>
              <a:t>Herod is known to have died in 4 BC, so Jesus’ birth must have been prior to Herod’s death (Mt. 2:1-18).</a:t>
            </a:r>
          </a:p>
          <a:p>
            <a:r>
              <a:rPr lang="en-US" sz="2400" i="1" dirty="0">
                <a:solidFill>
                  <a:srgbClr val="002060"/>
                </a:solidFill>
              </a:rPr>
              <a:t>It does not fall on the zero point between BC and AD due to miscalculations of Dionysius Exiguus in the 6</a:t>
            </a:r>
            <a:r>
              <a:rPr lang="en-US" sz="2400" i="1" baseline="30000" dirty="0">
                <a:solidFill>
                  <a:srgbClr val="002060"/>
                </a:solidFill>
              </a:rPr>
              <a:t>th</a:t>
            </a:r>
            <a:r>
              <a:rPr lang="en-US" sz="2400" i="1" dirty="0">
                <a:solidFill>
                  <a:srgbClr val="002060"/>
                </a:solidFill>
              </a:rPr>
              <a:t> century AD, who invented the BC/AD dating system.</a:t>
            </a:r>
          </a:p>
        </p:txBody>
      </p:sp>
    </p:spTree>
    <p:extLst>
      <p:ext uri="{BB962C8B-B14F-4D97-AF65-F5344CB8AC3E}">
        <p14:creationId xmlns:p14="http://schemas.microsoft.com/office/powerpoint/2010/main" val="37929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1FA8-42C3-6627-BADD-35ABAD30CB33}"/>
              </a:ext>
            </a:extLst>
          </p:cNvPr>
          <p:cNvSpPr>
            <a:spLocks noGrp="1"/>
          </p:cNvSpPr>
          <p:nvPr>
            <p:ph type="title"/>
          </p:nvPr>
        </p:nvSpPr>
        <p:spPr/>
        <p:txBody>
          <a:bodyPr/>
          <a:lstStyle/>
          <a:p>
            <a:r>
              <a:rPr lang="en-US" b="1" dirty="0">
                <a:solidFill>
                  <a:srgbClr val="C00000"/>
                </a:solidFill>
              </a:rPr>
              <a:t>The Day of Jesus’ Birth</a:t>
            </a:r>
          </a:p>
        </p:txBody>
      </p:sp>
      <p:sp>
        <p:nvSpPr>
          <p:cNvPr id="5" name="Content Placeholder 4">
            <a:extLst>
              <a:ext uri="{FF2B5EF4-FFF2-40B4-BE49-F238E27FC236}">
                <a16:creationId xmlns:a16="http://schemas.microsoft.com/office/drawing/2014/main" id="{4C1A555A-F1A4-E7BC-E36C-575398EA8196}"/>
              </a:ext>
            </a:extLst>
          </p:cNvPr>
          <p:cNvSpPr>
            <a:spLocks noGrp="1"/>
          </p:cNvSpPr>
          <p:nvPr>
            <p:ph idx="1"/>
          </p:nvPr>
        </p:nvSpPr>
        <p:spPr>
          <a:xfrm>
            <a:off x="2589212" y="1652336"/>
            <a:ext cx="8915400" cy="4724400"/>
          </a:xfrm>
        </p:spPr>
        <p:txBody>
          <a:bodyPr>
            <a:normAutofit/>
          </a:bodyPr>
          <a:lstStyle/>
          <a:p>
            <a:pPr marL="0" indent="0">
              <a:buNone/>
            </a:pPr>
            <a:r>
              <a:rPr lang="en-US" sz="2800" b="1" dirty="0">
                <a:solidFill>
                  <a:srgbClr val="002060"/>
                </a:solidFill>
              </a:rPr>
              <a:t>Since the beginning of the 3</a:t>
            </a:r>
            <a:r>
              <a:rPr lang="en-US" sz="2800" b="1" baseline="30000" dirty="0">
                <a:solidFill>
                  <a:srgbClr val="002060"/>
                </a:solidFill>
              </a:rPr>
              <a:t>rd</a:t>
            </a:r>
            <a:r>
              <a:rPr lang="en-US" sz="2800" b="1" dirty="0">
                <a:solidFill>
                  <a:srgbClr val="002060"/>
                </a:solidFill>
              </a:rPr>
              <a:t> Century, Christians have celebrated the birth of Jesus on December 25</a:t>
            </a:r>
            <a:r>
              <a:rPr lang="en-US" sz="2800" b="1" baseline="30000" dirty="0">
                <a:solidFill>
                  <a:srgbClr val="002060"/>
                </a:solidFill>
              </a:rPr>
              <a:t>th</a:t>
            </a:r>
            <a:r>
              <a:rPr lang="en-US" sz="2800" b="1" dirty="0">
                <a:solidFill>
                  <a:srgbClr val="002060"/>
                </a:solidFill>
              </a:rPr>
              <a:t>.</a:t>
            </a:r>
          </a:p>
          <a:p>
            <a:r>
              <a:rPr lang="en-US" sz="2400" i="1" dirty="0">
                <a:solidFill>
                  <a:srgbClr val="002060"/>
                </a:solidFill>
              </a:rPr>
              <a:t>Unfortunately, this date cannot be verified other than through ancient tradition.</a:t>
            </a:r>
          </a:p>
          <a:p>
            <a:r>
              <a:rPr lang="en-US" sz="2400" i="1" dirty="0">
                <a:solidFill>
                  <a:srgbClr val="002060"/>
                </a:solidFill>
              </a:rPr>
              <a:t>Sometimes it is argued that Jesus’ birth could not have been on this date, since in the winter shepherds would not be tending sheep in open country. However, this argument is not conclusive, since the Mishnah indicates that sacrificial flocks were indeed kept outside all year long in the vicinity of Bethlehem.</a:t>
            </a:r>
            <a:endParaRPr lang="en-US" sz="2400" i="1" dirty="0">
              <a:solidFill>
                <a:schemeClr val="tx1"/>
              </a:solidFill>
            </a:endParaRPr>
          </a:p>
        </p:txBody>
      </p:sp>
      <p:sp>
        <p:nvSpPr>
          <p:cNvPr id="4" name="Slide Number Placeholder 3">
            <a:extLst>
              <a:ext uri="{FF2B5EF4-FFF2-40B4-BE49-F238E27FC236}">
                <a16:creationId xmlns:a16="http://schemas.microsoft.com/office/drawing/2014/main" id="{27F16C54-CB25-F021-F0C5-91CD62B677AE}"/>
              </a:ext>
            </a:extLst>
          </p:cNvPr>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353193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Birth of Jesus </a:t>
            </a:r>
            <a:r>
              <a:rPr lang="en-US" sz="2400" b="1" dirty="0">
                <a:solidFill>
                  <a:srgbClr val="C00000"/>
                </a:solidFill>
              </a:rPr>
              <a:t>(2:1-20)</a:t>
            </a:r>
          </a:p>
        </p:txBody>
      </p:sp>
      <p:sp>
        <p:nvSpPr>
          <p:cNvPr id="3" name="Content Placeholder 2"/>
          <p:cNvSpPr>
            <a:spLocks noGrp="1"/>
          </p:cNvSpPr>
          <p:nvPr>
            <p:ph idx="1"/>
          </p:nvPr>
        </p:nvSpPr>
        <p:spPr>
          <a:xfrm>
            <a:off x="2589212" y="1572126"/>
            <a:ext cx="8915400" cy="4892842"/>
          </a:xfrm>
        </p:spPr>
        <p:txBody>
          <a:bodyPr>
            <a:normAutofit fontScale="92500"/>
          </a:bodyPr>
          <a:lstStyle/>
          <a:p>
            <a:pPr marL="0" indent="0">
              <a:buNone/>
            </a:pPr>
            <a:r>
              <a:rPr lang="en-US" sz="3000" b="1" dirty="0">
                <a:solidFill>
                  <a:srgbClr val="002060"/>
                </a:solidFill>
              </a:rPr>
              <a:t>The birth of Jesus occurred during a trip from Galilee to Joseph’s ancestral home in Judah to register for Roman taxation.</a:t>
            </a:r>
          </a:p>
          <a:p>
            <a:r>
              <a:rPr lang="en-US" sz="2600" i="1" dirty="0"/>
              <a:t>The earliest Christian traditions indicate that Jesus was born in a cave (</a:t>
            </a:r>
            <a:r>
              <a:rPr lang="en-US" sz="2600" i="1" u="sng" dirty="0"/>
              <a:t>Protoevangelium of James</a:t>
            </a:r>
            <a:r>
              <a:rPr lang="en-US" sz="2600" i="1" dirty="0"/>
              <a:t>, 18-19; Justin Martyr’s </a:t>
            </a:r>
            <a:r>
              <a:rPr lang="en-US" sz="2600" i="1" u="sng" dirty="0"/>
              <a:t>Dialogue with Trypho</a:t>
            </a:r>
            <a:r>
              <a:rPr lang="en-US" sz="2600" i="1" dirty="0"/>
              <a:t>, LXXVIII).</a:t>
            </a:r>
          </a:p>
          <a:p>
            <a:r>
              <a:rPr lang="en-US" sz="2600" i="1" dirty="0"/>
              <a:t>The angelic message to the Bethlehem shepherds included three highly important titles:</a:t>
            </a:r>
          </a:p>
          <a:p>
            <a:pPr lvl="1"/>
            <a:r>
              <a:rPr lang="en-US" sz="2200" b="1" dirty="0" err="1">
                <a:latin typeface="Greekth" panose="02020803070505020304" pitchFamily="18" charset="0"/>
              </a:rPr>
              <a:t>Swth</a:t>
            </a:r>
            <a:r>
              <a:rPr lang="en-US" sz="2200" b="1" dirty="0">
                <a:latin typeface="Greekth" panose="02020803070505020304" pitchFamily="18" charset="0"/>
              </a:rPr>
              <a:t>&lt;r</a:t>
            </a:r>
            <a:r>
              <a:rPr lang="en-US" sz="2200" b="1" dirty="0"/>
              <a:t> (= Savior, a widely used title for the Roman emperor)</a:t>
            </a:r>
            <a:endParaRPr lang="en-US" sz="2200" b="1" dirty="0">
              <a:latin typeface="Greekth" panose="02020803070505020304" pitchFamily="18" charset="0"/>
            </a:endParaRPr>
          </a:p>
          <a:p>
            <a:pPr lvl="1"/>
            <a:r>
              <a:rPr lang="en-US" sz="2200" b="1" dirty="0" err="1">
                <a:latin typeface="Greekth" panose="02020803070505020304" pitchFamily="18" charset="0"/>
              </a:rPr>
              <a:t>Xristo</a:t>
            </a:r>
            <a:r>
              <a:rPr lang="en-US" sz="2200" b="1" dirty="0">
                <a:latin typeface="Greekth" panose="02020803070505020304" pitchFamily="18" charset="0"/>
              </a:rPr>
              <a:t>&lt;j</a:t>
            </a:r>
            <a:r>
              <a:rPr lang="en-US" sz="2200" b="1" dirty="0"/>
              <a:t> (= Messiah, the anointed, the king from David’s family)</a:t>
            </a:r>
          </a:p>
          <a:p>
            <a:pPr lvl="1"/>
            <a:r>
              <a:rPr lang="en-US" sz="2200" b="1" dirty="0">
                <a:latin typeface="Greekth" panose="02020803070505020304" pitchFamily="18" charset="0"/>
              </a:rPr>
              <a:t>Ku&lt;</a:t>
            </a:r>
            <a:r>
              <a:rPr lang="en-US" sz="2200" b="1" dirty="0" err="1">
                <a:latin typeface="Greekth" panose="02020803070505020304" pitchFamily="18" charset="0"/>
              </a:rPr>
              <a:t>rioj</a:t>
            </a:r>
            <a:r>
              <a:rPr lang="en-US" sz="2200" b="1" dirty="0"/>
              <a:t> (= Lord, the standard LXX rendering of the name Yahweh)</a:t>
            </a:r>
            <a:endParaRPr lang="en-US" sz="2200" b="1" dirty="0">
              <a:latin typeface="Greekth" panose="02020803070505020304" pitchFamily="18"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78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042737"/>
            <a:ext cx="10476695" cy="5406189"/>
          </a:xfrm>
        </p:spPr>
        <p:txBody>
          <a:bodyPr>
            <a:normAutofit/>
          </a:bodyPr>
          <a:lstStyle/>
          <a:p>
            <a:pPr marL="0" indent="0">
              <a:buNone/>
            </a:pPr>
            <a:r>
              <a:rPr lang="en-US" sz="2800" b="0" i="1" dirty="0">
                <a:solidFill>
                  <a:schemeClr val="bg1"/>
                </a:solidFill>
                <a:effectLst/>
                <a:cs typeface="Arial" panose="020B0604020202020204" pitchFamily="34" charset="0"/>
              </a:rPr>
              <a:t>But when the Child was born in Bethlehem, since Joseph could not find a lodging in that village, he took up his quarters in a certain cave near the village…</a:t>
            </a:r>
            <a:endParaRPr lang="en-US" sz="2800" i="1" dirty="0">
              <a:solidFill>
                <a:schemeClr val="bg1"/>
              </a:solidFill>
              <a:cs typeface="Arial" panose="020B0604020202020204" pitchFamily="34" charset="0"/>
            </a:endParaRPr>
          </a:p>
          <a:p>
            <a:pPr marL="0" indent="0" algn="l">
              <a:buNone/>
            </a:pPr>
            <a:endParaRPr lang="en-US" sz="2400" i="1" baseline="30000" dirty="0">
              <a:solidFill>
                <a:schemeClr val="bg1"/>
              </a:solidFill>
              <a:latin typeface="Arial" panose="020B0604020202020204" pitchFamily="34" charset="0"/>
              <a:cs typeface="Arial" panose="020B0604020202020204" pitchFamily="34" charset="0"/>
            </a:endParaRPr>
          </a:p>
          <a:p>
            <a:pPr marL="0" indent="0" algn="l">
              <a:buNone/>
            </a:pPr>
            <a:r>
              <a:rPr lang="en-US" sz="2400" i="1" baseline="30000" dirty="0">
                <a:solidFill>
                  <a:schemeClr val="bg1"/>
                </a:solidFill>
                <a:latin typeface="Arial" panose="020B0604020202020204" pitchFamily="34" charset="0"/>
                <a:cs typeface="Arial" panose="020B0604020202020204" pitchFamily="34" charset="0"/>
              </a:rPr>
              <a:t>										</a:t>
            </a:r>
            <a:r>
              <a:rPr lang="en-US" sz="2400" baseline="30000" dirty="0">
                <a:solidFill>
                  <a:schemeClr val="bg1"/>
                </a:solidFill>
                <a:latin typeface="Arial" panose="020B0604020202020204" pitchFamily="34" charset="0"/>
                <a:cs typeface="Arial" panose="020B0604020202020204" pitchFamily="34" charset="0"/>
              </a:rPr>
              <a:t>	Justin Martyr, </a:t>
            </a:r>
            <a:r>
              <a:rPr lang="en-US" sz="2400" i="1" baseline="30000" dirty="0">
                <a:solidFill>
                  <a:schemeClr val="bg1"/>
                </a:solidFill>
                <a:latin typeface="Arial" panose="020B0604020202020204" pitchFamily="34" charset="0"/>
                <a:cs typeface="Arial" panose="020B0604020202020204" pitchFamily="34" charset="0"/>
              </a:rPr>
              <a:t>Dialogue with Trypho</a:t>
            </a:r>
            <a:r>
              <a:rPr lang="en-US" sz="2400" baseline="30000" dirty="0">
                <a:solidFill>
                  <a:schemeClr val="bg1"/>
                </a:solidFill>
                <a:latin typeface="Arial" panose="020B0604020202020204" pitchFamily="34" charset="0"/>
                <a:cs typeface="Arial" panose="020B0604020202020204" pitchFamily="34" charset="0"/>
              </a:rPr>
              <a:t>, LXXVIII (AD 155-160) </a:t>
            </a:r>
          </a:p>
          <a:p>
            <a:pPr marL="0" indent="0" algn="l">
              <a:buNone/>
            </a:pPr>
            <a:endParaRPr lang="en-US" sz="2400" baseline="30000" dirty="0">
              <a:solidFill>
                <a:schemeClr val="bg1"/>
              </a:solidFill>
              <a:latin typeface="Arial" panose="020B0604020202020204" pitchFamily="34" charset="0"/>
              <a:cs typeface="Arial" panose="020B0604020202020204" pitchFamily="34" charset="0"/>
            </a:endParaRPr>
          </a:p>
          <a:p>
            <a:pPr marL="0" indent="0" algn="l">
              <a:buNone/>
            </a:pPr>
            <a:r>
              <a:rPr lang="en-US" sz="2800" b="0" i="1" dirty="0">
                <a:solidFill>
                  <a:schemeClr val="bg1"/>
                </a:solidFill>
                <a:effectLst/>
                <a:cs typeface="Arial" panose="020B0604020202020204" pitchFamily="34" charset="0"/>
              </a:rPr>
              <a:t>And he [Joseph] found a cave there, and led her [Mary] into it…</a:t>
            </a:r>
            <a:endParaRPr lang="en-US" sz="2000" i="1" baseline="30000" dirty="0">
              <a:solidFill>
                <a:schemeClr val="bg1"/>
              </a:solidFill>
              <a:latin typeface="Arial" panose="020B0604020202020204" pitchFamily="34" charset="0"/>
              <a:cs typeface="Arial" panose="020B0604020202020204" pitchFamily="34" charset="0"/>
            </a:endParaRPr>
          </a:p>
          <a:p>
            <a:pPr marL="0" indent="0" algn="l">
              <a:buNone/>
            </a:pPr>
            <a:r>
              <a:rPr lang="en-US" sz="2400" baseline="30000" dirty="0">
                <a:solidFill>
                  <a:schemeClr val="bg1"/>
                </a:solidFill>
                <a:latin typeface="Arial" panose="020B0604020202020204" pitchFamily="34" charset="0"/>
                <a:cs typeface="Arial" panose="020B0604020202020204" pitchFamily="34" charset="0"/>
              </a:rPr>
              <a:t>											</a:t>
            </a:r>
            <a:r>
              <a:rPr lang="en-US" sz="2400" i="1" baseline="30000" dirty="0">
                <a:solidFill>
                  <a:schemeClr val="bg1"/>
                </a:solidFill>
                <a:latin typeface="Arial" panose="020B0604020202020204" pitchFamily="34" charset="0"/>
                <a:cs typeface="Arial" panose="020B0604020202020204" pitchFamily="34" charset="0"/>
              </a:rPr>
              <a:t>Protoevangelium of James </a:t>
            </a:r>
            <a:r>
              <a:rPr lang="en-US" sz="2400" baseline="30000" dirty="0">
                <a:solidFill>
                  <a:schemeClr val="bg1"/>
                </a:solidFill>
                <a:latin typeface="Arial" panose="020B0604020202020204" pitchFamily="34" charset="0"/>
                <a:cs typeface="Arial" panose="020B0604020202020204" pitchFamily="34" charset="0"/>
              </a:rPr>
              <a:t>1:18-19 (ca. AD 150)</a:t>
            </a:r>
          </a:p>
        </p:txBody>
      </p:sp>
    </p:spTree>
    <p:extLst>
      <p:ext uri="{BB962C8B-B14F-4D97-AF65-F5344CB8AC3E}">
        <p14:creationId xmlns:p14="http://schemas.microsoft.com/office/powerpoint/2010/main" val="609936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02405" name="Picture 5" descr="NTA4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10255347" cy="683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6"/>
          <p:cNvSpPr txBox="1">
            <a:spLocks noChangeArrowheads="1"/>
          </p:cNvSpPr>
          <p:nvPr/>
        </p:nvSpPr>
        <p:spPr bwMode="auto">
          <a:xfrm>
            <a:off x="6514761" y="5688224"/>
            <a:ext cx="4114800" cy="707886"/>
          </a:xfrm>
          <a:prstGeom prst="rect">
            <a:avLst/>
          </a:prstGeom>
          <a:solidFill>
            <a:schemeClr val="accent2">
              <a:lumMod val="60000"/>
              <a:lumOff val="40000"/>
            </a:schemeClr>
          </a:solidFill>
          <a:ln>
            <a:noFill/>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Church of the Nativity, Bethlehem</a:t>
            </a:r>
          </a:p>
        </p:txBody>
      </p:sp>
      <p:sp>
        <p:nvSpPr>
          <p:cNvPr id="102407" name="AutoShape 7"/>
          <p:cNvSpPr>
            <a:spLocks noChangeArrowheads="1"/>
          </p:cNvSpPr>
          <p:nvPr/>
        </p:nvSpPr>
        <p:spPr bwMode="auto">
          <a:xfrm rot="15966141">
            <a:off x="4791479" y="4718387"/>
            <a:ext cx="1524000" cy="1447800"/>
          </a:xfrm>
          <a:prstGeom prst="curvedDownArrow">
            <a:avLst>
              <a:gd name="adj1" fmla="val 16667"/>
              <a:gd name="adj2" fmla="val 4210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6127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199481" y="517104"/>
            <a:ext cx="7793037" cy="1462087"/>
          </a:xfrm>
        </p:spPr>
        <p:txBody>
          <a:bodyPr>
            <a:normAutofit/>
          </a:bodyPr>
          <a:lstStyle/>
          <a:p>
            <a:pPr algn="ct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Primary Themes</a:t>
            </a:r>
          </a:p>
        </p:txBody>
      </p:sp>
      <p:sp>
        <p:nvSpPr>
          <p:cNvPr id="156675" name="Rectangle 3"/>
          <p:cNvSpPr>
            <a:spLocks noGrp="1" noChangeArrowheads="1"/>
          </p:cNvSpPr>
          <p:nvPr>
            <p:ph type="body" idx="1"/>
          </p:nvPr>
        </p:nvSpPr>
        <p:spPr>
          <a:xfrm>
            <a:off x="844731" y="1716258"/>
            <a:ext cx="10929927" cy="5141741"/>
          </a:xfrm>
        </p:spPr>
        <p:txBody>
          <a:bodyPr>
            <a:normAutofit/>
          </a:bodyPr>
          <a:lstStyle/>
          <a:p>
            <a:pPr>
              <a:lnSpc>
                <a:spcPct val="8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Several important theological themes emerge in Luke’s birth &amp; infancy narratives:</a:t>
            </a:r>
          </a:p>
          <a:p>
            <a:pPr>
              <a:lnSpc>
                <a:spcPct val="80000"/>
              </a:lnSpc>
              <a:buClr>
                <a:srgbClr val="92D050"/>
              </a:buClr>
              <a:buFont typeface="Arial" panose="020B0604020202020204" pitchFamily="34" charset="0"/>
              <a:buChar char="•"/>
            </a:pPr>
            <a:r>
              <a:rPr lang="en-US" altLang="en-US" sz="2400" i="1" dirty="0">
                <a:solidFill>
                  <a:schemeClr val="bg1"/>
                </a:solidFill>
              </a:rPr>
              <a:t>Jesus’ birth was attended by the gift of the Holy Spirit (Zechariah, Elizabeth, John, Mary, Simeon).</a:t>
            </a:r>
          </a:p>
          <a:p>
            <a:pPr>
              <a:lnSpc>
                <a:spcPct val="80000"/>
              </a:lnSpc>
              <a:buClr>
                <a:srgbClr val="92D050"/>
              </a:buClr>
              <a:buFont typeface="Arial" panose="020B0604020202020204" pitchFamily="34" charset="0"/>
              <a:buChar char="•"/>
            </a:pPr>
            <a:r>
              <a:rPr lang="en-US" altLang="en-US" sz="2400" i="1" dirty="0">
                <a:solidFill>
                  <a:schemeClr val="bg1"/>
                </a:solidFill>
              </a:rPr>
              <a:t>Jesus’ birth was a miracle of virginal conception.</a:t>
            </a:r>
          </a:p>
          <a:p>
            <a:pPr>
              <a:lnSpc>
                <a:spcPct val="80000"/>
              </a:lnSpc>
              <a:buClr>
                <a:srgbClr val="92D050"/>
              </a:buClr>
              <a:buFont typeface="Arial" panose="020B0604020202020204" pitchFamily="34" charset="0"/>
              <a:buChar char="•"/>
            </a:pPr>
            <a:r>
              <a:rPr lang="en-US" altLang="en-US" sz="2400" i="1" dirty="0">
                <a:solidFill>
                  <a:schemeClr val="bg1"/>
                </a:solidFill>
              </a:rPr>
              <a:t>Jesus was the direct descendant of King David through Mary (natural pedigree).</a:t>
            </a:r>
          </a:p>
          <a:p>
            <a:pPr>
              <a:lnSpc>
                <a:spcPct val="80000"/>
              </a:lnSpc>
              <a:buClr>
                <a:srgbClr val="92D050"/>
              </a:buClr>
              <a:buFont typeface="Arial" panose="020B0604020202020204" pitchFamily="34" charset="0"/>
              <a:buChar char="•"/>
            </a:pPr>
            <a:r>
              <a:rPr lang="en-US" altLang="en-US" sz="2400" i="1" dirty="0">
                <a:solidFill>
                  <a:schemeClr val="bg1"/>
                </a:solidFill>
              </a:rPr>
              <a:t>Heaven itself (angels) attended this climactic event, unlike anything else in the entire history of Israel.</a:t>
            </a:r>
          </a:p>
          <a:p>
            <a:pPr>
              <a:lnSpc>
                <a:spcPct val="80000"/>
              </a:lnSpc>
              <a:buClr>
                <a:srgbClr val="92D050"/>
              </a:buClr>
              <a:buFont typeface="Arial" panose="020B0604020202020204" pitchFamily="34" charset="0"/>
              <a:buChar char="•"/>
            </a:pPr>
            <a:r>
              <a:rPr lang="en-US" altLang="en-US" sz="2400" i="1" dirty="0">
                <a:solidFill>
                  <a:schemeClr val="bg1"/>
                </a:solidFill>
              </a:rPr>
              <a:t>An international motif is present: Luke traces Jesus’ lineage back to Adam.</a:t>
            </a:r>
          </a:p>
          <a:p>
            <a:pPr>
              <a:lnSpc>
                <a:spcPct val="80000"/>
              </a:lnSpc>
              <a:buClr>
                <a:srgbClr val="92D050"/>
              </a:buClr>
              <a:buFont typeface="Arial" panose="020B0604020202020204" pitchFamily="34" charset="0"/>
              <a:buChar char="•"/>
            </a:pPr>
            <a:r>
              <a:rPr lang="en-US" altLang="en-US" sz="2400" i="1" dirty="0">
                <a:solidFill>
                  <a:schemeClr val="bg1"/>
                </a:solidFill>
              </a:rPr>
              <a:t>Even at an early age, Jesus demonstrated that his rightful place was among those interpreting Scripture.</a:t>
            </a:r>
          </a:p>
        </p:txBody>
      </p:sp>
    </p:spTree>
    <p:extLst>
      <p:ext uri="{BB962C8B-B14F-4D97-AF65-F5344CB8AC3E}">
        <p14:creationId xmlns:p14="http://schemas.microsoft.com/office/powerpoint/2010/main" val="2964048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 calcmode="lin" valueType="num">
                                      <p:cBhvr>
                                        <p:cTn id="7" dur="500" fill="hold"/>
                                        <p:tgtEl>
                                          <p:spTgt spid="156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6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6675">
                                            <p:txEl>
                                              <p:pRg st="1" end="1"/>
                                            </p:txEl>
                                          </p:spTgt>
                                        </p:tgtEl>
                                        <p:attrNameLst>
                                          <p:attrName>style.visibility</p:attrName>
                                        </p:attrNameLst>
                                      </p:cBhvr>
                                      <p:to>
                                        <p:strVal val="visible"/>
                                      </p:to>
                                    </p:set>
                                    <p:anim calcmode="lin" valueType="num">
                                      <p:cBhvr additive="base">
                                        <p:cTn id="13"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6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6675">
                                            <p:txEl>
                                              <p:pRg st="2" end="2"/>
                                            </p:txEl>
                                          </p:spTgt>
                                        </p:tgtEl>
                                        <p:attrNameLst>
                                          <p:attrName>style.visibility</p:attrName>
                                        </p:attrNameLst>
                                      </p:cBhvr>
                                      <p:to>
                                        <p:strVal val="visible"/>
                                      </p:to>
                                    </p:set>
                                    <p:anim calcmode="lin" valueType="num">
                                      <p:cBhvr additive="base">
                                        <p:cTn id="19"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6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6675">
                                            <p:txEl>
                                              <p:pRg st="3" end="3"/>
                                            </p:txEl>
                                          </p:spTgt>
                                        </p:tgtEl>
                                        <p:attrNameLst>
                                          <p:attrName>style.visibility</p:attrName>
                                        </p:attrNameLst>
                                      </p:cBhvr>
                                      <p:to>
                                        <p:strVal val="visible"/>
                                      </p:to>
                                    </p:set>
                                    <p:anim calcmode="lin" valueType="num">
                                      <p:cBhvr additive="base">
                                        <p:cTn id="25"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6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6675">
                                            <p:txEl>
                                              <p:pRg st="4" end="4"/>
                                            </p:txEl>
                                          </p:spTgt>
                                        </p:tgtEl>
                                        <p:attrNameLst>
                                          <p:attrName>style.visibility</p:attrName>
                                        </p:attrNameLst>
                                      </p:cBhvr>
                                      <p:to>
                                        <p:strVal val="visible"/>
                                      </p:to>
                                    </p:set>
                                    <p:anim calcmode="lin" valueType="num">
                                      <p:cBhvr additive="base">
                                        <p:cTn id="31" dur="500" fill="hold"/>
                                        <p:tgtEl>
                                          <p:spTgt spid="156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6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6675">
                                            <p:txEl>
                                              <p:pRg st="5" end="5"/>
                                            </p:txEl>
                                          </p:spTgt>
                                        </p:tgtEl>
                                        <p:attrNameLst>
                                          <p:attrName>style.visibility</p:attrName>
                                        </p:attrNameLst>
                                      </p:cBhvr>
                                      <p:to>
                                        <p:strVal val="visible"/>
                                      </p:to>
                                    </p:set>
                                    <p:anim calcmode="lin" valueType="num">
                                      <p:cBhvr additive="base">
                                        <p:cTn id="37" dur="500" fill="hold"/>
                                        <p:tgtEl>
                                          <p:spTgt spid="156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6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6675">
                                            <p:txEl>
                                              <p:pRg st="6" end="6"/>
                                            </p:txEl>
                                          </p:spTgt>
                                        </p:tgtEl>
                                        <p:attrNameLst>
                                          <p:attrName>style.visibility</p:attrName>
                                        </p:attrNameLst>
                                      </p:cBhvr>
                                      <p:to>
                                        <p:strVal val="visible"/>
                                      </p:to>
                                    </p:set>
                                    <p:anim calcmode="lin" valueType="num">
                                      <p:cBhvr additive="base">
                                        <p:cTn id="43" dur="500" fill="hold"/>
                                        <p:tgtEl>
                                          <p:spTgt spid="156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66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19D2-51F3-A1A0-B5E1-4FA28E21F0F7}"/>
              </a:ext>
            </a:extLst>
          </p:cNvPr>
          <p:cNvSpPr>
            <a:spLocks noGrp="1"/>
          </p:cNvSpPr>
          <p:nvPr>
            <p:ph type="title"/>
          </p:nvPr>
        </p:nvSpPr>
        <p:spPr/>
        <p:txBody>
          <a:bodyPr/>
          <a:lstStyle/>
          <a:p>
            <a:r>
              <a:rPr lang="en-US" b="1" dirty="0">
                <a:solidFill>
                  <a:srgbClr val="C00000"/>
                </a:solidFill>
              </a:rPr>
              <a:t>Non-Biblical Traditions</a:t>
            </a:r>
          </a:p>
        </p:txBody>
      </p:sp>
      <p:sp>
        <p:nvSpPr>
          <p:cNvPr id="3" name="Content Placeholder 2">
            <a:extLst>
              <a:ext uri="{FF2B5EF4-FFF2-40B4-BE49-F238E27FC236}">
                <a16:creationId xmlns:a16="http://schemas.microsoft.com/office/drawing/2014/main" id="{7877B1CD-0F48-91B1-B2D7-5A38C120EC13}"/>
              </a:ext>
            </a:extLst>
          </p:cNvPr>
          <p:cNvSpPr>
            <a:spLocks noGrp="1"/>
          </p:cNvSpPr>
          <p:nvPr>
            <p:ph idx="1"/>
          </p:nvPr>
        </p:nvSpPr>
        <p:spPr>
          <a:xfrm>
            <a:off x="2589212" y="1459832"/>
            <a:ext cx="9233820" cy="5398168"/>
          </a:xfrm>
        </p:spPr>
        <p:txBody>
          <a:bodyPr>
            <a:normAutofit/>
          </a:bodyPr>
          <a:lstStyle/>
          <a:p>
            <a:pPr marL="0" indent="0">
              <a:buNone/>
            </a:pPr>
            <a:r>
              <a:rPr lang="en-US" sz="2800" b="1" dirty="0">
                <a:solidFill>
                  <a:srgbClr val="002060"/>
                </a:solidFill>
              </a:rPr>
              <a:t>Several non-biblical traditions, some old and some not so old, have arisen concerning Jesus’ birth.</a:t>
            </a:r>
          </a:p>
          <a:p>
            <a:r>
              <a:rPr lang="en-US" sz="2400" i="1" dirty="0">
                <a:solidFill>
                  <a:srgbClr val="002060"/>
                </a:solidFill>
              </a:rPr>
              <a:t>A manger is a feed trough, not a barn.</a:t>
            </a:r>
          </a:p>
          <a:p>
            <a:r>
              <a:rPr lang="en-US" sz="2400" i="1" dirty="0">
                <a:solidFill>
                  <a:srgbClr val="002060"/>
                </a:solidFill>
              </a:rPr>
              <a:t>An English-style stable is highly unlikely. We do not know if animals were in attendance (much less a drummer boy).</a:t>
            </a:r>
          </a:p>
          <a:p>
            <a:r>
              <a:rPr lang="en-US" sz="2400" i="1" dirty="0">
                <a:solidFill>
                  <a:srgbClr val="002060"/>
                </a:solidFill>
              </a:rPr>
              <a:t>Angels appeared to shepherds, but not at the birth site.</a:t>
            </a:r>
          </a:p>
          <a:p>
            <a:r>
              <a:rPr lang="en-US" sz="2400" i="1" dirty="0">
                <a:solidFill>
                  <a:srgbClr val="002060"/>
                </a:solidFill>
              </a:rPr>
              <a:t>Angels praised God, but we do not know that they “sang.”</a:t>
            </a:r>
          </a:p>
          <a:p>
            <a:r>
              <a:rPr lang="en-US" sz="2400" i="1" dirty="0">
                <a:solidFill>
                  <a:srgbClr val="002060"/>
                </a:solidFill>
              </a:rPr>
              <a:t>The magi seem not to have visited the birth site. Rather, they came to a house (Mt. 2:11).</a:t>
            </a:r>
          </a:p>
          <a:p>
            <a:r>
              <a:rPr lang="en-US" sz="2400" i="1" dirty="0">
                <a:solidFill>
                  <a:srgbClr val="002060"/>
                </a:solidFill>
              </a:rPr>
              <a:t>We do not know how many magi there were. The number “three” is usually derived from the three types of gifts.</a:t>
            </a:r>
          </a:p>
          <a:p>
            <a:endParaRPr lang="en-US" sz="2400" i="1" dirty="0">
              <a:solidFill>
                <a:srgbClr val="002060"/>
              </a:solidFill>
            </a:endParaRPr>
          </a:p>
        </p:txBody>
      </p:sp>
    </p:spTree>
    <p:extLst>
      <p:ext uri="{BB962C8B-B14F-4D97-AF65-F5344CB8AC3E}">
        <p14:creationId xmlns:p14="http://schemas.microsoft.com/office/powerpoint/2010/main" val="1082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How should we treat unresolved issues like the conflict between the census by Quirinius (AD 6) and the death of Herod (4 BC)?</a:t>
            </a:r>
          </a:p>
          <a:p>
            <a:pPr>
              <a:buClr>
                <a:schemeClr val="accent2">
                  <a:lumMod val="40000"/>
                  <a:lumOff val="60000"/>
                </a:schemeClr>
              </a:buClr>
              <a:buFont typeface="Wingdings" panose="05000000000000000000" pitchFamily="2" charset="2"/>
              <a:buChar char="Ø"/>
            </a:pPr>
            <a:r>
              <a:rPr lang="en-US" sz="2400" dirty="0">
                <a:solidFill>
                  <a:schemeClr val="bg1"/>
                </a:solidFill>
              </a:rPr>
              <a:t>Would it make any difference if the day of Jesus’ birth turned out to be something other than December 25</a:t>
            </a:r>
            <a:r>
              <a:rPr lang="en-US" sz="2400" baseline="30000" dirty="0">
                <a:solidFill>
                  <a:schemeClr val="bg1"/>
                </a:solidFill>
              </a:rPr>
              <a:t>th</a:t>
            </a:r>
            <a:r>
              <a:rPr lang="en-US" sz="2400" dirty="0">
                <a:solidFill>
                  <a:schemeClr val="bg1"/>
                </a:solidFill>
              </a:rPr>
              <a:t>?</a:t>
            </a:r>
          </a:p>
          <a:p>
            <a:pPr>
              <a:buClr>
                <a:schemeClr val="accent2">
                  <a:lumMod val="40000"/>
                  <a:lumOff val="60000"/>
                </a:schemeClr>
              </a:buClr>
              <a:buFont typeface="Wingdings" panose="05000000000000000000" pitchFamily="2" charset="2"/>
              <a:buChar char="Ø"/>
            </a:pPr>
            <a:r>
              <a:rPr lang="en-US" sz="2400" dirty="0">
                <a:solidFill>
                  <a:schemeClr val="bg1"/>
                </a:solidFill>
              </a:rPr>
              <a:t>How should we regard non-biblical traditions that arise concerning biblical stories?</a:t>
            </a:r>
          </a:p>
        </p:txBody>
      </p:sp>
    </p:spTree>
    <p:extLst>
      <p:ext uri="{BB962C8B-B14F-4D97-AF65-F5344CB8AC3E}">
        <p14:creationId xmlns:p14="http://schemas.microsoft.com/office/powerpoint/2010/main" val="9999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1B80-7C4E-2AAE-563F-2EBE66593CEE}"/>
              </a:ext>
            </a:extLst>
          </p:cNvPr>
          <p:cNvSpPr>
            <a:spLocks noGrp="1"/>
          </p:cNvSpPr>
          <p:nvPr>
            <p:ph idx="1"/>
          </p:nvPr>
        </p:nvSpPr>
        <p:spPr>
          <a:xfrm>
            <a:off x="797169" y="1042737"/>
            <a:ext cx="10476695" cy="5406189"/>
          </a:xfrm>
        </p:spPr>
        <p:txBody>
          <a:bodyPr>
            <a:normAutofit/>
          </a:bodyPr>
          <a:lstStyle/>
          <a:p>
            <a:pPr marL="0" indent="0">
              <a:buNone/>
            </a:pPr>
            <a:r>
              <a:rPr lang="en-US" sz="2800" b="0" i="1" dirty="0">
                <a:solidFill>
                  <a:schemeClr val="bg1"/>
                </a:solidFill>
                <a:effectLst/>
                <a:cs typeface="Arial" panose="020B0604020202020204" pitchFamily="34" charset="0"/>
              </a:rPr>
              <a:t>The angel said to them, “Do not be afraid. I bring you good news [</a:t>
            </a:r>
            <a:r>
              <a:rPr lang="en-US" sz="2800" b="0" dirty="0" err="1">
                <a:solidFill>
                  <a:schemeClr val="bg1"/>
                </a:solidFill>
                <a:effectLst/>
                <a:latin typeface="Greekth" panose="02020803070505020304" pitchFamily="18" charset="0"/>
                <a:cs typeface="Arial" panose="020B0604020202020204" pitchFamily="34" charset="0"/>
              </a:rPr>
              <a:t>eu</a:t>
            </a:r>
            <a:r>
              <a:rPr lang="en-US" sz="2800" b="0" dirty="0">
                <a:solidFill>
                  <a:schemeClr val="bg1"/>
                </a:solidFill>
                <a:effectLst/>
                <a:latin typeface="Greekth" panose="02020803070505020304" pitchFamily="18" charset="0"/>
                <a:cs typeface="Arial" panose="020B0604020202020204" pitchFamily="34" charset="0"/>
              </a:rPr>
              <a:t>]</a:t>
            </a:r>
            <a:r>
              <a:rPr lang="en-US" sz="2800" b="0" dirty="0" err="1">
                <a:solidFill>
                  <a:schemeClr val="bg1"/>
                </a:solidFill>
                <a:effectLst/>
                <a:latin typeface="Greekth" panose="02020803070505020304" pitchFamily="18" charset="0"/>
                <a:cs typeface="Arial" panose="020B0604020202020204" pitchFamily="34" charset="0"/>
              </a:rPr>
              <a:t>aggeli</a:t>
            </a:r>
            <a:r>
              <a:rPr lang="en-US" sz="2800" b="0" dirty="0">
                <a:solidFill>
                  <a:schemeClr val="bg1"/>
                </a:solidFill>
                <a:effectLst/>
                <a:latin typeface="Greekth" panose="02020803070505020304" pitchFamily="18" charset="0"/>
                <a:cs typeface="Arial" panose="020B0604020202020204" pitchFamily="34" charset="0"/>
              </a:rPr>
              <a:t>&lt;</a:t>
            </a:r>
            <a:r>
              <a:rPr lang="en-US" sz="2800" b="0" dirty="0" err="1">
                <a:solidFill>
                  <a:schemeClr val="bg1"/>
                </a:solidFill>
                <a:effectLst/>
                <a:latin typeface="Greekth" panose="02020803070505020304" pitchFamily="18" charset="0"/>
                <a:cs typeface="Arial" panose="020B0604020202020204" pitchFamily="34" charset="0"/>
              </a:rPr>
              <a:t>zw</a:t>
            </a:r>
            <a:r>
              <a:rPr lang="en-US" sz="2800" b="0" dirty="0">
                <a:solidFill>
                  <a:schemeClr val="bg1"/>
                </a:solidFill>
                <a:effectLst/>
                <a:cs typeface="Arial" panose="020B0604020202020204" pitchFamily="34" charset="0"/>
              </a:rPr>
              <a:t> = to announce the gospel</a:t>
            </a:r>
            <a:r>
              <a:rPr lang="en-US" sz="2800" b="0" i="1" dirty="0">
                <a:solidFill>
                  <a:schemeClr val="bg1"/>
                </a:solidFill>
                <a:effectLst/>
                <a:cs typeface="Arial" panose="020B0604020202020204" pitchFamily="34" charset="0"/>
              </a:rPr>
              <a:t>] of great joy that will be for all the people. </a:t>
            </a:r>
            <a:r>
              <a:rPr lang="en-US" sz="2800" i="1" dirty="0">
                <a:solidFill>
                  <a:schemeClr val="bg1"/>
                </a:solidFill>
                <a:cs typeface="Arial" panose="020B0604020202020204" pitchFamily="34" charset="0"/>
              </a:rPr>
              <a:t>Today in the town of David a Savior has been born to you; he is Christ the Lord.”</a:t>
            </a:r>
          </a:p>
          <a:p>
            <a:pPr marL="0" indent="0">
              <a:buNone/>
            </a:pPr>
            <a:endParaRPr lang="en-US" sz="2800" i="1" baseline="30000" dirty="0">
              <a:solidFill>
                <a:schemeClr val="bg1"/>
              </a:solidFill>
              <a:latin typeface="Arial" panose="020B0604020202020204" pitchFamily="34" charset="0"/>
              <a:cs typeface="Arial" panose="020B0604020202020204" pitchFamily="34" charset="0"/>
            </a:endParaRPr>
          </a:p>
          <a:p>
            <a:pPr marL="0" indent="0">
              <a:buNone/>
            </a:pPr>
            <a:r>
              <a:rPr lang="en-US" sz="2800" i="1" baseline="30000" dirty="0">
                <a:solidFill>
                  <a:schemeClr val="bg1"/>
                </a:solidFill>
                <a:latin typeface="Arial" panose="020B0604020202020204" pitchFamily="34" charset="0"/>
                <a:cs typeface="Arial" panose="020B0604020202020204" pitchFamily="34" charset="0"/>
              </a:rPr>
              <a:t>													</a:t>
            </a:r>
            <a:r>
              <a:rPr lang="en-US" sz="2800" baseline="30000" dirty="0">
                <a:solidFill>
                  <a:schemeClr val="bg1"/>
                </a:solidFill>
                <a:latin typeface="Arial" panose="020B0604020202020204" pitchFamily="34" charset="0"/>
                <a:cs typeface="Arial" panose="020B0604020202020204" pitchFamily="34" charset="0"/>
              </a:rPr>
              <a:t>Luke 2:10-11</a:t>
            </a:r>
            <a:endParaRPr lang="en-US" sz="2400"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6946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57699" name="Picture 3" descr="NTA48"/>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0500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txBox="1">
            <a:spLocks noChangeArrowheads="1"/>
          </p:cNvSpPr>
          <p:nvPr/>
        </p:nvSpPr>
        <p:spPr>
          <a:xfrm>
            <a:off x="224497" y="4923694"/>
            <a:ext cx="2458329" cy="56270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0" i="1" u="none" strike="noStrike" kern="1200" cap="none" spc="0" normalizeH="0" baseline="0" noProof="0" dirty="0">
                <a:ln>
                  <a:noFill/>
                </a:ln>
                <a:solidFill>
                  <a:prstClr val="white"/>
                </a:solidFill>
                <a:effectLst/>
                <a:uLnTx/>
                <a:uFillTx/>
                <a:latin typeface="Eras Demi ITC" pitchFamily="34" charset="0"/>
                <a:ea typeface="+mj-ea"/>
                <a:cs typeface="+mj-cs"/>
              </a:rPr>
              <a:t>Bethlehem</a:t>
            </a:r>
          </a:p>
        </p:txBody>
      </p:sp>
    </p:spTree>
    <p:extLst>
      <p:ext uri="{BB962C8B-B14F-4D97-AF65-F5344CB8AC3E}">
        <p14:creationId xmlns:p14="http://schemas.microsoft.com/office/powerpoint/2010/main" val="10694525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B8E5-9982-AAC8-2CFB-66179D8AECB2}"/>
              </a:ext>
            </a:extLst>
          </p:cNvPr>
          <p:cNvSpPr>
            <a:spLocks noGrp="1"/>
          </p:cNvSpPr>
          <p:nvPr>
            <p:ph type="title"/>
          </p:nvPr>
        </p:nvSpPr>
        <p:spPr/>
        <p:txBody>
          <a:bodyPr/>
          <a:lstStyle/>
          <a:p>
            <a:r>
              <a:rPr lang="en-US" b="1" dirty="0">
                <a:solidFill>
                  <a:srgbClr val="C00000"/>
                </a:solidFill>
              </a:rPr>
              <a:t>The Shepherds (2:8-20)</a:t>
            </a:r>
          </a:p>
        </p:txBody>
      </p:sp>
      <p:sp>
        <p:nvSpPr>
          <p:cNvPr id="3" name="Content Placeholder 2">
            <a:extLst>
              <a:ext uri="{FF2B5EF4-FFF2-40B4-BE49-F238E27FC236}">
                <a16:creationId xmlns:a16="http://schemas.microsoft.com/office/drawing/2014/main" id="{C20DF1E0-E4A3-6653-D5A4-4B697197BEC0}"/>
              </a:ext>
            </a:extLst>
          </p:cNvPr>
          <p:cNvSpPr>
            <a:spLocks noGrp="1"/>
          </p:cNvSpPr>
          <p:nvPr>
            <p:ph idx="1"/>
          </p:nvPr>
        </p:nvSpPr>
        <p:spPr>
          <a:xfrm>
            <a:off x="2589212" y="1636295"/>
            <a:ext cx="8915400" cy="4780547"/>
          </a:xfrm>
        </p:spPr>
        <p:txBody>
          <a:bodyPr>
            <a:normAutofit/>
          </a:bodyPr>
          <a:lstStyle/>
          <a:p>
            <a:pPr marL="0" indent="0">
              <a:buNone/>
            </a:pPr>
            <a:r>
              <a:rPr lang="en-US" sz="2800" b="1" dirty="0">
                <a:solidFill>
                  <a:srgbClr val="002060"/>
                </a:solidFill>
              </a:rPr>
              <a:t>Shepherds were near the bottom of the social and economic scale in 1</a:t>
            </a:r>
            <a:r>
              <a:rPr lang="en-US" sz="2800" b="1" baseline="30000" dirty="0">
                <a:solidFill>
                  <a:srgbClr val="002060"/>
                </a:solidFill>
              </a:rPr>
              <a:t>st</a:t>
            </a:r>
            <a:r>
              <a:rPr lang="en-US" sz="2800" b="1" dirty="0">
                <a:solidFill>
                  <a:srgbClr val="002060"/>
                </a:solidFill>
              </a:rPr>
              <a:t> century Judea.</a:t>
            </a:r>
          </a:p>
          <a:p>
            <a:r>
              <a:rPr lang="en-US" sz="2400" i="1" dirty="0">
                <a:solidFill>
                  <a:srgbClr val="002060"/>
                </a:solidFill>
              </a:rPr>
              <a:t>They were considered to be lax in their observance of the niceties of ceremonial law.</a:t>
            </a:r>
          </a:p>
          <a:p>
            <a:r>
              <a:rPr lang="en-US" sz="2400" i="1" dirty="0">
                <a:solidFill>
                  <a:srgbClr val="002060"/>
                </a:solidFill>
              </a:rPr>
              <a:t>They were not trusted to give testimony in court.</a:t>
            </a:r>
          </a:p>
          <a:p>
            <a:r>
              <a:rPr lang="en-US" sz="2400" i="1" dirty="0">
                <a:solidFill>
                  <a:srgbClr val="002060"/>
                </a:solidFill>
              </a:rPr>
              <a:t>The announcement of Jesus’ birth to shepherds was a prelude to his later outreach to the poor.</a:t>
            </a:r>
          </a:p>
          <a:p>
            <a:r>
              <a:rPr lang="en-US" sz="2400" i="1" dirty="0">
                <a:solidFill>
                  <a:srgbClr val="002060"/>
                </a:solidFill>
              </a:rPr>
              <a:t>As in the Magnificat, the titles Lord and Savior were loaded vocabulary, since they were current titles for the Caesar in Rome.</a:t>
            </a:r>
            <a:endParaRPr lang="en-US" sz="2400" i="1" dirty="0">
              <a:solidFill>
                <a:schemeClr val="tx1"/>
              </a:solidFill>
            </a:endParaRPr>
          </a:p>
        </p:txBody>
      </p:sp>
    </p:spTree>
    <p:extLst>
      <p:ext uri="{BB962C8B-B14F-4D97-AF65-F5344CB8AC3E}">
        <p14:creationId xmlns:p14="http://schemas.microsoft.com/office/powerpoint/2010/main" val="4374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AFEA-6C72-4BDD-8540-BEC1739A5774}"/>
              </a:ext>
            </a:extLst>
          </p:cNvPr>
          <p:cNvSpPr>
            <a:spLocks noGrp="1"/>
          </p:cNvSpPr>
          <p:nvPr>
            <p:ph type="title"/>
          </p:nvPr>
        </p:nvSpPr>
        <p:spPr/>
        <p:txBody>
          <a:bodyPr/>
          <a:lstStyle/>
          <a:p>
            <a:r>
              <a:rPr lang="en-US" b="1" dirty="0">
                <a:solidFill>
                  <a:srgbClr val="C00000"/>
                </a:solidFill>
              </a:rPr>
              <a:t>The Heavenly Host</a:t>
            </a:r>
          </a:p>
        </p:txBody>
      </p:sp>
      <p:sp>
        <p:nvSpPr>
          <p:cNvPr id="3" name="Content Placeholder 2">
            <a:extLst>
              <a:ext uri="{FF2B5EF4-FFF2-40B4-BE49-F238E27FC236}">
                <a16:creationId xmlns:a16="http://schemas.microsoft.com/office/drawing/2014/main" id="{41108A6A-ED71-CFFB-A78E-BA4509A89757}"/>
              </a:ext>
            </a:extLst>
          </p:cNvPr>
          <p:cNvSpPr>
            <a:spLocks noGrp="1"/>
          </p:cNvSpPr>
          <p:nvPr>
            <p:ph idx="1"/>
          </p:nvPr>
        </p:nvSpPr>
        <p:spPr>
          <a:xfrm>
            <a:off x="2589212" y="1507958"/>
            <a:ext cx="8915400" cy="5256825"/>
          </a:xfrm>
        </p:spPr>
        <p:txBody>
          <a:bodyPr>
            <a:normAutofit lnSpcReduction="10000"/>
          </a:bodyPr>
          <a:lstStyle/>
          <a:p>
            <a:pPr marL="0" indent="0">
              <a:buNone/>
            </a:pPr>
            <a:r>
              <a:rPr lang="en-US" sz="2800" b="1" dirty="0">
                <a:solidFill>
                  <a:srgbClr val="002060"/>
                </a:solidFill>
              </a:rPr>
              <a:t>The most frequent compound name for God in the Old Testament is </a:t>
            </a:r>
            <a:r>
              <a:rPr lang="en-US" sz="2800" b="1" i="1" dirty="0">
                <a:solidFill>
                  <a:srgbClr val="002060"/>
                </a:solidFill>
              </a:rPr>
              <a:t>Yahweh </a:t>
            </a:r>
            <a:r>
              <a:rPr lang="en-US" sz="2800" b="1" i="1" dirty="0" err="1">
                <a:solidFill>
                  <a:srgbClr val="002060"/>
                </a:solidFill>
              </a:rPr>
              <a:t>Tsabaoth</a:t>
            </a:r>
            <a:r>
              <a:rPr lang="en-US" sz="2800" b="1" i="1" dirty="0">
                <a:solidFill>
                  <a:srgbClr val="002060"/>
                </a:solidFill>
              </a:rPr>
              <a:t> </a:t>
            </a:r>
            <a:r>
              <a:rPr lang="en-US" sz="2800" b="1" dirty="0">
                <a:solidFill>
                  <a:srgbClr val="002060"/>
                </a:solidFill>
              </a:rPr>
              <a:t>(</a:t>
            </a:r>
            <a:r>
              <a:rPr lang="en-US" sz="2800" dirty="0" err="1">
                <a:solidFill>
                  <a:srgbClr val="002060"/>
                </a:solidFill>
                <a:latin typeface="HebrewTh" pitchFamily="2" charset="0"/>
              </a:rPr>
              <a:t>tOxbAc</a:t>
            </a:r>
            <a:r>
              <a:rPr lang="en-US" sz="2800" dirty="0">
                <a:solidFill>
                  <a:srgbClr val="002060"/>
                </a:solidFill>
                <a:latin typeface="HebrewTh" pitchFamily="2" charset="0"/>
              </a:rPr>
              <a:t>; hv!hy4</a:t>
            </a:r>
            <a:r>
              <a:rPr lang="en-US" sz="2800" b="1" dirty="0">
                <a:solidFill>
                  <a:srgbClr val="002060"/>
                </a:solidFill>
              </a:rPr>
              <a:t>).</a:t>
            </a:r>
          </a:p>
          <a:p>
            <a:r>
              <a:rPr lang="en-US" sz="2400" i="1" dirty="0">
                <a:solidFill>
                  <a:srgbClr val="002060"/>
                </a:solidFill>
              </a:rPr>
              <a:t>It is the plural form of </a:t>
            </a:r>
            <a:r>
              <a:rPr lang="en-US" sz="2400" i="1" u="sng" dirty="0" err="1">
                <a:solidFill>
                  <a:srgbClr val="002060"/>
                </a:solidFill>
              </a:rPr>
              <a:t>tsaba</a:t>
            </a:r>
            <a:r>
              <a:rPr lang="en-US" sz="2400" i="1" dirty="0">
                <a:solidFill>
                  <a:srgbClr val="002060"/>
                </a:solidFill>
              </a:rPr>
              <a:t>, meaning “army”; hence, Yahweh </a:t>
            </a:r>
            <a:r>
              <a:rPr lang="en-US" sz="2400" i="1" dirty="0" err="1">
                <a:solidFill>
                  <a:srgbClr val="002060"/>
                </a:solidFill>
              </a:rPr>
              <a:t>Tsabaoth</a:t>
            </a:r>
            <a:r>
              <a:rPr lang="en-US" sz="2400" i="1" dirty="0">
                <a:solidFill>
                  <a:srgbClr val="002060"/>
                </a:solidFill>
              </a:rPr>
              <a:t> means “L</a:t>
            </a:r>
            <a:r>
              <a:rPr lang="en-US" sz="2000" i="1" dirty="0">
                <a:solidFill>
                  <a:srgbClr val="002060"/>
                </a:solidFill>
              </a:rPr>
              <a:t>ORD</a:t>
            </a:r>
            <a:r>
              <a:rPr lang="en-US" sz="2400" i="1" dirty="0">
                <a:solidFill>
                  <a:srgbClr val="002060"/>
                </a:solidFill>
              </a:rPr>
              <a:t> of armies,” and the “hosts of heaven” refer either to the stars (cf. Dt. 4:19) or more generally to the angelic armies of the heavenlies (cf. Jos. 5:15).</a:t>
            </a:r>
          </a:p>
          <a:p>
            <a:r>
              <a:rPr lang="en-US" sz="2400" i="1" dirty="0">
                <a:solidFill>
                  <a:srgbClr val="002060"/>
                </a:solidFill>
              </a:rPr>
              <a:t>While often it carries a militaristic nuance, it also comes to refer to the vast array of celestial beings attending God.</a:t>
            </a:r>
          </a:p>
          <a:p>
            <a:r>
              <a:rPr lang="en-US" sz="2400" i="1" dirty="0">
                <a:solidFill>
                  <a:srgbClr val="002060"/>
                </a:solidFill>
              </a:rPr>
              <a:t>The “multitude of the heavenly host” appeared to the shepherds announcing the incarnation of their Creator, God, the Son, through whom God created all things, both visible and invisible (cf. Col. 1:16).</a:t>
            </a:r>
            <a:endParaRPr lang="en-US" sz="2400" i="1" dirty="0">
              <a:solidFill>
                <a:schemeClr val="tx1"/>
              </a:solidFill>
            </a:endParaRPr>
          </a:p>
        </p:txBody>
      </p:sp>
    </p:spTree>
    <p:extLst>
      <p:ext uri="{BB962C8B-B14F-4D97-AF65-F5344CB8AC3E}">
        <p14:creationId xmlns:p14="http://schemas.microsoft.com/office/powerpoint/2010/main" val="15284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F0DD-5C14-93D9-87C3-4903664CC44A}"/>
              </a:ext>
            </a:extLst>
          </p:cNvPr>
          <p:cNvSpPr>
            <a:spLocks noGrp="1"/>
          </p:cNvSpPr>
          <p:nvPr>
            <p:ph type="title"/>
          </p:nvPr>
        </p:nvSpPr>
        <p:spPr/>
        <p:txBody>
          <a:bodyPr/>
          <a:lstStyle/>
          <a:p>
            <a:r>
              <a:rPr lang="en-US" b="1" dirty="0">
                <a:solidFill>
                  <a:srgbClr val="C00000"/>
                </a:solidFill>
              </a:rPr>
              <a:t>The Announcement of Peace</a:t>
            </a:r>
          </a:p>
        </p:txBody>
      </p:sp>
      <p:sp>
        <p:nvSpPr>
          <p:cNvPr id="3" name="Content Placeholder 2">
            <a:extLst>
              <a:ext uri="{FF2B5EF4-FFF2-40B4-BE49-F238E27FC236}">
                <a16:creationId xmlns:a16="http://schemas.microsoft.com/office/drawing/2014/main" id="{FBE1D97A-6148-F045-F766-29415904F1B1}"/>
              </a:ext>
            </a:extLst>
          </p:cNvPr>
          <p:cNvSpPr>
            <a:spLocks noGrp="1"/>
          </p:cNvSpPr>
          <p:nvPr>
            <p:ph idx="1"/>
          </p:nvPr>
        </p:nvSpPr>
        <p:spPr>
          <a:xfrm>
            <a:off x="2592925" y="1672155"/>
            <a:ext cx="9041314" cy="4191699"/>
          </a:xfrm>
        </p:spPr>
        <p:txBody>
          <a:bodyPr>
            <a:normAutofit lnSpcReduction="10000"/>
          </a:bodyPr>
          <a:lstStyle/>
          <a:p>
            <a:pPr marL="0" indent="0">
              <a:buNone/>
            </a:pPr>
            <a:r>
              <a:rPr lang="en-US" sz="2800" b="1" dirty="0">
                <a:solidFill>
                  <a:srgbClr val="002060"/>
                </a:solidFill>
              </a:rPr>
              <a:t>In the </a:t>
            </a:r>
            <a:r>
              <a:rPr lang="en-US" sz="2800" b="1" i="1" dirty="0">
                <a:solidFill>
                  <a:srgbClr val="002060"/>
                </a:solidFill>
              </a:rPr>
              <a:t>Gloria in Excelsis Deo</a:t>
            </a:r>
            <a:r>
              <a:rPr lang="en-US" sz="2800" b="1" dirty="0">
                <a:solidFill>
                  <a:srgbClr val="002060"/>
                </a:solidFill>
              </a:rPr>
              <a:t>, the angels announced peace on earth.</a:t>
            </a:r>
          </a:p>
          <a:p>
            <a:r>
              <a:rPr lang="en-US" sz="2400" i="1" dirty="0">
                <a:solidFill>
                  <a:srgbClr val="002060"/>
                </a:solidFill>
              </a:rPr>
              <a:t>Once again, Luke uses loaded vocabulary.</a:t>
            </a:r>
          </a:p>
          <a:p>
            <a:r>
              <a:rPr lang="en-US" sz="2400" i="1" dirty="0">
                <a:solidFill>
                  <a:srgbClr val="002060"/>
                </a:solidFill>
              </a:rPr>
              <a:t>The Caesars claimed and defended the Pax Romana</a:t>
            </a:r>
            <a:r>
              <a:rPr lang="en-US" sz="2400" dirty="0">
                <a:solidFill>
                  <a:srgbClr val="002060"/>
                </a:solidFill>
              </a:rPr>
              <a:t> (Peace of Rome), but it was a peace maintained by the empire’s armies, an external peace based on a political foundation.</a:t>
            </a:r>
          </a:p>
          <a:p>
            <a:r>
              <a:rPr lang="en-US" sz="2400" i="1" dirty="0">
                <a:solidFill>
                  <a:srgbClr val="002060"/>
                </a:solidFill>
              </a:rPr>
              <a:t>The announcement of the angels concerned a peace toward those whom God favored, and there is no hint of a political context.</a:t>
            </a:r>
            <a:endParaRPr lang="en-US" sz="2400" i="1" dirty="0">
              <a:solidFill>
                <a:schemeClr val="tx1"/>
              </a:solidFill>
            </a:endParaRPr>
          </a:p>
        </p:txBody>
      </p:sp>
    </p:spTree>
    <p:extLst>
      <p:ext uri="{BB962C8B-B14F-4D97-AF65-F5344CB8AC3E}">
        <p14:creationId xmlns:p14="http://schemas.microsoft.com/office/powerpoint/2010/main" val="35480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FCB0-9F8B-9A6F-B9A7-2DEAB6C80B3B}"/>
              </a:ext>
            </a:extLst>
          </p:cNvPr>
          <p:cNvSpPr>
            <a:spLocks noGrp="1"/>
          </p:cNvSpPr>
          <p:nvPr>
            <p:ph type="title"/>
          </p:nvPr>
        </p:nvSpPr>
        <p:spPr/>
        <p:txBody>
          <a:bodyPr/>
          <a:lstStyle/>
          <a:p>
            <a:r>
              <a:rPr lang="en-US" b="1" dirty="0">
                <a:solidFill>
                  <a:srgbClr val="C00000"/>
                </a:solidFill>
              </a:rPr>
              <a:t>At the Manger</a:t>
            </a:r>
          </a:p>
        </p:txBody>
      </p:sp>
      <p:sp>
        <p:nvSpPr>
          <p:cNvPr id="3" name="Content Placeholder 2">
            <a:extLst>
              <a:ext uri="{FF2B5EF4-FFF2-40B4-BE49-F238E27FC236}">
                <a16:creationId xmlns:a16="http://schemas.microsoft.com/office/drawing/2014/main" id="{4521E445-C55E-756D-02C6-F3D9316DB262}"/>
              </a:ext>
            </a:extLst>
          </p:cNvPr>
          <p:cNvSpPr>
            <a:spLocks noGrp="1"/>
          </p:cNvSpPr>
          <p:nvPr>
            <p:ph idx="1"/>
          </p:nvPr>
        </p:nvSpPr>
        <p:spPr>
          <a:xfrm>
            <a:off x="2589212" y="1684421"/>
            <a:ext cx="8915400" cy="4698624"/>
          </a:xfrm>
        </p:spPr>
        <p:txBody>
          <a:bodyPr>
            <a:normAutofit/>
          </a:bodyPr>
          <a:lstStyle/>
          <a:p>
            <a:pPr marL="0" indent="0">
              <a:buNone/>
            </a:pPr>
            <a:r>
              <a:rPr lang="en-US" sz="2800" b="1" dirty="0">
                <a:solidFill>
                  <a:srgbClr val="002060"/>
                </a:solidFill>
              </a:rPr>
              <a:t>The shepherds are the only people in the biblical story to visit the infant Jesus in the manger with Mary and Joseph.</a:t>
            </a:r>
          </a:p>
          <a:p>
            <a:r>
              <a:rPr lang="en-US" sz="2400" i="1" dirty="0">
                <a:solidFill>
                  <a:schemeClr val="tx1"/>
                </a:solidFill>
              </a:rPr>
              <a:t>After seeing the baby, they told everyone what they had seen, and all who heard their report were amazed.</a:t>
            </a:r>
          </a:p>
          <a:p>
            <a:r>
              <a:rPr lang="en-US" sz="2400" i="1" dirty="0">
                <a:solidFill>
                  <a:schemeClr val="tx1"/>
                </a:solidFill>
              </a:rPr>
              <a:t>Mary, for her part, treasured all these things in her heart.</a:t>
            </a:r>
          </a:p>
          <a:p>
            <a:r>
              <a:rPr lang="en-US" sz="2400" i="1" dirty="0">
                <a:solidFill>
                  <a:schemeClr val="tx1"/>
                </a:solidFill>
              </a:rPr>
              <a:t>It seems most likely that Luke’s narrative of the birth of Jesus and the surrounding events would have come to him from Mary herself, part of his careful background investigation (cf. Lk. 1:3).</a:t>
            </a:r>
            <a:r>
              <a:rPr lang="en-US" sz="2800" dirty="0">
                <a:solidFill>
                  <a:srgbClr val="002060"/>
                </a:solidFill>
              </a:rPr>
              <a:t> </a:t>
            </a:r>
          </a:p>
        </p:txBody>
      </p:sp>
    </p:spTree>
    <p:extLst>
      <p:ext uri="{BB962C8B-B14F-4D97-AF65-F5344CB8AC3E}">
        <p14:creationId xmlns:p14="http://schemas.microsoft.com/office/powerpoint/2010/main" val="36464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329899"/>
            <a:ext cx="8911687" cy="1280890"/>
          </a:xfrm>
        </p:spPr>
        <p:txBody>
          <a:bodyPr/>
          <a:lstStyle/>
          <a:p>
            <a:r>
              <a:rPr lang="en-US" b="1" dirty="0">
                <a:solidFill>
                  <a:srgbClr val="C00000"/>
                </a:solidFill>
              </a:rPr>
              <a:t>Amazement</a:t>
            </a:r>
          </a:p>
        </p:txBody>
      </p:sp>
      <p:sp>
        <p:nvSpPr>
          <p:cNvPr id="3" name="Content Placeholder 2"/>
          <p:cNvSpPr>
            <a:spLocks noGrp="1"/>
          </p:cNvSpPr>
          <p:nvPr>
            <p:ph idx="1"/>
          </p:nvPr>
        </p:nvSpPr>
        <p:spPr>
          <a:xfrm>
            <a:off x="2589212" y="1152907"/>
            <a:ext cx="9281946" cy="5584777"/>
          </a:xfrm>
        </p:spPr>
        <p:txBody>
          <a:bodyPr>
            <a:normAutofit/>
          </a:bodyPr>
          <a:lstStyle/>
          <a:p>
            <a:pPr marL="0" indent="0">
              <a:buNone/>
            </a:pPr>
            <a:r>
              <a:rPr lang="en-US" sz="2800" b="1" dirty="0">
                <a:solidFill>
                  <a:srgbClr val="002060"/>
                </a:solidFill>
              </a:rPr>
              <a:t>Luke’s vocabulary of amazement is rich and plentiful:</a:t>
            </a:r>
          </a:p>
          <a:p>
            <a:pPr lvl="1"/>
            <a:r>
              <a:rPr lang="en-US" sz="2400" dirty="0" err="1">
                <a:solidFill>
                  <a:schemeClr val="tx1"/>
                </a:solidFill>
                <a:latin typeface="Greekth" panose="02020803070505020304" pitchFamily="18" charset="0"/>
              </a:rPr>
              <a:t>qauma</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zw</a:t>
            </a:r>
            <a:r>
              <a:rPr lang="en-US" sz="2400" dirty="0">
                <a:solidFill>
                  <a:schemeClr val="tx1"/>
                </a:solidFill>
              </a:rPr>
              <a:t> </a:t>
            </a:r>
            <a:r>
              <a:rPr lang="en-US" sz="2000" dirty="0">
                <a:solidFill>
                  <a:schemeClr val="tx1"/>
                </a:solidFill>
              </a:rPr>
              <a:t>= to marvel (1:21, 63; 2:18, 33; 4:22; 8:25; 9:43; 11:14, 38; 20:26; 24:12, 41) </a:t>
            </a:r>
            <a:endParaRPr lang="en-US" sz="2000" dirty="0">
              <a:solidFill>
                <a:schemeClr val="tx1"/>
              </a:solidFill>
              <a:latin typeface="Greekth" panose="02020803070505020304" pitchFamily="18" charset="0"/>
            </a:endParaRPr>
          </a:p>
          <a:p>
            <a:pPr lvl="1"/>
            <a:r>
              <a:rPr lang="en-US" sz="2400" dirty="0">
                <a:solidFill>
                  <a:schemeClr val="tx1"/>
                </a:solidFill>
                <a:latin typeface="Greekth" panose="02020803070505020304" pitchFamily="18" charset="0"/>
              </a:rPr>
              <a:t>e]</a:t>
            </a:r>
            <a:r>
              <a:rPr lang="en-US" sz="2400" dirty="0" err="1">
                <a:solidFill>
                  <a:schemeClr val="tx1"/>
                </a:solidFill>
                <a:latin typeface="Greekth" panose="02020803070505020304" pitchFamily="18" charset="0"/>
              </a:rPr>
              <a:t>kplh</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ssomai</a:t>
            </a:r>
            <a:r>
              <a:rPr lang="en-US" sz="2000" dirty="0">
                <a:solidFill>
                  <a:schemeClr val="tx1"/>
                </a:solidFill>
              </a:rPr>
              <a:t> = to be amazed (2:48; 4:32; 9:43)</a:t>
            </a:r>
            <a:endParaRPr lang="en-US" sz="2400" dirty="0">
              <a:solidFill>
                <a:schemeClr val="tx1"/>
              </a:solidFill>
              <a:latin typeface="Greekth" panose="02020803070505020304" pitchFamily="18" charset="0"/>
            </a:endParaRPr>
          </a:p>
          <a:p>
            <a:pPr lvl="1"/>
            <a:r>
              <a:rPr lang="en-US" sz="2400" dirty="0">
                <a:solidFill>
                  <a:schemeClr val="tx1"/>
                </a:solidFill>
                <a:latin typeface="Greekth" panose="02020803070505020304" pitchFamily="18" charset="0"/>
              </a:rPr>
              <a:t>e]ci&lt;</a:t>
            </a:r>
            <a:r>
              <a:rPr lang="en-US" sz="2400" dirty="0" err="1">
                <a:solidFill>
                  <a:schemeClr val="tx1"/>
                </a:solidFill>
                <a:latin typeface="Greekth" panose="02020803070505020304" pitchFamily="18" charset="0"/>
              </a:rPr>
              <a:t>sthmi</a:t>
            </a:r>
            <a:r>
              <a:rPr lang="en-US" sz="2000" dirty="0">
                <a:solidFill>
                  <a:schemeClr val="tx1"/>
                </a:solidFill>
              </a:rPr>
              <a:t> = to be astounded (2:47; 8:56; 24:22)</a:t>
            </a:r>
            <a:endParaRPr lang="en-US" sz="2400" dirty="0">
              <a:solidFill>
                <a:schemeClr val="tx1"/>
              </a:solidFill>
              <a:latin typeface="Greekth" panose="02020803070505020304" pitchFamily="18" charset="0"/>
            </a:endParaRPr>
          </a:p>
          <a:p>
            <a:pPr lvl="1"/>
            <a:r>
              <a:rPr lang="en-US" sz="2400" dirty="0">
                <a:solidFill>
                  <a:schemeClr val="tx1"/>
                </a:solidFill>
                <a:latin typeface="Greekth" panose="02020803070505020304" pitchFamily="18" charset="0"/>
              </a:rPr>
              <a:t>e]</a:t>
            </a:r>
            <a:r>
              <a:rPr lang="en-US" sz="2400" dirty="0" err="1">
                <a:solidFill>
                  <a:schemeClr val="tx1"/>
                </a:solidFill>
                <a:latin typeface="Greekth" panose="02020803070505020304" pitchFamily="18" charset="0"/>
              </a:rPr>
              <a:t>ksta</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sij</a:t>
            </a:r>
            <a:r>
              <a:rPr lang="en-US" sz="2000" dirty="0">
                <a:solidFill>
                  <a:schemeClr val="tx1"/>
                </a:solidFill>
              </a:rPr>
              <a:t> = bewilderment (5:26)</a:t>
            </a:r>
            <a:endParaRPr lang="en-US" sz="2400" dirty="0">
              <a:solidFill>
                <a:schemeClr val="tx1"/>
              </a:solidFill>
              <a:latin typeface="Greekth" panose="02020803070505020304" pitchFamily="18" charset="0"/>
            </a:endParaRPr>
          </a:p>
          <a:p>
            <a:pPr lvl="1"/>
            <a:r>
              <a:rPr lang="en-US" sz="2400" dirty="0" err="1">
                <a:solidFill>
                  <a:schemeClr val="tx1"/>
                </a:solidFill>
                <a:latin typeface="Greekth" panose="02020803070505020304" pitchFamily="18" charset="0"/>
              </a:rPr>
              <a:t>qa</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mboj</a:t>
            </a:r>
            <a:r>
              <a:rPr lang="en-US" sz="2000" dirty="0">
                <a:solidFill>
                  <a:schemeClr val="tx1"/>
                </a:solidFill>
              </a:rPr>
              <a:t> = wonder (4:36; 5:9)</a:t>
            </a:r>
            <a:endParaRPr lang="en-US" sz="2400" dirty="0">
              <a:solidFill>
                <a:schemeClr val="tx1"/>
              </a:solidFill>
              <a:latin typeface="Greekth" panose="02020803070505020304" pitchFamily="18" charset="0"/>
            </a:endParaRPr>
          </a:p>
          <a:p>
            <a:pPr lvl="1"/>
            <a:r>
              <a:rPr lang="en-US" sz="2400" dirty="0" err="1">
                <a:solidFill>
                  <a:schemeClr val="tx1"/>
                </a:solidFill>
                <a:latin typeface="Greekth" panose="02020803070505020304" pitchFamily="18" charset="0"/>
              </a:rPr>
              <a:t>fobe</a:t>
            </a:r>
            <a:r>
              <a:rPr lang="en-US" sz="2400" dirty="0">
                <a:solidFill>
                  <a:schemeClr val="tx1"/>
                </a:solidFill>
                <a:latin typeface="Greekth" panose="02020803070505020304" pitchFamily="18" charset="0"/>
              </a:rPr>
              <a:t>&lt;w</a:t>
            </a:r>
            <a:r>
              <a:rPr lang="en-US" sz="2000" dirty="0">
                <a:solidFill>
                  <a:schemeClr val="tx1"/>
                </a:solidFill>
              </a:rPr>
              <a:t> = to be afraid (2:9; 8:25, 35; 9:34, 45)</a:t>
            </a:r>
          </a:p>
          <a:p>
            <a:pPr lvl="1"/>
            <a:r>
              <a:rPr lang="en-US" sz="2400" dirty="0" err="1">
                <a:solidFill>
                  <a:schemeClr val="tx1"/>
                </a:solidFill>
                <a:latin typeface="Greekth" panose="02020803070505020304" pitchFamily="18" charset="0"/>
              </a:rPr>
              <a:t>fo</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boj</a:t>
            </a:r>
            <a:r>
              <a:rPr lang="en-US" sz="2400" dirty="0">
                <a:solidFill>
                  <a:schemeClr val="tx1"/>
                </a:solidFill>
              </a:rPr>
              <a:t> </a:t>
            </a:r>
            <a:r>
              <a:rPr lang="en-US" sz="2000" dirty="0">
                <a:solidFill>
                  <a:schemeClr val="tx1"/>
                </a:solidFill>
              </a:rPr>
              <a:t>= fear (1:12, 65; 2:9; 5:26; 7:16; 8:37)</a:t>
            </a:r>
          </a:p>
          <a:p>
            <a:pPr lvl="1"/>
            <a:r>
              <a:rPr lang="en-US" sz="2400" dirty="0">
                <a:solidFill>
                  <a:schemeClr val="tx1"/>
                </a:solidFill>
                <a:latin typeface="Greekth" panose="02020803070505020304" pitchFamily="18" charset="0"/>
              </a:rPr>
              <a:t>a]pore&lt;w</a:t>
            </a:r>
            <a:r>
              <a:rPr lang="en-US" sz="2000" dirty="0">
                <a:solidFill>
                  <a:schemeClr val="tx1"/>
                </a:solidFill>
              </a:rPr>
              <a:t> = to be at a loss (24:4)</a:t>
            </a:r>
            <a:endParaRPr lang="en-US" sz="2400" dirty="0">
              <a:solidFill>
                <a:schemeClr val="tx1"/>
              </a:solidFill>
              <a:latin typeface="Greekth" panose="02020803070505020304" pitchFamily="18" charset="0"/>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378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1A3-31E8-9033-7656-9CCEE047FE9F}"/>
              </a:ext>
            </a:extLst>
          </p:cNvPr>
          <p:cNvSpPr>
            <a:spLocks noGrp="1"/>
          </p:cNvSpPr>
          <p:nvPr>
            <p:ph type="title"/>
          </p:nvPr>
        </p:nvSpPr>
        <p:spPr>
          <a:xfrm>
            <a:off x="914401" y="624110"/>
            <a:ext cx="10590212" cy="1280890"/>
          </a:xfrm>
        </p:spPr>
        <p:txBody>
          <a:bodyPr>
            <a:normAutofit/>
          </a:bodyPr>
          <a:lstStyle/>
          <a:p>
            <a:r>
              <a:rPr lang="en-US" sz="4800" dirty="0">
                <a:solidFill>
                  <a:srgbClr val="FFFF00"/>
                </a:solidFill>
                <a:latin typeface="Harlow Solid Italic" panose="04030604020F02020D02" pitchFamily="82" charset="0"/>
              </a:rPr>
              <a:t>Discussion Points</a:t>
            </a:r>
          </a:p>
        </p:txBody>
      </p:sp>
      <p:sp>
        <p:nvSpPr>
          <p:cNvPr id="3" name="Content Placeholder 2">
            <a:extLst>
              <a:ext uri="{FF2B5EF4-FFF2-40B4-BE49-F238E27FC236}">
                <a16:creationId xmlns:a16="http://schemas.microsoft.com/office/drawing/2014/main" id="{4FAF1767-0784-DC51-060F-9C6ED8CF0CF4}"/>
              </a:ext>
            </a:extLst>
          </p:cNvPr>
          <p:cNvSpPr>
            <a:spLocks noGrp="1"/>
          </p:cNvSpPr>
          <p:nvPr>
            <p:ph idx="1"/>
          </p:nvPr>
        </p:nvSpPr>
        <p:spPr>
          <a:xfrm>
            <a:off x="422031" y="1700463"/>
            <a:ext cx="11082581" cy="4908883"/>
          </a:xfrm>
        </p:spPr>
        <p:txBody>
          <a:bodyPr>
            <a:normAutofit/>
          </a:bodyPr>
          <a:lstStyle/>
          <a:p>
            <a:pPr>
              <a:buClr>
                <a:schemeClr val="accent2">
                  <a:lumMod val="40000"/>
                  <a:lumOff val="60000"/>
                </a:schemeClr>
              </a:buClr>
              <a:buFont typeface="Wingdings" panose="05000000000000000000" pitchFamily="2" charset="2"/>
              <a:buChar char="Ø"/>
            </a:pPr>
            <a:r>
              <a:rPr lang="en-US" sz="2400" dirty="0">
                <a:solidFill>
                  <a:schemeClr val="bg1"/>
                </a:solidFill>
              </a:rPr>
              <a:t>Why do you think God especially intended the gospel to be for the poor?</a:t>
            </a:r>
          </a:p>
          <a:p>
            <a:pPr>
              <a:buClr>
                <a:schemeClr val="accent2">
                  <a:lumMod val="40000"/>
                  <a:lumOff val="60000"/>
                </a:schemeClr>
              </a:buClr>
              <a:buFont typeface="Wingdings" panose="05000000000000000000" pitchFamily="2" charset="2"/>
              <a:buChar char="Ø"/>
            </a:pPr>
            <a:r>
              <a:rPr lang="en-US" sz="2400" dirty="0">
                <a:solidFill>
                  <a:schemeClr val="bg1"/>
                </a:solidFill>
              </a:rPr>
              <a:t>Do you think that in the modern world God still interacts with people through angels?</a:t>
            </a:r>
          </a:p>
          <a:p>
            <a:pPr>
              <a:buClr>
                <a:schemeClr val="accent2">
                  <a:lumMod val="40000"/>
                  <a:lumOff val="60000"/>
                </a:schemeClr>
              </a:buClr>
              <a:buFont typeface="Wingdings" panose="05000000000000000000" pitchFamily="2" charset="2"/>
              <a:buChar char="Ø"/>
            </a:pPr>
            <a:r>
              <a:rPr lang="en-US" sz="2400" dirty="0">
                <a:solidFill>
                  <a:schemeClr val="bg1"/>
                </a:solidFill>
              </a:rPr>
              <a:t>Since God created all things through the Son, both visible and invisible, put yourself in the guise of angels. What might have been in their minds at the birth of Jesus? Compare this with 1 Peter 1:12b.</a:t>
            </a:r>
          </a:p>
          <a:p>
            <a:pPr>
              <a:buClr>
                <a:schemeClr val="accent2">
                  <a:lumMod val="40000"/>
                  <a:lumOff val="60000"/>
                </a:schemeClr>
              </a:buClr>
              <a:buFont typeface="Wingdings" panose="05000000000000000000" pitchFamily="2" charset="2"/>
              <a:buChar char="Ø"/>
            </a:pPr>
            <a:r>
              <a:rPr lang="en-US" sz="2400" dirty="0">
                <a:solidFill>
                  <a:schemeClr val="bg1"/>
                </a:solidFill>
              </a:rPr>
              <a:t>At the birth of Jesus, God chose an unremarkable couple, shepherds, and the village of Bethlehem. Where and under what circumstances might God have chosen if the incarnation should have happened in the 21</a:t>
            </a:r>
            <a:r>
              <a:rPr lang="en-US" sz="2400" baseline="30000" dirty="0">
                <a:solidFill>
                  <a:schemeClr val="bg1"/>
                </a:solidFill>
              </a:rPr>
              <a:t>st</a:t>
            </a:r>
            <a:r>
              <a:rPr lang="en-US" sz="2400" dirty="0">
                <a:solidFill>
                  <a:schemeClr val="bg1"/>
                </a:solidFill>
              </a:rPr>
              <a:t>  century?</a:t>
            </a:r>
          </a:p>
        </p:txBody>
      </p:sp>
    </p:spTree>
    <p:extLst>
      <p:ext uri="{BB962C8B-B14F-4D97-AF65-F5344CB8AC3E}">
        <p14:creationId xmlns:p14="http://schemas.microsoft.com/office/powerpoint/2010/main" val="420584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10.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ends">
  <a:themeElements>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2077</TotalTime>
  <Words>14839</Words>
  <Application>Microsoft Office PowerPoint</Application>
  <PresentationFormat>Widescreen</PresentationFormat>
  <Paragraphs>1123</Paragraphs>
  <Slides>161</Slides>
  <Notes>2</Notes>
  <HiddenSlides>0</HiddenSlides>
  <MMClips>0</MMClips>
  <ScaleCrop>false</ScaleCrop>
  <HeadingPairs>
    <vt:vector size="6" baseType="variant">
      <vt:variant>
        <vt:lpstr>Fonts Used</vt:lpstr>
      </vt:variant>
      <vt:variant>
        <vt:i4>36</vt:i4>
      </vt:variant>
      <vt:variant>
        <vt:lpstr>Theme</vt:lpstr>
      </vt:variant>
      <vt:variant>
        <vt:i4>15</vt:i4>
      </vt:variant>
      <vt:variant>
        <vt:lpstr>Slide Titles</vt:lpstr>
      </vt:variant>
      <vt:variant>
        <vt:i4>161</vt:i4>
      </vt:variant>
    </vt:vector>
  </HeadingPairs>
  <TitlesOfParts>
    <vt:vector size="212" baseType="lpstr">
      <vt:lpstr>Arial</vt:lpstr>
      <vt:lpstr>Times New Roman</vt:lpstr>
      <vt:lpstr>Arial Narrow</vt:lpstr>
      <vt:lpstr>Pristina</vt:lpstr>
      <vt:lpstr>Freestyle Script</vt:lpstr>
      <vt:lpstr>Rockwell Extra Bold</vt:lpstr>
      <vt:lpstr>Book Antiqua</vt:lpstr>
      <vt:lpstr>Matura MT Script Capitals</vt:lpstr>
      <vt:lpstr>Wide Latin</vt:lpstr>
      <vt:lpstr>Narkisim</vt:lpstr>
      <vt:lpstr>Franklin Gothic Medium</vt:lpstr>
      <vt:lpstr>Lucida Bright</vt:lpstr>
      <vt:lpstr>Harlow Solid Italic</vt:lpstr>
      <vt:lpstr>Bookman Old Style</vt:lpstr>
      <vt:lpstr>Cooper Black</vt:lpstr>
      <vt:lpstr>Monotype Corsiva</vt:lpstr>
      <vt:lpstr>Lucida Sans</vt:lpstr>
      <vt:lpstr>Greekth</vt:lpstr>
      <vt:lpstr>Impact</vt:lpstr>
      <vt:lpstr>Wingdings 2</vt:lpstr>
      <vt:lpstr>Eras Bold ITC</vt:lpstr>
      <vt:lpstr>Comic Sans MS</vt:lpstr>
      <vt:lpstr>Tahoma</vt:lpstr>
      <vt:lpstr>Agency FB</vt:lpstr>
      <vt:lpstr>Eras Demi ITC</vt:lpstr>
      <vt:lpstr>Copperplate Gothic Bold</vt:lpstr>
      <vt:lpstr>HebrewTh</vt:lpstr>
      <vt:lpstr>Wingdings</vt:lpstr>
      <vt:lpstr>Courier New</vt:lpstr>
      <vt:lpstr>Lucida Sans Unicode</vt:lpstr>
      <vt:lpstr>Brush Script MT</vt:lpstr>
      <vt:lpstr>Wingdings 3</vt:lpstr>
      <vt:lpstr>Lucida Handwriting</vt:lpstr>
      <vt:lpstr>Century Gothic</vt:lpstr>
      <vt:lpstr>Bernard MT Condensed</vt:lpstr>
      <vt:lpstr>Calibri</vt:lpstr>
      <vt:lpstr>Wisp</vt:lpstr>
      <vt:lpstr>Textured</vt:lpstr>
      <vt:lpstr>1_Wisp</vt:lpstr>
      <vt:lpstr>Beam</vt:lpstr>
      <vt:lpstr>1_Beam</vt:lpstr>
      <vt:lpstr>2_Beam</vt:lpstr>
      <vt:lpstr>Blends</vt:lpstr>
      <vt:lpstr>Metro</vt:lpstr>
      <vt:lpstr>Slit</vt:lpstr>
      <vt:lpstr>Quadrant</vt:lpstr>
      <vt:lpstr>1_Quadrant</vt:lpstr>
      <vt:lpstr>1_Blends</vt:lpstr>
      <vt:lpstr>1_Textured</vt:lpstr>
      <vt:lpstr>3_Beam</vt:lpstr>
      <vt:lpstr>Default Design</vt:lpstr>
      <vt:lpstr>PowerPoint Presentation</vt:lpstr>
      <vt:lpstr>Luke, Historian and Theologian</vt:lpstr>
      <vt:lpstr>On Writing History</vt:lpstr>
      <vt:lpstr>MURATORIAN FRAGMENT The earliest extant listing of books in the New Testament (ca. AD 170) It is a Latin text translated from Greek.</vt:lpstr>
      <vt:lpstr>Date</vt:lpstr>
      <vt:lpstr>Discussion Points</vt:lpstr>
      <vt:lpstr>Renewal of God’s Redemptive Work in the History of Salvation</vt:lpstr>
      <vt:lpstr>The Birth Narratives</vt:lpstr>
      <vt:lpstr>Primary Themes</vt:lpstr>
      <vt:lpstr>PowerPoint Presentation</vt:lpstr>
      <vt:lpstr>The Pattern of Annunciations</vt:lpstr>
      <vt:lpstr>The Annunciation to Zechariah (Lk. 1:5-25)</vt:lpstr>
      <vt:lpstr>The 2nd Temple was the largest religious sanctuary in the ancient world.  This model shows the interior courts that were open only to Jews.  The priestly benediction normally would be made from the top of the half-circle of steps.</vt:lpstr>
      <vt:lpstr>The Priestly Benediction (Sirach 50:19-21)</vt:lpstr>
      <vt:lpstr>The Silver Amulet Discovered in 1980 in a tomb dating to the end of the Judean monarchy, this 1” long roll of silver foil, when unrolled, revealed an inscription of the ancient priestly blessing in Nu. 6:  “May Yahweh bless you and watch over you. May Yahweh make his face shine upon you and grant you peace.”  This is the blessing Zechariah was supposed to pronounce but could not since he was now mute.</vt:lpstr>
      <vt:lpstr>Discussion Points</vt:lpstr>
      <vt:lpstr>PowerPoint Presentation</vt:lpstr>
      <vt:lpstr>Angels</vt:lpstr>
      <vt:lpstr>The Annunciation to Mary (Lk. 1:26-38)</vt:lpstr>
      <vt:lpstr>Pattern of Jewish Marriage in the 1st Century </vt:lpstr>
      <vt:lpstr>The Striking Verbal Parallels</vt:lpstr>
      <vt:lpstr>Discussion Points</vt:lpstr>
      <vt:lpstr>PowerPoint Presentation</vt:lpstr>
      <vt:lpstr>PowerPoint Presentation</vt:lpstr>
      <vt:lpstr>Mary Visits Elizabeth</vt:lpstr>
      <vt:lpstr>“The Visitation” by Rembrandt (Detroit Institute of Arts)  Rembrandt sought to capture the moment when “the babe leaped in my womb for joy.”  The face of Elizabeth is reminiscent of the artist’s mother, who died in 1640, just as his wife was about to give birth.   </vt:lpstr>
      <vt:lpstr>Kyrios (ku&lt;rioj), Luke’s Favorite Title</vt:lpstr>
      <vt:lpstr>In the Madonna and Child by Duccio di Buoninsegna (1283-84), the infant Jesus appears with the face of a grown man. Such religious iconography was common and intended to make a theological statement.</vt:lpstr>
      <vt:lpstr>Theotokos</vt:lpstr>
      <vt:lpstr>PowerPoint Presentation</vt:lpstr>
      <vt:lpstr>Discussion Points</vt:lpstr>
      <vt:lpstr>The Magnificat (Lk. 1:46-55)</vt:lpstr>
      <vt:lpstr>Counter-Cultural Divine Titles and Acclamations</vt:lpstr>
      <vt:lpstr>PowerPoint Presentation</vt:lpstr>
      <vt:lpstr>The Great Reversal</vt:lpstr>
      <vt:lpstr>The Four Jewish-Christian Canticles</vt:lpstr>
      <vt:lpstr>Discussion Points</vt:lpstr>
      <vt:lpstr>The Birth and Naming of John (Lk. 1:57-66)</vt:lpstr>
      <vt:lpstr>The Benedictus (Lk. 1:67-79)</vt:lpstr>
      <vt:lpstr>Critical Vocabulary</vt:lpstr>
      <vt:lpstr>John, the Forerunner</vt:lpstr>
      <vt:lpstr>PowerPoint Presentation</vt:lpstr>
      <vt:lpstr>PowerPoint Presentation</vt:lpstr>
      <vt:lpstr>Family Pedigrees</vt:lpstr>
      <vt:lpstr>The “First” and the “Last” In Jewish Society</vt:lpstr>
      <vt:lpstr>The Genealogies of Jesus</vt:lpstr>
      <vt:lpstr>PowerPoint Presentation</vt:lpstr>
      <vt:lpstr>PowerPoint Presentation</vt:lpstr>
      <vt:lpstr>PowerPoint Presentation</vt:lpstr>
      <vt:lpstr>Distinctive Features of Luke’s Genealogy</vt:lpstr>
      <vt:lpstr>Distinctive Features of Matthew’s Genealogy</vt:lpstr>
      <vt:lpstr>Discussion Points</vt:lpstr>
      <vt:lpstr>The Method in Matthew’s Madness</vt:lpstr>
      <vt:lpstr>GEMATRIA symbolically expressing an idea through the numerical value of alphabetic letters </vt:lpstr>
      <vt:lpstr>Critical Junctures In Matthew’s Genealogy</vt:lpstr>
      <vt:lpstr>Joseph, Jesus’ Legal Father</vt:lpstr>
      <vt:lpstr>“…who is called Christ.” (Mt. 1:16b)</vt:lpstr>
      <vt:lpstr>The Women in Jesus’ Genealogy</vt:lpstr>
      <vt:lpstr>Irregularities</vt:lpstr>
      <vt:lpstr>Discussion Points</vt:lpstr>
      <vt:lpstr>PowerPoint Presentation</vt:lpstr>
      <vt:lpstr>The First Gospel</vt:lpstr>
      <vt:lpstr>Matthew the Apostle…</vt:lpstr>
      <vt:lpstr>Matthew’s Use of the Old Testament</vt:lpstr>
      <vt:lpstr>The story of Israel is fulfilled in the story of Jesus…</vt:lpstr>
      <vt:lpstr>PowerPoint Presentation</vt:lpstr>
      <vt:lpstr>Discussion Points</vt:lpstr>
      <vt:lpstr>PowerPoint Presentation</vt:lpstr>
      <vt:lpstr>The Virginal Conception of Jesus (Mt. 1:18-23)</vt:lpstr>
      <vt:lpstr>Joseph’s Options</vt:lpstr>
      <vt:lpstr>The Angel of the Lord</vt:lpstr>
      <vt:lpstr>The Ancient Creeds</vt:lpstr>
      <vt:lpstr>As a baptismal confession…</vt:lpstr>
      <vt:lpstr>A Central Christian Theology</vt:lpstr>
      <vt:lpstr>Discussion Points</vt:lpstr>
      <vt:lpstr>PowerPoint Presentation</vt:lpstr>
      <vt:lpstr>The Name  ]Ihsou?j (Jesus)</vt:lpstr>
      <vt:lpstr>Syro-Ephraimite Alliance (Isa. 7)</vt:lpstr>
      <vt:lpstr>The Immanuel Sign (Isa. 7:10-17)</vt:lpstr>
      <vt:lpstr>The “Virgin” (Isa. 7:14)</vt:lpstr>
      <vt:lpstr>The Link with Isaiah’s Sign-Child</vt:lpstr>
      <vt:lpstr>PowerPoint Presentation</vt:lpstr>
      <vt:lpstr>The Setting (Lk. 2:1-3)</vt:lpstr>
      <vt:lpstr>The Historical Problem of Quirinius</vt:lpstr>
      <vt:lpstr>The Year of Jesus’ Birth</vt:lpstr>
      <vt:lpstr>The Day of Jesus’ Birth</vt:lpstr>
      <vt:lpstr>The Birth of Jesus (2:1-20)</vt:lpstr>
      <vt:lpstr>PowerPoint Presentation</vt:lpstr>
      <vt:lpstr>PowerPoint Presentation</vt:lpstr>
      <vt:lpstr>Non-Biblical Traditions</vt:lpstr>
      <vt:lpstr>Discussion Points</vt:lpstr>
      <vt:lpstr>PowerPoint Presentation</vt:lpstr>
      <vt:lpstr>PowerPoint Presentation</vt:lpstr>
      <vt:lpstr>The Shepherds (2:8-20)</vt:lpstr>
      <vt:lpstr>The Heavenly Host</vt:lpstr>
      <vt:lpstr>The Announcement of Peace</vt:lpstr>
      <vt:lpstr>At the Manger</vt:lpstr>
      <vt:lpstr>Amazement</vt:lpstr>
      <vt:lpstr>Discussion Points</vt:lpstr>
      <vt:lpstr>PowerPoint Presentation</vt:lpstr>
      <vt:lpstr>PowerPoint Presentation</vt:lpstr>
      <vt:lpstr>Purity &amp; Impurity (Lv. 11-15)</vt:lpstr>
      <vt:lpstr>The Impurity System Persons and objects can contract impurity in one of two ways</vt:lpstr>
      <vt:lpstr>Purification</vt:lpstr>
      <vt:lpstr>PowerPoint Presentation</vt:lpstr>
      <vt:lpstr>.</vt:lpstr>
      <vt:lpstr>The Court of the Women</vt:lpstr>
      <vt:lpstr>Discussion Points</vt:lpstr>
      <vt:lpstr>PowerPoint Presentation</vt:lpstr>
      <vt:lpstr>The Presentation in the Temple</vt:lpstr>
      <vt:lpstr>The Shekel</vt:lpstr>
      <vt:lpstr>Literary Framing</vt:lpstr>
      <vt:lpstr>Simeon and Anna</vt:lpstr>
      <vt:lpstr>The Comfort of Israel</vt:lpstr>
      <vt:lpstr>The Nunc Dimittis</vt:lpstr>
      <vt:lpstr>Anna of the Tribe of Asher</vt:lpstr>
      <vt:lpstr>PowerPoint Presentation</vt:lpstr>
      <vt:lpstr>The Lost 10 Tribes (2 Kg. 17:24-41) The disappearance of the northern Israelites from history has occasioned various speculations about their identity.</vt:lpstr>
      <vt:lpstr>Return to Nazareth</vt:lpstr>
      <vt:lpstr>Discussion Points</vt:lpstr>
      <vt:lpstr>PowerPoint Presentation</vt:lpstr>
      <vt:lpstr>PowerPoint Presentation</vt:lpstr>
      <vt:lpstr>The Magi</vt:lpstr>
      <vt:lpstr>Matthew’s Universalism</vt:lpstr>
      <vt:lpstr>LEGENDARY ACCRETIONS</vt:lpstr>
      <vt:lpstr>We Three Kings Composed by John Henry Hopkins, rector of Christ Episcopal Church, Williamsport, Pennsylvania (1857). It was the first widely popular carol written in America.</vt:lpstr>
      <vt:lpstr>Discussion Points</vt:lpstr>
      <vt:lpstr>The Magi and Herod</vt:lpstr>
      <vt:lpstr>The Star </vt:lpstr>
      <vt:lpstr>The Timing</vt:lpstr>
      <vt:lpstr>Oil on wood (1481)  Unfinished painting by Leonardo da Vinci commissioned by the Augustinian monks of San Donato in Scopeto, Florence, Italy.  Uffizi Gallery, Florence</vt:lpstr>
      <vt:lpstr>The Gifts</vt:lpstr>
      <vt:lpstr>Slaughter of the Innocents</vt:lpstr>
      <vt:lpstr>Discussion Points</vt:lpstr>
      <vt:lpstr>PowerPoint Presentation</vt:lpstr>
      <vt:lpstr>PROPHETIC FULFILLMENT BY RECAPITULATION</vt:lpstr>
      <vt:lpstr>PowerPoint Presentation</vt:lpstr>
      <vt:lpstr>Discussion Points</vt:lpstr>
      <vt:lpstr>PowerPoint Presentation</vt:lpstr>
      <vt:lpstr>The Death of Herod</vt:lpstr>
      <vt:lpstr>PowerPoint Presentation</vt:lpstr>
      <vt:lpstr>PowerPoint Presentation</vt:lpstr>
      <vt:lpstr>Jesus, the Nazarene</vt:lpstr>
      <vt:lpstr>As a Youth in Nazareth</vt:lpstr>
      <vt:lpstr>LIFE STATIONS OF JEWISH MALES (based on the Mishnah and Talmud) </vt:lpstr>
      <vt:lpstr>Infancy Gospel Syriac Version</vt:lpstr>
      <vt:lpstr>Discussion Points</vt:lpstr>
      <vt:lpstr>The Literary Genre of Gospel</vt:lpstr>
      <vt:lpstr>Gospels are not Biographies</vt:lpstr>
      <vt:lpstr>The Gospels as “Testimony”</vt:lpstr>
      <vt:lpstr>The Pilgrim Festivals (Dt. 16:1-17)</vt:lpstr>
      <vt:lpstr>The Haggim</vt:lpstr>
      <vt:lpstr>PowerPoint Presentation</vt:lpstr>
      <vt:lpstr>PowerPoint Presentation</vt:lpstr>
      <vt:lpstr>PowerPoint Presentation</vt:lpstr>
      <vt:lpstr>The “Steps of the Rabbis” below the south wall of the temple mount was where Sanhedrin members fielded questions from pilgrims. Possibly this is where Jesus was discovered by Mary and Joseph in dialogue with the Jewish teachers. </vt:lpstr>
      <vt:lpstr>The Things of My Father</vt:lpstr>
      <vt:lpstr>Jesus’ Family</vt:lpstr>
      <vt:lpstr>Three Theories About Jesus’ “Brothers”</vt:lpstr>
      <vt:lpstr>PowerPoint Presentation</vt:lpstr>
      <vt:lpstr>Discussion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129</cp:revision>
  <dcterms:created xsi:type="dcterms:W3CDTF">2023-09-28T15:56:07Z</dcterms:created>
  <dcterms:modified xsi:type="dcterms:W3CDTF">2025-02-17T13:42:44Z</dcterms:modified>
</cp:coreProperties>
</file>