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5" r:id="rId5"/>
    <p:sldMasterId id="2147483694" r:id="rId6"/>
    <p:sldMasterId id="2147483711" r:id="rId7"/>
    <p:sldMasterId id="2147483729" r:id="rId8"/>
    <p:sldMasterId id="2147483747" r:id="rId9"/>
  </p:sldMasterIdLst>
  <p:notesMasterIdLst>
    <p:notesMasterId r:id="rId90"/>
  </p:notesMasterIdLst>
  <p:sldIdLst>
    <p:sldId id="256" r:id="rId10"/>
    <p:sldId id="571" r:id="rId11"/>
    <p:sldId id="569" r:id="rId12"/>
    <p:sldId id="570" r:id="rId13"/>
    <p:sldId id="289" r:id="rId14"/>
    <p:sldId id="290" r:id="rId15"/>
    <p:sldId id="291" r:id="rId16"/>
    <p:sldId id="292" r:id="rId17"/>
    <p:sldId id="356" r:id="rId18"/>
    <p:sldId id="357" r:id="rId19"/>
    <p:sldId id="293" r:id="rId20"/>
    <p:sldId id="294" r:id="rId21"/>
    <p:sldId id="295" r:id="rId22"/>
    <p:sldId id="296" r:id="rId23"/>
    <p:sldId id="309" r:id="rId24"/>
    <p:sldId id="308" r:id="rId25"/>
    <p:sldId id="359" r:id="rId26"/>
    <p:sldId id="361" r:id="rId27"/>
    <p:sldId id="360" r:id="rId28"/>
    <p:sldId id="362" r:id="rId29"/>
    <p:sldId id="363" r:id="rId30"/>
    <p:sldId id="364" r:id="rId31"/>
    <p:sldId id="365" r:id="rId32"/>
    <p:sldId id="297" r:id="rId33"/>
    <p:sldId id="366" r:id="rId34"/>
    <p:sldId id="367" r:id="rId35"/>
    <p:sldId id="368" r:id="rId36"/>
    <p:sldId id="477" r:id="rId37"/>
    <p:sldId id="369" r:id="rId38"/>
    <p:sldId id="370" r:id="rId39"/>
    <p:sldId id="371" r:id="rId40"/>
    <p:sldId id="478" r:id="rId41"/>
    <p:sldId id="372" r:id="rId42"/>
    <p:sldId id="479" r:id="rId43"/>
    <p:sldId id="373" r:id="rId44"/>
    <p:sldId id="480" r:id="rId45"/>
    <p:sldId id="481" r:id="rId46"/>
    <p:sldId id="484" r:id="rId47"/>
    <p:sldId id="483" r:id="rId48"/>
    <p:sldId id="482" r:id="rId49"/>
    <p:sldId id="485" r:id="rId50"/>
    <p:sldId id="492" r:id="rId51"/>
    <p:sldId id="374" r:id="rId52"/>
    <p:sldId id="493" r:id="rId53"/>
    <p:sldId id="494" r:id="rId54"/>
    <p:sldId id="524" r:id="rId55"/>
    <p:sldId id="486" r:id="rId56"/>
    <p:sldId id="495" r:id="rId57"/>
    <p:sldId id="487" r:id="rId58"/>
    <p:sldId id="337" r:id="rId59"/>
    <p:sldId id="496" r:id="rId60"/>
    <p:sldId id="488" r:id="rId61"/>
    <p:sldId id="497" r:id="rId62"/>
    <p:sldId id="489" r:id="rId63"/>
    <p:sldId id="498" r:id="rId64"/>
    <p:sldId id="490" r:id="rId65"/>
    <p:sldId id="491" r:id="rId66"/>
    <p:sldId id="499" r:id="rId67"/>
    <p:sldId id="394" r:id="rId68"/>
    <p:sldId id="500" r:id="rId69"/>
    <p:sldId id="502" r:id="rId70"/>
    <p:sldId id="503" r:id="rId71"/>
    <p:sldId id="501" r:id="rId72"/>
    <p:sldId id="504" r:id="rId73"/>
    <p:sldId id="513" r:id="rId74"/>
    <p:sldId id="505" r:id="rId75"/>
    <p:sldId id="514" r:id="rId76"/>
    <p:sldId id="506" r:id="rId77"/>
    <p:sldId id="507" r:id="rId78"/>
    <p:sldId id="515" r:id="rId79"/>
    <p:sldId id="508" r:id="rId80"/>
    <p:sldId id="397" r:id="rId81"/>
    <p:sldId id="509" r:id="rId82"/>
    <p:sldId id="516" r:id="rId83"/>
    <p:sldId id="517" r:id="rId84"/>
    <p:sldId id="518" r:id="rId85"/>
    <p:sldId id="519" r:id="rId86"/>
    <p:sldId id="520" r:id="rId87"/>
    <p:sldId id="521" r:id="rId88"/>
    <p:sldId id="358"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590000"/>
    <a:srgbClr val="FFFF99"/>
    <a:srgbClr val="FFCC99"/>
    <a:srgbClr val="FFCC66"/>
    <a:srgbClr val="870000"/>
    <a:srgbClr val="666699"/>
    <a:srgbClr val="00204F"/>
    <a:srgbClr val="485333"/>
    <a:srgbClr val="2B2B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5214" autoAdjust="0"/>
  </p:normalViewPr>
  <p:slideViewPr>
    <p:cSldViewPr snapToGrid="0">
      <p:cViewPr varScale="1">
        <p:scale>
          <a:sx n="107" d="100"/>
          <a:sy n="107" d="100"/>
        </p:scale>
        <p:origin x="702"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12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2.xml"/><Relationship Id="rId90" Type="http://schemas.openxmlformats.org/officeDocument/2006/relationships/notesMaster" Target="notesMasters/notesMaster1.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B595-0E7F-4B01-9AA9-E1B6ED03F7E7}" type="datetimeFigureOut">
              <a:rPr lang="en-US" smtClean="0"/>
              <a:t>8/10/2026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A0C27B-56B0-4373-94C9-A2BB145B1EAB}" type="slidenum">
              <a:rPr lang="en-US" smtClean="0"/>
              <a:t>‹#›</a:t>
            </a:fld>
            <a:endParaRPr lang="en-US" dirty="0"/>
          </a:p>
        </p:txBody>
      </p:sp>
    </p:spTree>
    <p:extLst>
      <p:ext uri="{BB962C8B-B14F-4D97-AF65-F5344CB8AC3E}">
        <p14:creationId xmlns:p14="http://schemas.microsoft.com/office/powerpoint/2010/main" val="162114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28487DA5-DCB7-4474-BDCE-999DB4109260}"/>
              </a:ext>
            </a:extLst>
          </p:cNvPr>
          <p:cNvSpPr>
            <a:spLocks noGrp="1"/>
          </p:cNvSpPr>
          <p:nvPr>
            <p:ph type="ctrTitle"/>
          </p:nvPr>
        </p:nvSpPr>
        <p:spPr>
          <a:xfrm>
            <a:off x="6311900" y="448056"/>
            <a:ext cx="5428996" cy="3401568"/>
          </a:xfrm>
        </p:spPr>
        <p:txBody>
          <a:bodyPr>
            <a:normAutofit/>
          </a:bodyPr>
          <a:lstStyle>
            <a:lvl1pPr>
              <a:defRPr sz="5400"/>
            </a:lvl1pPr>
          </a:lstStyle>
          <a:p>
            <a:r>
              <a:rPr lang="en-US"/>
              <a:t>Click to edit Master title style</a:t>
            </a:r>
            <a:endParaRPr lang="en-US" dirty="0"/>
          </a:p>
        </p:txBody>
      </p:sp>
      <p:sp>
        <p:nvSpPr>
          <p:cNvPr id="14" name="Subtitle 7">
            <a:extLst>
              <a:ext uri="{FF2B5EF4-FFF2-40B4-BE49-F238E27FC236}">
                <a16:creationId xmlns:a16="http://schemas.microsoft.com/office/drawing/2014/main" id="{1DA2E4DD-C8F6-49E6-BFFE-999B25D2FCF9}"/>
              </a:ext>
            </a:extLst>
          </p:cNvPr>
          <p:cNvSpPr>
            <a:spLocks noGrp="1"/>
          </p:cNvSpPr>
          <p:nvPr>
            <p:ph type="subTitle" idx="1"/>
          </p:nvPr>
        </p:nvSpPr>
        <p:spPr>
          <a:xfrm>
            <a:off x="6311900" y="4471416"/>
            <a:ext cx="5428996" cy="1481328"/>
          </a:xfrm>
        </p:spPr>
        <p:txBody>
          <a:bodyPr>
            <a:normAutofit/>
          </a:bodyPr>
          <a:lstStyle>
            <a:lvl1pPr marL="1944" indent="0">
              <a:buNone/>
              <a:defRPr sz="2400"/>
            </a:lvl1pPr>
          </a:lstStyle>
          <a:p>
            <a:r>
              <a:rPr lang="en-US"/>
              <a:t>Click to edit Master subtitle style</a:t>
            </a:r>
            <a:endParaRPr lang="en-US" dirty="0"/>
          </a:p>
        </p:txBody>
      </p:sp>
      <p:cxnSp>
        <p:nvCxnSpPr>
          <p:cNvPr id="16" name="Straight Connector 15">
            <a:extLst>
              <a:ext uri="{FF2B5EF4-FFF2-40B4-BE49-F238E27FC236}">
                <a16:creationId xmlns:a16="http://schemas.microsoft.com/office/drawing/2014/main" id="{13BBFE51-2F86-4B2A-8F7F-78DCD52EB59E}"/>
              </a:ext>
              <a:ext uri="{C183D7F6-B498-43B3-948B-1728B52AA6E4}">
                <adec:decorative xmlns:adec="http://schemas.microsoft.com/office/drawing/2017/decorative" val="1"/>
              </a:ext>
            </a:extLst>
          </p:cNvPr>
          <p:cNvCxnSpPr>
            <a:cxnSpLocks/>
          </p:cNvCxnSpPr>
          <p:nvPr userDrawn="1"/>
        </p:nvCxnSpPr>
        <p:spPr>
          <a:xfrm>
            <a:off x="6318321" y="4122000"/>
            <a:ext cx="5447091"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Picture Placeholder 4">
            <a:extLst>
              <a:ext uri="{FF2B5EF4-FFF2-40B4-BE49-F238E27FC236}">
                <a16:creationId xmlns:a16="http://schemas.microsoft.com/office/drawing/2014/main" id="{B27F6338-E81A-4E7B-8135-E97EE9502CCD}"/>
              </a:ext>
            </a:extLst>
          </p:cNvPr>
          <p:cNvSpPr>
            <a:spLocks noGrp="1"/>
          </p:cNvSpPr>
          <p:nvPr>
            <p:ph type="pic" sz="quarter" idx="10" hasCustomPrompt="1"/>
          </p:nvPr>
        </p:nvSpPr>
        <p:spPr>
          <a:xfrm>
            <a:off x="450850" y="447675"/>
            <a:ext cx="5429250" cy="5545138"/>
          </a:xfrm>
        </p:spPr>
        <p:txBody>
          <a:bodyPr/>
          <a:lstStyle>
            <a:lvl1pPr marL="1944" indent="0" algn="ctr">
              <a:buNone/>
              <a:defRPr/>
            </a:lvl1pPr>
          </a:lstStyle>
          <a:p>
            <a:r>
              <a:rPr lang="en-US" dirty="0"/>
              <a:t>Insert photo here</a:t>
            </a:r>
          </a:p>
        </p:txBody>
      </p:sp>
    </p:spTree>
    <p:extLst>
      <p:ext uri="{BB962C8B-B14F-4D97-AF65-F5344CB8AC3E}">
        <p14:creationId xmlns:p14="http://schemas.microsoft.com/office/powerpoint/2010/main" val="1664390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B910F38-F46F-4019-9892-577986F9591C}"/>
              </a:ext>
              <a:ext uri="{C183D7F6-B498-43B3-948B-1728B52AA6E4}">
                <adec:decorative xmlns:adec="http://schemas.microsoft.com/office/drawing/2017/decorative" val="1"/>
              </a:ext>
            </a:extLst>
          </p:cNvPr>
          <p:cNvCxnSpPr>
            <a:cxnSpLocks/>
          </p:cNvCxnSpPr>
          <p:nvPr userDrawn="1"/>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3A88BA19-45C7-493D-8685-D06EBEFD2DBC}"/>
              </a:ext>
            </a:extLst>
          </p:cNvPr>
          <p:cNvSpPr>
            <a:spLocks noGrp="1"/>
          </p:cNvSpPr>
          <p:nvPr>
            <p:ph type="title" hasCustomPrompt="1"/>
          </p:nvPr>
        </p:nvSpPr>
        <p:spPr>
          <a:xfrm>
            <a:off x="448798" y="380872"/>
            <a:ext cx="11300290"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1" name="Text Placeholder 10">
            <a:extLst>
              <a:ext uri="{FF2B5EF4-FFF2-40B4-BE49-F238E27FC236}">
                <a16:creationId xmlns:a16="http://schemas.microsoft.com/office/drawing/2014/main" id="{D0F824DF-992F-4E18-9BC2-56F1D60AF53B}"/>
              </a:ext>
            </a:extLst>
          </p:cNvPr>
          <p:cNvSpPr>
            <a:spLocks noGrp="1"/>
          </p:cNvSpPr>
          <p:nvPr>
            <p:ph type="body" sz="quarter" idx="10" hasCustomPrompt="1"/>
          </p:nvPr>
        </p:nvSpPr>
        <p:spPr>
          <a:xfrm>
            <a:off x="1289837" y="1941031"/>
            <a:ext cx="4632053"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3" name="Text Placeholder 12">
            <a:extLst>
              <a:ext uri="{FF2B5EF4-FFF2-40B4-BE49-F238E27FC236}">
                <a16:creationId xmlns:a16="http://schemas.microsoft.com/office/drawing/2014/main" id="{CA14A543-CB0B-4FE3-82CE-0C8B0F6F6DD6}"/>
              </a:ext>
            </a:extLst>
          </p:cNvPr>
          <p:cNvSpPr>
            <a:spLocks noGrp="1"/>
          </p:cNvSpPr>
          <p:nvPr>
            <p:ph type="body" sz="quarter" idx="11" hasCustomPrompt="1"/>
          </p:nvPr>
        </p:nvSpPr>
        <p:spPr>
          <a:xfrm>
            <a:off x="1287987" y="2837529"/>
            <a:ext cx="4633419" cy="2547938"/>
          </a:xfrm>
        </p:spPr>
        <p:txBody>
          <a:bodyPr/>
          <a:lstStyle>
            <a:lvl1pPr>
              <a:lnSpc>
                <a:spcPct val="100000"/>
              </a:lnSpc>
              <a:buClr>
                <a:schemeClr val="tx2"/>
              </a:buClr>
              <a:defRPr>
                <a:solidFill>
                  <a:schemeClr val="tx2">
                    <a:alpha val="46000"/>
                  </a:schemeClr>
                </a:solidFill>
              </a:defRPr>
            </a:lvl1pPr>
          </a:lstStyle>
          <a:p>
            <a:pPr lvl="0"/>
            <a:r>
              <a:rPr lang="en-US" dirty="0"/>
              <a:t>Click to add text here</a:t>
            </a:r>
          </a:p>
        </p:txBody>
      </p:sp>
      <p:sp>
        <p:nvSpPr>
          <p:cNvPr id="18" name="Text Placeholder 10">
            <a:extLst>
              <a:ext uri="{FF2B5EF4-FFF2-40B4-BE49-F238E27FC236}">
                <a16:creationId xmlns:a16="http://schemas.microsoft.com/office/drawing/2014/main" id="{B6B6DB95-B3AD-4954-8725-DCAA8F716A99}"/>
              </a:ext>
            </a:extLst>
          </p:cNvPr>
          <p:cNvSpPr>
            <a:spLocks noGrp="1"/>
          </p:cNvSpPr>
          <p:nvPr>
            <p:ph type="body" sz="quarter" idx="12" hasCustomPrompt="1"/>
          </p:nvPr>
        </p:nvSpPr>
        <p:spPr>
          <a:xfrm>
            <a:off x="6262812" y="1941031"/>
            <a:ext cx="4632053"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9" name="Text Placeholder 12">
            <a:extLst>
              <a:ext uri="{FF2B5EF4-FFF2-40B4-BE49-F238E27FC236}">
                <a16:creationId xmlns:a16="http://schemas.microsoft.com/office/drawing/2014/main" id="{EBF18AD6-49AE-45E3-AFDB-53684AB6EC28}"/>
              </a:ext>
            </a:extLst>
          </p:cNvPr>
          <p:cNvSpPr>
            <a:spLocks noGrp="1"/>
          </p:cNvSpPr>
          <p:nvPr>
            <p:ph type="body" sz="quarter" idx="13" hasCustomPrompt="1"/>
          </p:nvPr>
        </p:nvSpPr>
        <p:spPr>
          <a:xfrm>
            <a:off x="6260962" y="2837529"/>
            <a:ext cx="4633419" cy="2547938"/>
          </a:xfrm>
        </p:spPr>
        <p:txBody>
          <a:bodyPr/>
          <a:lstStyle>
            <a:lvl1pPr>
              <a:lnSpc>
                <a:spcPct val="100000"/>
              </a:lnSpc>
              <a:buClr>
                <a:schemeClr val="tx2"/>
              </a:buClr>
              <a:defRPr>
                <a:solidFill>
                  <a:schemeClr val="tx2">
                    <a:alpha val="46000"/>
                  </a:schemeClr>
                </a:solidFill>
              </a:defRPr>
            </a:lvl1pPr>
          </a:lstStyle>
          <a:p>
            <a:pPr lvl="0"/>
            <a:r>
              <a:rPr lang="en-US" dirty="0"/>
              <a:t>Click to add text here</a:t>
            </a:r>
          </a:p>
        </p:txBody>
      </p:sp>
      <p:sp>
        <p:nvSpPr>
          <p:cNvPr id="7" name="Date Placeholder 5">
            <a:extLst>
              <a:ext uri="{FF2B5EF4-FFF2-40B4-BE49-F238E27FC236}">
                <a16:creationId xmlns:a16="http://schemas.microsoft.com/office/drawing/2014/main" id="{AD8C32FD-06A2-49E2-A54A-FB7C7AFFE2F2}"/>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8" name="Footer Placeholder 3">
            <a:extLst>
              <a:ext uri="{FF2B5EF4-FFF2-40B4-BE49-F238E27FC236}">
                <a16:creationId xmlns:a16="http://schemas.microsoft.com/office/drawing/2014/main" id="{7D13BE1A-DE3C-489C-A627-116679A00B86}"/>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CE15B7AC-26DD-48DA-88A0-A231BF5D1E44}"/>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8032866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CE0EE932-E7B4-4E54-A77D-BED8DF3338A3}" type="slidenum">
              <a:rPr lang="en-US" altLang="en-US"/>
              <a:pPr/>
              <a:t>‹#›</a:t>
            </a:fld>
            <a:endParaRPr lang="en-US" altLang="en-US"/>
          </a:p>
        </p:txBody>
      </p:sp>
    </p:spTree>
    <p:extLst>
      <p:ext uri="{BB962C8B-B14F-4D97-AF65-F5344CB8AC3E}">
        <p14:creationId xmlns:p14="http://schemas.microsoft.com/office/powerpoint/2010/main" val="38821738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8737600" y="6243638"/>
            <a:ext cx="2844800" cy="457200"/>
          </a:xfrm>
        </p:spPr>
        <p:txBody>
          <a:bodyPr/>
          <a:lstStyle>
            <a:lvl1pPr>
              <a:defRPr/>
            </a:lvl1pPr>
          </a:lstStyle>
          <a:p>
            <a:fld id="{17438CE6-0616-440C-95AE-B8BA074C6A9E}" type="slidenum">
              <a:rPr lang="en-US" altLang="en-US"/>
              <a:pPr/>
              <a:t>‹#›</a:t>
            </a:fld>
            <a:endParaRPr lang="en-US" altLang="en-US"/>
          </a:p>
        </p:txBody>
      </p:sp>
    </p:spTree>
    <p:extLst>
      <p:ext uri="{BB962C8B-B14F-4D97-AF65-F5344CB8AC3E}">
        <p14:creationId xmlns:p14="http://schemas.microsoft.com/office/powerpoint/2010/main" val="359698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8737600" y="6243638"/>
            <a:ext cx="2844800" cy="457200"/>
          </a:xfrm>
        </p:spPr>
        <p:txBody>
          <a:bodyPr/>
          <a:lstStyle>
            <a:lvl1pPr>
              <a:defRPr/>
            </a:lvl1pPr>
          </a:lstStyle>
          <a:p>
            <a:fld id="{F077C07F-8EC7-4E1E-BD95-F469FC437732}" type="slidenum">
              <a:rPr lang="en-US" altLang="en-US"/>
              <a:pPr/>
              <a:t>‹#›</a:t>
            </a:fld>
            <a:endParaRPr lang="en-US" altLang="en-US"/>
          </a:p>
        </p:txBody>
      </p:sp>
    </p:spTree>
    <p:extLst>
      <p:ext uri="{BB962C8B-B14F-4D97-AF65-F5344CB8AC3E}">
        <p14:creationId xmlns:p14="http://schemas.microsoft.com/office/powerpoint/2010/main" val="3890894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E78D948-F2B9-4EE0-B830-36F103C218D5}"/>
              </a:ext>
              <a:ext uri="{C183D7F6-B498-43B3-948B-1728B52AA6E4}">
                <adec:decorative xmlns:adec="http://schemas.microsoft.com/office/drawing/2017/decorative" val="1"/>
              </a:ext>
            </a:extLst>
          </p:cNvPr>
          <p:cNvCxnSpPr>
            <a:cxnSpLocks/>
          </p:cNvCxnSpPr>
          <p:nvPr userDrawn="1"/>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66B9A2D2-0473-4F46-BFCE-D626532960A5}"/>
              </a:ext>
            </a:extLst>
          </p:cNvPr>
          <p:cNvSpPr>
            <a:spLocks noGrp="1"/>
          </p:cNvSpPr>
          <p:nvPr>
            <p:ph type="title" hasCustomPrompt="1"/>
          </p:nvPr>
        </p:nvSpPr>
        <p:spPr>
          <a:xfrm>
            <a:off x="456170" y="368717"/>
            <a:ext cx="11300400"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6" name="Text Placeholder 10">
            <a:extLst>
              <a:ext uri="{FF2B5EF4-FFF2-40B4-BE49-F238E27FC236}">
                <a16:creationId xmlns:a16="http://schemas.microsoft.com/office/drawing/2014/main" id="{C7203DC6-5779-4D18-8EDA-B417CE1CC346}"/>
              </a:ext>
            </a:extLst>
          </p:cNvPr>
          <p:cNvSpPr>
            <a:spLocks noGrp="1"/>
          </p:cNvSpPr>
          <p:nvPr>
            <p:ph type="body" sz="quarter" idx="10" hasCustomPrompt="1"/>
          </p:nvPr>
        </p:nvSpPr>
        <p:spPr>
          <a:xfrm>
            <a:off x="451850" y="1941031"/>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7" name="Text Placeholder 12">
            <a:extLst>
              <a:ext uri="{FF2B5EF4-FFF2-40B4-BE49-F238E27FC236}">
                <a16:creationId xmlns:a16="http://schemas.microsoft.com/office/drawing/2014/main" id="{65286B5D-8C3D-49BC-A56B-54C3D0FBC782}"/>
              </a:ext>
            </a:extLst>
          </p:cNvPr>
          <p:cNvSpPr>
            <a:spLocks noGrp="1"/>
          </p:cNvSpPr>
          <p:nvPr>
            <p:ph type="body" sz="quarter" idx="11" hasCustomPrompt="1"/>
          </p:nvPr>
        </p:nvSpPr>
        <p:spPr>
          <a:xfrm>
            <a:off x="450000" y="2837528"/>
            <a:ext cx="345757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15" name="Text Placeholder 10">
            <a:extLst>
              <a:ext uri="{FF2B5EF4-FFF2-40B4-BE49-F238E27FC236}">
                <a16:creationId xmlns:a16="http://schemas.microsoft.com/office/drawing/2014/main" id="{9C8FA9F2-E665-4A1C-AB30-847F4A2000E9}"/>
              </a:ext>
            </a:extLst>
          </p:cNvPr>
          <p:cNvSpPr>
            <a:spLocks noGrp="1"/>
          </p:cNvSpPr>
          <p:nvPr>
            <p:ph type="body" sz="quarter" idx="15" hasCustomPrompt="1"/>
          </p:nvPr>
        </p:nvSpPr>
        <p:spPr>
          <a:xfrm>
            <a:off x="4364947" y="1941031"/>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6" name="Text Placeholder 12">
            <a:extLst>
              <a:ext uri="{FF2B5EF4-FFF2-40B4-BE49-F238E27FC236}">
                <a16:creationId xmlns:a16="http://schemas.microsoft.com/office/drawing/2014/main" id="{3C54263D-50A7-43A8-A3BC-BE063187A830}"/>
              </a:ext>
            </a:extLst>
          </p:cNvPr>
          <p:cNvSpPr>
            <a:spLocks noGrp="1"/>
          </p:cNvSpPr>
          <p:nvPr>
            <p:ph type="body" sz="quarter" idx="16" hasCustomPrompt="1"/>
          </p:nvPr>
        </p:nvSpPr>
        <p:spPr>
          <a:xfrm>
            <a:off x="4363097" y="2837528"/>
            <a:ext cx="345757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17" name="Text Placeholder 10">
            <a:extLst>
              <a:ext uri="{FF2B5EF4-FFF2-40B4-BE49-F238E27FC236}">
                <a16:creationId xmlns:a16="http://schemas.microsoft.com/office/drawing/2014/main" id="{6DD25081-6CEB-4E5B-A7E5-8100DE67323D}"/>
              </a:ext>
            </a:extLst>
          </p:cNvPr>
          <p:cNvSpPr>
            <a:spLocks noGrp="1"/>
          </p:cNvSpPr>
          <p:nvPr>
            <p:ph type="body" sz="quarter" idx="17" hasCustomPrompt="1"/>
          </p:nvPr>
        </p:nvSpPr>
        <p:spPr>
          <a:xfrm>
            <a:off x="8283594" y="1939364"/>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8" name="Text Placeholder 12">
            <a:extLst>
              <a:ext uri="{FF2B5EF4-FFF2-40B4-BE49-F238E27FC236}">
                <a16:creationId xmlns:a16="http://schemas.microsoft.com/office/drawing/2014/main" id="{B40E43BE-19E7-4C92-A02A-A747188A1130}"/>
              </a:ext>
            </a:extLst>
          </p:cNvPr>
          <p:cNvSpPr>
            <a:spLocks noGrp="1"/>
          </p:cNvSpPr>
          <p:nvPr>
            <p:ph type="body" sz="quarter" idx="18" hasCustomPrompt="1"/>
          </p:nvPr>
        </p:nvSpPr>
        <p:spPr>
          <a:xfrm>
            <a:off x="8282764" y="2835861"/>
            <a:ext cx="345655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3" name="Date Placeholder 5">
            <a:extLst>
              <a:ext uri="{FF2B5EF4-FFF2-40B4-BE49-F238E27FC236}">
                <a16:creationId xmlns:a16="http://schemas.microsoft.com/office/drawing/2014/main" id="{0364CC8C-A596-4C30-BE97-FF78E042451D}"/>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4" name="Footer Placeholder 3">
            <a:extLst>
              <a:ext uri="{FF2B5EF4-FFF2-40B4-BE49-F238E27FC236}">
                <a16:creationId xmlns:a16="http://schemas.microsoft.com/office/drawing/2014/main" id="{716E94F2-5327-4ECE-B9D6-26CA834459B1}"/>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F9BB08CB-1C70-40D7-A67C-2EF5BFFEF9C3}"/>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78382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787F79D-9EFD-4F24-B92B-3DEF507C6FC1}"/>
              </a:ext>
              <a:ext uri="{C183D7F6-B498-43B3-948B-1728B52AA6E4}">
                <adec:decorative xmlns:adec="http://schemas.microsoft.com/office/drawing/2017/decorative" val="1"/>
              </a:ext>
            </a:extLst>
          </p:cNvPr>
          <p:cNvCxnSpPr>
            <a:cxnSpLocks/>
          </p:cNvCxnSpPr>
          <p:nvPr userDrawn="1"/>
        </p:nvCxnSpPr>
        <p:spPr>
          <a:xfrm>
            <a:off x="450000" y="450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12758C89-0197-4B72-BA43-2CC4DE73F747}"/>
              </a:ext>
            </a:extLst>
          </p:cNvPr>
          <p:cNvSpPr>
            <a:spLocks noGrp="1"/>
          </p:cNvSpPr>
          <p:nvPr>
            <p:ph type="title" hasCustomPrompt="1"/>
          </p:nvPr>
        </p:nvSpPr>
        <p:spPr>
          <a:xfrm>
            <a:off x="440969" y="647377"/>
            <a:ext cx="11316056"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6" name="Text Placeholder 13">
            <a:extLst>
              <a:ext uri="{FF2B5EF4-FFF2-40B4-BE49-F238E27FC236}">
                <a16:creationId xmlns:a16="http://schemas.microsoft.com/office/drawing/2014/main" id="{37D2E7B5-A506-45AA-881E-1EF6A0EB07CC}"/>
              </a:ext>
            </a:extLst>
          </p:cNvPr>
          <p:cNvSpPr>
            <a:spLocks noGrp="1"/>
          </p:cNvSpPr>
          <p:nvPr>
            <p:ph type="body" sz="quarter" idx="11" hasCustomPrompt="1"/>
          </p:nvPr>
        </p:nvSpPr>
        <p:spPr>
          <a:xfrm>
            <a:off x="440968" y="1692923"/>
            <a:ext cx="11300287" cy="1001712"/>
          </a:xfrm>
        </p:spPr>
        <p:txBody>
          <a:bodyPr>
            <a:normAutofit/>
          </a:bodyPr>
          <a:lstStyle>
            <a:lvl1pPr marL="1944" indent="0">
              <a:buNone/>
              <a:defRPr sz="2400" i="0">
                <a:solidFill>
                  <a:schemeClr val="tx1">
                    <a:alpha val="55000"/>
                  </a:schemeClr>
                </a:solidFill>
                <a:latin typeface="+mn-lt"/>
              </a:defRPr>
            </a:lvl1pPr>
          </a:lstStyle>
          <a:p>
            <a:pPr lvl="0"/>
            <a:r>
              <a:rPr lang="en-US" dirty="0"/>
              <a:t>Click to add text</a:t>
            </a:r>
          </a:p>
        </p:txBody>
      </p:sp>
      <p:sp>
        <p:nvSpPr>
          <p:cNvPr id="25" name="Picture Placeholder 17">
            <a:extLst>
              <a:ext uri="{FF2B5EF4-FFF2-40B4-BE49-F238E27FC236}">
                <a16:creationId xmlns:a16="http://schemas.microsoft.com/office/drawing/2014/main" id="{751E77E5-BC2E-4851-A46B-1081DBFEE180}"/>
              </a:ext>
            </a:extLst>
          </p:cNvPr>
          <p:cNvSpPr>
            <a:spLocks noGrp="1"/>
          </p:cNvSpPr>
          <p:nvPr>
            <p:ph type="pic" sz="quarter" idx="12" hasCustomPrompt="1"/>
          </p:nvPr>
        </p:nvSpPr>
        <p:spPr>
          <a:xfrm>
            <a:off x="441325" y="2959100"/>
            <a:ext cx="2698750" cy="2987675"/>
          </a:xfrm>
        </p:spPr>
        <p:txBody>
          <a:bodyPr/>
          <a:lstStyle>
            <a:lvl1pPr marL="1944" indent="0" algn="ctr">
              <a:buNone/>
              <a:defRPr/>
            </a:lvl1pPr>
          </a:lstStyle>
          <a:p>
            <a:r>
              <a:rPr lang="en-US" dirty="0"/>
              <a:t>Insert photo here</a:t>
            </a:r>
          </a:p>
        </p:txBody>
      </p:sp>
      <p:sp>
        <p:nvSpPr>
          <p:cNvPr id="26" name="Picture Placeholder 19">
            <a:extLst>
              <a:ext uri="{FF2B5EF4-FFF2-40B4-BE49-F238E27FC236}">
                <a16:creationId xmlns:a16="http://schemas.microsoft.com/office/drawing/2014/main" id="{5ADD8D61-5FF6-4FF8-A853-94978CE2BF08}"/>
              </a:ext>
            </a:extLst>
          </p:cNvPr>
          <p:cNvSpPr>
            <a:spLocks noGrp="1"/>
          </p:cNvSpPr>
          <p:nvPr>
            <p:ph type="pic" sz="quarter" idx="13" hasCustomPrompt="1"/>
          </p:nvPr>
        </p:nvSpPr>
        <p:spPr>
          <a:xfrm>
            <a:off x="3319463" y="2959100"/>
            <a:ext cx="2690812" cy="2987675"/>
          </a:xfrm>
        </p:spPr>
        <p:txBody>
          <a:bodyPr/>
          <a:lstStyle>
            <a:lvl1pPr marL="1944" indent="0" algn="ctr">
              <a:buNone/>
              <a:defRPr/>
            </a:lvl1pPr>
          </a:lstStyle>
          <a:p>
            <a:r>
              <a:rPr lang="en-US" dirty="0"/>
              <a:t>Insert photo here</a:t>
            </a:r>
          </a:p>
        </p:txBody>
      </p:sp>
      <p:sp>
        <p:nvSpPr>
          <p:cNvPr id="27" name="Picture Placeholder 21">
            <a:extLst>
              <a:ext uri="{FF2B5EF4-FFF2-40B4-BE49-F238E27FC236}">
                <a16:creationId xmlns:a16="http://schemas.microsoft.com/office/drawing/2014/main" id="{7217B0CF-D153-4F21-B2F3-3736BFEE8B20}"/>
              </a:ext>
            </a:extLst>
          </p:cNvPr>
          <p:cNvSpPr>
            <a:spLocks noGrp="1"/>
          </p:cNvSpPr>
          <p:nvPr>
            <p:ph type="pic" sz="quarter" idx="14" hasCustomPrompt="1"/>
          </p:nvPr>
        </p:nvSpPr>
        <p:spPr>
          <a:xfrm>
            <a:off x="6189663" y="2959100"/>
            <a:ext cx="2689225" cy="2987675"/>
          </a:xfrm>
        </p:spPr>
        <p:txBody>
          <a:bodyPr/>
          <a:lstStyle>
            <a:lvl1pPr marL="1944" indent="0" algn="ctr">
              <a:buNone/>
              <a:defRPr/>
            </a:lvl1pPr>
          </a:lstStyle>
          <a:p>
            <a:r>
              <a:rPr lang="en-US" dirty="0"/>
              <a:t>Insert photo here</a:t>
            </a:r>
          </a:p>
        </p:txBody>
      </p:sp>
      <p:sp>
        <p:nvSpPr>
          <p:cNvPr id="28" name="Picture Placeholder 23">
            <a:extLst>
              <a:ext uri="{FF2B5EF4-FFF2-40B4-BE49-F238E27FC236}">
                <a16:creationId xmlns:a16="http://schemas.microsoft.com/office/drawing/2014/main" id="{46C9A6A5-13C0-4A42-B695-F3511DCA96A4}"/>
              </a:ext>
            </a:extLst>
          </p:cNvPr>
          <p:cNvSpPr>
            <a:spLocks noGrp="1"/>
          </p:cNvSpPr>
          <p:nvPr>
            <p:ph type="pic" sz="quarter" idx="15" hasCustomPrompt="1"/>
          </p:nvPr>
        </p:nvSpPr>
        <p:spPr>
          <a:xfrm>
            <a:off x="9058275" y="2959100"/>
            <a:ext cx="2698750" cy="2987675"/>
          </a:xfrm>
        </p:spPr>
        <p:txBody>
          <a:bodyPr/>
          <a:lstStyle>
            <a:lvl1pPr marL="1944" indent="0" algn="ctr">
              <a:buNone/>
              <a:defRPr/>
            </a:lvl1pPr>
          </a:lstStyle>
          <a:p>
            <a:r>
              <a:rPr lang="en-US" dirty="0"/>
              <a:t>Insert photo here</a:t>
            </a:r>
          </a:p>
        </p:txBody>
      </p:sp>
      <p:sp>
        <p:nvSpPr>
          <p:cNvPr id="10" name="Date Placeholder 5">
            <a:extLst>
              <a:ext uri="{FF2B5EF4-FFF2-40B4-BE49-F238E27FC236}">
                <a16:creationId xmlns:a16="http://schemas.microsoft.com/office/drawing/2014/main" id="{DD1D6B44-0E3B-4C46-B068-14568BF01DF7}"/>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11" name="Footer Placeholder 3">
            <a:extLst>
              <a:ext uri="{FF2B5EF4-FFF2-40B4-BE49-F238E27FC236}">
                <a16:creationId xmlns:a16="http://schemas.microsoft.com/office/drawing/2014/main" id="{FB72C5E2-290F-4D02-842B-932296C10DF0}"/>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E3152744-4FDB-4426-90C5-B204EE645EFA}"/>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386323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1818-E75A-458F-AC5B-0E9A2C76B835}"/>
              </a:ext>
            </a:extLst>
          </p:cNvPr>
          <p:cNvSpPr>
            <a:spLocks noGrp="1"/>
          </p:cNvSpPr>
          <p:nvPr>
            <p:ph type="ctrTitle"/>
          </p:nvPr>
        </p:nvSpPr>
        <p:spPr>
          <a:xfrm>
            <a:off x="448056" y="448056"/>
            <a:ext cx="11292840" cy="3401568"/>
          </a:xfrm>
        </p:spPr>
        <p:txBody>
          <a:bodyPr anchor="b">
            <a:normAutofit/>
          </a:bodyPr>
          <a:lstStyle>
            <a:lvl1pPr algn="l">
              <a:defRPr sz="64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6EE64DE-978B-4F95-BB3C-D027D8008748}"/>
              </a:ext>
            </a:extLst>
          </p:cNvPr>
          <p:cNvSpPr>
            <a:spLocks noGrp="1"/>
          </p:cNvSpPr>
          <p:nvPr>
            <p:ph type="subTitle" idx="1"/>
          </p:nvPr>
        </p:nvSpPr>
        <p:spPr>
          <a:xfrm>
            <a:off x="448056" y="4471416"/>
            <a:ext cx="11292840" cy="1481328"/>
          </a:xfrm>
        </p:spPr>
        <p:txBody>
          <a:bodyPr/>
          <a:lstStyle>
            <a:lvl1pPr marL="0" indent="0" algn="l">
              <a:lnSpc>
                <a:spcPct val="120000"/>
              </a:lnSpc>
              <a:buNone/>
              <a:defRPr sz="2400">
                <a:solidFill>
                  <a:schemeClr val="tx2">
                    <a:alpha val="5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3">
            <a:extLst>
              <a:ext uri="{FF2B5EF4-FFF2-40B4-BE49-F238E27FC236}">
                <a16:creationId xmlns:a16="http://schemas.microsoft.com/office/drawing/2014/main" id="{16BC76EC-3453-4CE0-A71D-BD21940757B4}"/>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r>
              <a:rPr lang="en-US"/>
              <a:t>2/2/20XX</a:t>
            </a:r>
            <a:endParaRPr lang="en-US" dirty="0"/>
          </a:p>
        </p:txBody>
      </p:sp>
      <p:sp>
        <p:nvSpPr>
          <p:cNvPr id="9" name="Footer Placeholder 4">
            <a:extLst>
              <a:ext uri="{FF2B5EF4-FFF2-40B4-BE49-F238E27FC236}">
                <a16:creationId xmlns:a16="http://schemas.microsoft.com/office/drawing/2014/main" id="{896B5700-AA45-4E20-8BE5-27620411303F}"/>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PRESENTATION TITLE</a:t>
            </a:r>
          </a:p>
        </p:txBody>
      </p:sp>
      <p:sp>
        <p:nvSpPr>
          <p:cNvPr id="7" name="Slide Number Placeholder 11">
            <a:extLst>
              <a:ext uri="{FF2B5EF4-FFF2-40B4-BE49-F238E27FC236}">
                <a16:creationId xmlns:a16="http://schemas.microsoft.com/office/drawing/2014/main" id="{A7C3E5E6-3D65-419E-9CE7-1BEC4CB37EA2}"/>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814441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77393D83-F86E-01F3-4F9C-30DE8ED88211}"/>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3EA16F83-EA4F-79DF-CD92-8C5D099D344D}"/>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C084D937-A2F9-3126-2F2B-3D6578547A89}"/>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11" name="Rectangle 5">
                <a:extLst>
                  <a:ext uri="{FF2B5EF4-FFF2-40B4-BE49-F238E27FC236}">
                    <a16:creationId xmlns:a16="http://schemas.microsoft.com/office/drawing/2014/main" id="{735973DF-73D0-9507-01AA-54EFE224D3CF}"/>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grpSp>
          <p:nvGrpSpPr>
            <p:cNvPr id="4" name="Group 6">
              <a:extLst>
                <a:ext uri="{FF2B5EF4-FFF2-40B4-BE49-F238E27FC236}">
                  <a16:creationId xmlns:a16="http://schemas.microsoft.com/office/drawing/2014/main" id="{5BAF4B6B-7F31-1FB3-725B-D84EB9F86FE3}"/>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202A589D-0D7E-3546-12C8-970EFC67DD93}"/>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9" name="Rectangle 8">
                <a:extLst>
                  <a:ext uri="{FF2B5EF4-FFF2-40B4-BE49-F238E27FC236}">
                    <a16:creationId xmlns:a16="http://schemas.microsoft.com/office/drawing/2014/main" id="{DE894F8B-CBCC-94C0-2986-EB4BF50A0559}"/>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sp>
          <p:nvSpPr>
            <p:cNvPr id="5" name="Rectangle 9">
              <a:extLst>
                <a:ext uri="{FF2B5EF4-FFF2-40B4-BE49-F238E27FC236}">
                  <a16:creationId xmlns:a16="http://schemas.microsoft.com/office/drawing/2014/main" id="{2304353A-C447-386A-EF95-1C5D57557A0A}"/>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6" name="Rectangle 10">
              <a:extLst>
                <a:ext uri="{FF2B5EF4-FFF2-40B4-BE49-F238E27FC236}">
                  <a16:creationId xmlns:a16="http://schemas.microsoft.com/office/drawing/2014/main" id="{0E7B5C79-16DE-C1BA-C8B0-463AAABDCAE3}"/>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7" name="Rectangle 11">
              <a:extLst>
                <a:ext uri="{FF2B5EF4-FFF2-40B4-BE49-F238E27FC236}">
                  <a16:creationId xmlns:a16="http://schemas.microsoft.com/office/drawing/2014/main" id="{721561C8-FF7E-4D0E-9A06-14F7210B8919}"/>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sp>
        <p:nvSpPr>
          <p:cNvPr id="97292" name="Rectangle 12"/>
          <p:cNvSpPr>
            <a:spLocks noGrp="1" noChangeArrowheads="1"/>
          </p:cNvSpPr>
          <p:nvPr>
            <p:ph type="ctrTitle"/>
          </p:nvPr>
        </p:nvSpPr>
        <p:spPr>
          <a:xfrm>
            <a:off x="1320800" y="1676400"/>
            <a:ext cx="10363200" cy="1462088"/>
          </a:xfrm>
        </p:spPr>
        <p:txBody>
          <a:bodyPr/>
          <a:lstStyle>
            <a:lvl1pPr>
              <a:defRPr/>
            </a:lvl1pPr>
          </a:lstStyle>
          <a:p>
            <a:pPr lvl="0"/>
            <a:r>
              <a:rPr lang="en-US" altLang="en-US" noProof="0"/>
              <a:t>Click to edit Master title style</a:t>
            </a:r>
          </a:p>
        </p:txBody>
      </p:sp>
      <p:sp>
        <p:nvSpPr>
          <p:cNvPr id="97293"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2" name="Rectangle 14">
            <a:extLst>
              <a:ext uri="{FF2B5EF4-FFF2-40B4-BE49-F238E27FC236}">
                <a16:creationId xmlns:a16="http://schemas.microsoft.com/office/drawing/2014/main" id="{349EE6D4-168D-81A1-3486-BE6D72FE877B}"/>
              </a:ext>
            </a:extLst>
          </p:cNvPr>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a:defRPr/>
            </a:pPr>
            <a:endParaRPr lang="en-US" altLang="en-US"/>
          </a:p>
        </p:txBody>
      </p:sp>
      <p:sp>
        <p:nvSpPr>
          <p:cNvPr id="13" name="Rectangle 15">
            <a:extLst>
              <a:ext uri="{FF2B5EF4-FFF2-40B4-BE49-F238E27FC236}">
                <a16:creationId xmlns:a16="http://schemas.microsoft.com/office/drawing/2014/main" id="{28DC73E3-F721-302C-C9D3-AE12EC9A8084}"/>
              </a:ext>
            </a:extLst>
          </p:cNvPr>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a:defRPr/>
            </a:pPr>
            <a:endParaRPr lang="en-US" altLang="en-US"/>
          </a:p>
        </p:txBody>
      </p:sp>
      <p:sp>
        <p:nvSpPr>
          <p:cNvPr id="14" name="Rectangle 16">
            <a:extLst>
              <a:ext uri="{FF2B5EF4-FFF2-40B4-BE49-F238E27FC236}">
                <a16:creationId xmlns:a16="http://schemas.microsoft.com/office/drawing/2014/main" id="{4D9E85F7-11DC-E7C4-2F16-10FEE7C4A06D}"/>
              </a:ext>
            </a:extLst>
          </p:cNvPr>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fld id="{F44D3F4A-11D7-4643-B956-7006565BC554}" type="slidenum">
              <a:rPr lang="en-US" altLang="en-US"/>
              <a:pPr/>
              <a:t>‹#›</a:t>
            </a:fld>
            <a:endParaRPr lang="en-US" altLang="en-US"/>
          </a:p>
        </p:txBody>
      </p:sp>
    </p:spTree>
    <p:extLst>
      <p:ext uri="{BB962C8B-B14F-4D97-AF65-F5344CB8AC3E}">
        <p14:creationId xmlns:p14="http://schemas.microsoft.com/office/powerpoint/2010/main" val="1573269459"/>
      </p:ext>
    </p:extLst>
  </p:cSld>
  <p:clrMapOvr>
    <a:masterClrMapping/>
  </p:clrMapOvr>
  <p:transition>
    <p:blind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24BF7FA2-4794-2600-FC16-272C2E0BD51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44D0867F-AB78-7315-E99F-81E870BDE36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56288D2A-72C7-CD80-F8AE-EF36879FE6EF}"/>
              </a:ext>
            </a:extLst>
          </p:cNvPr>
          <p:cNvSpPr>
            <a:spLocks noGrp="1" noChangeArrowheads="1"/>
          </p:cNvSpPr>
          <p:nvPr>
            <p:ph type="sldNum" sz="quarter" idx="12"/>
          </p:nvPr>
        </p:nvSpPr>
        <p:spPr>
          <a:ln/>
        </p:spPr>
        <p:txBody>
          <a:bodyPr/>
          <a:lstStyle>
            <a:lvl1pPr>
              <a:defRPr/>
            </a:lvl1pPr>
          </a:lstStyle>
          <a:p>
            <a:fld id="{F809CF4C-9BAA-4571-A0ED-E7994CE0369C}" type="slidenum">
              <a:rPr lang="en-US" altLang="en-US"/>
              <a:pPr/>
              <a:t>‹#›</a:t>
            </a:fld>
            <a:endParaRPr lang="en-US" altLang="en-US"/>
          </a:p>
        </p:txBody>
      </p:sp>
    </p:spTree>
    <p:extLst>
      <p:ext uri="{BB962C8B-B14F-4D97-AF65-F5344CB8AC3E}">
        <p14:creationId xmlns:p14="http://schemas.microsoft.com/office/powerpoint/2010/main" val="1464705667"/>
      </p:ext>
    </p:extLst>
  </p:cSld>
  <p:clrMapOvr>
    <a:masterClrMapping/>
  </p:clrMapOvr>
  <p:transition>
    <p:blind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11">
            <a:extLst>
              <a:ext uri="{FF2B5EF4-FFF2-40B4-BE49-F238E27FC236}">
                <a16:creationId xmlns:a16="http://schemas.microsoft.com/office/drawing/2014/main" id="{1A632B9F-515F-2ECC-8442-675D0737774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17726375-9290-1AAB-4A2F-3C4DBAB6547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433F4809-D4BF-1D55-5A64-ED034D4ACAE7}"/>
              </a:ext>
            </a:extLst>
          </p:cNvPr>
          <p:cNvSpPr>
            <a:spLocks noGrp="1" noChangeArrowheads="1"/>
          </p:cNvSpPr>
          <p:nvPr>
            <p:ph type="sldNum" sz="quarter" idx="12"/>
          </p:nvPr>
        </p:nvSpPr>
        <p:spPr>
          <a:ln/>
        </p:spPr>
        <p:txBody>
          <a:bodyPr/>
          <a:lstStyle>
            <a:lvl1pPr>
              <a:defRPr/>
            </a:lvl1pPr>
          </a:lstStyle>
          <a:p>
            <a:fld id="{86C0C3A5-10C2-4E04-9930-0CC36C2958FC}" type="slidenum">
              <a:rPr lang="en-US" altLang="en-US"/>
              <a:pPr/>
              <a:t>‹#›</a:t>
            </a:fld>
            <a:endParaRPr lang="en-US" altLang="en-US"/>
          </a:p>
        </p:txBody>
      </p:sp>
    </p:spTree>
    <p:extLst>
      <p:ext uri="{BB962C8B-B14F-4D97-AF65-F5344CB8AC3E}">
        <p14:creationId xmlns:p14="http://schemas.microsoft.com/office/powerpoint/2010/main" val="2490217669"/>
      </p:ext>
    </p:extLst>
  </p:cSld>
  <p:clrMapOvr>
    <a:masterClrMapping/>
  </p:clrMapOvr>
  <p:transition>
    <p:blind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6CBA041F-5E9D-4551-2E32-6680F278D4C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F19B168C-85BA-94DF-58D4-AACA2C62B3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415CB5C2-F1DF-C6E0-C641-BC26128D11DE}"/>
              </a:ext>
            </a:extLst>
          </p:cNvPr>
          <p:cNvSpPr>
            <a:spLocks noGrp="1" noChangeArrowheads="1"/>
          </p:cNvSpPr>
          <p:nvPr>
            <p:ph type="sldNum" sz="quarter" idx="12"/>
          </p:nvPr>
        </p:nvSpPr>
        <p:spPr>
          <a:ln/>
        </p:spPr>
        <p:txBody>
          <a:bodyPr/>
          <a:lstStyle>
            <a:lvl1pPr>
              <a:defRPr/>
            </a:lvl1pPr>
          </a:lstStyle>
          <a:p>
            <a:fld id="{BC238499-51D8-4787-ACE4-71CB4E278E4B}" type="slidenum">
              <a:rPr lang="en-US" altLang="en-US"/>
              <a:pPr/>
              <a:t>‹#›</a:t>
            </a:fld>
            <a:endParaRPr lang="en-US" altLang="en-US"/>
          </a:p>
        </p:txBody>
      </p:sp>
    </p:spTree>
    <p:extLst>
      <p:ext uri="{BB962C8B-B14F-4D97-AF65-F5344CB8AC3E}">
        <p14:creationId xmlns:p14="http://schemas.microsoft.com/office/powerpoint/2010/main" val="1139647579"/>
      </p:ext>
    </p:extLst>
  </p:cSld>
  <p:clrMapOvr>
    <a:masterClrMapping/>
  </p:clrMapOvr>
  <p:transition>
    <p:blinds/>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D783EDE2-5760-B42B-A6F5-3ABA926096F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C48E5800-6D69-67C3-341B-6B4950BD68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3">
            <a:extLst>
              <a:ext uri="{FF2B5EF4-FFF2-40B4-BE49-F238E27FC236}">
                <a16:creationId xmlns:a16="http://schemas.microsoft.com/office/drawing/2014/main" id="{CBE5703D-65FF-CF60-873F-90AFCF84F917}"/>
              </a:ext>
            </a:extLst>
          </p:cNvPr>
          <p:cNvSpPr>
            <a:spLocks noGrp="1" noChangeArrowheads="1"/>
          </p:cNvSpPr>
          <p:nvPr>
            <p:ph type="sldNum" sz="quarter" idx="12"/>
          </p:nvPr>
        </p:nvSpPr>
        <p:spPr>
          <a:ln/>
        </p:spPr>
        <p:txBody>
          <a:bodyPr/>
          <a:lstStyle>
            <a:lvl1pPr>
              <a:defRPr/>
            </a:lvl1pPr>
          </a:lstStyle>
          <a:p>
            <a:fld id="{6C0FEBA1-6B31-45DD-8E90-C1B0638DB18A}" type="slidenum">
              <a:rPr lang="en-US" altLang="en-US"/>
              <a:pPr/>
              <a:t>‹#›</a:t>
            </a:fld>
            <a:endParaRPr lang="en-US" altLang="en-US"/>
          </a:p>
        </p:txBody>
      </p:sp>
    </p:spTree>
    <p:extLst>
      <p:ext uri="{BB962C8B-B14F-4D97-AF65-F5344CB8AC3E}">
        <p14:creationId xmlns:p14="http://schemas.microsoft.com/office/powerpoint/2010/main" val="1899087977"/>
      </p:ext>
    </p:extLst>
  </p:cSld>
  <p:clrMapOvr>
    <a:masterClrMapping/>
  </p:clrMapOvr>
  <p:transition>
    <p:blinds/>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257BD07A-0303-A760-8AF7-3F73797E936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09891A3C-698F-CC57-386A-50DFB59A6B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3A309D02-7252-ABE8-BC31-3F8A499DCFD6}"/>
              </a:ext>
            </a:extLst>
          </p:cNvPr>
          <p:cNvSpPr>
            <a:spLocks noGrp="1" noChangeArrowheads="1"/>
          </p:cNvSpPr>
          <p:nvPr>
            <p:ph type="sldNum" sz="quarter" idx="12"/>
          </p:nvPr>
        </p:nvSpPr>
        <p:spPr>
          <a:ln/>
        </p:spPr>
        <p:txBody>
          <a:bodyPr/>
          <a:lstStyle>
            <a:lvl1pPr>
              <a:defRPr/>
            </a:lvl1pPr>
          </a:lstStyle>
          <a:p>
            <a:fld id="{B675D506-1B5A-4541-AA14-E6D910841107}" type="slidenum">
              <a:rPr lang="en-US" altLang="en-US"/>
              <a:pPr/>
              <a:t>‹#›</a:t>
            </a:fld>
            <a:endParaRPr lang="en-US" altLang="en-US"/>
          </a:p>
        </p:txBody>
      </p:sp>
    </p:spTree>
    <p:extLst>
      <p:ext uri="{BB962C8B-B14F-4D97-AF65-F5344CB8AC3E}">
        <p14:creationId xmlns:p14="http://schemas.microsoft.com/office/powerpoint/2010/main" val="3225585429"/>
      </p:ext>
    </p:extLst>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0307A1A-4AC6-459C-9531-704CF376725C}"/>
              </a:ext>
              <a:ext uri="{C183D7F6-B498-43B3-948B-1728B52AA6E4}">
                <adec:decorative xmlns:adec="http://schemas.microsoft.com/office/drawing/2017/decorative" val="1"/>
              </a:ext>
            </a:extLst>
          </p:cNvPr>
          <p:cNvCxnSpPr/>
          <p:nvPr userDrawn="1"/>
        </p:nvCxnSpPr>
        <p:spPr>
          <a:xfrm>
            <a:off x="75276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D2BF6B-AD6F-4BC9-B5A6-BC7741CD0374}"/>
              </a:ext>
            </a:extLst>
          </p:cNvPr>
          <p:cNvSpPr>
            <a:spLocks noGrp="1"/>
          </p:cNvSpPr>
          <p:nvPr>
            <p:ph type="title" hasCustomPrompt="1"/>
          </p:nvPr>
        </p:nvSpPr>
        <p:spPr>
          <a:xfrm>
            <a:off x="447675" y="227011"/>
            <a:ext cx="6860946" cy="2954337"/>
          </a:xfrm>
        </p:spPr>
        <p:txBody>
          <a:bodyPr>
            <a:normAutofit/>
          </a:bodyPr>
          <a:lstStyle>
            <a:lvl1pPr>
              <a:spcBef>
                <a:spcPts val="1000"/>
              </a:spcBef>
              <a:defRPr sz="4400">
                <a:solidFill>
                  <a:schemeClr val="tx1"/>
                </a:solidFill>
              </a:defRPr>
            </a:lvl1pPr>
          </a:lstStyle>
          <a:p>
            <a:r>
              <a:rPr lang="en-US" dirty="0"/>
              <a:t>Click to add title</a:t>
            </a:r>
          </a:p>
        </p:txBody>
      </p:sp>
      <p:sp>
        <p:nvSpPr>
          <p:cNvPr id="15" name="Picture Placeholder 11">
            <a:extLst>
              <a:ext uri="{FF2B5EF4-FFF2-40B4-BE49-F238E27FC236}">
                <a16:creationId xmlns:a16="http://schemas.microsoft.com/office/drawing/2014/main" id="{8FB06AF1-CFEB-40E6-A617-E9CA5CF8B66D}"/>
              </a:ext>
            </a:extLst>
          </p:cNvPr>
          <p:cNvSpPr>
            <a:spLocks noGrp="1"/>
          </p:cNvSpPr>
          <p:nvPr>
            <p:ph type="pic" sz="quarter" idx="10" hasCustomPrompt="1"/>
          </p:nvPr>
        </p:nvSpPr>
        <p:spPr>
          <a:xfrm>
            <a:off x="447675" y="3643313"/>
            <a:ext cx="3227388" cy="2771775"/>
          </a:xfrm>
        </p:spPr>
        <p:txBody>
          <a:bodyPr/>
          <a:lstStyle>
            <a:lvl1pPr marL="1944" indent="0" algn="ctr">
              <a:buNone/>
              <a:defRPr/>
            </a:lvl1pPr>
          </a:lstStyle>
          <a:p>
            <a:r>
              <a:rPr lang="en-US" dirty="0"/>
              <a:t>Insert photo here</a:t>
            </a:r>
          </a:p>
        </p:txBody>
      </p:sp>
      <p:sp>
        <p:nvSpPr>
          <p:cNvPr id="16" name="Picture Placeholder 13">
            <a:extLst>
              <a:ext uri="{FF2B5EF4-FFF2-40B4-BE49-F238E27FC236}">
                <a16:creationId xmlns:a16="http://schemas.microsoft.com/office/drawing/2014/main" id="{62D71E4C-2705-4622-887B-1F1262DB9127}"/>
              </a:ext>
            </a:extLst>
          </p:cNvPr>
          <p:cNvSpPr>
            <a:spLocks noGrp="1"/>
          </p:cNvSpPr>
          <p:nvPr>
            <p:ph type="pic" sz="quarter" idx="11" hasCustomPrompt="1"/>
          </p:nvPr>
        </p:nvSpPr>
        <p:spPr>
          <a:xfrm>
            <a:off x="3849688" y="3643313"/>
            <a:ext cx="3233737" cy="2771775"/>
          </a:xfrm>
        </p:spPr>
        <p:txBody>
          <a:bodyPr/>
          <a:lstStyle>
            <a:lvl1pPr marL="1944" indent="0" algn="ctr">
              <a:buNone/>
              <a:defRPr/>
            </a:lvl1pPr>
          </a:lstStyle>
          <a:p>
            <a:r>
              <a:rPr lang="en-US" dirty="0"/>
              <a:t>Insert photo here</a:t>
            </a:r>
          </a:p>
        </p:txBody>
      </p:sp>
      <p:sp>
        <p:nvSpPr>
          <p:cNvPr id="7" name="Content Placeholder 2">
            <a:extLst>
              <a:ext uri="{FF2B5EF4-FFF2-40B4-BE49-F238E27FC236}">
                <a16:creationId xmlns:a16="http://schemas.microsoft.com/office/drawing/2014/main" id="{5431B6C7-1096-4AD3-9D48-AA45F0B2185D}"/>
              </a:ext>
            </a:extLst>
          </p:cNvPr>
          <p:cNvSpPr>
            <a:spLocks noGrp="1"/>
          </p:cNvSpPr>
          <p:nvPr>
            <p:ph idx="1"/>
          </p:nvPr>
        </p:nvSpPr>
        <p:spPr>
          <a:xfrm>
            <a:off x="7966800" y="383764"/>
            <a:ext cx="3312000" cy="6031435"/>
          </a:xfrm>
        </p:spPr>
        <p:txBody>
          <a:bodyPr>
            <a:normAutofit/>
          </a:bodyPr>
          <a:lstStyle>
            <a:lvl1pPr>
              <a:lnSpc>
                <a:spcPct val="100000"/>
              </a:lnSpc>
              <a:defRPr sz="2400"/>
            </a:lvl1pPr>
          </a:lstStyle>
          <a:p>
            <a:pPr lvl="0"/>
            <a:r>
              <a:rPr lang="en-US"/>
              <a:t>Click to edit Master text styles</a:t>
            </a:r>
          </a:p>
        </p:txBody>
      </p:sp>
      <p:sp>
        <p:nvSpPr>
          <p:cNvPr id="9" name="Date Placeholder 9">
            <a:extLst>
              <a:ext uri="{FF2B5EF4-FFF2-40B4-BE49-F238E27FC236}">
                <a16:creationId xmlns:a16="http://schemas.microsoft.com/office/drawing/2014/main" id="{3C3DC7A9-2932-431E-8EC0-CFA4B2CF6493}"/>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8" name="Footer Placeholder 10">
            <a:extLst>
              <a:ext uri="{FF2B5EF4-FFF2-40B4-BE49-F238E27FC236}">
                <a16:creationId xmlns:a16="http://schemas.microsoft.com/office/drawing/2014/main" id="{A97579B5-432F-4A2F-A65A-D2FACF71A351}"/>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4" name="Slide Number Placeholder 11">
            <a:extLst>
              <a:ext uri="{FF2B5EF4-FFF2-40B4-BE49-F238E27FC236}">
                <a16:creationId xmlns:a16="http://schemas.microsoft.com/office/drawing/2014/main" id="{F320B19E-E872-42A8-AA5D-7F84287BD009}"/>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302974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81E86268-4AA5-6AC4-AC33-0BE7F92D6A4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B5600D82-7DA0-CAE7-154C-AA970049096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3">
            <a:extLst>
              <a:ext uri="{FF2B5EF4-FFF2-40B4-BE49-F238E27FC236}">
                <a16:creationId xmlns:a16="http://schemas.microsoft.com/office/drawing/2014/main" id="{F11D9194-3AD7-08DF-93B0-39ACBF266175}"/>
              </a:ext>
            </a:extLst>
          </p:cNvPr>
          <p:cNvSpPr>
            <a:spLocks noGrp="1" noChangeArrowheads="1"/>
          </p:cNvSpPr>
          <p:nvPr>
            <p:ph type="sldNum" sz="quarter" idx="12"/>
          </p:nvPr>
        </p:nvSpPr>
        <p:spPr>
          <a:ln/>
        </p:spPr>
        <p:txBody>
          <a:bodyPr/>
          <a:lstStyle>
            <a:lvl1pPr>
              <a:defRPr/>
            </a:lvl1pPr>
          </a:lstStyle>
          <a:p>
            <a:fld id="{A7A48EA0-8952-49CA-B31B-BDC47DA93039}" type="slidenum">
              <a:rPr lang="en-US" altLang="en-US"/>
              <a:pPr/>
              <a:t>‹#›</a:t>
            </a:fld>
            <a:endParaRPr lang="en-US" altLang="en-US"/>
          </a:p>
        </p:txBody>
      </p:sp>
    </p:spTree>
    <p:extLst>
      <p:ext uri="{BB962C8B-B14F-4D97-AF65-F5344CB8AC3E}">
        <p14:creationId xmlns:p14="http://schemas.microsoft.com/office/powerpoint/2010/main" val="2076184503"/>
      </p:ext>
    </p:extLst>
  </p:cSld>
  <p:clrMapOvr>
    <a:masterClrMapping/>
  </p:clrMapOvr>
  <p:transition>
    <p:blinds/>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11">
            <a:extLst>
              <a:ext uri="{FF2B5EF4-FFF2-40B4-BE49-F238E27FC236}">
                <a16:creationId xmlns:a16="http://schemas.microsoft.com/office/drawing/2014/main" id="{8A1B0EBB-24E7-C190-A97F-810BFB88173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9B94D111-F6FC-0C47-4B49-5C90C9633A0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6D54E9B9-85E5-75E8-29D5-E0EC7679590B}"/>
              </a:ext>
            </a:extLst>
          </p:cNvPr>
          <p:cNvSpPr>
            <a:spLocks noGrp="1" noChangeArrowheads="1"/>
          </p:cNvSpPr>
          <p:nvPr>
            <p:ph type="sldNum" sz="quarter" idx="12"/>
          </p:nvPr>
        </p:nvSpPr>
        <p:spPr>
          <a:ln/>
        </p:spPr>
        <p:txBody>
          <a:bodyPr/>
          <a:lstStyle>
            <a:lvl1pPr>
              <a:defRPr/>
            </a:lvl1pPr>
          </a:lstStyle>
          <a:p>
            <a:fld id="{7B7B41DD-30EE-49B7-A780-7F3606038535}" type="slidenum">
              <a:rPr lang="en-US" altLang="en-US"/>
              <a:pPr/>
              <a:t>‹#›</a:t>
            </a:fld>
            <a:endParaRPr lang="en-US" altLang="en-US"/>
          </a:p>
        </p:txBody>
      </p:sp>
    </p:spTree>
    <p:extLst>
      <p:ext uri="{BB962C8B-B14F-4D97-AF65-F5344CB8AC3E}">
        <p14:creationId xmlns:p14="http://schemas.microsoft.com/office/powerpoint/2010/main" val="3919728291"/>
      </p:ext>
    </p:extLst>
  </p:cSld>
  <p:clrMapOvr>
    <a:masterClrMapping/>
  </p:clrMapOvr>
  <p:transition>
    <p:blinds/>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11">
            <a:extLst>
              <a:ext uri="{FF2B5EF4-FFF2-40B4-BE49-F238E27FC236}">
                <a16:creationId xmlns:a16="http://schemas.microsoft.com/office/drawing/2014/main" id="{EF406766-A141-85C4-F30F-12498422892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C47C363E-2EF5-39AE-6E84-775B624BBFE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284B0335-B6DB-5FDA-B339-7C43DAE561FD}"/>
              </a:ext>
            </a:extLst>
          </p:cNvPr>
          <p:cNvSpPr>
            <a:spLocks noGrp="1" noChangeArrowheads="1"/>
          </p:cNvSpPr>
          <p:nvPr>
            <p:ph type="sldNum" sz="quarter" idx="12"/>
          </p:nvPr>
        </p:nvSpPr>
        <p:spPr>
          <a:ln/>
        </p:spPr>
        <p:txBody>
          <a:bodyPr/>
          <a:lstStyle>
            <a:lvl1pPr>
              <a:defRPr/>
            </a:lvl1pPr>
          </a:lstStyle>
          <a:p>
            <a:fld id="{2F7394D2-7260-483E-BA24-3001B13F7CEA}" type="slidenum">
              <a:rPr lang="en-US" altLang="en-US"/>
              <a:pPr/>
              <a:t>‹#›</a:t>
            </a:fld>
            <a:endParaRPr lang="en-US" altLang="en-US"/>
          </a:p>
        </p:txBody>
      </p:sp>
    </p:spTree>
    <p:extLst>
      <p:ext uri="{BB962C8B-B14F-4D97-AF65-F5344CB8AC3E}">
        <p14:creationId xmlns:p14="http://schemas.microsoft.com/office/powerpoint/2010/main" val="2489340231"/>
      </p:ext>
    </p:extLst>
  </p:cSld>
  <p:clrMapOvr>
    <a:masterClrMapping/>
  </p:clrMapOvr>
  <p:transition>
    <p:blinds/>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629D49B1-3B42-EA12-E8CD-713E96F5EA1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872DECF2-F3F2-8941-A08A-EE2B8CB813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4433FBEC-EBDF-742A-CDCB-F2A6B284C83F}"/>
              </a:ext>
            </a:extLst>
          </p:cNvPr>
          <p:cNvSpPr>
            <a:spLocks noGrp="1" noChangeArrowheads="1"/>
          </p:cNvSpPr>
          <p:nvPr>
            <p:ph type="sldNum" sz="quarter" idx="12"/>
          </p:nvPr>
        </p:nvSpPr>
        <p:spPr>
          <a:ln/>
        </p:spPr>
        <p:txBody>
          <a:bodyPr/>
          <a:lstStyle>
            <a:lvl1pPr>
              <a:defRPr/>
            </a:lvl1pPr>
          </a:lstStyle>
          <a:p>
            <a:fld id="{91464E06-735F-4B32-BAD2-82CB763021EE}" type="slidenum">
              <a:rPr lang="en-US" altLang="en-US"/>
              <a:pPr/>
              <a:t>‹#›</a:t>
            </a:fld>
            <a:endParaRPr lang="en-US" altLang="en-US"/>
          </a:p>
        </p:txBody>
      </p:sp>
    </p:spTree>
    <p:extLst>
      <p:ext uri="{BB962C8B-B14F-4D97-AF65-F5344CB8AC3E}">
        <p14:creationId xmlns:p14="http://schemas.microsoft.com/office/powerpoint/2010/main" val="1709581029"/>
      </p:ext>
    </p:extLst>
  </p:cSld>
  <p:clrMapOvr>
    <a:masterClrMapping/>
  </p:clrMapOvr>
  <p:transition>
    <p:blinds/>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93D6D3D7-4DAA-DD84-060C-593659AA7E9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A483E873-8448-E8CE-7FB3-91EC22314D7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11E08524-9C24-005C-93A4-FB9AE10C0641}"/>
              </a:ext>
            </a:extLst>
          </p:cNvPr>
          <p:cNvSpPr>
            <a:spLocks noGrp="1" noChangeArrowheads="1"/>
          </p:cNvSpPr>
          <p:nvPr>
            <p:ph type="sldNum" sz="quarter" idx="12"/>
          </p:nvPr>
        </p:nvSpPr>
        <p:spPr>
          <a:ln/>
        </p:spPr>
        <p:txBody>
          <a:bodyPr/>
          <a:lstStyle>
            <a:lvl1pPr>
              <a:defRPr/>
            </a:lvl1pPr>
          </a:lstStyle>
          <a:p>
            <a:fld id="{45FED8BC-A4AB-4C05-80F9-5DA97DA4302C}" type="slidenum">
              <a:rPr lang="en-US" altLang="en-US"/>
              <a:pPr/>
              <a:t>‹#›</a:t>
            </a:fld>
            <a:endParaRPr lang="en-US" altLang="en-US"/>
          </a:p>
        </p:txBody>
      </p:sp>
    </p:spTree>
    <p:extLst>
      <p:ext uri="{BB962C8B-B14F-4D97-AF65-F5344CB8AC3E}">
        <p14:creationId xmlns:p14="http://schemas.microsoft.com/office/powerpoint/2010/main" val="1442060670"/>
      </p:ext>
    </p:extLst>
  </p:cSld>
  <p:clrMapOvr>
    <a:masterClrMapping/>
  </p:clrMapOvr>
  <p:transition>
    <p:blinds/>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34584" y="214313"/>
            <a:ext cx="10405533" cy="591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a:extLst>
              <a:ext uri="{FF2B5EF4-FFF2-40B4-BE49-F238E27FC236}">
                <a16:creationId xmlns:a16="http://schemas.microsoft.com/office/drawing/2014/main" id="{9C1B35C8-F22A-6670-4555-B8CAABAE9D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799AAD35-4CF3-EDA8-28E1-308EA92BA6A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15961A6C-04B8-CFDA-2488-2BC94ED96AEF}"/>
              </a:ext>
            </a:extLst>
          </p:cNvPr>
          <p:cNvSpPr>
            <a:spLocks noGrp="1" noChangeArrowheads="1"/>
          </p:cNvSpPr>
          <p:nvPr>
            <p:ph type="sldNum" sz="quarter" idx="12"/>
          </p:nvPr>
        </p:nvSpPr>
        <p:spPr>
          <a:ln/>
        </p:spPr>
        <p:txBody>
          <a:bodyPr/>
          <a:lstStyle>
            <a:lvl1pPr>
              <a:defRPr/>
            </a:lvl1pPr>
          </a:lstStyle>
          <a:p>
            <a:fld id="{D664F20C-2887-4373-808D-83C3D6751FEB}" type="slidenum">
              <a:rPr lang="en-US" altLang="en-US"/>
              <a:pPr/>
              <a:t>‹#›</a:t>
            </a:fld>
            <a:endParaRPr lang="en-US" altLang="en-US"/>
          </a:p>
        </p:txBody>
      </p:sp>
    </p:spTree>
    <p:extLst>
      <p:ext uri="{BB962C8B-B14F-4D97-AF65-F5344CB8AC3E}">
        <p14:creationId xmlns:p14="http://schemas.microsoft.com/office/powerpoint/2010/main" val="2556265250"/>
      </p:ext>
    </p:extLst>
  </p:cSld>
  <p:clrMapOvr>
    <a:masterClrMapping/>
  </p:clrMapOvr>
  <p:transition>
    <p:blinds/>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DBE8C125-8CDB-6D9D-B4EF-D080D8DB3A8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3930CEE2-B57C-5968-C295-91D557882BA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0DB9EF56-4270-C728-E460-BE6B39F52575}"/>
              </a:ext>
            </a:extLst>
          </p:cNvPr>
          <p:cNvSpPr>
            <a:spLocks noGrp="1" noChangeArrowheads="1"/>
          </p:cNvSpPr>
          <p:nvPr>
            <p:ph type="sldNum" sz="quarter" idx="12"/>
          </p:nvPr>
        </p:nvSpPr>
        <p:spPr>
          <a:ln/>
        </p:spPr>
        <p:txBody>
          <a:bodyPr/>
          <a:lstStyle>
            <a:lvl1pPr>
              <a:defRPr/>
            </a:lvl1pPr>
          </a:lstStyle>
          <a:p>
            <a:fld id="{C22D0E6F-9B89-4AD4-97AC-715AF7DB4294}" type="slidenum">
              <a:rPr lang="en-US" altLang="en-US"/>
              <a:pPr/>
              <a:t>‹#›</a:t>
            </a:fld>
            <a:endParaRPr lang="en-US" altLang="en-US"/>
          </a:p>
        </p:txBody>
      </p:sp>
    </p:spTree>
    <p:extLst>
      <p:ext uri="{BB962C8B-B14F-4D97-AF65-F5344CB8AC3E}">
        <p14:creationId xmlns:p14="http://schemas.microsoft.com/office/powerpoint/2010/main" val="4080512793"/>
      </p:ext>
    </p:extLst>
  </p:cSld>
  <p:clrMapOvr>
    <a:masterClrMapping/>
  </p:clrMapOvr>
  <p:transition>
    <p:blinds/>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Text Placeholder 2"/>
          <p:cNvSpPr>
            <a:spLocks noGrp="1"/>
          </p:cNvSpPr>
          <p:nvPr>
            <p:ph type="body"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EE094A62-CF00-4F78-88E4-02C17F81EA1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7E73D244-B27B-B137-1B71-B7867005DDB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79833AC8-01D5-C31D-B68C-5B3237BA5010}"/>
              </a:ext>
            </a:extLst>
          </p:cNvPr>
          <p:cNvSpPr>
            <a:spLocks noGrp="1" noChangeArrowheads="1"/>
          </p:cNvSpPr>
          <p:nvPr>
            <p:ph type="sldNum" sz="quarter" idx="12"/>
          </p:nvPr>
        </p:nvSpPr>
        <p:spPr>
          <a:ln/>
        </p:spPr>
        <p:txBody>
          <a:bodyPr/>
          <a:lstStyle>
            <a:lvl1pPr>
              <a:defRPr/>
            </a:lvl1pPr>
          </a:lstStyle>
          <a:p>
            <a:fld id="{084C9E4E-CD93-4E6C-89E4-7908BC0C3980}" type="slidenum">
              <a:rPr lang="en-US" altLang="en-US"/>
              <a:pPr/>
              <a:t>‹#›</a:t>
            </a:fld>
            <a:endParaRPr lang="en-US" altLang="en-US"/>
          </a:p>
        </p:txBody>
      </p:sp>
    </p:spTree>
    <p:extLst>
      <p:ext uri="{BB962C8B-B14F-4D97-AF65-F5344CB8AC3E}">
        <p14:creationId xmlns:p14="http://schemas.microsoft.com/office/powerpoint/2010/main" val="3780152492"/>
      </p:ext>
    </p:extLst>
  </p:cSld>
  <p:clrMapOvr>
    <a:masterClrMapping/>
  </p:clrMapOvr>
  <p:transition>
    <p:blinds/>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quarter" idx="1"/>
          </p:nvPr>
        </p:nvSpPr>
        <p:spPr>
          <a:xfrm>
            <a:off x="15769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5769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A599CB2B-8BC4-9213-D179-7CA14546DA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716A5B88-5BB6-13D0-A8BA-667B6E27EA9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B0F038D5-ED7E-CFA8-4D3F-AEFC067AAE2C}"/>
              </a:ext>
            </a:extLst>
          </p:cNvPr>
          <p:cNvSpPr>
            <a:spLocks noGrp="1" noChangeArrowheads="1"/>
          </p:cNvSpPr>
          <p:nvPr>
            <p:ph type="sldNum" sz="quarter" idx="12"/>
          </p:nvPr>
        </p:nvSpPr>
        <p:spPr>
          <a:ln/>
        </p:spPr>
        <p:txBody>
          <a:bodyPr/>
          <a:lstStyle>
            <a:lvl1pPr>
              <a:defRPr/>
            </a:lvl1pPr>
          </a:lstStyle>
          <a:p>
            <a:fld id="{28BE1361-D02C-422F-86DD-5EEFC403E385}" type="slidenum">
              <a:rPr lang="en-US" altLang="en-US"/>
              <a:pPr/>
              <a:t>‹#›</a:t>
            </a:fld>
            <a:endParaRPr lang="en-US" altLang="en-US"/>
          </a:p>
        </p:txBody>
      </p:sp>
    </p:spTree>
    <p:extLst>
      <p:ext uri="{BB962C8B-B14F-4D97-AF65-F5344CB8AC3E}">
        <p14:creationId xmlns:p14="http://schemas.microsoft.com/office/powerpoint/2010/main" val="1644844043"/>
      </p:ext>
    </p:extLst>
  </p:cSld>
  <p:clrMapOvr>
    <a:masterClrMapping/>
  </p:clrMapOvr>
  <p:transition>
    <p:blinds/>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quarter" idx="1"/>
          </p:nvPr>
        </p:nvSpPr>
        <p:spPr>
          <a:xfrm>
            <a:off x="15769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5769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34143162-B2E1-37FA-E60C-E59534C5F8B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54711F0E-C679-4294-B5D1-3A23238A21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22465260-14EE-4A31-8D1D-5B94EE16B610}"/>
              </a:ext>
            </a:extLst>
          </p:cNvPr>
          <p:cNvSpPr>
            <a:spLocks noGrp="1" noChangeArrowheads="1"/>
          </p:cNvSpPr>
          <p:nvPr>
            <p:ph type="sldNum" sz="quarter" idx="12"/>
          </p:nvPr>
        </p:nvSpPr>
        <p:spPr>
          <a:ln/>
        </p:spPr>
        <p:txBody>
          <a:bodyPr/>
          <a:lstStyle>
            <a:lvl1pPr>
              <a:defRPr/>
            </a:lvl1pPr>
          </a:lstStyle>
          <a:p>
            <a:fld id="{1E6AA880-88E7-499C-AD1D-B37188302F7D}" type="slidenum">
              <a:rPr lang="en-US" altLang="en-US"/>
              <a:pPr/>
              <a:t>‹#›</a:t>
            </a:fld>
            <a:endParaRPr lang="en-US" altLang="en-US"/>
          </a:p>
        </p:txBody>
      </p:sp>
    </p:spTree>
    <p:extLst>
      <p:ext uri="{BB962C8B-B14F-4D97-AF65-F5344CB8AC3E}">
        <p14:creationId xmlns:p14="http://schemas.microsoft.com/office/powerpoint/2010/main" val="2995040831"/>
      </p:ext>
    </p:extLst>
  </p:cSld>
  <p:clrMapOvr>
    <a:masterClrMapping/>
  </p:clrMapOvr>
  <p:transition>
    <p:blind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51A3404-D5A9-4BC5-A2B8-5BC25368212D}"/>
              </a:ext>
            </a:extLst>
          </p:cNvPr>
          <p:cNvSpPr>
            <a:spLocks noGrp="1"/>
          </p:cNvSpPr>
          <p:nvPr>
            <p:ph type="title"/>
          </p:nvPr>
        </p:nvSpPr>
        <p:spPr>
          <a:xfrm>
            <a:off x="448056" y="388800"/>
            <a:ext cx="5432044" cy="860400"/>
          </a:xfrm>
        </p:spPr>
        <p:txBody>
          <a:bodyPr anchor="b" anchorCtr="0">
            <a:normAutofit/>
          </a:bodyPr>
          <a:lstStyle>
            <a:lvl1pPr>
              <a:defRPr sz="4400"/>
            </a:lvl1pPr>
          </a:lstStyle>
          <a:p>
            <a:r>
              <a:rPr lang="en-US"/>
              <a:t>Click to edit Master title style</a:t>
            </a:r>
            <a:endParaRPr lang="en-US" dirty="0"/>
          </a:p>
        </p:txBody>
      </p:sp>
      <p:cxnSp>
        <p:nvCxnSpPr>
          <p:cNvPr id="4" name="Straight Connector 3">
            <a:extLst>
              <a:ext uri="{FF2B5EF4-FFF2-40B4-BE49-F238E27FC236}">
                <a16:creationId xmlns:a16="http://schemas.microsoft.com/office/drawing/2014/main" id="{B4BD8583-3FBE-444A-9F7E-DF7C6578E8D4}"/>
              </a:ext>
              <a:ext uri="{C183D7F6-B498-43B3-948B-1728B52AA6E4}">
                <adec:decorative xmlns:adec="http://schemas.microsoft.com/office/drawing/2017/decorative" val="1"/>
              </a:ext>
            </a:extLst>
          </p:cNvPr>
          <p:cNvCxnSpPr>
            <a:cxnSpLocks/>
          </p:cNvCxnSpPr>
          <p:nvPr userDrawn="1"/>
        </p:nvCxnSpPr>
        <p:spPr>
          <a:xfrm>
            <a:off x="450000" y="1609200"/>
            <a:ext cx="5434694"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74F115DF-54F8-4335-86CC-1875CD745008}"/>
              </a:ext>
            </a:extLst>
          </p:cNvPr>
          <p:cNvSpPr>
            <a:spLocks noGrp="1"/>
          </p:cNvSpPr>
          <p:nvPr>
            <p:ph idx="1"/>
          </p:nvPr>
        </p:nvSpPr>
        <p:spPr>
          <a:xfrm>
            <a:off x="448056" y="1944000"/>
            <a:ext cx="5432044" cy="4006800"/>
          </a:xfrm>
        </p:spPr>
        <p:txBody>
          <a:bodyPr>
            <a:normAutofit/>
          </a:bodyPr>
          <a:lstStyle>
            <a:lvl1pPr marL="1944" indent="0">
              <a:lnSpc>
                <a:spcPct val="100000"/>
              </a:lnSpc>
              <a:buNone/>
              <a:defRPr/>
            </a:lvl1pPr>
          </a:lstStyle>
          <a:p>
            <a:pPr lvl="0"/>
            <a:r>
              <a:rPr lang="en-US"/>
              <a:t>Click to edit Master text styles</a:t>
            </a:r>
          </a:p>
        </p:txBody>
      </p:sp>
      <p:sp>
        <p:nvSpPr>
          <p:cNvPr id="12" name="Picture Placeholder 10">
            <a:extLst>
              <a:ext uri="{FF2B5EF4-FFF2-40B4-BE49-F238E27FC236}">
                <a16:creationId xmlns:a16="http://schemas.microsoft.com/office/drawing/2014/main" id="{45F81656-BF34-4B85-ACD5-BFAE781919DA}"/>
              </a:ext>
            </a:extLst>
          </p:cNvPr>
          <p:cNvSpPr>
            <a:spLocks noGrp="1"/>
          </p:cNvSpPr>
          <p:nvPr>
            <p:ph type="pic" sz="quarter" idx="10" hasCustomPrompt="1"/>
          </p:nvPr>
        </p:nvSpPr>
        <p:spPr>
          <a:xfrm>
            <a:off x="6307138" y="449263"/>
            <a:ext cx="5432425" cy="5502275"/>
          </a:xfrm>
        </p:spPr>
        <p:txBody>
          <a:bodyPr/>
          <a:lstStyle>
            <a:lvl1pPr marL="1944" indent="0" algn="ctr">
              <a:buNone/>
              <a:defRPr/>
            </a:lvl1pPr>
          </a:lstStyle>
          <a:p>
            <a:r>
              <a:rPr lang="en-US" dirty="0"/>
              <a:t>Insert photo here</a:t>
            </a:r>
          </a:p>
        </p:txBody>
      </p:sp>
      <p:sp>
        <p:nvSpPr>
          <p:cNvPr id="7" name="Date Placeholder 5">
            <a:extLst>
              <a:ext uri="{FF2B5EF4-FFF2-40B4-BE49-F238E27FC236}">
                <a16:creationId xmlns:a16="http://schemas.microsoft.com/office/drawing/2014/main" id="{C54CC99A-1CCA-4711-9007-627C736BDDAB}"/>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8" name="Footer Placeholder 3">
            <a:extLst>
              <a:ext uri="{FF2B5EF4-FFF2-40B4-BE49-F238E27FC236}">
                <a16:creationId xmlns:a16="http://schemas.microsoft.com/office/drawing/2014/main" id="{E513F610-B150-40E5-A881-4F4F842123BF}"/>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13" name="Slide Number Placeholder 11">
            <a:extLst>
              <a:ext uri="{FF2B5EF4-FFF2-40B4-BE49-F238E27FC236}">
                <a16:creationId xmlns:a16="http://schemas.microsoft.com/office/drawing/2014/main" id="{9C7D98EF-127D-4092-9E0B-82F254B113F7}"/>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408361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601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601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ECCCE82E-C5C6-CD1A-B5F4-94183682B68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5D3F2161-140D-2AD5-FCB9-3586D5E42C1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13CB3177-1643-B9AC-E341-180DC1552A2F}"/>
              </a:ext>
            </a:extLst>
          </p:cNvPr>
          <p:cNvSpPr>
            <a:spLocks noGrp="1" noChangeArrowheads="1"/>
          </p:cNvSpPr>
          <p:nvPr>
            <p:ph type="sldNum" sz="quarter" idx="12"/>
          </p:nvPr>
        </p:nvSpPr>
        <p:spPr>
          <a:ln/>
        </p:spPr>
        <p:txBody>
          <a:bodyPr/>
          <a:lstStyle>
            <a:lvl1pPr>
              <a:defRPr/>
            </a:lvl1pPr>
          </a:lstStyle>
          <a:p>
            <a:fld id="{3DF9593C-202F-47C7-AA28-B899FB1320A1}" type="slidenum">
              <a:rPr lang="en-US" altLang="en-US"/>
              <a:pPr/>
              <a:t>‹#›</a:t>
            </a:fld>
            <a:endParaRPr lang="en-US" altLang="en-US"/>
          </a:p>
        </p:txBody>
      </p:sp>
    </p:spTree>
    <p:extLst>
      <p:ext uri="{BB962C8B-B14F-4D97-AF65-F5344CB8AC3E}">
        <p14:creationId xmlns:p14="http://schemas.microsoft.com/office/powerpoint/2010/main" val="2827552066"/>
      </p:ext>
    </p:extLst>
  </p:cSld>
  <p:clrMapOvr>
    <a:masterClrMapping/>
  </p:clrMapOvr>
  <p:transition>
    <p:blinds/>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SmartArt Placeholder 2"/>
          <p:cNvSpPr>
            <a:spLocks noGrp="1"/>
          </p:cNvSpPr>
          <p:nvPr>
            <p:ph type="dgm" idx="1"/>
          </p:nvPr>
        </p:nvSpPr>
        <p:spPr>
          <a:xfrm>
            <a:off x="1576917" y="2017713"/>
            <a:ext cx="10363200" cy="4114800"/>
          </a:xfrm>
        </p:spPr>
        <p:txBody>
          <a:bodyPr/>
          <a:lstStyle/>
          <a:p>
            <a:pPr lvl="0"/>
            <a:endParaRPr lang="en-US" noProof="0"/>
          </a:p>
        </p:txBody>
      </p:sp>
      <p:sp>
        <p:nvSpPr>
          <p:cNvPr id="4" name="Rectangle 11">
            <a:extLst>
              <a:ext uri="{FF2B5EF4-FFF2-40B4-BE49-F238E27FC236}">
                <a16:creationId xmlns:a16="http://schemas.microsoft.com/office/drawing/2014/main" id="{C062BC20-085B-D1B4-E56C-765F4F86064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84F7024F-B52C-1BCC-216A-8A81A86563B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5031C9F4-F9C0-8DEE-1BB3-46EF30963951}"/>
              </a:ext>
            </a:extLst>
          </p:cNvPr>
          <p:cNvSpPr>
            <a:spLocks noGrp="1" noChangeArrowheads="1"/>
          </p:cNvSpPr>
          <p:nvPr>
            <p:ph type="sldNum" sz="quarter" idx="12"/>
          </p:nvPr>
        </p:nvSpPr>
        <p:spPr>
          <a:ln/>
        </p:spPr>
        <p:txBody>
          <a:bodyPr/>
          <a:lstStyle>
            <a:lvl1pPr>
              <a:defRPr/>
            </a:lvl1pPr>
          </a:lstStyle>
          <a:p>
            <a:fld id="{3B6E551A-01E0-4A74-9EE8-3371FA611820}" type="slidenum">
              <a:rPr lang="en-US" altLang="en-US"/>
              <a:pPr/>
              <a:t>‹#›</a:t>
            </a:fld>
            <a:endParaRPr lang="en-US" altLang="en-US"/>
          </a:p>
        </p:txBody>
      </p:sp>
    </p:spTree>
    <p:extLst>
      <p:ext uri="{BB962C8B-B14F-4D97-AF65-F5344CB8AC3E}">
        <p14:creationId xmlns:p14="http://schemas.microsoft.com/office/powerpoint/2010/main" val="3529600162"/>
      </p:ext>
    </p:extLst>
  </p:cSld>
  <p:clrMapOvr>
    <a:masterClrMapping/>
  </p:clrMapOvr>
  <p:transition>
    <p:blinds/>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altLang="en-US" noProof="0"/>
              <a:t>Click to edit Master title style</a:t>
            </a:r>
          </a:p>
        </p:txBody>
      </p:sp>
      <p:sp>
        <p:nvSpPr>
          <p:cNvPr id="17411"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2" name="Rectangle 4">
            <a:extLst>
              <a:ext uri="{FF2B5EF4-FFF2-40B4-BE49-F238E27FC236}">
                <a16:creationId xmlns:a16="http://schemas.microsoft.com/office/drawing/2014/main" id="{4FD1DDFF-71BE-6E97-0F38-8E65B87B96A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EE9E0F25-AAE2-FE1F-5EE2-9CA66026E4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12B6E3F-BB51-FFCD-108D-794277034709}"/>
              </a:ext>
            </a:extLst>
          </p:cNvPr>
          <p:cNvSpPr>
            <a:spLocks noGrp="1" noChangeArrowheads="1"/>
          </p:cNvSpPr>
          <p:nvPr>
            <p:ph type="sldNum" sz="quarter" idx="12"/>
          </p:nvPr>
        </p:nvSpPr>
        <p:spPr>
          <a:ln/>
        </p:spPr>
        <p:txBody>
          <a:bodyPr/>
          <a:lstStyle>
            <a:lvl1pPr>
              <a:defRPr/>
            </a:lvl1pPr>
          </a:lstStyle>
          <a:p>
            <a:pPr>
              <a:defRPr/>
            </a:pPr>
            <a:fld id="{858B22B5-88AA-4B43-BD0C-D8D09F46788F}" type="slidenum">
              <a:rPr lang="en-US" altLang="en-US"/>
              <a:pPr>
                <a:defRPr/>
              </a:pPr>
              <a:t>‹#›</a:t>
            </a:fld>
            <a:endParaRPr lang="en-US" altLang="en-US"/>
          </a:p>
        </p:txBody>
      </p:sp>
    </p:spTree>
    <p:extLst>
      <p:ext uri="{BB962C8B-B14F-4D97-AF65-F5344CB8AC3E}">
        <p14:creationId xmlns:p14="http://schemas.microsoft.com/office/powerpoint/2010/main" val="2775346110"/>
      </p:ext>
    </p:extLst>
  </p:cSld>
  <p:clrMapOvr>
    <a:masterClrMapping/>
  </p:clrMapOvr>
  <p:transition>
    <p:pull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4417E5-6D97-4DEA-1E2A-0B08871EDAB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4069190-9F62-F543-01B2-57188C5518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2F86D88-E3D9-675A-0891-D8A54A1927D9}"/>
              </a:ext>
            </a:extLst>
          </p:cNvPr>
          <p:cNvSpPr>
            <a:spLocks noGrp="1" noChangeArrowheads="1"/>
          </p:cNvSpPr>
          <p:nvPr>
            <p:ph type="sldNum" sz="quarter" idx="12"/>
          </p:nvPr>
        </p:nvSpPr>
        <p:spPr>
          <a:ln/>
        </p:spPr>
        <p:txBody>
          <a:bodyPr/>
          <a:lstStyle>
            <a:lvl1pPr>
              <a:defRPr/>
            </a:lvl1pPr>
          </a:lstStyle>
          <a:p>
            <a:pPr>
              <a:defRPr/>
            </a:pPr>
            <a:fld id="{EA0BB0A3-EED5-4FC2-BC48-7B32CECF0D6F}" type="slidenum">
              <a:rPr lang="en-US" altLang="en-US"/>
              <a:pPr>
                <a:defRPr/>
              </a:pPr>
              <a:t>‹#›</a:t>
            </a:fld>
            <a:endParaRPr lang="en-US" altLang="en-US"/>
          </a:p>
        </p:txBody>
      </p:sp>
    </p:spTree>
    <p:extLst>
      <p:ext uri="{BB962C8B-B14F-4D97-AF65-F5344CB8AC3E}">
        <p14:creationId xmlns:p14="http://schemas.microsoft.com/office/powerpoint/2010/main" val="4245131905"/>
      </p:ext>
    </p:extLst>
  </p:cSld>
  <p:clrMapOvr>
    <a:masterClrMapping/>
  </p:clrMapOvr>
  <p:transition>
    <p:pull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D661140E-7964-3F82-0908-A313B071908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589EE2E-AD6C-084A-FFC5-6784F543FF1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C8D3734-AEE8-4C84-A473-A2EA8470730A}"/>
              </a:ext>
            </a:extLst>
          </p:cNvPr>
          <p:cNvSpPr>
            <a:spLocks noGrp="1" noChangeArrowheads="1"/>
          </p:cNvSpPr>
          <p:nvPr>
            <p:ph type="sldNum" sz="quarter" idx="12"/>
          </p:nvPr>
        </p:nvSpPr>
        <p:spPr>
          <a:ln/>
        </p:spPr>
        <p:txBody>
          <a:bodyPr/>
          <a:lstStyle>
            <a:lvl1pPr>
              <a:defRPr/>
            </a:lvl1pPr>
          </a:lstStyle>
          <a:p>
            <a:pPr>
              <a:defRPr/>
            </a:pPr>
            <a:fld id="{AACDC502-2A55-4744-98C2-C49E049F11E9}" type="slidenum">
              <a:rPr lang="en-US" altLang="en-US"/>
              <a:pPr>
                <a:defRPr/>
              </a:pPr>
              <a:t>‹#›</a:t>
            </a:fld>
            <a:endParaRPr lang="en-US" altLang="en-US"/>
          </a:p>
        </p:txBody>
      </p:sp>
    </p:spTree>
    <p:extLst>
      <p:ext uri="{BB962C8B-B14F-4D97-AF65-F5344CB8AC3E}">
        <p14:creationId xmlns:p14="http://schemas.microsoft.com/office/powerpoint/2010/main" val="220287382"/>
      </p:ext>
    </p:extLst>
  </p:cSld>
  <p:clrMapOvr>
    <a:masterClrMapping/>
  </p:clrMapOvr>
  <p:transition>
    <p:pull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4906502-50C8-0F9E-3C4F-7505CED58F2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0CE0A6D-F7E1-C9B5-41FF-813AF3DBA5A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9EB4008-458D-8EAB-A2F2-E6424132A85B}"/>
              </a:ext>
            </a:extLst>
          </p:cNvPr>
          <p:cNvSpPr>
            <a:spLocks noGrp="1" noChangeArrowheads="1"/>
          </p:cNvSpPr>
          <p:nvPr>
            <p:ph type="sldNum" sz="quarter" idx="12"/>
          </p:nvPr>
        </p:nvSpPr>
        <p:spPr>
          <a:ln/>
        </p:spPr>
        <p:txBody>
          <a:bodyPr/>
          <a:lstStyle>
            <a:lvl1pPr>
              <a:defRPr/>
            </a:lvl1pPr>
          </a:lstStyle>
          <a:p>
            <a:pPr>
              <a:defRPr/>
            </a:pPr>
            <a:fld id="{18EA0F3E-4178-43EF-8D0B-6CF48C4CF215}" type="slidenum">
              <a:rPr lang="en-US" altLang="en-US"/>
              <a:pPr>
                <a:defRPr/>
              </a:pPr>
              <a:t>‹#›</a:t>
            </a:fld>
            <a:endParaRPr lang="en-US" altLang="en-US"/>
          </a:p>
        </p:txBody>
      </p:sp>
    </p:spTree>
    <p:extLst>
      <p:ext uri="{BB962C8B-B14F-4D97-AF65-F5344CB8AC3E}">
        <p14:creationId xmlns:p14="http://schemas.microsoft.com/office/powerpoint/2010/main" val="1669964433"/>
      </p:ext>
    </p:extLst>
  </p:cSld>
  <p:clrMapOvr>
    <a:masterClrMapping/>
  </p:clrMapOvr>
  <p:transition>
    <p:pull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552AF90-4063-DD0D-FB6E-1CB802578FE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72F5FA00-122E-4825-60B1-BEDEC02E496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666AA902-7D95-239A-69E1-E1D27C4DF326}"/>
              </a:ext>
            </a:extLst>
          </p:cNvPr>
          <p:cNvSpPr>
            <a:spLocks noGrp="1" noChangeArrowheads="1"/>
          </p:cNvSpPr>
          <p:nvPr>
            <p:ph type="sldNum" sz="quarter" idx="12"/>
          </p:nvPr>
        </p:nvSpPr>
        <p:spPr>
          <a:ln/>
        </p:spPr>
        <p:txBody>
          <a:bodyPr/>
          <a:lstStyle>
            <a:lvl1pPr>
              <a:defRPr/>
            </a:lvl1pPr>
          </a:lstStyle>
          <a:p>
            <a:pPr>
              <a:defRPr/>
            </a:pPr>
            <a:fld id="{56525385-B350-4577-BB85-099C4ED337D7}" type="slidenum">
              <a:rPr lang="en-US" altLang="en-US"/>
              <a:pPr>
                <a:defRPr/>
              </a:pPr>
              <a:t>‹#›</a:t>
            </a:fld>
            <a:endParaRPr lang="en-US" altLang="en-US"/>
          </a:p>
        </p:txBody>
      </p:sp>
    </p:spTree>
    <p:extLst>
      <p:ext uri="{BB962C8B-B14F-4D97-AF65-F5344CB8AC3E}">
        <p14:creationId xmlns:p14="http://schemas.microsoft.com/office/powerpoint/2010/main" val="2766731805"/>
      </p:ext>
    </p:extLst>
  </p:cSld>
  <p:clrMapOvr>
    <a:masterClrMapping/>
  </p:clrMapOvr>
  <p:transition>
    <p:pull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9BDD276-560C-A748-D635-0AA8ADEB55C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B185369-9B7C-4F60-3E43-C3BD827B3D0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EE52AB2D-D58B-0DAA-67E8-2D1FB890D539}"/>
              </a:ext>
            </a:extLst>
          </p:cNvPr>
          <p:cNvSpPr>
            <a:spLocks noGrp="1" noChangeArrowheads="1"/>
          </p:cNvSpPr>
          <p:nvPr>
            <p:ph type="sldNum" sz="quarter" idx="12"/>
          </p:nvPr>
        </p:nvSpPr>
        <p:spPr>
          <a:ln/>
        </p:spPr>
        <p:txBody>
          <a:bodyPr/>
          <a:lstStyle>
            <a:lvl1pPr>
              <a:defRPr/>
            </a:lvl1pPr>
          </a:lstStyle>
          <a:p>
            <a:pPr>
              <a:defRPr/>
            </a:pPr>
            <a:fld id="{49246A90-A48B-4E51-944A-20C52AF65D65}" type="slidenum">
              <a:rPr lang="en-US" altLang="en-US"/>
              <a:pPr>
                <a:defRPr/>
              </a:pPr>
              <a:t>‹#›</a:t>
            </a:fld>
            <a:endParaRPr lang="en-US" altLang="en-US"/>
          </a:p>
        </p:txBody>
      </p:sp>
    </p:spTree>
    <p:extLst>
      <p:ext uri="{BB962C8B-B14F-4D97-AF65-F5344CB8AC3E}">
        <p14:creationId xmlns:p14="http://schemas.microsoft.com/office/powerpoint/2010/main" val="2813333943"/>
      </p:ext>
    </p:extLst>
  </p:cSld>
  <p:clrMapOvr>
    <a:masterClrMapping/>
  </p:clrMapOvr>
  <p:transition>
    <p:pull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EEA0BD-FD01-9F42-EDA3-8D00B95C194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34856CB-A951-6FE5-365B-17D23F313B3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F0A135F-DA3E-D42B-1153-C16C1579E987}"/>
              </a:ext>
            </a:extLst>
          </p:cNvPr>
          <p:cNvSpPr>
            <a:spLocks noGrp="1" noChangeArrowheads="1"/>
          </p:cNvSpPr>
          <p:nvPr>
            <p:ph type="sldNum" sz="quarter" idx="12"/>
          </p:nvPr>
        </p:nvSpPr>
        <p:spPr>
          <a:ln/>
        </p:spPr>
        <p:txBody>
          <a:bodyPr/>
          <a:lstStyle>
            <a:lvl1pPr>
              <a:defRPr/>
            </a:lvl1pPr>
          </a:lstStyle>
          <a:p>
            <a:pPr>
              <a:defRPr/>
            </a:pPr>
            <a:fld id="{3838F61F-ACB6-4777-9C05-4D77E549B9F8}" type="slidenum">
              <a:rPr lang="en-US" altLang="en-US"/>
              <a:pPr>
                <a:defRPr/>
              </a:pPr>
              <a:t>‹#›</a:t>
            </a:fld>
            <a:endParaRPr lang="en-US" altLang="en-US"/>
          </a:p>
        </p:txBody>
      </p:sp>
    </p:spTree>
    <p:extLst>
      <p:ext uri="{BB962C8B-B14F-4D97-AF65-F5344CB8AC3E}">
        <p14:creationId xmlns:p14="http://schemas.microsoft.com/office/powerpoint/2010/main" val="213411719"/>
      </p:ext>
    </p:extLst>
  </p:cSld>
  <p:clrMapOvr>
    <a:masterClrMapping/>
  </p:clrMapOvr>
  <p:transition>
    <p:pull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F5F874D7-147F-9973-934B-EE73125F6B0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BCF7946-CE2E-4194-9511-BC76B13AD4D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800C6A1-FC8A-DCAB-2DCD-D7916694E03D}"/>
              </a:ext>
            </a:extLst>
          </p:cNvPr>
          <p:cNvSpPr>
            <a:spLocks noGrp="1" noChangeArrowheads="1"/>
          </p:cNvSpPr>
          <p:nvPr>
            <p:ph type="sldNum" sz="quarter" idx="12"/>
          </p:nvPr>
        </p:nvSpPr>
        <p:spPr>
          <a:ln/>
        </p:spPr>
        <p:txBody>
          <a:bodyPr/>
          <a:lstStyle>
            <a:lvl1pPr>
              <a:defRPr/>
            </a:lvl1pPr>
          </a:lstStyle>
          <a:p>
            <a:pPr>
              <a:defRPr/>
            </a:pPr>
            <a:fld id="{083ABC87-403B-42DF-87DE-24F05765D089}" type="slidenum">
              <a:rPr lang="en-US" altLang="en-US"/>
              <a:pPr>
                <a:defRPr/>
              </a:pPr>
              <a:t>‹#›</a:t>
            </a:fld>
            <a:endParaRPr lang="en-US" altLang="en-US"/>
          </a:p>
        </p:txBody>
      </p:sp>
    </p:spTree>
    <p:extLst>
      <p:ext uri="{BB962C8B-B14F-4D97-AF65-F5344CB8AC3E}">
        <p14:creationId xmlns:p14="http://schemas.microsoft.com/office/powerpoint/2010/main" val="1496131427"/>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8F9B17DB-D85A-4B5F-A44F-4BAD5975CB0B}"/>
              </a:ext>
            </a:extLst>
          </p:cNvPr>
          <p:cNvSpPr>
            <a:spLocks noGrp="1"/>
          </p:cNvSpPr>
          <p:nvPr>
            <p:ph type="ctrTitle"/>
          </p:nvPr>
        </p:nvSpPr>
        <p:spPr>
          <a:xfrm>
            <a:off x="4385412" y="448056"/>
            <a:ext cx="7355484" cy="3401568"/>
          </a:xfrm>
        </p:spPr>
        <p:txBody>
          <a:bodyPr>
            <a:normAutofit/>
          </a:bodyPr>
          <a:lstStyle>
            <a:lvl1pPr>
              <a:defRPr sz="4400"/>
            </a:lvl1pPr>
          </a:lstStyle>
          <a:p>
            <a:r>
              <a:rPr lang="en-US"/>
              <a:t>Click to edit Master title style</a:t>
            </a:r>
            <a:endParaRPr lang="en-US" dirty="0"/>
          </a:p>
        </p:txBody>
      </p:sp>
      <p:sp>
        <p:nvSpPr>
          <p:cNvPr id="15" name="Subtitle 7">
            <a:extLst>
              <a:ext uri="{FF2B5EF4-FFF2-40B4-BE49-F238E27FC236}">
                <a16:creationId xmlns:a16="http://schemas.microsoft.com/office/drawing/2014/main" id="{4582DBBD-4E7B-4825-A55A-B28211141C4D}"/>
              </a:ext>
            </a:extLst>
          </p:cNvPr>
          <p:cNvSpPr>
            <a:spLocks noGrp="1"/>
          </p:cNvSpPr>
          <p:nvPr>
            <p:ph type="subTitle" idx="1"/>
          </p:nvPr>
        </p:nvSpPr>
        <p:spPr>
          <a:xfrm>
            <a:off x="4385412" y="4471416"/>
            <a:ext cx="7355484" cy="1481328"/>
          </a:xfrm>
        </p:spPr>
        <p:txBody>
          <a:bodyPr>
            <a:normAutofit/>
          </a:bodyPr>
          <a:lstStyle>
            <a:lvl1pPr marL="1944" indent="0">
              <a:buNone/>
              <a:defRPr sz="2400"/>
            </a:lvl1pPr>
          </a:lstStyle>
          <a:p>
            <a:r>
              <a:rPr lang="en-US"/>
              <a:t>Click to edit Master subtitle style</a:t>
            </a:r>
            <a:endParaRPr lang="en-US" dirty="0"/>
          </a:p>
        </p:txBody>
      </p:sp>
      <p:cxnSp>
        <p:nvCxnSpPr>
          <p:cNvPr id="18" name="Straight Connector 17">
            <a:extLst>
              <a:ext uri="{FF2B5EF4-FFF2-40B4-BE49-F238E27FC236}">
                <a16:creationId xmlns:a16="http://schemas.microsoft.com/office/drawing/2014/main" id="{2E7AB31A-4165-4478-8B2E-0C5398550476}"/>
              </a:ext>
              <a:ext uri="{C183D7F6-B498-43B3-948B-1728B52AA6E4}">
                <adec:decorative xmlns:adec="http://schemas.microsoft.com/office/drawing/2017/decorative" val="1"/>
              </a:ext>
            </a:extLst>
          </p:cNvPr>
          <p:cNvCxnSpPr>
            <a:cxnSpLocks/>
          </p:cNvCxnSpPr>
          <p:nvPr userDrawn="1"/>
        </p:nvCxnSpPr>
        <p:spPr>
          <a:xfrm>
            <a:off x="4385412" y="4122000"/>
            <a:ext cx="73800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Picture Placeholder 2">
            <a:extLst>
              <a:ext uri="{FF2B5EF4-FFF2-40B4-BE49-F238E27FC236}">
                <a16:creationId xmlns:a16="http://schemas.microsoft.com/office/drawing/2014/main" id="{E2291097-923C-4C79-A2E1-C0C1C5F94393}"/>
              </a:ext>
            </a:extLst>
          </p:cNvPr>
          <p:cNvSpPr>
            <a:spLocks noGrp="1"/>
          </p:cNvSpPr>
          <p:nvPr>
            <p:ph type="pic" sz="quarter" idx="10" hasCustomPrompt="1"/>
          </p:nvPr>
        </p:nvSpPr>
        <p:spPr>
          <a:xfrm>
            <a:off x="449263" y="447675"/>
            <a:ext cx="3449637" cy="1727200"/>
          </a:xfrm>
        </p:spPr>
        <p:txBody>
          <a:bodyPr/>
          <a:lstStyle>
            <a:lvl1pPr marL="1944" indent="0" algn="ctr">
              <a:buNone/>
              <a:defRPr/>
            </a:lvl1pPr>
          </a:lstStyle>
          <a:p>
            <a:r>
              <a:rPr lang="en-US" dirty="0"/>
              <a:t>Insert photo here</a:t>
            </a:r>
          </a:p>
        </p:txBody>
      </p:sp>
      <p:sp>
        <p:nvSpPr>
          <p:cNvPr id="26" name="Picture Placeholder 4">
            <a:extLst>
              <a:ext uri="{FF2B5EF4-FFF2-40B4-BE49-F238E27FC236}">
                <a16:creationId xmlns:a16="http://schemas.microsoft.com/office/drawing/2014/main" id="{BD63B57D-B7E5-4B5F-BA72-251478B503AA}"/>
              </a:ext>
            </a:extLst>
          </p:cNvPr>
          <p:cNvSpPr>
            <a:spLocks noGrp="1"/>
          </p:cNvSpPr>
          <p:nvPr>
            <p:ph type="pic" sz="quarter" idx="11" hasCustomPrompt="1"/>
          </p:nvPr>
        </p:nvSpPr>
        <p:spPr>
          <a:xfrm>
            <a:off x="449263" y="2354263"/>
            <a:ext cx="3449637" cy="1727200"/>
          </a:xfrm>
        </p:spPr>
        <p:txBody>
          <a:bodyPr/>
          <a:lstStyle>
            <a:lvl1pPr marL="1944" indent="0" algn="ctr">
              <a:buNone/>
              <a:defRPr/>
            </a:lvl1pPr>
          </a:lstStyle>
          <a:p>
            <a:r>
              <a:rPr lang="en-US" dirty="0"/>
              <a:t>Insert photo here</a:t>
            </a:r>
          </a:p>
        </p:txBody>
      </p:sp>
      <p:sp>
        <p:nvSpPr>
          <p:cNvPr id="27" name="Picture Placeholder 6">
            <a:extLst>
              <a:ext uri="{FF2B5EF4-FFF2-40B4-BE49-F238E27FC236}">
                <a16:creationId xmlns:a16="http://schemas.microsoft.com/office/drawing/2014/main" id="{5C8C147E-814C-4008-8C13-0216089EF54B}"/>
              </a:ext>
            </a:extLst>
          </p:cNvPr>
          <p:cNvSpPr>
            <a:spLocks noGrp="1"/>
          </p:cNvSpPr>
          <p:nvPr>
            <p:ph type="pic" sz="quarter" idx="12" hasCustomPrompt="1"/>
          </p:nvPr>
        </p:nvSpPr>
        <p:spPr>
          <a:xfrm>
            <a:off x="449263" y="4260850"/>
            <a:ext cx="3449637" cy="1727200"/>
          </a:xfrm>
        </p:spPr>
        <p:txBody>
          <a:bodyPr/>
          <a:lstStyle>
            <a:lvl1pPr marL="1944" indent="0" algn="ctr">
              <a:buNone/>
              <a:defRPr/>
            </a:lvl1pPr>
          </a:lstStyle>
          <a:p>
            <a:r>
              <a:rPr lang="en-US" dirty="0"/>
              <a:t>Insert photo here</a:t>
            </a:r>
          </a:p>
        </p:txBody>
      </p:sp>
    </p:spTree>
    <p:extLst>
      <p:ext uri="{BB962C8B-B14F-4D97-AF65-F5344CB8AC3E}">
        <p14:creationId xmlns:p14="http://schemas.microsoft.com/office/powerpoint/2010/main" val="1365409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2A73379A-3FB2-435C-1789-D0073EDA09E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216BB669-F1BE-D10E-FA11-7B0004C9C2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4AF02AD9-E82A-F7AD-F5C3-DD447BB51FA8}"/>
              </a:ext>
            </a:extLst>
          </p:cNvPr>
          <p:cNvSpPr>
            <a:spLocks noGrp="1" noChangeArrowheads="1"/>
          </p:cNvSpPr>
          <p:nvPr>
            <p:ph type="sldNum" sz="quarter" idx="12"/>
          </p:nvPr>
        </p:nvSpPr>
        <p:spPr>
          <a:ln/>
        </p:spPr>
        <p:txBody>
          <a:bodyPr/>
          <a:lstStyle>
            <a:lvl1pPr>
              <a:defRPr/>
            </a:lvl1pPr>
          </a:lstStyle>
          <a:p>
            <a:pPr>
              <a:defRPr/>
            </a:pPr>
            <a:fld id="{020574E2-2A10-4D32-9176-387BADB221E2}" type="slidenum">
              <a:rPr lang="en-US" altLang="en-US"/>
              <a:pPr>
                <a:defRPr/>
              </a:pPr>
              <a:t>‹#›</a:t>
            </a:fld>
            <a:endParaRPr lang="en-US" altLang="en-US"/>
          </a:p>
        </p:txBody>
      </p:sp>
    </p:spTree>
    <p:extLst>
      <p:ext uri="{BB962C8B-B14F-4D97-AF65-F5344CB8AC3E}">
        <p14:creationId xmlns:p14="http://schemas.microsoft.com/office/powerpoint/2010/main" val="4003704252"/>
      </p:ext>
    </p:extLst>
  </p:cSld>
  <p:clrMapOvr>
    <a:masterClrMapping/>
  </p:clrMapOvr>
  <p:transition>
    <p:pull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F2518AB-0B3A-7C72-D488-8B0F0414EE8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D580CFF-EA07-EBE7-709F-A0ABD2272F7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20F36CB-85EC-E4EF-15E3-95D0AB198888}"/>
              </a:ext>
            </a:extLst>
          </p:cNvPr>
          <p:cNvSpPr>
            <a:spLocks noGrp="1" noChangeArrowheads="1"/>
          </p:cNvSpPr>
          <p:nvPr>
            <p:ph type="sldNum" sz="quarter" idx="12"/>
          </p:nvPr>
        </p:nvSpPr>
        <p:spPr>
          <a:ln/>
        </p:spPr>
        <p:txBody>
          <a:bodyPr/>
          <a:lstStyle>
            <a:lvl1pPr>
              <a:defRPr/>
            </a:lvl1pPr>
          </a:lstStyle>
          <a:p>
            <a:pPr>
              <a:defRPr/>
            </a:pPr>
            <a:fld id="{93C2DBE8-3CE8-49FB-8038-2F6137ABBF44}" type="slidenum">
              <a:rPr lang="en-US" altLang="en-US"/>
              <a:pPr>
                <a:defRPr/>
              </a:pPr>
              <a:t>‹#›</a:t>
            </a:fld>
            <a:endParaRPr lang="en-US" altLang="en-US"/>
          </a:p>
        </p:txBody>
      </p:sp>
    </p:spTree>
    <p:extLst>
      <p:ext uri="{BB962C8B-B14F-4D97-AF65-F5344CB8AC3E}">
        <p14:creationId xmlns:p14="http://schemas.microsoft.com/office/powerpoint/2010/main" val="1068946151"/>
      </p:ext>
    </p:extLst>
  </p:cSld>
  <p:clrMapOvr>
    <a:masterClrMapping/>
  </p:clrMapOvr>
  <p:transition>
    <p:pull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98DCE50-305D-76F6-F6C4-EF36032C23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FD5E981-1517-3781-1294-058A53D4CC4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2971213-5F72-33EA-08E0-FD3D16259F10}"/>
              </a:ext>
            </a:extLst>
          </p:cNvPr>
          <p:cNvSpPr>
            <a:spLocks noGrp="1" noChangeArrowheads="1"/>
          </p:cNvSpPr>
          <p:nvPr>
            <p:ph type="sldNum" sz="quarter" idx="12"/>
          </p:nvPr>
        </p:nvSpPr>
        <p:spPr>
          <a:ln/>
        </p:spPr>
        <p:txBody>
          <a:bodyPr/>
          <a:lstStyle>
            <a:lvl1pPr>
              <a:defRPr/>
            </a:lvl1pPr>
          </a:lstStyle>
          <a:p>
            <a:pPr>
              <a:defRPr/>
            </a:pPr>
            <a:fld id="{96E71005-31A8-4DD9-AE48-55488477304F}" type="slidenum">
              <a:rPr lang="en-US" altLang="en-US"/>
              <a:pPr>
                <a:defRPr/>
              </a:pPr>
              <a:t>‹#›</a:t>
            </a:fld>
            <a:endParaRPr lang="en-US" altLang="en-US"/>
          </a:p>
        </p:txBody>
      </p:sp>
    </p:spTree>
    <p:extLst>
      <p:ext uri="{BB962C8B-B14F-4D97-AF65-F5344CB8AC3E}">
        <p14:creationId xmlns:p14="http://schemas.microsoft.com/office/powerpoint/2010/main" val="1198686582"/>
      </p:ext>
    </p:extLst>
  </p:cSld>
  <p:clrMapOvr>
    <a:masterClrMapping/>
  </p:clrMapOvr>
  <p:transition>
    <p:pull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1B5808-B190-250F-F542-CD522647083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E08B7D06-C013-CB8A-93B0-172AC8195BA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EF288A0-48A3-529F-22B8-522666577C3D}"/>
              </a:ext>
            </a:extLst>
          </p:cNvPr>
          <p:cNvSpPr>
            <a:spLocks noGrp="1" noChangeArrowheads="1"/>
          </p:cNvSpPr>
          <p:nvPr>
            <p:ph type="sldNum" sz="quarter" idx="12"/>
          </p:nvPr>
        </p:nvSpPr>
        <p:spPr>
          <a:ln/>
        </p:spPr>
        <p:txBody>
          <a:bodyPr/>
          <a:lstStyle>
            <a:lvl1pPr>
              <a:defRPr/>
            </a:lvl1pPr>
          </a:lstStyle>
          <a:p>
            <a:pPr>
              <a:defRPr/>
            </a:pPr>
            <a:fld id="{A3C4A8BE-7E0E-45C5-8BD2-330E667E6EB6}" type="slidenum">
              <a:rPr lang="en-US" altLang="en-US"/>
              <a:pPr>
                <a:defRPr/>
              </a:pPr>
              <a:t>‹#›</a:t>
            </a:fld>
            <a:endParaRPr lang="en-US" altLang="en-US"/>
          </a:p>
        </p:txBody>
      </p:sp>
    </p:spTree>
    <p:extLst>
      <p:ext uri="{BB962C8B-B14F-4D97-AF65-F5344CB8AC3E}">
        <p14:creationId xmlns:p14="http://schemas.microsoft.com/office/powerpoint/2010/main" val="2127916042"/>
      </p:ext>
    </p:extLst>
  </p:cSld>
  <p:clrMapOvr>
    <a:masterClrMapping/>
  </p:clrMapOvr>
  <p:transition>
    <p:pull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10972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4114800"/>
            <a:ext cx="10972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B89F91D-432D-B706-284D-7E5DC9F1472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8B42865-FCE9-8A4B-AF7C-5789727C4ED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3BFE922-1E32-B1B3-AC5C-F73F5A18D808}"/>
              </a:ext>
            </a:extLst>
          </p:cNvPr>
          <p:cNvSpPr>
            <a:spLocks noGrp="1" noChangeArrowheads="1"/>
          </p:cNvSpPr>
          <p:nvPr>
            <p:ph type="sldNum" sz="quarter" idx="12"/>
          </p:nvPr>
        </p:nvSpPr>
        <p:spPr>
          <a:ln/>
        </p:spPr>
        <p:txBody>
          <a:bodyPr/>
          <a:lstStyle>
            <a:lvl1pPr>
              <a:defRPr/>
            </a:lvl1pPr>
          </a:lstStyle>
          <a:p>
            <a:pPr>
              <a:defRPr/>
            </a:pPr>
            <a:fld id="{34B32BEC-5BB2-41EB-9165-C871A19D8745}" type="slidenum">
              <a:rPr lang="en-US" altLang="en-US"/>
              <a:pPr>
                <a:defRPr/>
              </a:pPr>
              <a:t>‹#›</a:t>
            </a:fld>
            <a:endParaRPr lang="en-US" altLang="en-US"/>
          </a:p>
        </p:txBody>
      </p:sp>
    </p:spTree>
    <p:extLst>
      <p:ext uri="{BB962C8B-B14F-4D97-AF65-F5344CB8AC3E}">
        <p14:creationId xmlns:p14="http://schemas.microsoft.com/office/powerpoint/2010/main" val="1213739410"/>
      </p:ext>
    </p:extLst>
  </p:cSld>
  <p:clrMapOvr>
    <a:masterClrMapping/>
  </p:clrMapOvr>
  <p:transition>
    <p:pull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8B4F50FC-A8C4-7D7A-810E-54C436BFB4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C4B0F86-1EF8-8630-F667-3A05B598132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A19B5B2-7C0B-ECA0-FBD7-249E26B38C6D}"/>
              </a:ext>
            </a:extLst>
          </p:cNvPr>
          <p:cNvSpPr>
            <a:spLocks noGrp="1" noChangeArrowheads="1"/>
          </p:cNvSpPr>
          <p:nvPr>
            <p:ph type="sldNum" sz="quarter" idx="12"/>
          </p:nvPr>
        </p:nvSpPr>
        <p:spPr>
          <a:ln/>
        </p:spPr>
        <p:txBody>
          <a:bodyPr/>
          <a:lstStyle>
            <a:lvl1pPr>
              <a:defRPr/>
            </a:lvl1pPr>
          </a:lstStyle>
          <a:p>
            <a:pPr>
              <a:defRPr/>
            </a:pPr>
            <a:fld id="{159AD12B-7EF4-4520-AD8D-F80B4DD75B7F}" type="slidenum">
              <a:rPr lang="en-US" altLang="en-US"/>
              <a:pPr>
                <a:defRPr/>
              </a:pPr>
              <a:t>‹#›</a:t>
            </a:fld>
            <a:endParaRPr lang="en-US" altLang="en-US"/>
          </a:p>
        </p:txBody>
      </p:sp>
    </p:spTree>
    <p:extLst>
      <p:ext uri="{BB962C8B-B14F-4D97-AF65-F5344CB8AC3E}">
        <p14:creationId xmlns:p14="http://schemas.microsoft.com/office/powerpoint/2010/main" val="436172044"/>
      </p:ext>
    </p:extLst>
  </p:cSld>
  <p:clrMapOvr>
    <a:masterClrMapping/>
  </p:clrMapOvr>
  <p:transition>
    <p:pull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quarter" idx="1"/>
          </p:nvPr>
        </p:nvSpPr>
        <p:spPr>
          <a:xfrm>
            <a:off x="609600" y="1981200"/>
            <a:ext cx="5384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4114800"/>
            <a:ext cx="5384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A5C224C-6275-7031-DA6B-C4DD1FF5529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FF2E46B8-7519-F259-205D-56A0F219A0A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348AA0E1-CCB4-9946-430E-1E7536E4163E}"/>
              </a:ext>
            </a:extLst>
          </p:cNvPr>
          <p:cNvSpPr>
            <a:spLocks noGrp="1" noChangeArrowheads="1"/>
          </p:cNvSpPr>
          <p:nvPr>
            <p:ph type="sldNum" sz="quarter" idx="12"/>
          </p:nvPr>
        </p:nvSpPr>
        <p:spPr>
          <a:ln/>
        </p:spPr>
        <p:txBody>
          <a:bodyPr/>
          <a:lstStyle>
            <a:lvl1pPr>
              <a:defRPr/>
            </a:lvl1pPr>
          </a:lstStyle>
          <a:p>
            <a:pPr>
              <a:defRPr/>
            </a:pPr>
            <a:fld id="{E81047B2-C256-485E-9607-D215C2A5C9EE}" type="slidenum">
              <a:rPr lang="en-US" altLang="en-US"/>
              <a:pPr>
                <a:defRPr/>
              </a:pPr>
              <a:t>‹#›</a:t>
            </a:fld>
            <a:endParaRPr lang="en-US" altLang="en-US"/>
          </a:p>
        </p:txBody>
      </p:sp>
    </p:spTree>
    <p:extLst>
      <p:ext uri="{BB962C8B-B14F-4D97-AF65-F5344CB8AC3E}">
        <p14:creationId xmlns:p14="http://schemas.microsoft.com/office/powerpoint/2010/main" val="100524234"/>
      </p:ext>
    </p:extLst>
  </p:cSld>
  <p:clrMapOvr>
    <a:masterClrMapping/>
  </p:clrMapOvr>
  <p:transition>
    <p:pull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Text Placeholder 2"/>
          <p:cNvSpPr>
            <a:spLocks noGrp="1"/>
          </p:cNvSpPr>
          <p:nvPr>
            <p:ph type="body"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61925E5-7B21-8702-150B-4BA6B0893DE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F635715-277D-D6C3-7EC9-C0F8AEBE3B4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292EAB4-CD9C-D034-14CE-E67ECC189A70}"/>
              </a:ext>
            </a:extLst>
          </p:cNvPr>
          <p:cNvSpPr>
            <a:spLocks noGrp="1" noChangeArrowheads="1"/>
          </p:cNvSpPr>
          <p:nvPr>
            <p:ph type="sldNum" sz="quarter" idx="12"/>
          </p:nvPr>
        </p:nvSpPr>
        <p:spPr>
          <a:ln/>
        </p:spPr>
        <p:txBody>
          <a:bodyPr/>
          <a:lstStyle>
            <a:lvl1pPr>
              <a:defRPr/>
            </a:lvl1pPr>
          </a:lstStyle>
          <a:p>
            <a:pPr>
              <a:defRPr/>
            </a:pPr>
            <a:fld id="{B196584F-A575-480E-9039-B3D8A6E8FBF1}" type="slidenum">
              <a:rPr lang="en-US" altLang="en-US"/>
              <a:pPr>
                <a:defRPr/>
              </a:pPr>
              <a:t>‹#›</a:t>
            </a:fld>
            <a:endParaRPr lang="en-US" altLang="en-US"/>
          </a:p>
        </p:txBody>
      </p:sp>
    </p:spTree>
    <p:extLst>
      <p:ext uri="{BB962C8B-B14F-4D97-AF65-F5344CB8AC3E}">
        <p14:creationId xmlns:p14="http://schemas.microsoft.com/office/powerpoint/2010/main" val="3963346732"/>
      </p:ext>
    </p:extLst>
  </p:cSld>
  <p:clrMapOvr>
    <a:masterClrMapping/>
  </p:clrMapOvr>
  <p:transition>
    <p:pull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8D91AC83-0322-F84A-EEC6-FA0A94BA6E20}"/>
              </a:ext>
            </a:extLst>
          </p:cNvPr>
          <p:cNvGrpSpPr>
            <a:grpSpLocks/>
          </p:cNvGrpSpPr>
          <p:nvPr/>
        </p:nvGrpSpPr>
        <p:grpSpPr bwMode="auto">
          <a:xfrm>
            <a:off x="0" y="1"/>
            <a:ext cx="12192000" cy="6856413"/>
            <a:chOff x="0" y="0"/>
            <a:chExt cx="5760" cy="4319"/>
          </a:xfrm>
        </p:grpSpPr>
        <p:sp>
          <p:nvSpPr>
            <p:cNvPr id="3" name="Freeform 3">
              <a:extLst>
                <a:ext uri="{FF2B5EF4-FFF2-40B4-BE49-F238E27FC236}">
                  <a16:creationId xmlns:a16="http://schemas.microsoft.com/office/drawing/2014/main" id="{CDC9679B-3C03-9D78-E126-218EEB1B350F}"/>
                </a:ext>
              </a:extLst>
            </p:cNvPr>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4" name="Freeform 4">
              <a:extLst>
                <a:ext uri="{FF2B5EF4-FFF2-40B4-BE49-F238E27FC236}">
                  <a16:creationId xmlns:a16="http://schemas.microsoft.com/office/drawing/2014/main" id="{EE47C6F5-9459-717F-B87E-42D5D166BD54}"/>
                </a:ext>
              </a:extLst>
            </p:cNvPr>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 name="Freeform 5">
              <a:extLst>
                <a:ext uri="{FF2B5EF4-FFF2-40B4-BE49-F238E27FC236}">
                  <a16:creationId xmlns:a16="http://schemas.microsoft.com/office/drawing/2014/main" id="{937A6251-14FF-8376-A23B-5A89223A7E96}"/>
                </a:ext>
              </a:extLst>
            </p:cNvPr>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6" name="Freeform 6">
              <a:extLst>
                <a:ext uri="{FF2B5EF4-FFF2-40B4-BE49-F238E27FC236}">
                  <a16:creationId xmlns:a16="http://schemas.microsoft.com/office/drawing/2014/main" id="{D5D8B4E0-B867-78C7-759F-7AD4E02944D2}"/>
                </a:ext>
              </a:extLst>
            </p:cNvPr>
            <p:cNvSpPr>
              <a:spLocks/>
            </p:cNvSpPr>
            <p:nvPr/>
          </p:nvSpPr>
          <p:spPr bwMode="hidden">
            <a:xfrm>
              <a:off x="4038" y="3577"/>
              <a:ext cx="1720" cy="65"/>
            </a:xfrm>
            <a:custGeom>
              <a:avLst/>
              <a:gdLst>
                <a:gd name="T0" fmla="*/ 1716 w 1722"/>
                <a:gd name="T1" fmla="*/ 63 h 66"/>
                <a:gd name="T2" fmla="*/ 1716 w 1722"/>
                <a:gd name="T3" fmla="*/ 57 h 66"/>
                <a:gd name="T4" fmla="*/ 0 w 1722"/>
                <a:gd name="T5" fmla="*/ 0 h 66"/>
                <a:gd name="T6" fmla="*/ 0 w 1722"/>
                <a:gd name="T7" fmla="*/ 45 h 66"/>
                <a:gd name="T8" fmla="*/ 1716 w 1722"/>
                <a:gd name="T9" fmla="*/ 63 h 66"/>
                <a:gd name="T10" fmla="*/ 1716 w 1722"/>
                <a:gd name="T11" fmla="*/ 6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7" name="Freeform 7">
              <a:extLst>
                <a:ext uri="{FF2B5EF4-FFF2-40B4-BE49-F238E27FC236}">
                  <a16:creationId xmlns:a16="http://schemas.microsoft.com/office/drawing/2014/main" id="{EB5F90B3-DC72-E2A4-8162-DB729D684FE9}"/>
                </a:ext>
              </a:extLst>
            </p:cNvPr>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8" name="Freeform 8">
              <a:extLst>
                <a:ext uri="{FF2B5EF4-FFF2-40B4-BE49-F238E27FC236}">
                  <a16:creationId xmlns:a16="http://schemas.microsoft.com/office/drawing/2014/main" id="{AB5EF7FA-37D6-4B67-8D60-F4D2EDF522F9}"/>
                </a:ext>
              </a:extLst>
            </p:cNvPr>
            <p:cNvSpPr>
              <a:spLocks/>
            </p:cNvSpPr>
            <p:nvPr/>
          </p:nvSpPr>
          <p:spPr bwMode="hidden">
            <a:xfrm>
              <a:off x="4784" y="3702"/>
              <a:ext cx="974" cy="101"/>
            </a:xfrm>
            <a:custGeom>
              <a:avLst/>
              <a:gdLst>
                <a:gd name="T0" fmla="*/ 972 w 975"/>
                <a:gd name="T1" fmla="*/ 48 h 101"/>
                <a:gd name="T2" fmla="*/ 972 w 975"/>
                <a:gd name="T3" fmla="*/ 0 h 101"/>
                <a:gd name="T4" fmla="*/ 0 w 975"/>
                <a:gd name="T5" fmla="*/ 24 h 101"/>
                <a:gd name="T6" fmla="*/ 0 w 975"/>
                <a:gd name="T7" fmla="*/ 101 h 101"/>
                <a:gd name="T8" fmla="*/ 972 w 975"/>
                <a:gd name="T9" fmla="*/ 48 h 101"/>
                <a:gd name="T10" fmla="*/ 97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9" name="Freeform 9">
              <a:extLst>
                <a:ext uri="{FF2B5EF4-FFF2-40B4-BE49-F238E27FC236}">
                  <a16:creationId xmlns:a16="http://schemas.microsoft.com/office/drawing/2014/main" id="{B8B0C60C-32CB-E60B-E359-896A6420ACFB}"/>
                </a:ext>
              </a:extLst>
            </p:cNvPr>
            <p:cNvSpPr>
              <a:spLocks/>
            </p:cNvSpPr>
            <p:nvPr/>
          </p:nvSpPr>
          <p:spPr bwMode="hidden">
            <a:xfrm>
              <a:off x="3619" y="3815"/>
              <a:ext cx="2139" cy="198"/>
            </a:xfrm>
            <a:custGeom>
              <a:avLst/>
              <a:gdLst>
                <a:gd name="T0" fmla="*/ 2135 w 2141"/>
                <a:gd name="T1" fmla="*/ 0 h 198"/>
                <a:gd name="T2" fmla="*/ 0 w 2141"/>
                <a:gd name="T3" fmla="*/ 156 h 198"/>
                <a:gd name="T4" fmla="*/ 0 w 2141"/>
                <a:gd name="T5" fmla="*/ 198 h 198"/>
                <a:gd name="T6" fmla="*/ 2135 w 2141"/>
                <a:gd name="T7" fmla="*/ 0 h 198"/>
                <a:gd name="T8" fmla="*/ 213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 name="Freeform 10">
              <a:extLst>
                <a:ext uri="{FF2B5EF4-FFF2-40B4-BE49-F238E27FC236}">
                  <a16:creationId xmlns:a16="http://schemas.microsoft.com/office/drawing/2014/main" id="{1ED1F1E6-177D-9197-A9F7-2C391C89B7D0}"/>
                </a:ext>
              </a:extLst>
            </p:cNvPr>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1" name="Freeform 11">
              <a:extLst>
                <a:ext uri="{FF2B5EF4-FFF2-40B4-BE49-F238E27FC236}">
                  <a16:creationId xmlns:a16="http://schemas.microsoft.com/office/drawing/2014/main" id="{9E6BF188-8222-6960-1486-260D01E916DA}"/>
                </a:ext>
              </a:extLst>
            </p:cNvPr>
            <p:cNvSpPr>
              <a:spLocks/>
            </p:cNvSpPr>
            <p:nvPr/>
          </p:nvSpPr>
          <p:spPr bwMode="hidden">
            <a:xfrm>
              <a:off x="2097" y="4043"/>
              <a:ext cx="2514" cy="276"/>
            </a:xfrm>
            <a:custGeom>
              <a:avLst/>
              <a:gdLst>
                <a:gd name="T0" fmla="*/ 2173 w 2517"/>
                <a:gd name="T1" fmla="*/ 276 h 276"/>
                <a:gd name="T2" fmla="*/ 2508 w 2517"/>
                <a:gd name="T3" fmla="*/ 204 h 276"/>
                <a:gd name="T4" fmla="*/ 2251 w 2517"/>
                <a:gd name="T5" fmla="*/ 0 h 276"/>
                <a:gd name="T6" fmla="*/ 0 w 2517"/>
                <a:gd name="T7" fmla="*/ 276 h 276"/>
                <a:gd name="T8" fmla="*/ 2173 w 2517"/>
                <a:gd name="T9" fmla="*/ 276 h 276"/>
                <a:gd name="T10" fmla="*/ 217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2" name="Freeform 12">
              <a:extLst>
                <a:ext uri="{FF2B5EF4-FFF2-40B4-BE49-F238E27FC236}">
                  <a16:creationId xmlns:a16="http://schemas.microsoft.com/office/drawing/2014/main" id="{BA781FF5-34A3-0743-FFBF-42151D92FE2C}"/>
                </a:ext>
              </a:extLst>
            </p:cNvPr>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3" name="Freeform 13">
              <a:extLst>
                <a:ext uri="{FF2B5EF4-FFF2-40B4-BE49-F238E27FC236}">
                  <a16:creationId xmlns:a16="http://schemas.microsoft.com/office/drawing/2014/main" id="{8249DA31-9D54-3F77-5825-361DE51A155F}"/>
                </a:ext>
              </a:extLst>
            </p:cNvPr>
            <p:cNvSpPr>
              <a:spLocks/>
            </p:cNvSpPr>
            <p:nvPr/>
          </p:nvSpPr>
          <p:spPr bwMode="hidden">
            <a:xfrm>
              <a:off x="5030" y="3151"/>
              <a:ext cx="728" cy="240"/>
            </a:xfrm>
            <a:custGeom>
              <a:avLst/>
              <a:gdLst>
                <a:gd name="T0" fmla="*/ 726 w 729"/>
                <a:gd name="T1" fmla="*/ 240 h 240"/>
                <a:gd name="T2" fmla="*/ 0 w 729"/>
                <a:gd name="T3" fmla="*/ 0 h 240"/>
                <a:gd name="T4" fmla="*/ 0 w 729"/>
                <a:gd name="T5" fmla="*/ 6 h 240"/>
                <a:gd name="T6" fmla="*/ 726 w 729"/>
                <a:gd name="T7" fmla="*/ 240 h 240"/>
                <a:gd name="T8" fmla="*/ 72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14">
              <a:extLst>
                <a:ext uri="{FF2B5EF4-FFF2-40B4-BE49-F238E27FC236}">
                  <a16:creationId xmlns:a16="http://schemas.microsoft.com/office/drawing/2014/main" id="{B3DC72F1-FE43-C78A-C85D-A11CC5712224}"/>
                </a:ext>
              </a:extLst>
            </p:cNvPr>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5" name="Freeform 15">
              <a:extLst>
                <a:ext uri="{FF2B5EF4-FFF2-40B4-BE49-F238E27FC236}">
                  <a16:creationId xmlns:a16="http://schemas.microsoft.com/office/drawing/2014/main" id="{1DF7F17E-CC01-F93F-7C88-DEAA71C9BFB5}"/>
                </a:ext>
              </a:extLst>
            </p:cNvPr>
            <p:cNvSpPr>
              <a:spLocks/>
            </p:cNvSpPr>
            <p:nvPr/>
          </p:nvSpPr>
          <p:spPr bwMode="hidden">
            <a:xfrm>
              <a:off x="5030" y="3049"/>
              <a:ext cx="728" cy="318"/>
            </a:xfrm>
            <a:custGeom>
              <a:avLst/>
              <a:gdLst>
                <a:gd name="T0" fmla="*/ 726 w 729"/>
                <a:gd name="T1" fmla="*/ 318 h 318"/>
                <a:gd name="T2" fmla="*/ 726 w 729"/>
                <a:gd name="T3" fmla="*/ 312 h 318"/>
                <a:gd name="T4" fmla="*/ 0 w 729"/>
                <a:gd name="T5" fmla="*/ 0 h 318"/>
                <a:gd name="T6" fmla="*/ 0 w 729"/>
                <a:gd name="T7" fmla="*/ 54 h 318"/>
                <a:gd name="T8" fmla="*/ 726 w 729"/>
                <a:gd name="T9" fmla="*/ 318 h 318"/>
                <a:gd name="T10" fmla="*/ 72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6" name="Freeform 16">
              <a:extLst>
                <a:ext uri="{FF2B5EF4-FFF2-40B4-BE49-F238E27FC236}">
                  <a16:creationId xmlns:a16="http://schemas.microsoft.com/office/drawing/2014/main" id="{1E012EE8-7A59-8846-39AE-E2E2D48049B8}"/>
                </a:ext>
              </a:extLst>
            </p:cNvPr>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7" name="Freeform 17">
              <a:extLst>
                <a:ext uri="{FF2B5EF4-FFF2-40B4-BE49-F238E27FC236}">
                  <a16:creationId xmlns:a16="http://schemas.microsoft.com/office/drawing/2014/main" id="{85EF90C9-9509-9057-187B-B5B1C30F21E2}"/>
                </a:ext>
              </a:extLst>
            </p:cNvPr>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8" name="Freeform 18">
              <a:extLst>
                <a:ext uri="{FF2B5EF4-FFF2-40B4-BE49-F238E27FC236}">
                  <a16:creationId xmlns:a16="http://schemas.microsoft.com/office/drawing/2014/main" id="{C3BB52C2-16D9-28AE-8481-17BDF4914519}"/>
                </a:ext>
              </a:extLst>
            </p:cNvPr>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9" name="Freeform 19">
              <a:extLst>
                <a:ext uri="{FF2B5EF4-FFF2-40B4-BE49-F238E27FC236}">
                  <a16:creationId xmlns:a16="http://schemas.microsoft.com/office/drawing/2014/main" id="{B86BB544-E609-05C8-6416-FE036B9E0160}"/>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0" name="Freeform 20">
              <a:extLst>
                <a:ext uri="{FF2B5EF4-FFF2-40B4-BE49-F238E27FC236}">
                  <a16:creationId xmlns:a16="http://schemas.microsoft.com/office/drawing/2014/main" id="{49D92D2B-9632-0CF9-4592-4E5CD6A2D613}"/>
                </a:ext>
              </a:extLst>
            </p:cNvPr>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1" name="Freeform 21">
              <a:extLst>
                <a:ext uri="{FF2B5EF4-FFF2-40B4-BE49-F238E27FC236}">
                  <a16:creationId xmlns:a16="http://schemas.microsoft.com/office/drawing/2014/main" id="{CDE6D906-33E8-3DF4-6504-C9B779A01FB7}"/>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2" name="Freeform 22">
              <a:extLst>
                <a:ext uri="{FF2B5EF4-FFF2-40B4-BE49-F238E27FC236}">
                  <a16:creationId xmlns:a16="http://schemas.microsoft.com/office/drawing/2014/main" id="{11F2F232-F16D-9C4C-C9C6-B4BD580E258C}"/>
                </a:ext>
              </a:extLst>
            </p:cNvPr>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3" name="Freeform 23">
              <a:extLst>
                <a:ext uri="{FF2B5EF4-FFF2-40B4-BE49-F238E27FC236}">
                  <a16:creationId xmlns:a16="http://schemas.microsoft.com/office/drawing/2014/main" id="{195FC4C5-3C37-14A7-D3D9-ED53386E0218}"/>
                </a:ext>
              </a:extLst>
            </p:cNvPr>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24" name="Freeform 24">
              <a:extLst>
                <a:ext uri="{FF2B5EF4-FFF2-40B4-BE49-F238E27FC236}">
                  <a16:creationId xmlns:a16="http://schemas.microsoft.com/office/drawing/2014/main" id="{A32FD00B-05FD-9C35-47C5-F1DD1DA521AE}"/>
                </a:ext>
              </a:extLst>
            </p:cNvPr>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5" name="Freeform 25">
              <a:extLst>
                <a:ext uri="{FF2B5EF4-FFF2-40B4-BE49-F238E27FC236}">
                  <a16:creationId xmlns:a16="http://schemas.microsoft.com/office/drawing/2014/main" id="{EFE78B35-9978-1CC6-7590-5FA7A73901B5}"/>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6" name="Freeform 26">
              <a:extLst>
                <a:ext uri="{FF2B5EF4-FFF2-40B4-BE49-F238E27FC236}">
                  <a16:creationId xmlns:a16="http://schemas.microsoft.com/office/drawing/2014/main" id="{21E7989F-ED2A-A401-0823-4A7D79715B80}"/>
                </a:ext>
              </a:extLst>
            </p:cNvPr>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7" name="Freeform 27">
              <a:extLst>
                <a:ext uri="{FF2B5EF4-FFF2-40B4-BE49-F238E27FC236}">
                  <a16:creationId xmlns:a16="http://schemas.microsoft.com/office/drawing/2014/main" id="{15EF7F18-82D8-AAD7-D968-A981D18ABDAB}"/>
                </a:ext>
              </a:extLst>
            </p:cNvPr>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8" name="Freeform 28">
              <a:extLst>
                <a:ext uri="{FF2B5EF4-FFF2-40B4-BE49-F238E27FC236}">
                  <a16:creationId xmlns:a16="http://schemas.microsoft.com/office/drawing/2014/main" id="{77AE267D-9D6E-BF61-B722-63BA320A94F0}"/>
                </a:ext>
              </a:extLst>
            </p:cNvPr>
            <p:cNvSpPr>
              <a:spLocks/>
            </p:cNvSpPr>
            <p:nvPr/>
          </p:nvSpPr>
          <p:spPr bwMode="hidden">
            <a:xfrm>
              <a:off x="5698" y="653"/>
              <a:ext cx="60" cy="311"/>
            </a:xfrm>
            <a:custGeom>
              <a:avLst/>
              <a:gdLst>
                <a:gd name="T0" fmla="*/ 0 w 60"/>
                <a:gd name="T1" fmla="*/ 144 h 312"/>
                <a:gd name="T2" fmla="*/ 60 w 60"/>
                <a:gd name="T3" fmla="*/ 30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9" name="Freeform 29">
              <a:extLst>
                <a:ext uri="{FF2B5EF4-FFF2-40B4-BE49-F238E27FC236}">
                  <a16:creationId xmlns:a16="http://schemas.microsoft.com/office/drawing/2014/main" id="{E9941617-0DBC-6361-6F32-71C79C19D8FB}"/>
                </a:ext>
              </a:extLst>
            </p:cNvPr>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0" name="Freeform 30">
              <a:extLst>
                <a:ext uri="{FF2B5EF4-FFF2-40B4-BE49-F238E27FC236}">
                  <a16:creationId xmlns:a16="http://schemas.microsoft.com/office/drawing/2014/main" id="{4C7CBD1E-0D05-C15E-C698-08E2F2F172ED}"/>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31" name="Freeform 31">
              <a:extLst>
                <a:ext uri="{FF2B5EF4-FFF2-40B4-BE49-F238E27FC236}">
                  <a16:creationId xmlns:a16="http://schemas.microsoft.com/office/drawing/2014/main" id="{2FB23F33-CEFC-D92D-0DDD-B63477E01BCC}"/>
                </a:ext>
              </a:extLst>
            </p:cNvPr>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2" name="Freeform 32">
              <a:extLst>
                <a:ext uri="{FF2B5EF4-FFF2-40B4-BE49-F238E27FC236}">
                  <a16:creationId xmlns:a16="http://schemas.microsoft.com/office/drawing/2014/main" id="{044E9377-AE6D-79EF-87B6-08D99F233E44}"/>
                </a:ext>
              </a:extLst>
            </p:cNvPr>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3" name="Freeform 33">
              <a:extLst>
                <a:ext uri="{FF2B5EF4-FFF2-40B4-BE49-F238E27FC236}">
                  <a16:creationId xmlns:a16="http://schemas.microsoft.com/office/drawing/2014/main" id="{08204C58-A3B8-EC09-FAEC-3B21F9B9CD27}"/>
                </a:ext>
              </a:extLst>
            </p:cNvPr>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4" name="Freeform 34">
              <a:extLst>
                <a:ext uri="{FF2B5EF4-FFF2-40B4-BE49-F238E27FC236}">
                  <a16:creationId xmlns:a16="http://schemas.microsoft.com/office/drawing/2014/main" id="{8DDAA270-A0D8-5114-4E47-56AC7F7253A2}"/>
                </a:ext>
              </a:extLst>
            </p:cNvPr>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5" name="Freeform 35">
              <a:extLst>
                <a:ext uri="{FF2B5EF4-FFF2-40B4-BE49-F238E27FC236}">
                  <a16:creationId xmlns:a16="http://schemas.microsoft.com/office/drawing/2014/main" id="{4852D3E4-4663-607B-5570-36D2AF153C26}"/>
                </a:ext>
              </a:extLst>
            </p:cNvPr>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6" name="Freeform 36">
              <a:extLst>
                <a:ext uri="{FF2B5EF4-FFF2-40B4-BE49-F238E27FC236}">
                  <a16:creationId xmlns:a16="http://schemas.microsoft.com/office/drawing/2014/main" id="{B6510A6F-98F3-7A0E-52A6-7D321358771B}"/>
                </a:ext>
              </a:extLst>
            </p:cNvPr>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7" name="Freeform 37">
              <a:extLst>
                <a:ext uri="{FF2B5EF4-FFF2-40B4-BE49-F238E27FC236}">
                  <a16:creationId xmlns:a16="http://schemas.microsoft.com/office/drawing/2014/main" id="{E343A942-41FA-B685-CE8C-0DDB3ED896D0}"/>
                </a:ext>
              </a:extLst>
            </p:cNvPr>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8" name="Freeform 38">
              <a:extLst>
                <a:ext uri="{FF2B5EF4-FFF2-40B4-BE49-F238E27FC236}">
                  <a16:creationId xmlns:a16="http://schemas.microsoft.com/office/drawing/2014/main" id="{5FAF148B-CEF7-735F-E07B-1977CDAA7EA1}"/>
                </a:ext>
              </a:extLst>
            </p:cNvPr>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nvGrpSpPr>
            <p:cNvPr id="39" name="Group 39">
              <a:extLst>
                <a:ext uri="{FF2B5EF4-FFF2-40B4-BE49-F238E27FC236}">
                  <a16:creationId xmlns:a16="http://schemas.microsoft.com/office/drawing/2014/main" id="{D0482FD5-95E9-A93D-5289-86B66689559F}"/>
                </a:ext>
              </a:extLst>
            </p:cNvPr>
            <p:cNvGrpSpPr>
              <a:grpSpLocks/>
            </p:cNvGrpSpPr>
            <p:nvPr userDrawn="1"/>
          </p:nvGrpSpPr>
          <p:grpSpPr bwMode="auto">
            <a:xfrm>
              <a:off x="0" y="1632"/>
              <a:ext cx="5758" cy="1858"/>
              <a:chOff x="0" y="1632"/>
              <a:chExt cx="5758" cy="1858"/>
            </a:xfrm>
          </p:grpSpPr>
          <p:sp>
            <p:nvSpPr>
              <p:cNvPr id="40" name="Freeform 40">
                <a:extLst>
                  <a:ext uri="{FF2B5EF4-FFF2-40B4-BE49-F238E27FC236}">
                    <a16:creationId xmlns:a16="http://schemas.microsoft.com/office/drawing/2014/main" id="{6032C13E-64EA-D15B-CE9C-4F8C4E81DFEB}"/>
                  </a:ext>
                </a:extLst>
              </p:cNvPr>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41" name="Freeform 41">
                <a:extLst>
                  <a:ext uri="{FF2B5EF4-FFF2-40B4-BE49-F238E27FC236}">
                    <a16:creationId xmlns:a16="http://schemas.microsoft.com/office/drawing/2014/main" id="{20373FE6-3FC8-1A21-7746-E13C3E84BDAE}"/>
                  </a:ext>
                </a:extLst>
              </p:cNvPr>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grpSp>
      <p:sp>
        <p:nvSpPr>
          <p:cNvPr id="55338" name="Rectangle 42"/>
          <p:cNvSpPr>
            <a:spLocks noGrp="1" noChangeArrowheads="1"/>
          </p:cNvSpPr>
          <p:nvPr>
            <p:ph type="ctrTitle" sz="quarter"/>
          </p:nvPr>
        </p:nvSpPr>
        <p:spPr>
          <a:xfrm>
            <a:off x="609600" y="1600200"/>
            <a:ext cx="10972800" cy="1828800"/>
          </a:xfrm>
        </p:spPr>
        <p:txBody>
          <a:bodyPr/>
          <a:lstStyle>
            <a:lvl1pPr>
              <a:defRPr sz="4800"/>
            </a:lvl1pPr>
          </a:lstStyle>
          <a:p>
            <a:pPr lvl="0"/>
            <a:r>
              <a:rPr lang="en-US" altLang="en-US" noProof="0"/>
              <a:t>Click to edit Master title style</a:t>
            </a:r>
          </a:p>
        </p:txBody>
      </p:sp>
      <p:sp>
        <p:nvSpPr>
          <p:cNvPr id="55339"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sz="3600"/>
            </a:lvl1pPr>
          </a:lstStyle>
          <a:p>
            <a:pPr lvl="0"/>
            <a:r>
              <a:rPr lang="en-US" altLang="en-US" noProof="0"/>
              <a:t>Click to edit Master subtitle style</a:t>
            </a:r>
          </a:p>
        </p:txBody>
      </p:sp>
      <p:sp>
        <p:nvSpPr>
          <p:cNvPr id="42" name="Rectangle 44">
            <a:extLst>
              <a:ext uri="{FF2B5EF4-FFF2-40B4-BE49-F238E27FC236}">
                <a16:creationId xmlns:a16="http://schemas.microsoft.com/office/drawing/2014/main" id="{58E94A5D-764C-F1B0-9A89-C40D03D18B6A}"/>
              </a:ext>
            </a:extLst>
          </p:cNvPr>
          <p:cNvSpPr>
            <a:spLocks noGrp="1" noChangeArrowheads="1"/>
          </p:cNvSpPr>
          <p:nvPr>
            <p:ph type="dt" sz="quarter" idx="10"/>
          </p:nvPr>
        </p:nvSpPr>
        <p:spPr/>
        <p:txBody>
          <a:bodyPr/>
          <a:lstStyle>
            <a:lvl1pPr>
              <a:defRPr/>
            </a:lvl1pPr>
          </a:lstStyle>
          <a:p>
            <a:pPr>
              <a:defRPr/>
            </a:pPr>
            <a:endParaRPr lang="en-US" altLang="en-US"/>
          </a:p>
        </p:txBody>
      </p:sp>
      <p:sp>
        <p:nvSpPr>
          <p:cNvPr id="43" name="Rectangle 45">
            <a:extLst>
              <a:ext uri="{FF2B5EF4-FFF2-40B4-BE49-F238E27FC236}">
                <a16:creationId xmlns:a16="http://schemas.microsoft.com/office/drawing/2014/main" id="{4866058F-7A90-F37D-3D71-FA437B6B149F}"/>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4" name="Rectangle 46">
            <a:extLst>
              <a:ext uri="{FF2B5EF4-FFF2-40B4-BE49-F238E27FC236}">
                <a16:creationId xmlns:a16="http://schemas.microsoft.com/office/drawing/2014/main" id="{11B6241F-7E6D-7E3F-E783-CDC21081A021}"/>
              </a:ext>
            </a:extLst>
          </p:cNvPr>
          <p:cNvSpPr>
            <a:spLocks noGrp="1" noChangeArrowheads="1"/>
          </p:cNvSpPr>
          <p:nvPr>
            <p:ph type="sldNum" sz="quarter" idx="12"/>
          </p:nvPr>
        </p:nvSpPr>
        <p:spPr/>
        <p:txBody>
          <a:bodyPr/>
          <a:lstStyle>
            <a:lvl1pPr>
              <a:defRPr/>
            </a:lvl1pPr>
          </a:lstStyle>
          <a:p>
            <a:fld id="{D15AF95A-88DD-4C86-B2BB-4DBAAA05BA31}" type="slidenum">
              <a:rPr lang="en-US" altLang="en-US"/>
              <a:pPr/>
              <a:t>‹#›</a:t>
            </a:fld>
            <a:endParaRPr lang="en-US" altLang="en-US"/>
          </a:p>
        </p:txBody>
      </p:sp>
    </p:spTree>
    <p:extLst>
      <p:ext uri="{BB962C8B-B14F-4D97-AF65-F5344CB8AC3E}">
        <p14:creationId xmlns:p14="http://schemas.microsoft.com/office/powerpoint/2010/main" val="701835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EF58A4B1-63F4-22E4-D05A-AD404334B13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76FF0DBD-9DE0-1193-B5E4-2619D6E793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ED78A1B3-9011-3EC8-B6F9-5B233B2210D1}"/>
              </a:ext>
            </a:extLst>
          </p:cNvPr>
          <p:cNvSpPr>
            <a:spLocks noGrp="1" noChangeArrowheads="1"/>
          </p:cNvSpPr>
          <p:nvPr>
            <p:ph type="sldNum" sz="quarter" idx="12"/>
          </p:nvPr>
        </p:nvSpPr>
        <p:spPr>
          <a:ln/>
        </p:spPr>
        <p:txBody>
          <a:bodyPr/>
          <a:lstStyle>
            <a:lvl1pPr>
              <a:defRPr/>
            </a:lvl1pPr>
          </a:lstStyle>
          <a:p>
            <a:fld id="{5D826C1B-F1E4-40C5-B862-146D2E0FDDAC}" type="slidenum">
              <a:rPr lang="en-US" altLang="en-US"/>
              <a:pPr/>
              <a:t>‹#›</a:t>
            </a:fld>
            <a:endParaRPr lang="en-US" altLang="en-US"/>
          </a:p>
        </p:txBody>
      </p:sp>
    </p:spTree>
    <p:extLst>
      <p:ext uri="{BB962C8B-B14F-4D97-AF65-F5344CB8AC3E}">
        <p14:creationId xmlns:p14="http://schemas.microsoft.com/office/powerpoint/2010/main" val="170594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C472BA8-C86A-4A3E-BDE2-5B103B418B09}"/>
              </a:ext>
              <a:ext uri="{C183D7F6-B498-43B3-948B-1728B52AA6E4}">
                <adec:decorative xmlns:adec="http://schemas.microsoft.com/office/drawing/2017/decorative" val="1"/>
              </a:ext>
            </a:extLst>
          </p:cNvPr>
          <p:cNvCxnSpPr>
            <a:cxnSpLocks/>
          </p:cNvCxnSpPr>
          <p:nvPr userDrawn="1"/>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A4C7BB06-8210-4B65-AD12-157991E7E36A}"/>
              </a:ext>
            </a:extLst>
          </p:cNvPr>
          <p:cNvSpPr>
            <a:spLocks noGrp="1"/>
          </p:cNvSpPr>
          <p:nvPr>
            <p:ph type="title" hasCustomPrompt="1"/>
          </p:nvPr>
        </p:nvSpPr>
        <p:spPr>
          <a:xfrm>
            <a:off x="437626" y="206916"/>
            <a:ext cx="11293199"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3" name="Content Placeholder 2">
            <a:extLst>
              <a:ext uri="{FF2B5EF4-FFF2-40B4-BE49-F238E27FC236}">
                <a16:creationId xmlns:a16="http://schemas.microsoft.com/office/drawing/2014/main" id="{3703CE44-6F04-4B27-8C13-AD0131E9211D}"/>
              </a:ext>
            </a:extLst>
          </p:cNvPr>
          <p:cNvSpPr>
            <a:spLocks noGrp="1"/>
          </p:cNvSpPr>
          <p:nvPr>
            <p:ph sz="quarter" idx="11" hasCustomPrompt="1"/>
          </p:nvPr>
        </p:nvSpPr>
        <p:spPr>
          <a:xfrm>
            <a:off x="436563" y="2017713"/>
            <a:ext cx="11312525" cy="3906837"/>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5" name="Date Placeholder 6">
            <a:extLst>
              <a:ext uri="{FF2B5EF4-FFF2-40B4-BE49-F238E27FC236}">
                <a16:creationId xmlns:a16="http://schemas.microsoft.com/office/drawing/2014/main" id="{4D71227A-06F0-4EDB-9BA6-C5AA4D028CFD}"/>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6" name="Footer Placeholder 7">
            <a:extLst>
              <a:ext uri="{FF2B5EF4-FFF2-40B4-BE49-F238E27FC236}">
                <a16:creationId xmlns:a16="http://schemas.microsoft.com/office/drawing/2014/main" id="{9F297A86-7B17-452A-9C74-D1F11ACBB1AE}"/>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8" name="Slide Number Placeholder 11">
            <a:extLst>
              <a:ext uri="{FF2B5EF4-FFF2-40B4-BE49-F238E27FC236}">
                <a16:creationId xmlns:a16="http://schemas.microsoft.com/office/drawing/2014/main" id="{5A51317C-59B0-4A35-8F79-F4AE3B59E4E9}"/>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1342939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4">
            <a:extLst>
              <a:ext uri="{FF2B5EF4-FFF2-40B4-BE49-F238E27FC236}">
                <a16:creationId xmlns:a16="http://schemas.microsoft.com/office/drawing/2014/main" id="{4F812800-28AB-2EF8-9B53-09FBD4BA7D6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604E4CB9-44B9-ECDA-86DE-8CB9C554C0B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0C56B644-C736-0B23-D074-F48ED5550F6A}"/>
              </a:ext>
            </a:extLst>
          </p:cNvPr>
          <p:cNvSpPr>
            <a:spLocks noGrp="1" noChangeArrowheads="1"/>
          </p:cNvSpPr>
          <p:nvPr>
            <p:ph type="sldNum" sz="quarter" idx="12"/>
          </p:nvPr>
        </p:nvSpPr>
        <p:spPr>
          <a:ln/>
        </p:spPr>
        <p:txBody>
          <a:bodyPr/>
          <a:lstStyle>
            <a:lvl1pPr>
              <a:defRPr/>
            </a:lvl1pPr>
          </a:lstStyle>
          <a:p>
            <a:fld id="{AFE6E69E-F2AB-451A-B1E1-91A40AE5AEB8}" type="slidenum">
              <a:rPr lang="en-US" altLang="en-US"/>
              <a:pPr/>
              <a:t>‹#›</a:t>
            </a:fld>
            <a:endParaRPr lang="en-US" altLang="en-US"/>
          </a:p>
        </p:txBody>
      </p:sp>
    </p:spTree>
    <p:extLst>
      <p:ext uri="{BB962C8B-B14F-4D97-AF65-F5344CB8AC3E}">
        <p14:creationId xmlns:p14="http://schemas.microsoft.com/office/powerpoint/2010/main" val="4979669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26736FFE-EFBF-769D-1EEC-5200A4B1E7D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4602DE79-E33E-4888-DE14-3E0F3E96BD6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8168B196-D7D3-5771-4FC6-4C2B20B9A605}"/>
              </a:ext>
            </a:extLst>
          </p:cNvPr>
          <p:cNvSpPr>
            <a:spLocks noGrp="1" noChangeArrowheads="1"/>
          </p:cNvSpPr>
          <p:nvPr>
            <p:ph type="sldNum" sz="quarter" idx="12"/>
          </p:nvPr>
        </p:nvSpPr>
        <p:spPr>
          <a:ln/>
        </p:spPr>
        <p:txBody>
          <a:bodyPr/>
          <a:lstStyle>
            <a:lvl1pPr>
              <a:defRPr/>
            </a:lvl1pPr>
          </a:lstStyle>
          <a:p>
            <a:fld id="{9EECFAFE-9AB3-4806-B8DD-E64A288BEBA6}" type="slidenum">
              <a:rPr lang="en-US" altLang="en-US"/>
              <a:pPr/>
              <a:t>‹#›</a:t>
            </a:fld>
            <a:endParaRPr lang="en-US" altLang="en-US"/>
          </a:p>
        </p:txBody>
      </p:sp>
    </p:spTree>
    <p:extLst>
      <p:ext uri="{BB962C8B-B14F-4D97-AF65-F5344CB8AC3E}">
        <p14:creationId xmlns:p14="http://schemas.microsoft.com/office/powerpoint/2010/main" val="10318932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B2059FBD-0F39-1F60-46D7-E72FFBB9F38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45">
            <a:extLst>
              <a:ext uri="{FF2B5EF4-FFF2-40B4-BE49-F238E27FC236}">
                <a16:creationId xmlns:a16="http://schemas.microsoft.com/office/drawing/2014/main" id="{B62B6C52-150A-FA22-3856-08767BDA77A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46">
            <a:extLst>
              <a:ext uri="{FF2B5EF4-FFF2-40B4-BE49-F238E27FC236}">
                <a16:creationId xmlns:a16="http://schemas.microsoft.com/office/drawing/2014/main" id="{CFCEAD5A-197B-84B3-FDF6-EAFC5C1098A1}"/>
              </a:ext>
            </a:extLst>
          </p:cNvPr>
          <p:cNvSpPr>
            <a:spLocks noGrp="1" noChangeArrowheads="1"/>
          </p:cNvSpPr>
          <p:nvPr>
            <p:ph type="sldNum" sz="quarter" idx="12"/>
          </p:nvPr>
        </p:nvSpPr>
        <p:spPr>
          <a:ln/>
        </p:spPr>
        <p:txBody>
          <a:bodyPr/>
          <a:lstStyle>
            <a:lvl1pPr>
              <a:defRPr/>
            </a:lvl1pPr>
          </a:lstStyle>
          <a:p>
            <a:fld id="{0A98AE8C-252D-4584-8F6B-155EDDAB53D6}" type="slidenum">
              <a:rPr lang="en-US" altLang="en-US"/>
              <a:pPr/>
              <a:t>‹#›</a:t>
            </a:fld>
            <a:endParaRPr lang="en-US" altLang="en-US"/>
          </a:p>
        </p:txBody>
      </p:sp>
    </p:spTree>
    <p:extLst>
      <p:ext uri="{BB962C8B-B14F-4D97-AF65-F5344CB8AC3E}">
        <p14:creationId xmlns:p14="http://schemas.microsoft.com/office/powerpoint/2010/main" val="21667726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793F64E8-2677-A063-440E-4662DD0B5D5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45">
            <a:extLst>
              <a:ext uri="{FF2B5EF4-FFF2-40B4-BE49-F238E27FC236}">
                <a16:creationId xmlns:a16="http://schemas.microsoft.com/office/drawing/2014/main" id="{0212E4FF-4615-07A4-7BF4-45BEBDB2D23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46">
            <a:extLst>
              <a:ext uri="{FF2B5EF4-FFF2-40B4-BE49-F238E27FC236}">
                <a16:creationId xmlns:a16="http://schemas.microsoft.com/office/drawing/2014/main" id="{B41E77AF-4AB4-CB27-3271-2103164B3009}"/>
              </a:ext>
            </a:extLst>
          </p:cNvPr>
          <p:cNvSpPr>
            <a:spLocks noGrp="1" noChangeArrowheads="1"/>
          </p:cNvSpPr>
          <p:nvPr>
            <p:ph type="sldNum" sz="quarter" idx="12"/>
          </p:nvPr>
        </p:nvSpPr>
        <p:spPr>
          <a:ln/>
        </p:spPr>
        <p:txBody>
          <a:bodyPr/>
          <a:lstStyle>
            <a:lvl1pPr>
              <a:defRPr/>
            </a:lvl1pPr>
          </a:lstStyle>
          <a:p>
            <a:fld id="{FE3DC739-9F30-4F07-A384-AC5ACF08F79A}" type="slidenum">
              <a:rPr lang="en-US" altLang="en-US"/>
              <a:pPr/>
              <a:t>‹#›</a:t>
            </a:fld>
            <a:endParaRPr lang="en-US" altLang="en-US"/>
          </a:p>
        </p:txBody>
      </p:sp>
    </p:spTree>
    <p:extLst>
      <p:ext uri="{BB962C8B-B14F-4D97-AF65-F5344CB8AC3E}">
        <p14:creationId xmlns:p14="http://schemas.microsoft.com/office/powerpoint/2010/main" val="17089995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D2424E04-0E67-C2B8-F992-C7706C7E56C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45">
            <a:extLst>
              <a:ext uri="{FF2B5EF4-FFF2-40B4-BE49-F238E27FC236}">
                <a16:creationId xmlns:a16="http://schemas.microsoft.com/office/drawing/2014/main" id="{363214CA-CA95-64C0-F5E3-EB49E7FA71F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46">
            <a:extLst>
              <a:ext uri="{FF2B5EF4-FFF2-40B4-BE49-F238E27FC236}">
                <a16:creationId xmlns:a16="http://schemas.microsoft.com/office/drawing/2014/main" id="{305F8533-1F30-C215-1B2F-83E1C1F66A41}"/>
              </a:ext>
            </a:extLst>
          </p:cNvPr>
          <p:cNvSpPr>
            <a:spLocks noGrp="1" noChangeArrowheads="1"/>
          </p:cNvSpPr>
          <p:nvPr>
            <p:ph type="sldNum" sz="quarter" idx="12"/>
          </p:nvPr>
        </p:nvSpPr>
        <p:spPr>
          <a:ln/>
        </p:spPr>
        <p:txBody>
          <a:bodyPr/>
          <a:lstStyle>
            <a:lvl1pPr>
              <a:defRPr/>
            </a:lvl1pPr>
          </a:lstStyle>
          <a:p>
            <a:fld id="{B8B7336D-DD45-4E0F-8857-9735358A7C45}" type="slidenum">
              <a:rPr lang="en-US" altLang="en-US"/>
              <a:pPr/>
              <a:t>‹#›</a:t>
            </a:fld>
            <a:endParaRPr lang="en-US" altLang="en-US"/>
          </a:p>
        </p:txBody>
      </p:sp>
    </p:spTree>
    <p:extLst>
      <p:ext uri="{BB962C8B-B14F-4D97-AF65-F5344CB8AC3E}">
        <p14:creationId xmlns:p14="http://schemas.microsoft.com/office/powerpoint/2010/main" val="29678100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4">
            <a:extLst>
              <a:ext uri="{FF2B5EF4-FFF2-40B4-BE49-F238E27FC236}">
                <a16:creationId xmlns:a16="http://schemas.microsoft.com/office/drawing/2014/main" id="{F7D59369-1730-5044-D571-911BD4BEFA2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B26DB86D-9222-7F89-B945-AA4615815F8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E0EEA6BD-35AF-4DDB-1B3D-E19A43265657}"/>
              </a:ext>
            </a:extLst>
          </p:cNvPr>
          <p:cNvSpPr>
            <a:spLocks noGrp="1" noChangeArrowheads="1"/>
          </p:cNvSpPr>
          <p:nvPr>
            <p:ph type="sldNum" sz="quarter" idx="12"/>
          </p:nvPr>
        </p:nvSpPr>
        <p:spPr>
          <a:ln/>
        </p:spPr>
        <p:txBody>
          <a:bodyPr/>
          <a:lstStyle>
            <a:lvl1pPr>
              <a:defRPr/>
            </a:lvl1pPr>
          </a:lstStyle>
          <a:p>
            <a:fld id="{E9C16AB3-80AA-46AB-BCB1-6A71612423F2}" type="slidenum">
              <a:rPr lang="en-US" altLang="en-US"/>
              <a:pPr/>
              <a:t>‹#›</a:t>
            </a:fld>
            <a:endParaRPr lang="en-US" altLang="en-US"/>
          </a:p>
        </p:txBody>
      </p:sp>
    </p:spTree>
    <p:extLst>
      <p:ext uri="{BB962C8B-B14F-4D97-AF65-F5344CB8AC3E}">
        <p14:creationId xmlns:p14="http://schemas.microsoft.com/office/powerpoint/2010/main" val="42662693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4">
            <a:extLst>
              <a:ext uri="{FF2B5EF4-FFF2-40B4-BE49-F238E27FC236}">
                <a16:creationId xmlns:a16="http://schemas.microsoft.com/office/drawing/2014/main" id="{CE8B3D70-D236-C7B2-8EC3-D46103DF399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5F87AAD1-0F74-338A-1686-4FBE01E984E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2EB83880-88B1-6F53-E979-58D4436B8EF0}"/>
              </a:ext>
            </a:extLst>
          </p:cNvPr>
          <p:cNvSpPr>
            <a:spLocks noGrp="1" noChangeArrowheads="1"/>
          </p:cNvSpPr>
          <p:nvPr>
            <p:ph type="sldNum" sz="quarter" idx="12"/>
          </p:nvPr>
        </p:nvSpPr>
        <p:spPr>
          <a:ln/>
        </p:spPr>
        <p:txBody>
          <a:bodyPr/>
          <a:lstStyle>
            <a:lvl1pPr>
              <a:defRPr/>
            </a:lvl1pPr>
          </a:lstStyle>
          <a:p>
            <a:fld id="{025814B6-0C91-401F-859D-7CA98683ED06}" type="slidenum">
              <a:rPr lang="en-US" altLang="en-US"/>
              <a:pPr/>
              <a:t>‹#›</a:t>
            </a:fld>
            <a:endParaRPr lang="en-US" altLang="en-US"/>
          </a:p>
        </p:txBody>
      </p:sp>
    </p:spTree>
    <p:extLst>
      <p:ext uri="{BB962C8B-B14F-4D97-AF65-F5344CB8AC3E}">
        <p14:creationId xmlns:p14="http://schemas.microsoft.com/office/powerpoint/2010/main" val="9448468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B408C58C-54E3-196D-3252-49A4695EA85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1BB35616-06E8-F572-B8FE-666F6F69295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8BBC6F8F-504A-2D31-D741-7B400A7656A9}"/>
              </a:ext>
            </a:extLst>
          </p:cNvPr>
          <p:cNvSpPr>
            <a:spLocks noGrp="1" noChangeArrowheads="1"/>
          </p:cNvSpPr>
          <p:nvPr>
            <p:ph type="sldNum" sz="quarter" idx="12"/>
          </p:nvPr>
        </p:nvSpPr>
        <p:spPr>
          <a:ln/>
        </p:spPr>
        <p:txBody>
          <a:bodyPr/>
          <a:lstStyle>
            <a:lvl1pPr>
              <a:defRPr/>
            </a:lvl1pPr>
          </a:lstStyle>
          <a:p>
            <a:fld id="{F2067055-028C-491F-813E-DDF782D4656D}" type="slidenum">
              <a:rPr lang="en-US" altLang="en-US"/>
              <a:pPr/>
              <a:t>‹#›</a:t>
            </a:fld>
            <a:endParaRPr lang="en-US" altLang="en-US"/>
          </a:p>
        </p:txBody>
      </p:sp>
    </p:spTree>
    <p:extLst>
      <p:ext uri="{BB962C8B-B14F-4D97-AF65-F5344CB8AC3E}">
        <p14:creationId xmlns:p14="http://schemas.microsoft.com/office/powerpoint/2010/main" val="30892438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AD5AC414-DE76-A46A-97E2-F53F09B83E2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B16C0CC8-3880-03FF-844B-97EEC2991F9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D0E19C46-005A-E260-B552-36AD4A4D6F89}"/>
              </a:ext>
            </a:extLst>
          </p:cNvPr>
          <p:cNvSpPr>
            <a:spLocks noGrp="1" noChangeArrowheads="1"/>
          </p:cNvSpPr>
          <p:nvPr>
            <p:ph type="sldNum" sz="quarter" idx="12"/>
          </p:nvPr>
        </p:nvSpPr>
        <p:spPr>
          <a:ln/>
        </p:spPr>
        <p:txBody>
          <a:bodyPr/>
          <a:lstStyle>
            <a:lvl1pPr>
              <a:defRPr/>
            </a:lvl1pPr>
          </a:lstStyle>
          <a:p>
            <a:fld id="{AB90D8A5-69A5-41D0-8FA1-26222CAD9573}" type="slidenum">
              <a:rPr lang="en-US" altLang="en-US"/>
              <a:pPr/>
              <a:t>‹#›</a:t>
            </a:fld>
            <a:endParaRPr lang="en-US" altLang="en-US"/>
          </a:p>
        </p:txBody>
      </p:sp>
    </p:spTree>
    <p:extLst>
      <p:ext uri="{BB962C8B-B14F-4D97-AF65-F5344CB8AC3E}">
        <p14:creationId xmlns:p14="http://schemas.microsoft.com/office/powerpoint/2010/main" val="40361126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A780BE0A-84F0-6D58-6365-9311F7965A0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D662CC21-62C1-93C6-7E70-306FD4DC356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7812749C-506B-754C-A87E-CA788149A0A2}"/>
              </a:ext>
            </a:extLst>
          </p:cNvPr>
          <p:cNvSpPr>
            <a:spLocks noGrp="1" noChangeArrowheads="1"/>
          </p:cNvSpPr>
          <p:nvPr>
            <p:ph type="sldNum" sz="quarter" idx="12"/>
          </p:nvPr>
        </p:nvSpPr>
        <p:spPr>
          <a:ln/>
        </p:spPr>
        <p:txBody>
          <a:bodyPr/>
          <a:lstStyle>
            <a:lvl1pPr>
              <a:defRPr/>
            </a:lvl1pPr>
          </a:lstStyle>
          <a:p>
            <a:fld id="{EE3F8A8F-4DE0-4110-81A6-A6BD948A4509}" type="slidenum">
              <a:rPr lang="en-US" altLang="en-US"/>
              <a:pPr/>
              <a:t>‹#›</a:t>
            </a:fld>
            <a:endParaRPr lang="en-US" altLang="en-US"/>
          </a:p>
        </p:txBody>
      </p:sp>
    </p:spTree>
    <p:extLst>
      <p:ext uri="{BB962C8B-B14F-4D97-AF65-F5344CB8AC3E}">
        <p14:creationId xmlns:p14="http://schemas.microsoft.com/office/powerpoint/2010/main" val="378500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32E1050-6C12-4B39-8715-4D547243926E}"/>
              </a:ext>
              <a:ext uri="{C183D7F6-B498-43B3-948B-1728B52AA6E4}">
                <adec:decorative xmlns:adec="http://schemas.microsoft.com/office/drawing/2017/decorative" val="1"/>
              </a:ext>
            </a:extLst>
          </p:cNvPr>
          <p:cNvCxnSpPr>
            <a:cxnSpLocks/>
          </p:cNvCxnSpPr>
          <p:nvPr userDrawn="1"/>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4E513D97-B9A8-4710-A599-E88B1669A73C}"/>
              </a:ext>
            </a:extLst>
          </p:cNvPr>
          <p:cNvSpPr>
            <a:spLocks noGrp="1"/>
          </p:cNvSpPr>
          <p:nvPr>
            <p:ph type="title" hasCustomPrompt="1"/>
          </p:nvPr>
        </p:nvSpPr>
        <p:spPr>
          <a:xfrm>
            <a:off x="437626" y="206916"/>
            <a:ext cx="11311461"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0" name="Content Placeholder 2">
            <a:extLst>
              <a:ext uri="{FF2B5EF4-FFF2-40B4-BE49-F238E27FC236}">
                <a16:creationId xmlns:a16="http://schemas.microsoft.com/office/drawing/2014/main" id="{8E769319-28CA-4E68-8E19-68C73CD16478}"/>
              </a:ext>
            </a:extLst>
          </p:cNvPr>
          <p:cNvSpPr>
            <a:spLocks noGrp="1"/>
          </p:cNvSpPr>
          <p:nvPr>
            <p:ph sz="quarter" idx="11" hasCustomPrompt="1"/>
          </p:nvPr>
        </p:nvSpPr>
        <p:spPr>
          <a:xfrm>
            <a:off x="436563" y="2210546"/>
            <a:ext cx="11312525" cy="3522363"/>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3" name="Date Placeholder 6">
            <a:extLst>
              <a:ext uri="{FF2B5EF4-FFF2-40B4-BE49-F238E27FC236}">
                <a16:creationId xmlns:a16="http://schemas.microsoft.com/office/drawing/2014/main" id="{7EBC5E34-0C82-438C-B5D6-3C1B0209B2C0}"/>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4" name="Footer Placeholder 7">
            <a:extLst>
              <a:ext uri="{FF2B5EF4-FFF2-40B4-BE49-F238E27FC236}">
                <a16:creationId xmlns:a16="http://schemas.microsoft.com/office/drawing/2014/main" id="{0BDEB4F1-6670-45BB-B9CB-C99C1EDB76C9}"/>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8" name="Slide Number Placeholder 11">
            <a:extLst>
              <a:ext uri="{FF2B5EF4-FFF2-40B4-BE49-F238E27FC236}">
                <a16:creationId xmlns:a16="http://schemas.microsoft.com/office/drawing/2014/main" id="{1930349C-8BE0-47EA-B0BA-1F8A839CCB44}"/>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797781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BE221606-C85B-D817-57AE-0ED6FA06949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98BB96EC-CACF-CF48-131E-3BD2E6FD45B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577E1400-44F2-E522-A4CA-41F698F0AAFE}"/>
              </a:ext>
            </a:extLst>
          </p:cNvPr>
          <p:cNvSpPr>
            <a:spLocks noGrp="1" noChangeArrowheads="1"/>
          </p:cNvSpPr>
          <p:nvPr>
            <p:ph type="sldNum" sz="quarter" idx="12"/>
          </p:nvPr>
        </p:nvSpPr>
        <p:spPr>
          <a:ln/>
        </p:spPr>
        <p:txBody>
          <a:bodyPr/>
          <a:lstStyle>
            <a:lvl1pPr>
              <a:defRPr/>
            </a:lvl1pPr>
          </a:lstStyle>
          <a:p>
            <a:fld id="{4FEA4B95-1F25-400F-903D-FB4074D4619D}" type="slidenum">
              <a:rPr lang="en-US" altLang="en-US"/>
              <a:pPr/>
              <a:t>‹#›</a:t>
            </a:fld>
            <a:endParaRPr lang="en-US" altLang="en-US"/>
          </a:p>
        </p:txBody>
      </p:sp>
    </p:spTree>
    <p:extLst>
      <p:ext uri="{BB962C8B-B14F-4D97-AF65-F5344CB8AC3E}">
        <p14:creationId xmlns:p14="http://schemas.microsoft.com/office/powerpoint/2010/main" val="1975482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4">
            <a:extLst>
              <a:ext uri="{FF2B5EF4-FFF2-40B4-BE49-F238E27FC236}">
                <a16:creationId xmlns:a16="http://schemas.microsoft.com/office/drawing/2014/main" id="{AC81AFDA-5E3E-564F-E51D-E3FD0D94D56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45">
            <a:extLst>
              <a:ext uri="{FF2B5EF4-FFF2-40B4-BE49-F238E27FC236}">
                <a16:creationId xmlns:a16="http://schemas.microsoft.com/office/drawing/2014/main" id="{BCCDC1C0-FC85-0F61-D28B-10339CC64CD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46">
            <a:extLst>
              <a:ext uri="{FF2B5EF4-FFF2-40B4-BE49-F238E27FC236}">
                <a16:creationId xmlns:a16="http://schemas.microsoft.com/office/drawing/2014/main" id="{6B4CA5C2-117D-4EDD-EBEF-0A50F7E76884}"/>
              </a:ext>
            </a:extLst>
          </p:cNvPr>
          <p:cNvSpPr>
            <a:spLocks noGrp="1" noChangeArrowheads="1"/>
          </p:cNvSpPr>
          <p:nvPr>
            <p:ph type="sldNum" sz="quarter" idx="12"/>
          </p:nvPr>
        </p:nvSpPr>
        <p:spPr>
          <a:ln/>
        </p:spPr>
        <p:txBody>
          <a:bodyPr/>
          <a:lstStyle>
            <a:lvl1pPr>
              <a:defRPr/>
            </a:lvl1pPr>
          </a:lstStyle>
          <a:p>
            <a:fld id="{F87B3B2A-5A0B-40F4-94F6-F5A0E939992B}" type="slidenum">
              <a:rPr lang="en-US" altLang="en-US"/>
              <a:pPr/>
              <a:t>‹#›</a:t>
            </a:fld>
            <a:endParaRPr lang="en-US" altLang="en-US"/>
          </a:p>
        </p:txBody>
      </p:sp>
    </p:spTree>
    <p:extLst>
      <p:ext uri="{BB962C8B-B14F-4D97-AF65-F5344CB8AC3E}">
        <p14:creationId xmlns:p14="http://schemas.microsoft.com/office/powerpoint/2010/main" val="346265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30725"/>
          </a:xfrm>
        </p:spPr>
        <p:txBody>
          <a:bodyPr/>
          <a:lstStyle/>
          <a:p>
            <a:pPr lvl="0"/>
            <a:endParaRPr lang="en-US" noProof="0"/>
          </a:p>
        </p:txBody>
      </p:sp>
      <p:sp>
        <p:nvSpPr>
          <p:cNvPr id="4" name="Rectangle 44">
            <a:extLst>
              <a:ext uri="{FF2B5EF4-FFF2-40B4-BE49-F238E27FC236}">
                <a16:creationId xmlns:a16="http://schemas.microsoft.com/office/drawing/2014/main" id="{9867684E-CD1C-601C-20D5-2AC71E22DAE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ABAB8B13-CF1E-0A76-B4C0-F188BE5F424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C4629986-BF7F-3B51-AC06-9B8AEE5408DA}"/>
              </a:ext>
            </a:extLst>
          </p:cNvPr>
          <p:cNvSpPr>
            <a:spLocks noGrp="1" noChangeArrowheads="1"/>
          </p:cNvSpPr>
          <p:nvPr>
            <p:ph type="sldNum" sz="quarter" idx="12"/>
          </p:nvPr>
        </p:nvSpPr>
        <p:spPr>
          <a:ln/>
        </p:spPr>
        <p:txBody>
          <a:bodyPr/>
          <a:lstStyle>
            <a:lvl1pPr>
              <a:defRPr/>
            </a:lvl1pPr>
          </a:lstStyle>
          <a:p>
            <a:fld id="{62FAB785-AE70-45F9-B4A1-FAF08FF472DE}" type="slidenum">
              <a:rPr lang="en-US" altLang="en-US"/>
              <a:pPr/>
              <a:t>‹#›</a:t>
            </a:fld>
            <a:endParaRPr lang="en-US" altLang="en-US"/>
          </a:p>
        </p:txBody>
      </p:sp>
    </p:spTree>
    <p:extLst>
      <p:ext uri="{BB962C8B-B14F-4D97-AF65-F5344CB8AC3E}">
        <p14:creationId xmlns:p14="http://schemas.microsoft.com/office/powerpoint/2010/main" val="25444897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754ED010-0E11-35C3-430E-A34074B6718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45">
            <a:extLst>
              <a:ext uri="{FF2B5EF4-FFF2-40B4-BE49-F238E27FC236}">
                <a16:creationId xmlns:a16="http://schemas.microsoft.com/office/drawing/2014/main" id="{98CF0182-29E2-0499-0F53-B4EBE259AF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46">
            <a:extLst>
              <a:ext uri="{FF2B5EF4-FFF2-40B4-BE49-F238E27FC236}">
                <a16:creationId xmlns:a16="http://schemas.microsoft.com/office/drawing/2014/main" id="{E28D0B73-C1D6-7E6F-3AB9-4514D90A53EC}"/>
              </a:ext>
            </a:extLst>
          </p:cNvPr>
          <p:cNvSpPr>
            <a:spLocks noGrp="1" noChangeArrowheads="1"/>
          </p:cNvSpPr>
          <p:nvPr>
            <p:ph type="sldNum" sz="quarter" idx="12"/>
          </p:nvPr>
        </p:nvSpPr>
        <p:spPr>
          <a:ln/>
        </p:spPr>
        <p:txBody>
          <a:bodyPr/>
          <a:lstStyle>
            <a:lvl1pPr>
              <a:defRPr/>
            </a:lvl1pPr>
          </a:lstStyle>
          <a:p>
            <a:fld id="{863CC077-1846-4AC3-A6DF-EC2F11ABED22}" type="slidenum">
              <a:rPr lang="en-US" altLang="en-US"/>
              <a:pPr/>
              <a:t>‹#›</a:t>
            </a:fld>
            <a:endParaRPr lang="en-US" altLang="en-US"/>
          </a:p>
        </p:txBody>
      </p:sp>
    </p:spTree>
    <p:extLst>
      <p:ext uri="{BB962C8B-B14F-4D97-AF65-F5344CB8AC3E}">
        <p14:creationId xmlns:p14="http://schemas.microsoft.com/office/powerpoint/2010/main" val="2648631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F56281E4-396A-BDB1-8C19-33CA2BF9FF9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45">
            <a:extLst>
              <a:ext uri="{FF2B5EF4-FFF2-40B4-BE49-F238E27FC236}">
                <a16:creationId xmlns:a16="http://schemas.microsoft.com/office/drawing/2014/main" id="{D34FC952-7288-E206-ACA8-4E13050255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46">
            <a:extLst>
              <a:ext uri="{FF2B5EF4-FFF2-40B4-BE49-F238E27FC236}">
                <a16:creationId xmlns:a16="http://schemas.microsoft.com/office/drawing/2014/main" id="{9AD9FAFE-314D-0BC3-03A6-E74F88643619}"/>
              </a:ext>
            </a:extLst>
          </p:cNvPr>
          <p:cNvSpPr>
            <a:spLocks noGrp="1" noChangeArrowheads="1"/>
          </p:cNvSpPr>
          <p:nvPr>
            <p:ph type="sldNum" sz="quarter" idx="12"/>
          </p:nvPr>
        </p:nvSpPr>
        <p:spPr>
          <a:ln/>
        </p:spPr>
        <p:txBody>
          <a:bodyPr/>
          <a:lstStyle>
            <a:lvl1pPr>
              <a:defRPr/>
            </a:lvl1pPr>
          </a:lstStyle>
          <a:p>
            <a:fld id="{B738ACEB-6D93-4F11-9F96-DC1A70D30751}" type="slidenum">
              <a:rPr lang="en-US" altLang="en-US"/>
              <a:pPr/>
              <a:t>‹#›</a:t>
            </a:fld>
            <a:endParaRPr lang="en-US" altLang="en-US"/>
          </a:p>
        </p:txBody>
      </p:sp>
    </p:spTree>
    <p:extLst>
      <p:ext uri="{BB962C8B-B14F-4D97-AF65-F5344CB8AC3E}">
        <p14:creationId xmlns:p14="http://schemas.microsoft.com/office/powerpoint/2010/main" val="37739558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ABE6886C-0A58-538F-2ED9-F88FB2C25DD2}"/>
              </a:ext>
            </a:extLst>
          </p:cNvPr>
          <p:cNvGrpSpPr>
            <a:grpSpLocks/>
          </p:cNvGrpSpPr>
          <p:nvPr/>
        </p:nvGrpSpPr>
        <p:grpSpPr bwMode="auto">
          <a:xfrm>
            <a:off x="0" y="1"/>
            <a:ext cx="12192000" cy="6856413"/>
            <a:chOff x="0" y="0"/>
            <a:chExt cx="5760" cy="4319"/>
          </a:xfrm>
        </p:grpSpPr>
        <p:sp>
          <p:nvSpPr>
            <p:cNvPr id="3" name="Freeform 3">
              <a:extLst>
                <a:ext uri="{FF2B5EF4-FFF2-40B4-BE49-F238E27FC236}">
                  <a16:creationId xmlns:a16="http://schemas.microsoft.com/office/drawing/2014/main" id="{91172F56-293F-5BDE-2B8B-C8D258C61B1C}"/>
                </a:ext>
              </a:extLst>
            </p:cNvPr>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4" name="Freeform 4">
              <a:extLst>
                <a:ext uri="{FF2B5EF4-FFF2-40B4-BE49-F238E27FC236}">
                  <a16:creationId xmlns:a16="http://schemas.microsoft.com/office/drawing/2014/main" id="{8CDAD4A5-2FBF-DB53-D8B2-F811B2B14279}"/>
                </a:ext>
              </a:extLst>
            </p:cNvPr>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 name="Freeform 5">
              <a:extLst>
                <a:ext uri="{FF2B5EF4-FFF2-40B4-BE49-F238E27FC236}">
                  <a16:creationId xmlns:a16="http://schemas.microsoft.com/office/drawing/2014/main" id="{A37C2ED3-82B4-1BE5-6220-1B5A7AFD1F20}"/>
                </a:ext>
              </a:extLst>
            </p:cNvPr>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6" name="Freeform 6">
              <a:extLst>
                <a:ext uri="{FF2B5EF4-FFF2-40B4-BE49-F238E27FC236}">
                  <a16:creationId xmlns:a16="http://schemas.microsoft.com/office/drawing/2014/main" id="{683B2D27-3804-7CA4-7B0D-162CF6EB4D82}"/>
                </a:ext>
              </a:extLst>
            </p:cNvPr>
            <p:cNvSpPr>
              <a:spLocks/>
            </p:cNvSpPr>
            <p:nvPr/>
          </p:nvSpPr>
          <p:spPr bwMode="hidden">
            <a:xfrm>
              <a:off x="4038" y="3577"/>
              <a:ext cx="1720" cy="65"/>
            </a:xfrm>
            <a:custGeom>
              <a:avLst/>
              <a:gdLst>
                <a:gd name="T0" fmla="*/ 1696 w 1722"/>
                <a:gd name="T1" fmla="*/ 53 h 66"/>
                <a:gd name="T2" fmla="*/ 1696 w 1722"/>
                <a:gd name="T3" fmla="*/ 47 h 66"/>
                <a:gd name="T4" fmla="*/ 0 w 1722"/>
                <a:gd name="T5" fmla="*/ 0 h 66"/>
                <a:gd name="T6" fmla="*/ 0 w 1722"/>
                <a:gd name="T7" fmla="*/ 35 h 66"/>
                <a:gd name="T8" fmla="*/ 1696 w 1722"/>
                <a:gd name="T9" fmla="*/ 53 h 66"/>
                <a:gd name="T10" fmla="*/ 1696 w 1722"/>
                <a:gd name="T11" fmla="*/ 5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7" name="Freeform 7">
              <a:extLst>
                <a:ext uri="{FF2B5EF4-FFF2-40B4-BE49-F238E27FC236}">
                  <a16:creationId xmlns:a16="http://schemas.microsoft.com/office/drawing/2014/main" id="{B22DF2C0-BC8F-142A-9063-28575DCC6C19}"/>
                </a:ext>
              </a:extLst>
            </p:cNvPr>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8" name="Freeform 8">
              <a:extLst>
                <a:ext uri="{FF2B5EF4-FFF2-40B4-BE49-F238E27FC236}">
                  <a16:creationId xmlns:a16="http://schemas.microsoft.com/office/drawing/2014/main" id="{6BCFC5F9-C837-51E6-247C-D0DF5025F74E}"/>
                </a:ext>
              </a:extLst>
            </p:cNvPr>
            <p:cNvSpPr>
              <a:spLocks/>
            </p:cNvSpPr>
            <p:nvPr/>
          </p:nvSpPr>
          <p:spPr bwMode="hidden">
            <a:xfrm>
              <a:off x="4784" y="3702"/>
              <a:ext cx="974" cy="101"/>
            </a:xfrm>
            <a:custGeom>
              <a:avLst/>
              <a:gdLst>
                <a:gd name="T0" fmla="*/ 962 w 975"/>
                <a:gd name="T1" fmla="*/ 48 h 101"/>
                <a:gd name="T2" fmla="*/ 962 w 975"/>
                <a:gd name="T3" fmla="*/ 0 h 101"/>
                <a:gd name="T4" fmla="*/ 0 w 975"/>
                <a:gd name="T5" fmla="*/ 24 h 101"/>
                <a:gd name="T6" fmla="*/ 0 w 975"/>
                <a:gd name="T7" fmla="*/ 101 h 101"/>
                <a:gd name="T8" fmla="*/ 962 w 975"/>
                <a:gd name="T9" fmla="*/ 48 h 101"/>
                <a:gd name="T10" fmla="*/ 96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9" name="Freeform 9">
              <a:extLst>
                <a:ext uri="{FF2B5EF4-FFF2-40B4-BE49-F238E27FC236}">
                  <a16:creationId xmlns:a16="http://schemas.microsoft.com/office/drawing/2014/main" id="{6D3B61AE-D1E0-E06D-6732-383693A57B63}"/>
                </a:ext>
              </a:extLst>
            </p:cNvPr>
            <p:cNvSpPr>
              <a:spLocks/>
            </p:cNvSpPr>
            <p:nvPr/>
          </p:nvSpPr>
          <p:spPr bwMode="hidden">
            <a:xfrm>
              <a:off x="3619" y="3815"/>
              <a:ext cx="2139" cy="198"/>
            </a:xfrm>
            <a:custGeom>
              <a:avLst/>
              <a:gdLst>
                <a:gd name="T0" fmla="*/ 2115 w 2141"/>
                <a:gd name="T1" fmla="*/ 0 h 198"/>
                <a:gd name="T2" fmla="*/ 0 w 2141"/>
                <a:gd name="T3" fmla="*/ 156 h 198"/>
                <a:gd name="T4" fmla="*/ 0 w 2141"/>
                <a:gd name="T5" fmla="*/ 198 h 198"/>
                <a:gd name="T6" fmla="*/ 2115 w 2141"/>
                <a:gd name="T7" fmla="*/ 0 h 198"/>
                <a:gd name="T8" fmla="*/ 211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 name="Freeform 10">
              <a:extLst>
                <a:ext uri="{FF2B5EF4-FFF2-40B4-BE49-F238E27FC236}">
                  <a16:creationId xmlns:a16="http://schemas.microsoft.com/office/drawing/2014/main" id="{B1F7FA67-5AA8-75ED-DA7F-E899F2040D4B}"/>
                </a:ext>
              </a:extLst>
            </p:cNvPr>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1" name="Freeform 11">
              <a:extLst>
                <a:ext uri="{FF2B5EF4-FFF2-40B4-BE49-F238E27FC236}">
                  <a16:creationId xmlns:a16="http://schemas.microsoft.com/office/drawing/2014/main" id="{1A6686F8-B991-8D27-D90B-EB094F9B45C9}"/>
                </a:ext>
              </a:extLst>
            </p:cNvPr>
            <p:cNvSpPr>
              <a:spLocks/>
            </p:cNvSpPr>
            <p:nvPr/>
          </p:nvSpPr>
          <p:spPr bwMode="hidden">
            <a:xfrm>
              <a:off x="2097" y="4043"/>
              <a:ext cx="2514" cy="276"/>
            </a:xfrm>
            <a:custGeom>
              <a:avLst/>
              <a:gdLst>
                <a:gd name="T0" fmla="*/ 2143 w 2517"/>
                <a:gd name="T1" fmla="*/ 276 h 276"/>
                <a:gd name="T2" fmla="*/ 2478 w 2517"/>
                <a:gd name="T3" fmla="*/ 204 h 276"/>
                <a:gd name="T4" fmla="*/ 2221 w 2517"/>
                <a:gd name="T5" fmla="*/ 0 h 276"/>
                <a:gd name="T6" fmla="*/ 0 w 2517"/>
                <a:gd name="T7" fmla="*/ 276 h 276"/>
                <a:gd name="T8" fmla="*/ 2143 w 2517"/>
                <a:gd name="T9" fmla="*/ 276 h 276"/>
                <a:gd name="T10" fmla="*/ 214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2" name="Freeform 12">
              <a:extLst>
                <a:ext uri="{FF2B5EF4-FFF2-40B4-BE49-F238E27FC236}">
                  <a16:creationId xmlns:a16="http://schemas.microsoft.com/office/drawing/2014/main" id="{C80DE553-F0F6-743E-3AAB-52DF79E665A3}"/>
                </a:ext>
              </a:extLst>
            </p:cNvPr>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3" name="Freeform 13">
              <a:extLst>
                <a:ext uri="{FF2B5EF4-FFF2-40B4-BE49-F238E27FC236}">
                  <a16:creationId xmlns:a16="http://schemas.microsoft.com/office/drawing/2014/main" id="{B1DAE276-9B2E-3FF4-EEAF-809ABE1805E7}"/>
                </a:ext>
              </a:extLst>
            </p:cNvPr>
            <p:cNvSpPr>
              <a:spLocks/>
            </p:cNvSpPr>
            <p:nvPr/>
          </p:nvSpPr>
          <p:spPr bwMode="hidden">
            <a:xfrm>
              <a:off x="5030" y="3151"/>
              <a:ext cx="728" cy="240"/>
            </a:xfrm>
            <a:custGeom>
              <a:avLst/>
              <a:gdLst>
                <a:gd name="T0" fmla="*/ 716 w 729"/>
                <a:gd name="T1" fmla="*/ 240 h 240"/>
                <a:gd name="T2" fmla="*/ 0 w 729"/>
                <a:gd name="T3" fmla="*/ 0 h 240"/>
                <a:gd name="T4" fmla="*/ 0 w 729"/>
                <a:gd name="T5" fmla="*/ 6 h 240"/>
                <a:gd name="T6" fmla="*/ 716 w 729"/>
                <a:gd name="T7" fmla="*/ 240 h 240"/>
                <a:gd name="T8" fmla="*/ 71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4" name="Freeform 14">
              <a:extLst>
                <a:ext uri="{FF2B5EF4-FFF2-40B4-BE49-F238E27FC236}">
                  <a16:creationId xmlns:a16="http://schemas.microsoft.com/office/drawing/2014/main" id="{C426BC37-C55F-31C6-6515-7E6AD96AD485}"/>
                </a:ext>
              </a:extLst>
            </p:cNvPr>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5" name="Freeform 15">
              <a:extLst>
                <a:ext uri="{FF2B5EF4-FFF2-40B4-BE49-F238E27FC236}">
                  <a16:creationId xmlns:a16="http://schemas.microsoft.com/office/drawing/2014/main" id="{7CA5AF25-CF8C-F268-F179-CBEEC1410D2E}"/>
                </a:ext>
              </a:extLst>
            </p:cNvPr>
            <p:cNvSpPr>
              <a:spLocks/>
            </p:cNvSpPr>
            <p:nvPr/>
          </p:nvSpPr>
          <p:spPr bwMode="hidden">
            <a:xfrm>
              <a:off x="5030" y="3049"/>
              <a:ext cx="728" cy="318"/>
            </a:xfrm>
            <a:custGeom>
              <a:avLst/>
              <a:gdLst>
                <a:gd name="T0" fmla="*/ 716 w 729"/>
                <a:gd name="T1" fmla="*/ 318 h 318"/>
                <a:gd name="T2" fmla="*/ 716 w 729"/>
                <a:gd name="T3" fmla="*/ 312 h 318"/>
                <a:gd name="T4" fmla="*/ 0 w 729"/>
                <a:gd name="T5" fmla="*/ 0 h 318"/>
                <a:gd name="T6" fmla="*/ 0 w 729"/>
                <a:gd name="T7" fmla="*/ 54 h 318"/>
                <a:gd name="T8" fmla="*/ 716 w 729"/>
                <a:gd name="T9" fmla="*/ 318 h 318"/>
                <a:gd name="T10" fmla="*/ 71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6" name="Freeform 16">
              <a:extLst>
                <a:ext uri="{FF2B5EF4-FFF2-40B4-BE49-F238E27FC236}">
                  <a16:creationId xmlns:a16="http://schemas.microsoft.com/office/drawing/2014/main" id="{3FF5FC86-CD5C-34D0-74B2-F47A67BA7798}"/>
                </a:ext>
              </a:extLst>
            </p:cNvPr>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7" name="Freeform 17">
              <a:extLst>
                <a:ext uri="{FF2B5EF4-FFF2-40B4-BE49-F238E27FC236}">
                  <a16:creationId xmlns:a16="http://schemas.microsoft.com/office/drawing/2014/main" id="{2AD9408A-C56A-1D78-0C7B-1763EB7125CA}"/>
                </a:ext>
              </a:extLst>
            </p:cNvPr>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8" name="Freeform 18">
              <a:extLst>
                <a:ext uri="{FF2B5EF4-FFF2-40B4-BE49-F238E27FC236}">
                  <a16:creationId xmlns:a16="http://schemas.microsoft.com/office/drawing/2014/main" id="{D46C4914-77F4-B9E6-5F10-C0685DD873B7}"/>
                </a:ext>
              </a:extLst>
            </p:cNvPr>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19" name="Freeform 19">
              <a:extLst>
                <a:ext uri="{FF2B5EF4-FFF2-40B4-BE49-F238E27FC236}">
                  <a16:creationId xmlns:a16="http://schemas.microsoft.com/office/drawing/2014/main" id="{6626DAAE-5A02-5F98-BF9F-8863E3DF7C52}"/>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0" name="Freeform 20">
              <a:extLst>
                <a:ext uri="{FF2B5EF4-FFF2-40B4-BE49-F238E27FC236}">
                  <a16:creationId xmlns:a16="http://schemas.microsoft.com/office/drawing/2014/main" id="{B32D25EA-4CB9-1D22-4E05-1B3442F47A74}"/>
                </a:ext>
              </a:extLst>
            </p:cNvPr>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1" name="Freeform 21">
              <a:extLst>
                <a:ext uri="{FF2B5EF4-FFF2-40B4-BE49-F238E27FC236}">
                  <a16:creationId xmlns:a16="http://schemas.microsoft.com/office/drawing/2014/main" id="{E7D7FEAC-E1BB-7BAF-3547-99006107C97B}"/>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2" name="Freeform 22">
              <a:extLst>
                <a:ext uri="{FF2B5EF4-FFF2-40B4-BE49-F238E27FC236}">
                  <a16:creationId xmlns:a16="http://schemas.microsoft.com/office/drawing/2014/main" id="{51BA6B44-50E4-A8DA-8C15-597D158C7BBB}"/>
                </a:ext>
              </a:extLst>
            </p:cNvPr>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3" name="Freeform 23">
              <a:extLst>
                <a:ext uri="{FF2B5EF4-FFF2-40B4-BE49-F238E27FC236}">
                  <a16:creationId xmlns:a16="http://schemas.microsoft.com/office/drawing/2014/main" id="{CF833C55-F479-DAF8-7394-BCBBFC197C8B}"/>
                </a:ext>
              </a:extLst>
            </p:cNvPr>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24" name="Freeform 24">
              <a:extLst>
                <a:ext uri="{FF2B5EF4-FFF2-40B4-BE49-F238E27FC236}">
                  <a16:creationId xmlns:a16="http://schemas.microsoft.com/office/drawing/2014/main" id="{88044EE2-D037-DDD5-2CCF-A0D0DE4BF118}"/>
                </a:ext>
              </a:extLst>
            </p:cNvPr>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5" name="Freeform 25">
              <a:extLst>
                <a:ext uri="{FF2B5EF4-FFF2-40B4-BE49-F238E27FC236}">
                  <a16:creationId xmlns:a16="http://schemas.microsoft.com/office/drawing/2014/main" id="{5989531B-E7A4-D2E6-A758-CCD3AB2C15C9}"/>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6" name="Freeform 26">
              <a:extLst>
                <a:ext uri="{FF2B5EF4-FFF2-40B4-BE49-F238E27FC236}">
                  <a16:creationId xmlns:a16="http://schemas.microsoft.com/office/drawing/2014/main" id="{4CC04047-D79D-4DA2-126C-EAD4A3CA2087}"/>
                </a:ext>
              </a:extLst>
            </p:cNvPr>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7" name="Freeform 27">
              <a:extLst>
                <a:ext uri="{FF2B5EF4-FFF2-40B4-BE49-F238E27FC236}">
                  <a16:creationId xmlns:a16="http://schemas.microsoft.com/office/drawing/2014/main" id="{6A3A8051-3D9F-4B83-B630-A9BAA837846E}"/>
                </a:ext>
              </a:extLst>
            </p:cNvPr>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8" name="Freeform 28">
              <a:extLst>
                <a:ext uri="{FF2B5EF4-FFF2-40B4-BE49-F238E27FC236}">
                  <a16:creationId xmlns:a16="http://schemas.microsoft.com/office/drawing/2014/main" id="{DEBB53F1-F501-1A8A-61D7-7AA0091482FB}"/>
                </a:ext>
              </a:extLst>
            </p:cNvPr>
            <p:cNvSpPr>
              <a:spLocks/>
            </p:cNvSpPr>
            <p:nvPr/>
          </p:nvSpPr>
          <p:spPr bwMode="hidden">
            <a:xfrm>
              <a:off x="5698" y="653"/>
              <a:ext cx="60" cy="311"/>
            </a:xfrm>
            <a:custGeom>
              <a:avLst/>
              <a:gdLst>
                <a:gd name="T0" fmla="*/ 0 w 60"/>
                <a:gd name="T1" fmla="*/ 144 h 312"/>
                <a:gd name="T2" fmla="*/ 60 w 60"/>
                <a:gd name="T3" fmla="*/ 29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9" name="Freeform 29">
              <a:extLst>
                <a:ext uri="{FF2B5EF4-FFF2-40B4-BE49-F238E27FC236}">
                  <a16:creationId xmlns:a16="http://schemas.microsoft.com/office/drawing/2014/main" id="{A324918D-166C-A6A8-D281-D8FDEBAB38DA}"/>
                </a:ext>
              </a:extLst>
            </p:cNvPr>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0" name="Freeform 30">
              <a:extLst>
                <a:ext uri="{FF2B5EF4-FFF2-40B4-BE49-F238E27FC236}">
                  <a16:creationId xmlns:a16="http://schemas.microsoft.com/office/drawing/2014/main" id="{012B2FFB-7339-0FA6-BA40-9349C767E126}"/>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31" name="Freeform 31">
              <a:extLst>
                <a:ext uri="{FF2B5EF4-FFF2-40B4-BE49-F238E27FC236}">
                  <a16:creationId xmlns:a16="http://schemas.microsoft.com/office/drawing/2014/main" id="{2AA6A9F7-EF25-42D2-1680-906E488DE841}"/>
                </a:ext>
              </a:extLst>
            </p:cNvPr>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2" name="Freeform 32">
              <a:extLst>
                <a:ext uri="{FF2B5EF4-FFF2-40B4-BE49-F238E27FC236}">
                  <a16:creationId xmlns:a16="http://schemas.microsoft.com/office/drawing/2014/main" id="{0ED48679-F8BB-04F1-236D-254A3C8CAB58}"/>
                </a:ext>
              </a:extLst>
            </p:cNvPr>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3" name="Freeform 33">
              <a:extLst>
                <a:ext uri="{FF2B5EF4-FFF2-40B4-BE49-F238E27FC236}">
                  <a16:creationId xmlns:a16="http://schemas.microsoft.com/office/drawing/2014/main" id="{2F387160-54FA-ED31-5AE9-C7ED322A08BE}"/>
                </a:ext>
              </a:extLst>
            </p:cNvPr>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4" name="Freeform 34">
              <a:extLst>
                <a:ext uri="{FF2B5EF4-FFF2-40B4-BE49-F238E27FC236}">
                  <a16:creationId xmlns:a16="http://schemas.microsoft.com/office/drawing/2014/main" id="{3873ABD7-EEF5-B6BC-358B-2B2CA6E2AB57}"/>
                </a:ext>
              </a:extLst>
            </p:cNvPr>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5" name="Freeform 35">
              <a:extLst>
                <a:ext uri="{FF2B5EF4-FFF2-40B4-BE49-F238E27FC236}">
                  <a16:creationId xmlns:a16="http://schemas.microsoft.com/office/drawing/2014/main" id="{EAFA009B-E520-CDAB-C821-39C9C465913C}"/>
                </a:ext>
              </a:extLst>
            </p:cNvPr>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6" name="Freeform 36">
              <a:extLst>
                <a:ext uri="{FF2B5EF4-FFF2-40B4-BE49-F238E27FC236}">
                  <a16:creationId xmlns:a16="http://schemas.microsoft.com/office/drawing/2014/main" id="{B8F5CA0C-5244-7822-8845-3DBA755C2E0C}"/>
                </a:ext>
              </a:extLst>
            </p:cNvPr>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7" name="Freeform 37">
              <a:extLst>
                <a:ext uri="{FF2B5EF4-FFF2-40B4-BE49-F238E27FC236}">
                  <a16:creationId xmlns:a16="http://schemas.microsoft.com/office/drawing/2014/main" id="{32257717-34DE-6134-7649-CA9CF7FED2BA}"/>
                </a:ext>
              </a:extLst>
            </p:cNvPr>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38" name="Freeform 38">
              <a:extLst>
                <a:ext uri="{FF2B5EF4-FFF2-40B4-BE49-F238E27FC236}">
                  <a16:creationId xmlns:a16="http://schemas.microsoft.com/office/drawing/2014/main" id="{1CDA0DD9-56A9-3A34-9F20-F336DF65FE63}"/>
                </a:ext>
              </a:extLst>
            </p:cNvPr>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nvGrpSpPr>
            <p:cNvPr id="39" name="Group 39">
              <a:extLst>
                <a:ext uri="{FF2B5EF4-FFF2-40B4-BE49-F238E27FC236}">
                  <a16:creationId xmlns:a16="http://schemas.microsoft.com/office/drawing/2014/main" id="{B5C2FF6B-34DD-9369-DFF7-4B56F0BBE931}"/>
                </a:ext>
              </a:extLst>
            </p:cNvPr>
            <p:cNvGrpSpPr>
              <a:grpSpLocks/>
            </p:cNvGrpSpPr>
            <p:nvPr userDrawn="1"/>
          </p:nvGrpSpPr>
          <p:grpSpPr bwMode="auto">
            <a:xfrm>
              <a:off x="0" y="1632"/>
              <a:ext cx="5758" cy="1858"/>
              <a:chOff x="0" y="1632"/>
              <a:chExt cx="5758" cy="1858"/>
            </a:xfrm>
          </p:grpSpPr>
          <p:sp>
            <p:nvSpPr>
              <p:cNvPr id="40" name="Freeform 40">
                <a:extLst>
                  <a:ext uri="{FF2B5EF4-FFF2-40B4-BE49-F238E27FC236}">
                    <a16:creationId xmlns:a16="http://schemas.microsoft.com/office/drawing/2014/main" id="{A634CE64-35F2-8B81-DB3E-9547E77CB88A}"/>
                  </a:ext>
                </a:extLst>
              </p:cNvPr>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41" name="Freeform 41">
                <a:extLst>
                  <a:ext uri="{FF2B5EF4-FFF2-40B4-BE49-F238E27FC236}">
                    <a16:creationId xmlns:a16="http://schemas.microsoft.com/office/drawing/2014/main" id="{FCCF40F1-8B7B-7547-27FE-823C3403FBCD}"/>
                  </a:ext>
                </a:extLst>
              </p:cNvPr>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grpSp>
      <p:sp>
        <p:nvSpPr>
          <p:cNvPr id="55338" name="Rectangle 42"/>
          <p:cNvSpPr>
            <a:spLocks noGrp="1" noChangeArrowheads="1"/>
          </p:cNvSpPr>
          <p:nvPr>
            <p:ph type="ctrTitle" sz="quarter"/>
          </p:nvPr>
        </p:nvSpPr>
        <p:spPr>
          <a:xfrm>
            <a:off x="609600" y="1600200"/>
            <a:ext cx="10972800" cy="1828800"/>
          </a:xfrm>
        </p:spPr>
        <p:txBody>
          <a:bodyPr/>
          <a:lstStyle>
            <a:lvl1pPr>
              <a:defRPr sz="4800"/>
            </a:lvl1pPr>
          </a:lstStyle>
          <a:p>
            <a:pPr lvl="0"/>
            <a:r>
              <a:rPr lang="en-US" altLang="en-US" noProof="0"/>
              <a:t>Click to edit Master title style</a:t>
            </a:r>
          </a:p>
        </p:txBody>
      </p:sp>
      <p:sp>
        <p:nvSpPr>
          <p:cNvPr id="55339"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sz="3600"/>
            </a:lvl1pPr>
          </a:lstStyle>
          <a:p>
            <a:pPr lvl="0"/>
            <a:r>
              <a:rPr lang="en-US" altLang="en-US" noProof="0"/>
              <a:t>Click to edit Master subtitle style</a:t>
            </a:r>
          </a:p>
        </p:txBody>
      </p:sp>
      <p:sp>
        <p:nvSpPr>
          <p:cNvPr id="42" name="Rectangle 44">
            <a:extLst>
              <a:ext uri="{FF2B5EF4-FFF2-40B4-BE49-F238E27FC236}">
                <a16:creationId xmlns:a16="http://schemas.microsoft.com/office/drawing/2014/main" id="{B2CE13B8-12A2-8603-297B-DA1015DC7816}"/>
              </a:ext>
            </a:extLst>
          </p:cNvPr>
          <p:cNvSpPr>
            <a:spLocks noGrp="1" noChangeArrowheads="1"/>
          </p:cNvSpPr>
          <p:nvPr>
            <p:ph type="dt" sz="quarter" idx="10"/>
          </p:nvPr>
        </p:nvSpPr>
        <p:spPr/>
        <p:txBody>
          <a:bodyPr/>
          <a:lstStyle>
            <a:lvl1pPr>
              <a:defRPr/>
            </a:lvl1pPr>
          </a:lstStyle>
          <a:p>
            <a:pPr>
              <a:defRPr/>
            </a:pPr>
            <a:endParaRPr lang="en-US" altLang="en-US"/>
          </a:p>
        </p:txBody>
      </p:sp>
      <p:sp>
        <p:nvSpPr>
          <p:cNvPr id="43" name="Rectangle 45">
            <a:extLst>
              <a:ext uri="{FF2B5EF4-FFF2-40B4-BE49-F238E27FC236}">
                <a16:creationId xmlns:a16="http://schemas.microsoft.com/office/drawing/2014/main" id="{2B718CC2-6ABE-FFF3-26AC-B95AAC293C9B}"/>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4" name="Rectangle 46">
            <a:extLst>
              <a:ext uri="{FF2B5EF4-FFF2-40B4-BE49-F238E27FC236}">
                <a16:creationId xmlns:a16="http://schemas.microsoft.com/office/drawing/2014/main" id="{1FF2718D-F249-0BB4-05D8-F7FC70F512ED}"/>
              </a:ext>
            </a:extLst>
          </p:cNvPr>
          <p:cNvSpPr>
            <a:spLocks noGrp="1" noChangeArrowheads="1"/>
          </p:cNvSpPr>
          <p:nvPr>
            <p:ph type="sldNum" sz="quarter" idx="12"/>
          </p:nvPr>
        </p:nvSpPr>
        <p:spPr/>
        <p:txBody>
          <a:bodyPr/>
          <a:lstStyle>
            <a:lvl1pPr>
              <a:defRPr/>
            </a:lvl1pPr>
          </a:lstStyle>
          <a:p>
            <a:fld id="{64AB02C5-6D06-495A-B6C1-E3ACA17876E3}" type="slidenum">
              <a:rPr lang="en-US" altLang="en-US"/>
              <a:pPr/>
              <a:t>‹#›</a:t>
            </a:fld>
            <a:endParaRPr lang="en-US" altLang="en-US"/>
          </a:p>
        </p:txBody>
      </p:sp>
    </p:spTree>
    <p:extLst>
      <p:ext uri="{BB962C8B-B14F-4D97-AF65-F5344CB8AC3E}">
        <p14:creationId xmlns:p14="http://schemas.microsoft.com/office/powerpoint/2010/main" val="11918084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8611EE96-EF60-F56E-4217-ED234698247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D9F90606-79B0-CD0D-5319-D3D6B542D70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2A19D505-6611-8816-6EBE-6034E1D08713}"/>
              </a:ext>
            </a:extLst>
          </p:cNvPr>
          <p:cNvSpPr>
            <a:spLocks noGrp="1" noChangeArrowheads="1"/>
          </p:cNvSpPr>
          <p:nvPr>
            <p:ph type="sldNum" sz="quarter" idx="12"/>
          </p:nvPr>
        </p:nvSpPr>
        <p:spPr>
          <a:ln/>
        </p:spPr>
        <p:txBody>
          <a:bodyPr/>
          <a:lstStyle>
            <a:lvl1pPr>
              <a:defRPr/>
            </a:lvl1pPr>
          </a:lstStyle>
          <a:p>
            <a:fld id="{808AABAC-C85C-4CBD-893E-E8D4433DE584}" type="slidenum">
              <a:rPr lang="en-US" altLang="en-US"/>
              <a:pPr/>
              <a:t>‹#›</a:t>
            </a:fld>
            <a:endParaRPr lang="en-US" altLang="en-US"/>
          </a:p>
        </p:txBody>
      </p:sp>
    </p:spTree>
    <p:extLst>
      <p:ext uri="{BB962C8B-B14F-4D97-AF65-F5344CB8AC3E}">
        <p14:creationId xmlns:p14="http://schemas.microsoft.com/office/powerpoint/2010/main" val="8564893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4">
            <a:extLst>
              <a:ext uri="{FF2B5EF4-FFF2-40B4-BE49-F238E27FC236}">
                <a16:creationId xmlns:a16="http://schemas.microsoft.com/office/drawing/2014/main" id="{D58C6F80-64A1-DFFE-2EC7-F9223F3FA09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BB850622-81B6-1AF2-9A8D-B80A660B704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F2B4B3E9-BA88-5B33-C427-DF75587C6758}"/>
              </a:ext>
            </a:extLst>
          </p:cNvPr>
          <p:cNvSpPr>
            <a:spLocks noGrp="1" noChangeArrowheads="1"/>
          </p:cNvSpPr>
          <p:nvPr>
            <p:ph type="sldNum" sz="quarter" idx="12"/>
          </p:nvPr>
        </p:nvSpPr>
        <p:spPr>
          <a:ln/>
        </p:spPr>
        <p:txBody>
          <a:bodyPr/>
          <a:lstStyle>
            <a:lvl1pPr>
              <a:defRPr/>
            </a:lvl1pPr>
          </a:lstStyle>
          <a:p>
            <a:fld id="{D0F09D92-C978-4B29-BE69-3040F03CD786}" type="slidenum">
              <a:rPr lang="en-US" altLang="en-US"/>
              <a:pPr/>
              <a:t>‹#›</a:t>
            </a:fld>
            <a:endParaRPr lang="en-US" altLang="en-US"/>
          </a:p>
        </p:txBody>
      </p:sp>
    </p:spTree>
    <p:extLst>
      <p:ext uri="{BB962C8B-B14F-4D97-AF65-F5344CB8AC3E}">
        <p14:creationId xmlns:p14="http://schemas.microsoft.com/office/powerpoint/2010/main" val="35168056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EF19EB41-6E47-51C3-631C-2B2D6F1AF54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E2CDEBE9-82C8-4AA9-2654-196795088E5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EB53C2A9-104E-8DA7-02DE-C7C3F42233B4}"/>
              </a:ext>
            </a:extLst>
          </p:cNvPr>
          <p:cNvSpPr>
            <a:spLocks noGrp="1" noChangeArrowheads="1"/>
          </p:cNvSpPr>
          <p:nvPr>
            <p:ph type="sldNum" sz="quarter" idx="12"/>
          </p:nvPr>
        </p:nvSpPr>
        <p:spPr>
          <a:ln/>
        </p:spPr>
        <p:txBody>
          <a:bodyPr/>
          <a:lstStyle>
            <a:lvl1pPr>
              <a:defRPr/>
            </a:lvl1pPr>
          </a:lstStyle>
          <a:p>
            <a:fld id="{F179FFF7-55AA-41FB-A6FE-0AE0E14EEC77}" type="slidenum">
              <a:rPr lang="en-US" altLang="en-US"/>
              <a:pPr/>
              <a:t>‹#›</a:t>
            </a:fld>
            <a:endParaRPr lang="en-US" altLang="en-US"/>
          </a:p>
        </p:txBody>
      </p:sp>
    </p:spTree>
    <p:extLst>
      <p:ext uri="{BB962C8B-B14F-4D97-AF65-F5344CB8AC3E}">
        <p14:creationId xmlns:p14="http://schemas.microsoft.com/office/powerpoint/2010/main" val="13677200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41AA6C81-8CD8-96BD-E2CA-C11A3FCEC2C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45">
            <a:extLst>
              <a:ext uri="{FF2B5EF4-FFF2-40B4-BE49-F238E27FC236}">
                <a16:creationId xmlns:a16="http://schemas.microsoft.com/office/drawing/2014/main" id="{1F75A1F5-0AC9-909F-7E5C-501568B4975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46">
            <a:extLst>
              <a:ext uri="{FF2B5EF4-FFF2-40B4-BE49-F238E27FC236}">
                <a16:creationId xmlns:a16="http://schemas.microsoft.com/office/drawing/2014/main" id="{890A1439-4B93-C9E5-322A-FB3C5BE4605F}"/>
              </a:ext>
            </a:extLst>
          </p:cNvPr>
          <p:cNvSpPr>
            <a:spLocks noGrp="1" noChangeArrowheads="1"/>
          </p:cNvSpPr>
          <p:nvPr>
            <p:ph type="sldNum" sz="quarter" idx="12"/>
          </p:nvPr>
        </p:nvSpPr>
        <p:spPr>
          <a:ln/>
        </p:spPr>
        <p:txBody>
          <a:bodyPr/>
          <a:lstStyle>
            <a:lvl1pPr>
              <a:defRPr/>
            </a:lvl1pPr>
          </a:lstStyle>
          <a:p>
            <a:fld id="{72049088-E5FD-42C6-8589-CE0D361DF38B}" type="slidenum">
              <a:rPr lang="en-US" altLang="en-US"/>
              <a:pPr/>
              <a:t>‹#›</a:t>
            </a:fld>
            <a:endParaRPr lang="en-US" altLang="en-US"/>
          </a:p>
        </p:txBody>
      </p:sp>
    </p:spTree>
    <p:extLst>
      <p:ext uri="{BB962C8B-B14F-4D97-AF65-F5344CB8AC3E}">
        <p14:creationId xmlns:p14="http://schemas.microsoft.com/office/powerpoint/2010/main" val="3065014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5BE7201D-E29D-4C0F-8BDA-C31C7AD21FF9}"/>
              </a:ext>
            </a:extLst>
          </p:cNvPr>
          <p:cNvSpPr>
            <a:spLocks noGrp="1"/>
          </p:cNvSpPr>
          <p:nvPr>
            <p:ph type="pic" sz="quarter" idx="13" hasCustomPrompt="1"/>
          </p:nvPr>
        </p:nvSpPr>
        <p:spPr>
          <a:xfrm>
            <a:off x="0" y="0"/>
            <a:ext cx="12192000" cy="5949950"/>
          </a:xfrm>
          <a:solidFill>
            <a:schemeClr val="accent6">
              <a:lumMod val="40000"/>
              <a:lumOff val="60000"/>
            </a:schemeClr>
          </a:solidFill>
        </p:spPr>
        <p:txBody>
          <a:bodyPr anchor="ctr"/>
          <a:lstStyle>
            <a:lvl1pPr marL="1944" indent="0" algn="ctr">
              <a:buNone/>
              <a:defRPr/>
            </a:lvl1pPr>
          </a:lstStyle>
          <a:p>
            <a:r>
              <a:rPr lang="en-US" dirty="0"/>
              <a:t>Insert photo here</a:t>
            </a:r>
          </a:p>
        </p:txBody>
      </p:sp>
      <p:sp>
        <p:nvSpPr>
          <p:cNvPr id="6" name="Title 5">
            <a:extLst>
              <a:ext uri="{FF2B5EF4-FFF2-40B4-BE49-F238E27FC236}">
                <a16:creationId xmlns:a16="http://schemas.microsoft.com/office/drawing/2014/main" id="{5D76D068-9B81-43EB-8EF6-14A14B932F04}"/>
              </a:ext>
            </a:extLst>
          </p:cNvPr>
          <p:cNvSpPr>
            <a:spLocks noGrp="1"/>
          </p:cNvSpPr>
          <p:nvPr>
            <p:ph type="title"/>
          </p:nvPr>
        </p:nvSpPr>
        <p:spPr>
          <a:xfrm>
            <a:off x="6435830" y="388800"/>
            <a:ext cx="5314209" cy="4293732"/>
          </a:xfrm>
        </p:spPr>
        <p:txBody>
          <a:bodyPr anchor="t">
            <a:normAutofit/>
          </a:bodyPr>
          <a:lstStyle>
            <a:lvl1pPr algn="r">
              <a:lnSpc>
                <a:spcPct val="140000"/>
              </a:lnSpc>
              <a:spcBef>
                <a:spcPts val="1000"/>
              </a:spcBef>
              <a:defRPr sz="4800">
                <a:solidFill>
                  <a:schemeClr val="accent4"/>
                </a:solidFill>
              </a:defRPr>
            </a:lvl1pPr>
          </a:lstStyle>
          <a:p>
            <a:r>
              <a:rPr lang="en-US"/>
              <a:t>Click to edit Master title style</a:t>
            </a:r>
            <a:endParaRPr lang="en-US" dirty="0"/>
          </a:p>
        </p:txBody>
      </p:sp>
      <p:sp>
        <p:nvSpPr>
          <p:cNvPr id="13" name="Text Placeholder 9">
            <a:extLst>
              <a:ext uri="{FF2B5EF4-FFF2-40B4-BE49-F238E27FC236}">
                <a16:creationId xmlns:a16="http://schemas.microsoft.com/office/drawing/2014/main" id="{86ACD1FC-2042-4BBF-A15C-4CF09BE6FA72}"/>
              </a:ext>
            </a:extLst>
          </p:cNvPr>
          <p:cNvSpPr>
            <a:spLocks noGrp="1"/>
          </p:cNvSpPr>
          <p:nvPr>
            <p:ph type="body" sz="quarter" idx="17" hasCustomPrompt="1"/>
          </p:nvPr>
        </p:nvSpPr>
        <p:spPr>
          <a:xfrm>
            <a:off x="6435831" y="4787752"/>
            <a:ext cx="5313255" cy="882039"/>
          </a:xfrm>
        </p:spPr>
        <p:txBody>
          <a:bodyPr>
            <a:normAutofit/>
          </a:bodyPr>
          <a:lstStyle>
            <a:lvl1pPr marL="1944" indent="0" algn="r">
              <a:buNone/>
              <a:defRPr sz="2400" i="0">
                <a:solidFill>
                  <a:schemeClr val="accent4">
                    <a:alpha val="55000"/>
                  </a:schemeClr>
                </a:solidFill>
                <a:latin typeface="+mn-lt"/>
              </a:defRPr>
            </a:lvl1pPr>
          </a:lstStyle>
          <a:p>
            <a:pPr lvl="0"/>
            <a:r>
              <a:rPr lang="en-US" dirty="0"/>
              <a:t>Click to add subtitle</a:t>
            </a:r>
          </a:p>
        </p:txBody>
      </p:sp>
      <p:sp>
        <p:nvSpPr>
          <p:cNvPr id="2" name="Date Placeholder 3">
            <a:extLst>
              <a:ext uri="{FF2B5EF4-FFF2-40B4-BE49-F238E27FC236}">
                <a16:creationId xmlns:a16="http://schemas.microsoft.com/office/drawing/2014/main" id="{395F5207-FD4F-4EA3-B90A-38946525CC4C}"/>
              </a:ext>
            </a:extLst>
          </p:cNvPr>
          <p:cNvSpPr>
            <a:spLocks noGrp="1"/>
          </p:cNvSpPr>
          <p:nvPr>
            <p:ph type="dt" sz="half" idx="10"/>
          </p:nvPr>
        </p:nvSpPr>
        <p:spPr>
          <a:xfrm>
            <a:off x="438912" y="6153912"/>
            <a:ext cx="3456432" cy="502920"/>
          </a:xfrm>
        </p:spPr>
        <p:txBody>
          <a:bodyPr/>
          <a:lstStyle>
            <a:lvl1pPr>
              <a:defRPr/>
            </a:lvl1pPr>
          </a:lstStyle>
          <a:p>
            <a:r>
              <a:rPr lang="en-US"/>
              <a:t>2/2/20XX</a:t>
            </a:r>
            <a:endParaRPr lang="en-US" dirty="0"/>
          </a:p>
        </p:txBody>
      </p:sp>
      <p:sp>
        <p:nvSpPr>
          <p:cNvPr id="3" name="Footer Placeholder 4">
            <a:extLst>
              <a:ext uri="{FF2B5EF4-FFF2-40B4-BE49-F238E27FC236}">
                <a16:creationId xmlns:a16="http://schemas.microsoft.com/office/drawing/2014/main" id="{1B85A082-D2CF-4D9E-8B9A-4A4EC2FBF61D}"/>
              </a:ext>
            </a:extLst>
          </p:cNvPr>
          <p:cNvSpPr>
            <a:spLocks noGrp="1"/>
          </p:cNvSpPr>
          <p:nvPr>
            <p:ph type="ftr" sz="quarter" idx="11"/>
          </p:nvPr>
        </p:nvSpPr>
        <p:spPr>
          <a:xfrm>
            <a:off x="4370832" y="6153912"/>
            <a:ext cx="5397056" cy="502920"/>
          </a:xfrm>
        </p:spPr>
        <p:txBody>
          <a:bodyPr/>
          <a:lstStyle>
            <a:lvl1pPr>
              <a:defRPr/>
            </a:lvl1pPr>
          </a:lstStyle>
          <a:p>
            <a:r>
              <a:rPr lang="en-US" dirty="0"/>
              <a:t>PRESENTATION TITLE</a:t>
            </a:r>
          </a:p>
        </p:txBody>
      </p:sp>
      <p:sp>
        <p:nvSpPr>
          <p:cNvPr id="9" name="Slide Number Placeholder 11">
            <a:extLst>
              <a:ext uri="{FF2B5EF4-FFF2-40B4-BE49-F238E27FC236}">
                <a16:creationId xmlns:a16="http://schemas.microsoft.com/office/drawing/2014/main" id="{516C575C-EAC2-426D-8F27-9F19CCC0B951}"/>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6049296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A84D58C3-A557-B7CD-17FD-03B83A0799D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45">
            <a:extLst>
              <a:ext uri="{FF2B5EF4-FFF2-40B4-BE49-F238E27FC236}">
                <a16:creationId xmlns:a16="http://schemas.microsoft.com/office/drawing/2014/main" id="{7AB913B2-964B-3CC9-FDCD-B8BE64B3616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46">
            <a:extLst>
              <a:ext uri="{FF2B5EF4-FFF2-40B4-BE49-F238E27FC236}">
                <a16:creationId xmlns:a16="http://schemas.microsoft.com/office/drawing/2014/main" id="{247134B2-A38A-707D-9672-04528B710B2B}"/>
              </a:ext>
            </a:extLst>
          </p:cNvPr>
          <p:cNvSpPr>
            <a:spLocks noGrp="1" noChangeArrowheads="1"/>
          </p:cNvSpPr>
          <p:nvPr>
            <p:ph type="sldNum" sz="quarter" idx="12"/>
          </p:nvPr>
        </p:nvSpPr>
        <p:spPr>
          <a:ln/>
        </p:spPr>
        <p:txBody>
          <a:bodyPr/>
          <a:lstStyle>
            <a:lvl1pPr>
              <a:defRPr/>
            </a:lvl1pPr>
          </a:lstStyle>
          <a:p>
            <a:fld id="{E87458E8-6379-4D41-8788-172B48004810}" type="slidenum">
              <a:rPr lang="en-US" altLang="en-US"/>
              <a:pPr/>
              <a:t>‹#›</a:t>
            </a:fld>
            <a:endParaRPr lang="en-US" altLang="en-US"/>
          </a:p>
        </p:txBody>
      </p:sp>
    </p:spTree>
    <p:extLst>
      <p:ext uri="{BB962C8B-B14F-4D97-AF65-F5344CB8AC3E}">
        <p14:creationId xmlns:p14="http://schemas.microsoft.com/office/powerpoint/2010/main" val="13955087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66F1C15D-8A4B-6A73-5C6C-D2A1C92384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45">
            <a:extLst>
              <a:ext uri="{FF2B5EF4-FFF2-40B4-BE49-F238E27FC236}">
                <a16:creationId xmlns:a16="http://schemas.microsoft.com/office/drawing/2014/main" id="{76025BE0-4337-A3EA-0294-37B6E4D1E39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46">
            <a:extLst>
              <a:ext uri="{FF2B5EF4-FFF2-40B4-BE49-F238E27FC236}">
                <a16:creationId xmlns:a16="http://schemas.microsoft.com/office/drawing/2014/main" id="{30304607-BBC7-A9C7-E695-F39F75FE6AFB}"/>
              </a:ext>
            </a:extLst>
          </p:cNvPr>
          <p:cNvSpPr>
            <a:spLocks noGrp="1" noChangeArrowheads="1"/>
          </p:cNvSpPr>
          <p:nvPr>
            <p:ph type="sldNum" sz="quarter" idx="12"/>
          </p:nvPr>
        </p:nvSpPr>
        <p:spPr>
          <a:ln/>
        </p:spPr>
        <p:txBody>
          <a:bodyPr/>
          <a:lstStyle>
            <a:lvl1pPr>
              <a:defRPr/>
            </a:lvl1pPr>
          </a:lstStyle>
          <a:p>
            <a:fld id="{C8E4C77A-1EA9-468F-9395-0362D1BC1D8C}" type="slidenum">
              <a:rPr lang="en-US" altLang="en-US"/>
              <a:pPr/>
              <a:t>‹#›</a:t>
            </a:fld>
            <a:endParaRPr lang="en-US" altLang="en-US"/>
          </a:p>
        </p:txBody>
      </p:sp>
    </p:spTree>
    <p:extLst>
      <p:ext uri="{BB962C8B-B14F-4D97-AF65-F5344CB8AC3E}">
        <p14:creationId xmlns:p14="http://schemas.microsoft.com/office/powerpoint/2010/main" val="42452192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4">
            <a:extLst>
              <a:ext uri="{FF2B5EF4-FFF2-40B4-BE49-F238E27FC236}">
                <a16:creationId xmlns:a16="http://schemas.microsoft.com/office/drawing/2014/main" id="{B7F338F0-F418-F916-49BB-8A061B28349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8655A11A-75F0-FF10-713B-B655C323551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A4AC2F4B-F36F-63F6-3408-5D2B0AD92F1F}"/>
              </a:ext>
            </a:extLst>
          </p:cNvPr>
          <p:cNvSpPr>
            <a:spLocks noGrp="1" noChangeArrowheads="1"/>
          </p:cNvSpPr>
          <p:nvPr>
            <p:ph type="sldNum" sz="quarter" idx="12"/>
          </p:nvPr>
        </p:nvSpPr>
        <p:spPr>
          <a:ln/>
        </p:spPr>
        <p:txBody>
          <a:bodyPr/>
          <a:lstStyle>
            <a:lvl1pPr>
              <a:defRPr/>
            </a:lvl1pPr>
          </a:lstStyle>
          <a:p>
            <a:fld id="{B533A4A0-69DF-459C-A013-DF3702FC2F1C}" type="slidenum">
              <a:rPr lang="en-US" altLang="en-US"/>
              <a:pPr/>
              <a:t>‹#›</a:t>
            </a:fld>
            <a:endParaRPr lang="en-US" altLang="en-US"/>
          </a:p>
        </p:txBody>
      </p:sp>
    </p:spTree>
    <p:extLst>
      <p:ext uri="{BB962C8B-B14F-4D97-AF65-F5344CB8AC3E}">
        <p14:creationId xmlns:p14="http://schemas.microsoft.com/office/powerpoint/2010/main" val="30646876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4">
            <a:extLst>
              <a:ext uri="{FF2B5EF4-FFF2-40B4-BE49-F238E27FC236}">
                <a16:creationId xmlns:a16="http://schemas.microsoft.com/office/drawing/2014/main" id="{E91E98ED-201D-F72E-5161-F5861180929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CA7B03EB-8391-5F70-9017-088BA22C332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B0958A87-9F0C-AF91-7521-4FECB9FF548E}"/>
              </a:ext>
            </a:extLst>
          </p:cNvPr>
          <p:cNvSpPr>
            <a:spLocks noGrp="1" noChangeArrowheads="1"/>
          </p:cNvSpPr>
          <p:nvPr>
            <p:ph type="sldNum" sz="quarter" idx="12"/>
          </p:nvPr>
        </p:nvSpPr>
        <p:spPr>
          <a:ln/>
        </p:spPr>
        <p:txBody>
          <a:bodyPr/>
          <a:lstStyle>
            <a:lvl1pPr>
              <a:defRPr/>
            </a:lvl1pPr>
          </a:lstStyle>
          <a:p>
            <a:fld id="{8682D1BE-8921-4C15-84A3-61831DD4A11C}" type="slidenum">
              <a:rPr lang="en-US" altLang="en-US"/>
              <a:pPr/>
              <a:t>‹#›</a:t>
            </a:fld>
            <a:endParaRPr lang="en-US" altLang="en-US"/>
          </a:p>
        </p:txBody>
      </p:sp>
    </p:spTree>
    <p:extLst>
      <p:ext uri="{BB962C8B-B14F-4D97-AF65-F5344CB8AC3E}">
        <p14:creationId xmlns:p14="http://schemas.microsoft.com/office/powerpoint/2010/main" val="42314448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95BAA8BA-54E9-CB3E-D957-50BF441D665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D89C748D-1433-E181-680F-AC556FAF03B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756AF54F-ECD1-832A-109A-80CF9AB134A0}"/>
              </a:ext>
            </a:extLst>
          </p:cNvPr>
          <p:cNvSpPr>
            <a:spLocks noGrp="1" noChangeArrowheads="1"/>
          </p:cNvSpPr>
          <p:nvPr>
            <p:ph type="sldNum" sz="quarter" idx="12"/>
          </p:nvPr>
        </p:nvSpPr>
        <p:spPr>
          <a:ln/>
        </p:spPr>
        <p:txBody>
          <a:bodyPr/>
          <a:lstStyle>
            <a:lvl1pPr>
              <a:defRPr/>
            </a:lvl1pPr>
          </a:lstStyle>
          <a:p>
            <a:fld id="{A7FE4DC7-08EB-4789-89DC-FFA7523827AD}" type="slidenum">
              <a:rPr lang="en-US" altLang="en-US"/>
              <a:pPr/>
              <a:t>‹#›</a:t>
            </a:fld>
            <a:endParaRPr lang="en-US" altLang="en-US"/>
          </a:p>
        </p:txBody>
      </p:sp>
    </p:spTree>
    <p:extLst>
      <p:ext uri="{BB962C8B-B14F-4D97-AF65-F5344CB8AC3E}">
        <p14:creationId xmlns:p14="http://schemas.microsoft.com/office/powerpoint/2010/main" val="15859880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5E23D84B-A4C2-4671-3315-2498366BBFC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1349DC2F-5DBE-1D9F-5E16-F2214C3FFA7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5420F57C-E99C-073B-A522-91F6E4D85C00}"/>
              </a:ext>
            </a:extLst>
          </p:cNvPr>
          <p:cNvSpPr>
            <a:spLocks noGrp="1" noChangeArrowheads="1"/>
          </p:cNvSpPr>
          <p:nvPr>
            <p:ph type="sldNum" sz="quarter" idx="12"/>
          </p:nvPr>
        </p:nvSpPr>
        <p:spPr>
          <a:ln/>
        </p:spPr>
        <p:txBody>
          <a:bodyPr/>
          <a:lstStyle>
            <a:lvl1pPr>
              <a:defRPr/>
            </a:lvl1pPr>
          </a:lstStyle>
          <a:p>
            <a:fld id="{1F0E8C81-0A83-459E-988B-8FD3C4AB96A9}" type="slidenum">
              <a:rPr lang="en-US" altLang="en-US"/>
              <a:pPr/>
              <a:t>‹#›</a:t>
            </a:fld>
            <a:endParaRPr lang="en-US" altLang="en-US"/>
          </a:p>
        </p:txBody>
      </p:sp>
    </p:spTree>
    <p:extLst>
      <p:ext uri="{BB962C8B-B14F-4D97-AF65-F5344CB8AC3E}">
        <p14:creationId xmlns:p14="http://schemas.microsoft.com/office/powerpoint/2010/main" val="1540659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FC0398B7-51D8-099B-E40F-FD2DC574BE7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2F6B934E-CD45-05F6-3E2C-9F74D015070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8F89E215-10F2-C9CA-B2D5-304BCA767B9F}"/>
              </a:ext>
            </a:extLst>
          </p:cNvPr>
          <p:cNvSpPr>
            <a:spLocks noGrp="1" noChangeArrowheads="1"/>
          </p:cNvSpPr>
          <p:nvPr>
            <p:ph type="sldNum" sz="quarter" idx="12"/>
          </p:nvPr>
        </p:nvSpPr>
        <p:spPr>
          <a:ln/>
        </p:spPr>
        <p:txBody>
          <a:bodyPr/>
          <a:lstStyle>
            <a:lvl1pPr>
              <a:defRPr/>
            </a:lvl1pPr>
          </a:lstStyle>
          <a:p>
            <a:fld id="{C3491719-8FFB-425E-BDB3-2EAE85007CD1}" type="slidenum">
              <a:rPr lang="en-US" altLang="en-US"/>
              <a:pPr/>
              <a:t>‹#›</a:t>
            </a:fld>
            <a:endParaRPr lang="en-US" altLang="en-US"/>
          </a:p>
        </p:txBody>
      </p:sp>
    </p:spTree>
    <p:extLst>
      <p:ext uri="{BB962C8B-B14F-4D97-AF65-F5344CB8AC3E}">
        <p14:creationId xmlns:p14="http://schemas.microsoft.com/office/powerpoint/2010/main" val="40368622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B69F75FC-BA04-FD0F-1D0F-8F0509EE6EA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45">
            <a:extLst>
              <a:ext uri="{FF2B5EF4-FFF2-40B4-BE49-F238E27FC236}">
                <a16:creationId xmlns:a16="http://schemas.microsoft.com/office/drawing/2014/main" id="{9D9FBC8D-1029-21F3-C429-F11EAD9F2FC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46">
            <a:extLst>
              <a:ext uri="{FF2B5EF4-FFF2-40B4-BE49-F238E27FC236}">
                <a16:creationId xmlns:a16="http://schemas.microsoft.com/office/drawing/2014/main" id="{36E1244A-2C7D-9B24-01DB-1801C614C76E}"/>
              </a:ext>
            </a:extLst>
          </p:cNvPr>
          <p:cNvSpPr>
            <a:spLocks noGrp="1" noChangeArrowheads="1"/>
          </p:cNvSpPr>
          <p:nvPr>
            <p:ph type="sldNum" sz="quarter" idx="12"/>
          </p:nvPr>
        </p:nvSpPr>
        <p:spPr>
          <a:ln/>
        </p:spPr>
        <p:txBody>
          <a:bodyPr/>
          <a:lstStyle>
            <a:lvl1pPr>
              <a:defRPr/>
            </a:lvl1pPr>
          </a:lstStyle>
          <a:p>
            <a:fld id="{B03ACBB6-E9C4-4062-BCC1-794A72B6149D}" type="slidenum">
              <a:rPr lang="en-US" altLang="en-US"/>
              <a:pPr/>
              <a:t>‹#›</a:t>
            </a:fld>
            <a:endParaRPr lang="en-US" altLang="en-US"/>
          </a:p>
        </p:txBody>
      </p:sp>
    </p:spTree>
    <p:extLst>
      <p:ext uri="{BB962C8B-B14F-4D97-AF65-F5344CB8AC3E}">
        <p14:creationId xmlns:p14="http://schemas.microsoft.com/office/powerpoint/2010/main" val="16879453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4">
            <a:extLst>
              <a:ext uri="{FF2B5EF4-FFF2-40B4-BE49-F238E27FC236}">
                <a16:creationId xmlns:a16="http://schemas.microsoft.com/office/drawing/2014/main" id="{9CE08968-D49D-51C3-133B-CB3364B5D41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45">
            <a:extLst>
              <a:ext uri="{FF2B5EF4-FFF2-40B4-BE49-F238E27FC236}">
                <a16:creationId xmlns:a16="http://schemas.microsoft.com/office/drawing/2014/main" id="{305420D0-24C0-CA36-5EC1-CDD81FC5E9A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46">
            <a:extLst>
              <a:ext uri="{FF2B5EF4-FFF2-40B4-BE49-F238E27FC236}">
                <a16:creationId xmlns:a16="http://schemas.microsoft.com/office/drawing/2014/main" id="{B443C0F7-113C-DB55-CF38-DAB2A2AF7971}"/>
              </a:ext>
            </a:extLst>
          </p:cNvPr>
          <p:cNvSpPr>
            <a:spLocks noGrp="1" noChangeArrowheads="1"/>
          </p:cNvSpPr>
          <p:nvPr>
            <p:ph type="sldNum" sz="quarter" idx="12"/>
          </p:nvPr>
        </p:nvSpPr>
        <p:spPr>
          <a:ln/>
        </p:spPr>
        <p:txBody>
          <a:bodyPr/>
          <a:lstStyle>
            <a:lvl1pPr>
              <a:defRPr/>
            </a:lvl1pPr>
          </a:lstStyle>
          <a:p>
            <a:fld id="{1CA0CCA5-7FE1-4FB2-85E0-7E621B627D72}" type="slidenum">
              <a:rPr lang="en-US" altLang="en-US"/>
              <a:pPr/>
              <a:t>‹#›</a:t>
            </a:fld>
            <a:endParaRPr lang="en-US" altLang="en-US"/>
          </a:p>
        </p:txBody>
      </p:sp>
    </p:spTree>
    <p:extLst>
      <p:ext uri="{BB962C8B-B14F-4D97-AF65-F5344CB8AC3E}">
        <p14:creationId xmlns:p14="http://schemas.microsoft.com/office/powerpoint/2010/main" val="23628966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30725"/>
          </a:xfrm>
        </p:spPr>
        <p:txBody>
          <a:bodyPr/>
          <a:lstStyle/>
          <a:p>
            <a:pPr lvl="0"/>
            <a:endParaRPr lang="en-US" noProof="0"/>
          </a:p>
        </p:txBody>
      </p:sp>
      <p:sp>
        <p:nvSpPr>
          <p:cNvPr id="4" name="Rectangle 44">
            <a:extLst>
              <a:ext uri="{FF2B5EF4-FFF2-40B4-BE49-F238E27FC236}">
                <a16:creationId xmlns:a16="http://schemas.microsoft.com/office/drawing/2014/main" id="{E92F7B08-5665-720C-43F8-8A140D4A899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45">
            <a:extLst>
              <a:ext uri="{FF2B5EF4-FFF2-40B4-BE49-F238E27FC236}">
                <a16:creationId xmlns:a16="http://schemas.microsoft.com/office/drawing/2014/main" id="{33667322-5026-AC44-9130-B58DCAD158B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46">
            <a:extLst>
              <a:ext uri="{FF2B5EF4-FFF2-40B4-BE49-F238E27FC236}">
                <a16:creationId xmlns:a16="http://schemas.microsoft.com/office/drawing/2014/main" id="{B1DDBBC4-1A2A-8371-B067-0E18190EEF0E}"/>
              </a:ext>
            </a:extLst>
          </p:cNvPr>
          <p:cNvSpPr>
            <a:spLocks noGrp="1" noChangeArrowheads="1"/>
          </p:cNvSpPr>
          <p:nvPr>
            <p:ph type="sldNum" sz="quarter" idx="12"/>
          </p:nvPr>
        </p:nvSpPr>
        <p:spPr>
          <a:ln/>
        </p:spPr>
        <p:txBody>
          <a:bodyPr/>
          <a:lstStyle>
            <a:lvl1pPr>
              <a:defRPr/>
            </a:lvl1pPr>
          </a:lstStyle>
          <a:p>
            <a:fld id="{481F36A9-A6BF-450C-A686-9223F0DA467E}" type="slidenum">
              <a:rPr lang="en-US" altLang="en-US"/>
              <a:pPr/>
              <a:t>‹#›</a:t>
            </a:fld>
            <a:endParaRPr lang="en-US" altLang="en-US"/>
          </a:p>
        </p:txBody>
      </p:sp>
    </p:spTree>
    <p:extLst>
      <p:ext uri="{BB962C8B-B14F-4D97-AF65-F5344CB8AC3E}">
        <p14:creationId xmlns:p14="http://schemas.microsoft.com/office/powerpoint/2010/main" val="174418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800939-EE62-4A6F-8369-E0A2225C9ABA}"/>
              </a:ext>
            </a:extLst>
          </p:cNvPr>
          <p:cNvSpPr>
            <a:spLocks noGrp="1"/>
          </p:cNvSpPr>
          <p:nvPr>
            <p:ph type="title"/>
          </p:nvPr>
        </p:nvSpPr>
        <p:spPr>
          <a:xfrm>
            <a:off x="448056" y="388799"/>
            <a:ext cx="2854800" cy="5965199"/>
          </a:xfrm>
        </p:spPr>
        <p:txBody>
          <a:bodyPr>
            <a:normAutofit/>
          </a:bodyPr>
          <a:lstStyle>
            <a:lvl1pPr>
              <a:defRPr sz="4400"/>
            </a:lvl1pPr>
          </a:lstStyle>
          <a:p>
            <a:r>
              <a:rPr lang="en-US"/>
              <a:t>Click to edit Master title style</a:t>
            </a:r>
            <a:endParaRPr lang="en-US" dirty="0"/>
          </a:p>
        </p:txBody>
      </p:sp>
      <p:cxnSp>
        <p:nvCxnSpPr>
          <p:cNvPr id="4" name="Straight Connector 3">
            <a:extLst>
              <a:ext uri="{FF2B5EF4-FFF2-40B4-BE49-F238E27FC236}">
                <a16:creationId xmlns:a16="http://schemas.microsoft.com/office/drawing/2014/main" id="{88AD8766-64D5-4907-9387-55556E06B6B7}"/>
              </a:ext>
              <a:ext uri="{C183D7F6-B498-43B3-948B-1728B52AA6E4}">
                <adec:decorative xmlns:adec="http://schemas.microsoft.com/office/drawing/2017/decorative" val="1"/>
              </a:ext>
            </a:extLst>
          </p:cNvPr>
          <p:cNvCxnSpPr/>
          <p:nvPr userDrawn="1"/>
        </p:nvCxnSpPr>
        <p:spPr>
          <a:xfrm>
            <a:off x="37440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356A4E20-3710-4756-B5AA-0D9A3C386789}"/>
              </a:ext>
            </a:extLst>
          </p:cNvPr>
          <p:cNvSpPr>
            <a:spLocks noGrp="1"/>
          </p:cNvSpPr>
          <p:nvPr>
            <p:ph sz="quarter" idx="11" hasCustomPrompt="1"/>
          </p:nvPr>
        </p:nvSpPr>
        <p:spPr>
          <a:xfrm>
            <a:off x="4554400" y="386634"/>
            <a:ext cx="6269984" cy="6084732"/>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11" name="Date Placeholder 9">
            <a:extLst>
              <a:ext uri="{FF2B5EF4-FFF2-40B4-BE49-F238E27FC236}">
                <a16:creationId xmlns:a16="http://schemas.microsoft.com/office/drawing/2014/main" id="{90ACCA35-D6BC-4204-B1A6-C9F022F5F3A2}"/>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12" name="Footer Placeholder 10">
            <a:extLst>
              <a:ext uri="{FF2B5EF4-FFF2-40B4-BE49-F238E27FC236}">
                <a16:creationId xmlns:a16="http://schemas.microsoft.com/office/drawing/2014/main" id="{6B393FEE-25D9-48C7-B753-BE4F3F53B75B}"/>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3" name="Slide Number Placeholder 11">
            <a:extLst>
              <a:ext uri="{FF2B5EF4-FFF2-40B4-BE49-F238E27FC236}">
                <a16:creationId xmlns:a16="http://schemas.microsoft.com/office/drawing/2014/main" id="{6BB8704D-5CE8-4D94-A969-93FD48205583}"/>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40842298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050648B5-11E2-5A88-6323-834EE449A69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45">
            <a:extLst>
              <a:ext uri="{FF2B5EF4-FFF2-40B4-BE49-F238E27FC236}">
                <a16:creationId xmlns:a16="http://schemas.microsoft.com/office/drawing/2014/main" id="{1A932101-A8BE-D8FB-AD63-389ED52A1F3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46">
            <a:extLst>
              <a:ext uri="{FF2B5EF4-FFF2-40B4-BE49-F238E27FC236}">
                <a16:creationId xmlns:a16="http://schemas.microsoft.com/office/drawing/2014/main" id="{FE53AECC-042A-440B-D4C7-2305BB10D521}"/>
              </a:ext>
            </a:extLst>
          </p:cNvPr>
          <p:cNvSpPr>
            <a:spLocks noGrp="1" noChangeArrowheads="1"/>
          </p:cNvSpPr>
          <p:nvPr>
            <p:ph type="sldNum" sz="quarter" idx="12"/>
          </p:nvPr>
        </p:nvSpPr>
        <p:spPr>
          <a:ln/>
        </p:spPr>
        <p:txBody>
          <a:bodyPr/>
          <a:lstStyle>
            <a:lvl1pPr>
              <a:defRPr/>
            </a:lvl1pPr>
          </a:lstStyle>
          <a:p>
            <a:fld id="{7C7B706E-6EA1-49E0-BB56-A2ED1A8C9610}" type="slidenum">
              <a:rPr lang="en-US" altLang="en-US"/>
              <a:pPr/>
              <a:t>‹#›</a:t>
            </a:fld>
            <a:endParaRPr lang="en-US" altLang="en-US"/>
          </a:p>
        </p:txBody>
      </p:sp>
    </p:spTree>
    <p:extLst>
      <p:ext uri="{BB962C8B-B14F-4D97-AF65-F5344CB8AC3E}">
        <p14:creationId xmlns:p14="http://schemas.microsoft.com/office/powerpoint/2010/main" val="12587546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CEFEE08D-EC83-25A7-9A14-03F7ABDC2A6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45">
            <a:extLst>
              <a:ext uri="{FF2B5EF4-FFF2-40B4-BE49-F238E27FC236}">
                <a16:creationId xmlns:a16="http://schemas.microsoft.com/office/drawing/2014/main" id="{6A68163E-76B1-E601-7307-716DBFAFD8E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46">
            <a:extLst>
              <a:ext uri="{FF2B5EF4-FFF2-40B4-BE49-F238E27FC236}">
                <a16:creationId xmlns:a16="http://schemas.microsoft.com/office/drawing/2014/main" id="{7462D0FD-8D31-6217-A0C3-279A13FBBBAB}"/>
              </a:ext>
            </a:extLst>
          </p:cNvPr>
          <p:cNvSpPr>
            <a:spLocks noGrp="1" noChangeArrowheads="1"/>
          </p:cNvSpPr>
          <p:nvPr>
            <p:ph type="sldNum" sz="quarter" idx="12"/>
          </p:nvPr>
        </p:nvSpPr>
        <p:spPr>
          <a:ln/>
        </p:spPr>
        <p:txBody>
          <a:bodyPr/>
          <a:lstStyle>
            <a:lvl1pPr>
              <a:defRPr/>
            </a:lvl1pPr>
          </a:lstStyle>
          <a:p>
            <a:fld id="{69E16F47-0AA7-44CC-B2D8-F820BDBB9E11}" type="slidenum">
              <a:rPr lang="en-US" altLang="en-US"/>
              <a:pPr/>
              <a:t>‹#›</a:t>
            </a:fld>
            <a:endParaRPr lang="en-US" altLang="en-US"/>
          </a:p>
        </p:txBody>
      </p:sp>
    </p:spTree>
    <p:extLst>
      <p:ext uri="{BB962C8B-B14F-4D97-AF65-F5344CB8AC3E}">
        <p14:creationId xmlns:p14="http://schemas.microsoft.com/office/powerpoint/2010/main" val="39776033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38F2D8-D891-4360-9351-04A6486AE1C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999656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8E84B6-FA62-4B3A-85E4-33B5EDA373E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407675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DB4567-E485-4EB1-A31F-2C38AC1A433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39924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92DE32-18F9-4110-8DE3-D89C15A3260B}"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40954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55EC49-C0CD-4137-85B7-A1D48C0378C9}"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1565166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446EDD-F5F0-49CF-830A-9C4C66885FF8}"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6780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D8581-A627-4843-B045-8849CE1333B4}"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456310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882C498-D846-42E3-91F4-287E1B3C1624}"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71255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0EC6A-9526-4F5D-831C-D05B6D208E91}"/>
              </a:ext>
            </a:extLst>
          </p:cNvPr>
          <p:cNvSpPr>
            <a:spLocks noGrp="1"/>
          </p:cNvSpPr>
          <p:nvPr>
            <p:ph type="title"/>
          </p:nvPr>
        </p:nvSpPr>
        <p:spPr>
          <a:xfrm>
            <a:off x="448056" y="388800"/>
            <a:ext cx="2854800" cy="5965200"/>
          </a:xfrm>
        </p:spPr>
        <p:txBody>
          <a:bodyPr>
            <a:normAutofit/>
          </a:bodyPr>
          <a:lstStyle>
            <a:lvl1pPr>
              <a:defRPr sz="4400"/>
            </a:lvl1p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2DBA2A15-3A0D-4FF2-946D-1A226AB2012C}"/>
              </a:ext>
              <a:ext uri="{C183D7F6-B498-43B3-948B-1728B52AA6E4}">
                <adec:decorative xmlns:adec="http://schemas.microsoft.com/office/drawing/2017/decorative" val="1"/>
              </a:ext>
            </a:extLst>
          </p:cNvPr>
          <p:cNvCxnSpPr/>
          <p:nvPr userDrawn="1"/>
        </p:nvCxnSpPr>
        <p:spPr>
          <a:xfrm>
            <a:off x="37440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3AD23B8B-A425-4CDA-8B08-F225F1A56BBC}"/>
              </a:ext>
            </a:extLst>
          </p:cNvPr>
          <p:cNvSpPr>
            <a:spLocks noGrp="1"/>
          </p:cNvSpPr>
          <p:nvPr>
            <p:ph sz="quarter" idx="11" hasCustomPrompt="1"/>
          </p:nvPr>
        </p:nvSpPr>
        <p:spPr>
          <a:xfrm>
            <a:off x="4171837" y="555337"/>
            <a:ext cx="6923815" cy="5747326"/>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12" name="Date Placeholder 9">
            <a:extLst>
              <a:ext uri="{FF2B5EF4-FFF2-40B4-BE49-F238E27FC236}">
                <a16:creationId xmlns:a16="http://schemas.microsoft.com/office/drawing/2014/main" id="{148B844A-8E38-4D22-9A7F-A95D22C1EDBC}"/>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13" name="Footer Placeholder 10">
            <a:extLst>
              <a:ext uri="{FF2B5EF4-FFF2-40B4-BE49-F238E27FC236}">
                <a16:creationId xmlns:a16="http://schemas.microsoft.com/office/drawing/2014/main" id="{9EE6E96B-321F-4070-8AB9-69F8498B1731}"/>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5" name="Slide Number Placeholder 11">
            <a:extLst>
              <a:ext uri="{FF2B5EF4-FFF2-40B4-BE49-F238E27FC236}">
                <a16:creationId xmlns:a16="http://schemas.microsoft.com/office/drawing/2014/main" id="{B6CC3AFC-1429-49C6-B3ED-9B5C629A5260}"/>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3689674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1F80802-1E5E-4F75-AD1B-3DFCC838B6BE}"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310585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D0D2E8-3DAC-4ED5-A811-9A3DC8DCC125}"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504056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71A730-A0A7-4FAE-BC22-FF74CA62F174}"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51571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54B7F822-8789-44CB-8541-D5FCC73DFBF5}"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461538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FFED3C1-31E4-41C3-AD7E-00C73C6FD257}"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05457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463B326-77DF-4BC2-B090-2C4783911A67}"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955610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04581-A275-40C4-83E0-D84CDAFE1233}"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393928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B297FC-7A2D-40F3-8683-32B577EB527B}"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858447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fld id="{B48F0697-D822-4A0B-8478-A4926866BF32}" type="datetime1">
              <a:rPr lang="en-US" altLang="en-US" smtClean="0"/>
              <a:t>8/10/2026</a:t>
            </a:fld>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30E87EE9-7E76-4E33-8772-9029F74C8BA8}" type="slidenum">
              <a:rPr lang="en-US" altLang="en-US"/>
              <a:pPr/>
              <a:t>‹#›</a:t>
            </a:fld>
            <a:endParaRPr lang="en-US" altLang="en-US"/>
          </a:p>
        </p:txBody>
      </p:sp>
    </p:spTree>
    <p:extLst>
      <p:ext uri="{BB962C8B-B14F-4D97-AF65-F5344CB8AC3E}">
        <p14:creationId xmlns:p14="http://schemas.microsoft.com/office/powerpoint/2010/main" val="10237003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fld id="{1BD79D8C-487A-4E59-848C-890AB694A678}" type="slidenum">
              <a:rPr lang="en-US" altLang="en-US"/>
              <a:pPr/>
              <a:t>‹#›</a:t>
            </a:fld>
            <a:endParaRPr lang="en-US" altLang="en-US"/>
          </a:p>
        </p:txBody>
      </p:sp>
    </p:spTree>
    <p:extLst>
      <p:ext uri="{BB962C8B-B14F-4D97-AF65-F5344CB8AC3E}">
        <p14:creationId xmlns:p14="http://schemas.microsoft.com/office/powerpoint/2010/main" val="3835402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heme" Target="../theme/theme4.xml"/><Relationship Id="rId3" Type="http://schemas.openxmlformats.org/officeDocument/2006/relationships/slideLayout" Target="../slideLayouts/slideLayout50.xml"/><Relationship Id="rId21" Type="http://schemas.openxmlformats.org/officeDocument/2006/relationships/image" Target="../media/image4.png"/><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3.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image" Target="../media/image2.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theme" Target="../theme/theme5.xml"/><Relationship Id="rId3" Type="http://schemas.openxmlformats.org/officeDocument/2006/relationships/slideLayout" Target="../slideLayouts/slideLayout67.xml"/><Relationship Id="rId21" Type="http://schemas.openxmlformats.org/officeDocument/2006/relationships/image" Target="../media/image4.png"/><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image" Target="../media/image3.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image" Target="../media/image2.png"/><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DBCE8-F60C-4E3A-83C0-BDE8DD2DE1FD}"/>
              </a:ext>
            </a:extLst>
          </p:cNvPr>
          <p:cNvSpPr>
            <a:spLocks noGrp="1"/>
          </p:cNvSpPr>
          <p:nvPr>
            <p:ph type="title"/>
          </p:nvPr>
        </p:nvSpPr>
        <p:spPr>
          <a:xfrm>
            <a:off x="448056" y="388800"/>
            <a:ext cx="11301984" cy="11412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BC57F-72F2-48BC-B1EE-1F2C6155D72E}"/>
              </a:ext>
            </a:extLst>
          </p:cNvPr>
          <p:cNvSpPr>
            <a:spLocks noGrp="1"/>
          </p:cNvSpPr>
          <p:nvPr>
            <p:ph type="body" idx="1"/>
          </p:nvPr>
        </p:nvSpPr>
        <p:spPr>
          <a:xfrm>
            <a:off x="448056" y="1733550"/>
            <a:ext cx="11293200" cy="3783013"/>
          </a:xfrm>
          <a:prstGeom prst="rect">
            <a:avLst/>
          </a:prstGeom>
        </p:spPr>
        <p:txBody>
          <a:bodyPr vert="horz" lIns="0" tIns="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30FBC45-A4BC-4EE5-82B1-8BC79122559A}"/>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PRESENTATION TITLE</a:t>
            </a:r>
          </a:p>
        </p:txBody>
      </p:sp>
      <p:sp>
        <p:nvSpPr>
          <p:cNvPr id="6" name="Slide Number Placeholder 5">
            <a:extLst>
              <a:ext uri="{FF2B5EF4-FFF2-40B4-BE49-F238E27FC236}">
                <a16:creationId xmlns:a16="http://schemas.microsoft.com/office/drawing/2014/main" id="{725E1300-1995-409E-B058-59180872B6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a:t>
            </a:fld>
            <a:endParaRPr lang="en-US" dirty="0"/>
          </a:p>
        </p:txBody>
      </p:sp>
      <p:sp>
        <p:nvSpPr>
          <p:cNvPr id="10" name="Date Placeholder 3">
            <a:extLst>
              <a:ext uri="{FF2B5EF4-FFF2-40B4-BE49-F238E27FC236}">
                <a16:creationId xmlns:a16="http://schemas.microsoft.com/office/drawing/2014/main" id="{639030E9-7F3B-403F-96B2-7C2C627C30A0}"/>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r>
              <a:rPr lang="en-US"/>
              <a:t>2/2/20XX</a:t>
            </a:r>
            <a:endParaRPr lang="en-US" dirty="0"/>
          </a:p>
        </p:txBody>
      </p:sp>
    </p:spTree>
    <p:extLst>
      <p:ext uri="{BB962C8B-B14F-4D97-AF65-F5344CB8AC3E}">
        <p14:creationId xmlns:p14="http://schemas.microsoft.com/office/powerpoint/2010/main" val="62311258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p:hf hdr="0"/>
  <p:txStyles>
    <p:titleStyle>
      <a:lvl1pPr algn="l" defTabSz="914400" rtl="0" eaLnBrk="1" latinLnBrk="0" hangingPunct="1">
        <a:lnSpc>
          <a:spcPct val="100000"/>
        </a:lnSpc>
        <a:spcBef>
          <a:spcPct val="0"/>
        </a:spcBef>
        <a:buNone/>
        <a:defRPr sz="2800" i="1" kern="1200">
          <a:solidFill>
            <a:schemeClr val="tx2"/>
          </a:solidFill>
          <a:latin typeface="+mj-lt"/>
          <a:ea typeface="+mj-ea"/>
          <a:cs typeface="+mj-cs"/>
        </a:defRPr>
      </a:lvl1pPr>
    </p:titleStyle>
    <p:bodyStyle>
      <a:lvl1pPr marL="450000" indent="-448056" algn="l" defTabSz="914400" rtl="0" eaLnBrk="1" latinLnBrk="0" hangingPunct="1">
        <a:lnSpc>
          <a:spcPct val="140000"/>
        </a:lnSpc>
        <a:spcBef>
          <a:spcPts val="10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48">
          <p15:clr>
            <a:srgbClr val="F26B43"/>
          </p15:clr>
        </p15:guide>
        <p15:guide id="2" pos="279">
          <p15:clr>
            <a:srgbClr val="F26B43"/>
          </p15:clr>
        </p15:guide>
        <p15:guide id="3" pos="1232">
          <p15:clr>
            <a:srgbClr val="5ACBF0"/>
          </p15:clr>
        </p15:guide>
        <p15:guide id="4" pos="1527">
          <p15:clr>
            <a:srgbClr val="5ACBF0"/>
          </p15:clr>
        </p15:guide>
        <p15:guide id="5" pos="2457">
          <p15:clr>
            <a:srgbClr val="5ACBF0"/>
          </p15:clr>
        </p15:guide>
        <p15:guide id="6" pos="2751">
          <p15:clr>
            <a:srgbClr val="5ACBF0"/>
          </p15:clr>
        </p15:guide>
        <p15:guide id="7" pos="3704">
          <p15:clr>
            <a:srgbClr val="5ACBF0"/>
          </p15:clr>
        </p15:guide>
        <p15:guide id="8" pos="3976">
          <p15:clr>
            <a:srgbClr val="5ACBF0"/>
          </p15:clr>
        </p15:guide>
        <p15:guide id="9" pos="4929">
          <p15:clr>
            <a:srgbClr val="5ACBF0"/>
          </p15:clr>
        </p15:guide>
        <p15:guide id="10" pos="5201">
          <p15:clr>
            <a:srgbClr val="5ACBF0"/>
          </p15:clr>
        </p15:guide>
        <p15:guide id="11" pos="6153">
          <p15:clr>
            <a:srgbClr val="5ACBF0"/>
          </p15:clr>
        </p15:guide>
        <p15:guide id="12" pos="6448">
          <p15:clr>
            <a:srgbClr val="5ACBF0"/>
          </p15:clr>
        </p15:guide>
        <p15:guide id="13" pos="7401">
          <p15:clr>
            <a:srgbClr val="F26B43"/>
          </p15:clr>
        </p15:guide>
        <p15:guide id="14" orient="horz" pos="3475">
          <p15:clr>
            <a:srgbClr val="F26B43"/>
          </p15:clr>
        </p15:guide>
        <p15:guide id="15" orient="horz" pos="278">
          <p15:clr>
            <a:srgbClr val="F26B43"/>
          </p15:clr>
        </p15:guide>
        <p15:guide id="16" orient="horz" pos="2886">
          <p15:clr>
            <a:srgbClr val="5ACBF0"/>
          </p15:clr>
        </p15:guide>
        <p15:guide id="17" orient="horz" pos="2591">
          <p15:clr>
            <a:srgbClr val="5ACBF0"/>
          </p15:clr>
        </p15:guide>
        <p15:guide id="18" orient="horz" pos="2024">
          <p15:clr>
            <a:srgbClr val="5ACBF0"/>
          </p15:clr>
        </p15:guide>
        <p15:guide id="19" orient="horz" pos="1729">
          <p15:clr>
            <a:srgbClr val="5ACBF0"/>
          </p15:clr>
        </p15:guide>
        <p15:guide id="20" orient="horz" pos="1162">
          <p15:clr>
            <a:srgbClr val="5ACBF0"/>
          </p15:clr>
        </p15:guide>
        <p15:guide id="21" orient="horz" pos="867">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CC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F12DD17-0029-D390-52A0-25A28729475F}"/>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1" name="Rectangle 3">
            <a:extLst>
              <a:ext uri="{FF2B5EF4-FFF2-40B4-BE49-F238E27FC236}">
                <a16:creationId xmlns:a16="http://schemas.microsoft.com/office/drawing/2014/main" id="{C4C1CFDD-D9BF-A85F-402A-54636CA67BA1}"/>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2" name="Rectangle 4">
            <a:extLst>
              <a:ext uri="{FF2B5EF4-FFF2-40B4-BE49-F238E27FC236}">
                <a16:creationId xmlns:a16="http://schemas.microsoft.com/office/drawing/2014/main" id="{83C5B4A7-0777-4900-58CE-675F470D3EE8}"/>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3" name="Rectangle 5">
            <a:extLst>
              <a:ext uri="{FF2B5EF4-FFF2-40B4-BE49-F238E27FC236}">
                <a16:creationId xmlns:a16="http://schemas.microsoft.com/office/drawing/2014/main" id="{50D51BEE-4578-23A4-A205-33D0E6C57FC6}"/>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4" name="Rectangle 6">
            <a:extLst>
              <a:ext uri="{FF2B5EF4-FFF2-40B4-BE49-F238E27FC236}">
                <a16:creationId xmlns:a16="http://schemas.microsoft.com/office/drawing/2014/main" id="{BAC97162-AC0C-328B-5802-739366F263A6}"/>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5" name="Rectangle 7">
            <a:extLst>
              <a:ext uri="{FF2B5EF4-FFF2-40B4-BE49-F238E27FC236}">
                <a16:creationId xmlns:a16="http://schemas.microsoft.com/office/drawing/2014/main" id="{CD57ED45-CBFF-0102-517C-02C50123C6D3}"/>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6" name="Rectangle 8">
            <a:extLst>
              <a:ext uri="{FF2B5EF4-FFF2-40B4-BE49-F238E27FC236}">
                <a16:creationId xmlns:a16="http://schemas.microsoft.com/office/drawing/2014/main" id="{E3D41D65-9602-CBBC-6B5C-BF01AD40A04D}"/>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7" name="Rectangle 9">
            <a:extLst>
              <a:ext uri="{FF2B5EF4-FFF2-40B4-BE49-F238E27FC236}">
                <a16:creationId xmlns:a16="http://schemas.microsoft.com/office/drawing/2014/main" id="{4595389D-5A4D-B440-78BB-67E9BC01C494}"/>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8" name="Rectangle 10">
            <a:extLst>
              <a:ext uri="{FF2B5EF4-FFF2-40B4-BE49-F238E27FC236}">
                <a16:creationId xmlns:a16="http://schemas.microsoft.com/office/drawing/2014/main" id="{6DECF62B-1064-FC5F-4DBE-92972737E41A}"/>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6267" name="Rectangle 11">
            <a:extLst>
              <a:ext uri="{FF2B5EF4-FFF2-40B4-BE49-F238E27FC236}">
                <a16:creationId xmlns:a16="http://schemas.microsoft.com/office/drawing/2014/main" id="{0441DD8D-B1A7-FA0F-CE7F-1F1E0C310894}"/>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ltLang="en-US"/>
          </a:p>
        </p:txBody>
      </p:sp>
      <p:sp>
        <p:nvSpPr>
          <p:cNvPr id="96268" name="Rectangle 12">
            <a:extLst>
              <a:ext uri="{FF2B5EF4-FFF2-40B4-BE49-F238E27FC236}">
                <a16:creationId xmlns:a16="http://schemas.microsoft.com/office/drawing/2014/main" id="{6CF5D5EE-2162-7831-D0E7-C0D338E9087E}"/>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ltLang="en-US"/>
          </a:p>
        </p:txBody>
      </p:sp>
      <p:sp>
        <p:nvSpPr>
          <p:cNvPr id="96269" name="Rectangle 13">
            <a:extLst>
              <a:ext uri="{FF2B5EF4-FFF2-40B4-BE49-F238E27FC236}">
                <a16:creationId xmlns:a16="http://schemas.microsoft.com/office/drawing/2014/main" id="{AD9756AC-8CAD-5135-6453-3B0C67BEB6A7}"/>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A2ABE300-C08F-416D-833D-5D6F93090B93}" type="slidenum">
              <a:rPr lang="en-US" altLang="en-US"/>
              <a:pPr/>
              <a:t>‹#›</a:t>
            </a:fld>
            <a:endParaRPr lang="en-US" altLang="en-US"/>
          </a:p>
        </p:txBody>
      </p:sp>
    </p:spTree>
    <p:extLst>
      <p:ext uri="{BB962C8B-B14F-4D97-AF65-F5344CB8AC3E}">
        <p14:creationId xmlns:p14="http://schemas.microsoft.com/office/powerpoint/2010/main" val="331928153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Lst>
  <p:transition>
    <p:blinds/>
  </p:transition>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461046C-7665-7864-518C-0B5D20676021}"/>
              </a:ext>
            </a:extLst>
          </p:cNvPr>
          <p:cNvSpPr>
            <a:spLocks noGrp="1" noChangeArrowheads="1"/>
          </p:cNvSpPr>
          <p:nvPr>
            <p:ph type="title"/>
          </p:nvPr>
        </p:nvSpPr>
        <p:spPr bwMode="auto">
          <a:xfrm>
            <a:off x="609600" y="381000"/>
            <a:ext cx="10972800" cy="13716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5A466262-B1C3-1BE8-AB5A-6D8ABD5E9CCD}"/>
              </a:ext>
            </a:extLst>
          </p:cNvPr>
          <p:cNvSpPr>
            <a:spLocks noGrp="1" noChangeArrowheads="1"/>
          </p:cNvSpPr>
          <p:nvPr>
            <p:ph type="body" idx="1"/>
          </p:nvPr>
        </p:nvSpPr>
        <p:spPr bwMode="auto">
          <a:xfrm>
            <a:off x="609600" y="1981200"/>
            <a:ext cx="109728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B8680C75-CDBA-0F8C-C86F-D22F678F9A81}"/>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panose="020B0604020202020204" pitchFamily="34" charset="0"/>
              </a:defRPr>
            </a:lvl1pPr>
          </a:lstStyle>
          <a:p>
            <a:pPr>
              <a:defRPr/>
            </a:pPr>
            <a:endParaRPr lang="en-US" altLang="en-US"/>
          </a:p>
        </p:txBody>
      </p:sp>
      <p:sp>
        <p:nvSpPr>
          <p:cNvPr id="16389" name="Rectangle 5">
            <a:extLst>
              <a:ext uri="{FF2B5EF4-FFF2-40B4-BE49-F238E27FC236}">
                <a16:creationId xmlns:a16="http://schemas.microsoft.com/office/drawing/2014/main" id="{4E2F3E06-94F7-303E-2633-90E783DDCEAF}"/>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panose="020B0604020202020204" pitchFamily="34" charset="0"/>
              </a:defRPr>
            </a:lvl1pPr>
          </a:lstStyle>
          <a:p>
            <a:pPr>
              <a:defRPr/>
            </a:pPr>
            <a:endParaRPr lang="en-US" altLang="en-US"/>
          </a:p>
        </p:txBody>
      </p:sp>
      <p:sp>
        <p:nvSpPr>
          <p:cNvPr id="16390" name="Rectangle 6">
            <a:extLst>
              <a:ext uri="{FF2B5EF4-FFF2-40B4-BE49-F238E27FC236}">
                <a16:creationId xmlns:a16="http://schemas.microsoft.com/office/drawing/2014/main" id="{3F837B65-983C-1388-F8CF-302FEA48DD3B}"/>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panose="020B0604020202020204" pitchFamily="34" charset="0"/>
              </a:defRPr>
            </a:lvl1pPr>
          </a:lstStyle>
          <a:p>
            <a:pPr>
              <a:defRPr/>
            </a:pPr>
            <a:fld id="{4D84CE92-B03C-43CD-92CA-247E7D4C21C6}" type="slidenum">
              <a:rPr lang="en-US" altLang="en-US"/>
              <a:pPr>
                <a:defRPr/>
              </a:pPr>
              <a:t>‹#›</a:t>
            </a:fld>
            <a:endParaRPr lang="en-US" altLang="en-US"/>
          </a:p>
        </p:txBody>
      </p:sp>
    </p:spTree>
    <p:extLst>
      <p:ext uri="{BB962C8B-B14F-4D97-AF65-F5344CB8AC3E}">
        <p14:creationId xmlns:p14="http://schemas.microsoft.com/office/powerpoint/2010/main" val="2963225733"/>
      </p:ext>
    </p:extLst>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ransition>
    <p:pull dir="d"/>
  </p:transition>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D4500"/>
            </a:gs>
            <a:gs pos="100000">
              <a:schemeClr val="bg1"/>
            </a:gs>
          </a:gsLst>
          <a:lin ang="2700000" scaled="1"/>
        </a:gradFill>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F6AE1E0F-AE4F-47FB-9F9E-292EFD372827}"/>
              </a:ext>
            </a:extLst>
          </p:cNvPr>
          <p:cNvGrpSpPr>
            <a:grpSpLocks/>
          </p:cNvGrpSpPr>
          <p:nvPr/>
        </p:nvGrpSpPr>
        <p:grpSpPr bwMode="auto">
          <a:xfrm>
            <a:off x="0" y="1"/>
            <a:ext cx="12192000" cy="6856413"/>
            <a:chOff x="0" y="0"/>
            <a:chExt cx="5760" cy="4319"/>
          </a:xfrm>
        </p:grpSpPr>
        <p:sp>
          <p:nvSpPr>
            <p:cNvPr id="54275" name="Freeform 3">
              <a:extLst>
                <a:ext uri="{FF2B5EF4-FFF2-40B4-BE49-F238E27FC236}">
                  <a16:creationId xmlns:a16="http://schemas.microsoft.com/office/drawing/2014/main" id="{BD170258-9F00-6CC7-E89F-CC3303D31AAC}"/>
                </a:ext>
              </a:extLst>
            </p:cNvPr>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76" name="Freeform 4">
              <a:extLst>
                <a:ext uri="{FF2B5EF4-FFF2-40B4-BE49-F238E27FC236}">
                  <a16:creationId xmlns:a16="http://schemas.microsoft.com/office/drawing/2014/main" id="{E7337789-5E47-3A27-9B0C-CE7AE27BC5AB}"/>
                </a:ext>
              </a:extLst>
            </p:cNvPr>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77" name="Freeform 5">
              <a:extLst>
                <a:ext uri="{FF2B5EF4-FFF2-40B4-BE49-F238E27FC236}">
                  <a16:creationId xmlns:a16="http://schemas.microsoft.com/office/drawing/2014/main" id="{EF79FD76-180E-1B95-BBBA-1293F6637977}"/>
                </a:ext>
              </a:extLst>
            </p:cNvPr>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59" name="Freeform 6">
              <a:extLst>
                <a:ext uri="{FF2B5EF4-FFF2-40B4-BE49-F238E27FC236}">
                  <a16:creationId xmlns:a16="http://schemas.microsoft.com/office/drawing/2014/main" id="{49F86AB7-8791-6B59-388E-74F7F966FE1F}"/>
                </a:ext>
              </a:extLst>
            </p:cNvPr>
            <p:cNvSpPr>
              <a:spLocks/>
            </p:cNvSpPr>
            <p:nvPr/>
          </p:nvSpPr>
          <p:spPr bwMode="hidden">
            <a:xfrm>
              <a:off x="4038" y="3577"/>
              <a:ext cx="1720" cy="65"/>
            </a:xfrm>
            <a:custGeom>
              <a:avLst/>
              <a:gdLst>
                <a:gd name="T0" fmla="*/ 1716 w 1722"/>
                <a:gd name="T1" fmla="*/ 63 h 66"/>
                <a:gd name="T2" fmla="*/ 1716 w 1722"/>
                <a:gd name="T3" fmla="*/ 57 h 66"/>
                <a:gd name="T4" fmla="*/ 0 w 1722"/>
                <a:gd name="T5" fmla="*/ 0 h 66"/>
                <a:gd name="T6" fmla="*/ 0 w 1722"/>
                <a:gd name="T7" fmla="*/ 45 h 66"/>
                <a:gd name="T8" fmla="*/ 1716 w 1722"/>
                <a:gd name="T9" fmla="*/ 63 h 66"/>
                <a:gd name="T10" fmla="*/ 1716 w 1722"/>
                <a:gd name="T11" fmla="*/ 6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79" name="Freeform 7">
              <a:extLst>
                <a:ext uri="{FF2B5EF4-FFF2-40B4-BE49-F238E27FC236}">
                  <a16:creationId xmlns:a16="http://schemas.microsoft.com/office/drawing/2014/main" id="{0787B05B-A92B-2270-DD8F-E90EE1164C46}"/>
                </a:ext>
              </a:extLst>
            </p:cNvPr>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2061" name="Freeform 8">
              <a:extLst>
                <a:ext uri="{FF2B5EF4-FFF2-40B4-BE49-F238E27FC236}">
                  <a16:creationId xmlns:a16="http://schemas.microsoft.com/office/drawing/2014/main" id="{E15FAD3D-04F7-70F8-84D7-3C67C3C2D03C}"/>
                </a:ext>
              </a:extLst>
            </p:cNvPr>
            <p:cNvSpPr>
              <a:spLocks/>
            </p:cNvSpPr>
            <p:nvPr/>
          </p:nvSpPr>
          <p:spPr bwMode="hidden">
            <a:xfrm>
              <a:off x="4784" y="3702"/>
              <a:ext cx="974" cy="101"/>
            </a:xfrm>
            <a:custGeom>
              <a:avLst/>
              <a:gdLst>
                <a:gd name="T0" fmla="*/ 972 w 975"/>
                <a:gd name="T1" fmla="*/ 48 h 101"/>
                <a:gd name="T2" fmla="*/ 972 w 975"/>
                <a:gd name="T3" fmla="*/ 0 h 101"/>
                <a:gd name="T4" fmla="*/ 0 w 975"/>
                <a:gd name="T5" fmla="*/ 24 h 101"/>
                <a:gd name="T6" fmla="*/ 0 w 975"/>
                <a:gd name="T7" fmla="*/ 101 h 101"/>
                <a:gd name="T8" fmla="*/ 972 w 975"/>
                <a:gd name="T9" fmla="*/ 48 h 101"/>
                <a:gd name="T10" fmla="*/ 97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062" name="Freeform 9">
              <a:extLst>
                <a:ext uri="{FF2B5EF4-FFF2-40B4-BE49-F238E27FC236}">
                  <a16:creationId xmlns:a16="http://schemas.microsoft.com/office/drawing/2014/main" id="{80A34191-A556-25D7-CB3E-7E61BC24BB3E}"/>
                </a:ext>
              </a:extLst>
            </p:cNvPr>
            <p:cNvSpPr>
              <a:spLocks/>
            </p:cNvSpPr>
            <p:nvPr/>
          </p:nvSpPr>
          <p:spPr bwMode="hidden">
            <a:xfrm>
              <a:off x="3619" y="3815"/>
              <a:ext cx="2139" cy="198"/>
            </a:xfrm>
            <a:custGeom>
              <a:avLst/>
              <a:gdLst>
                <a:gd name="T0" fmla="*/ 2135 w 2141"/>
                <a:gd name="T1" fmla="*/ 0 h 198"/>
                <a:gd name="T2" fmla="*/ 0 w 2141"/>
                <a:gd name="T3" fmla="*/ 156 h 198"/>
                <a:gd name="T4" fmla="*/ 0 w 2141"/>
                <a:gd name="T5" fmla="*/ 198 h 198"/>
                <a:gd name="T6" fmla="*/ 2135 w 2141"/>
                <a:gd name="T7" fmla="*/ 0 h 198"/>
                <a:gd name="T8" fmla="*/ 213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2" name="Freeform 10">
              <a:extLst>
                <a:ext uri="{FF2B5EF4-FFF2-40B4-BE49-F238E27FC236}">
                  <a16:creationId xmlns:a16="http://schemas.microsoft.com/office/drawing/2014/main" id="{98E86F33-886F-B866-D9EB-98A270D987AD}"/>
                </a:ext>
              </a:extLst>
            </p:cNvPr>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4" name="Freeform 11">
              <a:extLst>
                <a:ext uri="{FF2B5EF4-FFF2-40B4-BE49-F238E27FC236}">
                  <a16:creationId xmlns:a16="http://schemas.microsoft.com/office/drawing/2014/main" id="{D520D61C-8825-ABA7-4AFE-6C13DAE0F37C}"/>
                </a:ext>
              </a:extLst>
            </p:cNvPr>
            <p:cNvSpPr>
              <a:spLocks/>
            </p:cNvSpPr>
            <p:nvPr/>
          </p:nvSpPr>
          <p:spPr bwMode="hidden">
            <a:xfrm>
              <a:off x="2097" y="4043"/>
              <a:ext cx="2514" cy="276"/>
            </a:xfrm>
            <a:custGeom>
              <a:avLst/>
              <a:gdLst>
                <a:gd name="T0" fmla="*/ 2173 w 2517"/>
                <a:gd name="T1" fmla="*/ 276 h 276"/>
                <a:gd name="T2" fmla="*/ 2508 w 2517"/>
                <a:gd name="T3" fmla="*/ 204 h 276"/>
                <a:gd name="T4" fmla="*/ 2251 w 2517"/>
                <a:gd name="T5" fmla="*/ 0 h 276"/>
                <a:gd name="T6" fmla="*/ 0 w 2517"/>
                <a:gd name="T7" fmla="*/ 276 h 276"/>
                <a:gd name="T8" fmla="*/ 2173 w 2517"/>
                <a:gd name="T9" fmla="*/ 276 h 276"/>
                <a:gd name="T10" fmla="*/ 217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4" name="Freeform 12">
              <a:extLst>
                <a:ext uri="{FF2B5EF4-FFF2-40B4-BE49-F238E27FC236}">
                  <a16:creationId xmlns:a16="http://schemas.microsoft.com/office/drawing/2014/main" id="{7A23FE0D-41D9-C879-BDF4-22EB142D251D}"/>
                </a:ext>
              </a:extLst>
            </p:cNvPr>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6" name="Freeform 13">
              <a:extLst>
                <a:ext uri="{FF2B5EF4-FFF2-40B4-BE49-F238E27FC236}">
                  <a16:creationId xmlns:a16="http://schemas.microsoft.com/office/drawing/2014/main" id="{4F93F930-6355-9405-3B9B-F71B1C2B4D58}"/>
                </a:ext>
              </a:extLst>
            </p:cNvPr>
            <p:cNvSpPr>
              <a:spLocks/>
            </p:cNvSpPr>
            <p:nvPr/>
          </p:nvSpPr>
          <p:spPr bwMode="hidden">
            <a:xfrm>
              <a:off x="5030" y="3151"/>
              <a:ext cx="728" cy="240"/>
            </a:xfrm>
            <a:custGeom>
              <a:avLst/>
              <a:gdLst>
                <a:gd name="T0" fmla="*/ 726 w 729"/>
                <a:gd name="T1" fmla="*/ 240 h 240"/>
                <a:gd name="T2" fmla="*/ 0 w 729"/>
                <a:gd name="T3" fmla="*/ 0 h 240"/>
                <a:gd name="T4" fmla="*/ 0 w 729"/>
                <a:gd name="T5" fmla="*/ 6 h 240"/>
                <a:gd name="T6" fmla="*/ 726 w 729"/>
                <a:gd name="T7" fmla="*/ 240 h 240"/>
                <a:gd name="T8" fmla="*/ 72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6" name="Freeform 14">
              <a:extLst>
                <a:ext uri="{FF2B5EF4-FFF2-40B4-BE49-F238E27FC236}">
                  <a16:creationId xmlns:a16="http://schemas.microsoft.com/office/drawing/2014/main" id="{04D14319-DDB4-B91E-2E25-E05B48B1B8F5}"/>
                </a:ext>
              </a:extLst>
            </p:cNvPr>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8" name="Freeform 15">
              <a:extLst>
                <a:ext uri="{FF2B5EF4-FFF2-40B4-BE49-F238E27FC236}">
                  <a16:creationId xmlns:a16="http://schemas.microsoft.com/office/drawing/2014/main" id="{C1F695A0-D230-820B-FB41-B1F5204E4BC3}"/>
                </a:ext>
              </a:extLst>
            </p:cNvPr>
            <p:cNvSpPr>
              <a:spLocks/>
            </p:cNvSpPr>
            <p:nvPr/>
          </p:nvSpPr>
          <p:spPr bwMode="hidden">
            <a:xfrm>
              <a:off x="5030" y="3049"/>
              <a:ext cx="728" cy="318"/>
            </a:xfrm>
            <a:custGeom>
              <a:avLst/>
              <a:gdLst>
                <a:gd name="T0" fmla="*/ 726 w 729"/>
                <a:gd name="T1" fmla="*/ 318 h 318"/>
                <a:gd name="T2" fmla="*/ 726 w 729"/>
                <a:gd name="T3" fmla="*/ 312 h 318"/>
                <a:gd name="T4" fmla="*/ 0 w 729"/>
                <a:gd name="T5" fmla="*/ 0 h 318"/>
                <a:gd name="T6" fmla="*/ 0 w 729"/>
                <a:gd name="T7" fmla="*/ 54 h 318"/>
                <a:gd name="T8" fmla="*/ 726 w 729"/>
                <a:gd name="T9" fmla="*/ 318 h 318"/>
                <a:gd name="T10" fmla="*/ 72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8" name="Freeform 16">
              <a:extLst>
                <a:ext uri="{FF2B5EF4-FFF2-40B4-BE49-F238E27FC236}">
                  <a16:creationId xmlns:a16="http://schemas.microsoft.com/office/drawing/2014/main" id="{38B833BA-991E-9672-835B-2853E28AA371}"/>
                </a:ext>
              </a:extLst>
            </p:cNvPr>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89" name="Freeform 17">
              <a:extLst>
                <a:ext uri="{FF2B5EF4-FFF2-40B4-BE49-F238E27FC236}">
                  <a16:creationId xmlns:a16="http://schemas.microsoft.com/office/drawing/2014/main" id="{673F0D0B-C2BE-7284-5D68-3775AB11A4D7}"/>
                </a:ext>
              </a:extLst>
            </p:cNvPr>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0" name="Freeform 18">
              <a:extLst>
                <a:ext uri="{FF2B5EF4-FFF2-40B4-BE49-F238E27FC236}">
                  <a16:creationId xmlns:a16="http://schemas.microsoft.com/office/drawing/2014/main" id="{7A20BCFA-20F1-941A-17DC-5131F3540A1F}"/>
                </a:ext>
              </a:extLst>
            </p:cNvPr>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2" name="Freeform 19">
              <a:extLst>
                <a:ext uri="{FF2B5EF4-FFF2-40B4-BE49-F238E27FC236}">
                  <a16:creationId xmlns:a16="http://schemas.microsoft.com/office/drawing/2014/main" id="{65A9ECF1-38DD-F091-7EFE-7FBC547A7830}"/>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2" name="Freeform 20">
              <a:extLst>
                <a:ext uri="{FF2B5EF4-FFF2-40B4-BE49-F238E27FC236}">
                  <a16:creationId xmlns:a16="http://schemas.microsoft.com/office/drawing/2014/main" id="{ABAC3893-5ABE-06A1-BB08-539BE747AAD4}"/>
                </a:ext>
              </a:extLst>
            </p:cNvPr>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4" name="Freeform 21">
              <a:extLst>
                <a:ext uri="{FF2B5EF4-FFF2-40B4-BE49-F238E27FC236}">
                  <a16:creationId xmlns:a16="http://schemas.microsoft.com/office/drawing/2014/main" id="{6E16F007-4D8A-4D65-5CAB-F6E458E8428B}"/>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4" name="Freeform 22">
              <a:extLst>
                <a:ext uri="{FF2B5EF4-FFF2-40B4-BE49-F238E27FC236}">
                  <a16:creationId xmlns:a16="http://schemas.microsoft.com/office/drawing/2014/main" id="{DC29DD43-4770-FB5F-5FBD-6434E5AEF7E9}"/>
                </a:ext>
              </a:extLst>
            </p:cNvPr>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5" name="Freeform 23">
              <a:extLst>
                <a:ext uri="{FF2B5EF4-FFF2-40B4-BE49-F238E27FC236}">
                  <a16:creationId xmlns:a16="http://schemas.microsoft.com/office/drawing/2014/main" id="{541C06A2-BA15-610C-4237-B6B6DC1AC604}"/>
                </a:ext>
              </a:extLst>
            </p:cNvPr>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54296" name="Freeform 24">
              <a:extLst>
                <a:ext uri="{FF2B5EF4-FFF2-40B4-BE49-F238E27FC236}">
                  <a16:creationId xmlns:a16="http://schemas.microsoft.com/office/drawing/2014/main" id="{3AA8B142-BCE0-850D-48EA-3ADBA2FE3D76}"/>
                </a:ext>
              </a:extLst>
            </p:cNvPr>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8" name="Freeform 25">
              <a:extLst>
                <a:ext uri="{FF2B5EF4-FFF2-40B4-BE49-F238E27FC236}">
                  <a16:creationId xmlns:a16="http://schemas.microsoft.com/office/drawing/2014/main" id="{2D73BBBB-AF31-B15C-994D-0948DA4AA0B9}"/>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8" name="Freeform 26">
              <a:extLst>
                <a:ext uri="{FF2B5EF4-FFF2-40B4-BE49-F238E27FC236}">
                  <a16:creationId xmlns:a16="http://schemas.microsoft.com/office/drawing/2014/main" id="{EEF050C8-0D32-DD89-B2F1-29C158778D47}"/>
                </a:ext>
              </a:extLst>
            </p:cNvPr>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9" name="Freeform 27">
              <a:extLst>
                <a:ext uri="{FF2B5EF4-FFF2-40B4-BE49-F238E27FC236}">
                  <a16:creationId xmlns:a16="http://schemas.microsoft.com/office/drawing/2014/main" id="{B0678AFF-082D-1AD4-0EB7-A0CC2F79B7C1}"/>
                </a:ext>
              </a:extLst>
            </p:cNvPr>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81" name="Freeform 28">
              <a:extLst>
                <a:ext uri="{FF2B5EF4-FFF2-40B4-BE49-F238E27FC236}">
                  <a16:creationId xmlns:a16="http://schemas.microsoft.com/office/drawing/2014/main" id="{1D95E868-D22E-D3EE-63DF-E9DBA1363498}"/>
                </a:ext>
              </a:extLst>
            </p:cNvPr>
            <p:cNvSpPr>
              <a:spLocks/>
            </p:cNvSpPr>
            <p:nvPr/>
          </p:nvSpPr>
          <p:spPr bwMode="hidden">
            <a:xfrm>
              <a:off x="5698" y="653"/>
              <a:ext cx="60" cy="311"/>
            </a:xfrm>
            <a:custGeom>
              <a:avLst/>
              <a:gdLst>
                <a:gd name="T0" fmla="*/ 0 w 60"/>
                <a:gd name="T1" fmla="*/ 144 h 312"/>
                <a:gd name="T2" fmla="*/ 60 w 60"/>
                <a:gd name="T3" fmla="*/ 30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301" name="Freeform 29">
              <a:extLst>
                <a:ext uri="{FF2B5EF4-FFF2-40B4-BE49-F238E27FC236}">
                  <a16:creationId xmlns:a16="http://schemas.microsoft.com/office/drawing/2014/main" id="{B754DCF2-F3BF-4989-89C7-4A2C05EAE608}"/>
                </a:ext>
              </a:extLst>
            </p:cNvPr>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83" name="Freeform 30">
              <a:extLst>
                <a:ext uri="{FF2B5EF4-FFF2-40B4-BE49-F238E27FC236}">
                  <a16:creationId xmlns:a16="http://schemas.microsoft.com/office/drawing/2014/main" id="{2DC88775-FF22-7477-8CF4-7C509D550927}"/>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303" name="Freeform 31">
              <a:extLst>
                <a:ext uri="{FF2B5EF4-FFF2-40B4-BE49-F238E27FC236}">
                  <a16:creationId xmlns:a16="http://schemas.microsoft.com/office/drawing/2014/main" id="{DCB11A46-9350-E156-03AF-B566D20A1FB4}"/>
                </a:ext>
              </a:extLst>
            </p:cNvPr>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4" name="Freeform 32">
              <a:extLst>
                <a:ext uri="{FF2B5EF4-FFF2-40B4-BE49-F238E27FC236}">
                  <a16:creationId xmlns:a16="http://schemas.microsoft.com/office/drawing/2014/main" id="{80A8FF2E-E126-76F4-CB3F-8EB541AF12A7}"/>
                </a:ext>
              </a:extLst>
            </p:cNvPr>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5" name="Freeform 33">
              <a:extLst>
                <a:ext uri="{FF2B5EF4-FFF2-40B4-BE49-F238E27FC236}">
                  <a16:creationId xmlns:a16="http://schemas.microsoft.com/office/drawing/2014/main" id="{F818388C-E951-C11C-2CD0-850882083A6B}"/>
                </a:ext>
              </a:extLst>
            </p:cNvPr>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6" name="Freeform 34">
              <a:extLst>
                <a:ext uri="{FF2B5EF4-FFF2-40B4-BE49-F238E27FC236}">
                  <a16:creationId xmlns:a16="http://schemas.microsoft.com/office/drawing/2014/main" id="{E59726BC-4D83-E201-B12F-BC2F29F96FF2}"/>
                </a:ext>
              </a:extLst>
            </p:cNvPr>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7" name="Freeform 35">
              <a:extLst>
                <a:ext uri="{FF2B5EF4-FFF2-40B4-BE49-F238E27FC236}">
                  <a16:creationId xmlns:a16="http://schemas.microsoft.com/office/drawing/2014/main" id="{7C1D6CFD-12B3-FF54-F390-9D7DE112E9FA}"/>
                </a:ext>
              </a:extLst>
            </p:cNvPr>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8" name="Freeform 36">
              <a:extLst>
                <a:ext uri="{FF2B5EF4-FFF2-40B4-BE49-F238E27FC236}">
                  <a16:creationId xmlns:a16="http://schemas.microsoft.com/office/drawing/2014/main" id="{4785B5EB-EF2D-873B-6EB6-04AEE1658E87}"/>
                </a:ext>
              </a:extLst>
            </p:cNvPr>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9" name="Freeform 37">
              <a:extLst>
                <a:ext uri="{FF2B5EF4-FFF2-40B4-BE49-F238E27FC236}">
                  <a16:creationId xmlns:a16="http://schemas.microsoft.com/office/drawing/2014/main" id="{56CC02DC-D009-B83B-5414-C711DADB5A73}"/>
                </a:ext>
              </a:extLst>
            </p:cNvPr>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10" name="Freeform 38">
              <a:extLst>
                <a:ext uri="{FF2B5EF4-FFF2-40B4-BE49-F238E27FC236}">
                  <a16:creationId xmlns:a16="http://schemas.microsoft.com/office/drawing/2014/main" id="{2818AB91-E3FE-0AD9-8D07-EC2D545F799C}"/>
                </a:ext>
              </a:extLst>
            </p:cNvPr>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nvGrpSpPr>
            <p:cNvPr id="2092" name="Group 39">
              <a:extLst>
                <a:ext uri="{FF2B5EF4-FFF2-40B4-BE49-F238E27FC236}">
                  <a16:creationId xmlns:a16="http://schemas.microsoft.com/office/drawing/2014/main" id="{F7BF9CEC-F2F4-4CDB-5827-164EDCD51CD2}"/>
                </a:ext>
              </a:extLst>
            </p:cNvPr>
            <p:cNvGrpSpPr>
              <a:grpSpLocks/>
            </p:cNvGrpSpPr>
            <p:nvPr userDrawn="1"/>
          </p:nvGrpSpPr>
          <p:grpSpPr bwMode="auto">
            <a:xfrm>
              <a:off x="0" y="1632"/>
              <a:ext cx="5758" cy="1858"/>
              <a:chOff x="0" y="1632"/>
              <a:chExt cx="5758" cy="1858"/>
            </a:xfrm>
          </p:grpSpPr>
          <p:sp>
            <p:nvSpPr>
              <p:cNvPr id="54312" name="Freeform 40">
                <a:extLst>
                  <a:ext uri="{FF2B5EF4-FFF2-40B4-BE49-F238E27FC236}">
                    <a16:creationId xmlns:a16="http://schemas.microsoft.com/office/drawing/2014/main" id="{B091A7EC-8B6E-2C99-FD67-E36E88F03BDD}"/>
                  </a:ext>
                </a:extLst>
              </p:cNvPr>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13" name="Freeform 41">
                <a:extLst>
                  <a:ext uri="{FF2B5EF4-FFF2-40B4-BE49-F238E27FC236}">
                    <a16:creationId xmlns:a16="http://schemas.microsoft.com/office/drawing/2014/main" id="{51A2BA79-962B-74F8-29E9-BB8E928F379B}"/>
                  </a:ext>
                </a:extLst>
              </p:cNvPr>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grpSp>
      <p:sp>
        <p:nvSpPr>
          <p:cNvPr id="54314" name="Rectangle 42">
            <a:extLst>
              <a:ext uri="{FF2B5EF4-FFF2-40B4-BE49-F238E27FC236}">
                <a16:creationId xmlns:a16="http://schemas.microsoft.com/office/drawing/2014/main" id="{E4786D14-4641-A620-AA08-4D2EAB9FEF66}"/>
              </a:ext>
            </a:extLst>
          </p:cNvPr>
          <p:cNvSpPr>
            <a:spLocks noGrp="1" noChangeArrowheads="1"/>
          </p:cNvSpPr>
          <p:nvPr>
            <p:ph type="title"/>
          </p:nvPr>
        </p:nvSpPr>
        <p:spPr bwMode="auto">
          <a:xfrm>
            <a:off x="609600" y="277813"/>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4315" name="Rectangle 43">
            <a:extLst>
              <a:ext uri="{FF2B5EF4-FFF2-40B4-BE49-F238E27FC236}">
                <a16:creationId xmlns:a16="http://schemas.microsoft.com/office/drawing/2014/main" id="{94AC50BF-534E-5B30-E370-441082B267DE}"/>
              </a:ext>
            </a:extLst>
          </p:cNvPr>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4316" name="Rectangle 44">
            <a:extLst>
              <a:ext uri="{FF2B5EF4-FFF2-40B4-BE49-F238E27FC236}">
                <a16:creationId xmlns:a16="http://schemas.microsoft.com/office/drawing/2014/main" id="{8E1DB0C5-8247-5E1A-B68E-1837415C0C95}"/>
              </a:ext>
            </a:extLst>
          </p:cNvPr>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en-US" altLang="en-US"/>
          </a:p>
        </p:txBody>
      </p:sp>
      <p:sp>
        <p:nvSpPr>
          <p:cNvPr id="54317" name="Rectangle 45">
            <a:extLst>
              <a:ext uri="{FF2B5EF4-FFF2-40B4-BE49-F238E27FC236}">
                <a16:creationId xmlns:a16="http://schemas.microsoft.com/office/drawing/2014/main" id="{495A251F-1450-B23B-B4FD-16BF75D5DC79}"/>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en-US" altLang="en-US"/>
          </a:p>
        </p:txBody>
      </p:sp>
      <p:sp>
        <p:nvSpPr>
          <p:cNvPr id="54318" name="Rectangle 46">
            <a:extLst>
              <a:ext uri="{FF2B5EF4-FFF2-40B4-BE49-F238E27FC236}">
                <a16:creationId xmlns:a16="http://schemas.microsoft.com/office/drawing/2014/main" id="{91833CBE-6BE5-F11C-7E84-7AA8036A3ABF}"/>
              </a:ext>
            </a:extLst>
          </p:cNvPr>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A1F746F8-C07D-48B7-95A3-C9B1C7E84933}" type="slidenum">
              <a:rPr lang="en-US" altLang="en-US"/>
              <a:pPr/>
              <a:t>‹#›</a:t>
            </a:fld>
            <a:endParaRPr lang="en-US" altLang="en-US"/>
          </a:p>
        </p:txBody>
      </p:sp>
    </p:spTree>
    <p:extLst>
      <p:ext uri="{BB962C8B-B14F-4D97-AF65-F5344CB8AC3E}">
        <p14:creationId xmlns:p14="http://schemas.microsoft.com/office/powerpoint/2010/main" val="4291992696"/>
      </p:ext>
    </p:extLst>
  </p:cSld>
  <p:clrMap bg1="dk2" tx1="lt1" bg2="dk1"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Lst>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9"/>
        </a:buBlip>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20"/>
        </a:buBlip>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21"/>
        </a:buBlip>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D4500"/>
            </a:gs>
            <a:gs pos="100000">
              <a:schemeClr val="bg1"/>
            </a:gs>
          </a:gsLst>
          <a:lin ang="2700000" scaled="1"/>
        </a:gradFill>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A6A2E955-26B0-EF23-8B72-C850E59B7448}"/>
              </a:ext>
            </a:extLst>
          </p:cNvPr>
          <p:cNvGrpSpPr>
            <a:grpSpLocks/>
          </p:cNvGrpSpPr>
          <p:nvPr/>
        </p:nvGrpSpPr>
        <p:grpSpPr bwMode="auto">
          <a:xfrm>
            <a:off x="0" y="1"/>
            <a:ext cx="12192000" cy="6856413"/>
            <a:chOff x="0" y="0"/>
            <a:chExt cx="5760" cy="4319"/>
          </a:xfrm>
        </p:grpSpPr>
        <p:sp>
          <p:nvSpPr>
            <p:cNvPr id="54275" name="Freeform 3">
              <a:extLst>
                <a:ext uri="{FF2B5EF4-FFF2-40B4-BE49-F238E27FC236}">
                  <a16:creationId xmlns:a16="http://schemas.microsoft.com/office/drawing/2014/main" id="{2B0D93B1-65CF-1257-7CFB-D33B17557A48}"/>
                </a:ext>
              </a:extLst>
            </p:cNvPr>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76" name="Freeform 4">
              <a:extLst>
                <a:ext uri="{FF2B5EF4-FFF2-40B4-BE49-F238E27FC236}">
                  <a16:creationId xmlns:a16="http://schemas.microsoft.com/office/drawing/2014/main" id="{4DBAD643-990F-398E-3041-359264286AB8}"/>
                </a:ext>
              </a:extLst>
            </p:cNvPr>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77" name="Freeform 5">
              <a:extLst>
                <a:ext uri="{FF2B5EF4-FFF2-40B4-BE49-F238E27FC236}">
                  <a16:creationId xmlns:a16="http://schemas.microsoft.com/office/drawing/2014/main" id="{3AED6387-D0E6-283E-1C8F-80B823D6C34C}"/>
                </a:ext>
              </a:extLst>
            </p:cNvPr>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59" name="Freeform 6">
              <a:extLst>
                <a:ext uri="{FF2B5EF4-FFF2-40B4-BE49-F238E27FC236}">
                  <a16:creationId xmlns:a16="http://schemas.microsoft.com/office/drawing/2014/main" id="{445B0ECE-A209-77DB-D442-76765BA195CE}"/>
                </a:ext>
              </a:extLst>
            </p:cNvPr>
            <p:cNvSpPr>
              <a:spLocks/>
            </p:cNvSpPr>
            <p:nvPr/>
          </p:nvSpPr>
          <p:spPr bwMode="hidden">
            <a:xfrm>
              <a:off x="4038" y="3577"/>
              <a:ext cx="1720" cy="65"/>
            </a:xfrm>
            <a:custGeom>
              <a:avLst/>
              <a:gdLst>
                <a:gd name="T0" fmla="*/ 1696 w 1722"/>
                <a:gd name="T1" fmla="*/ 53 h 66"/>
                <a:gd name="T2" fmla="*/ 1696 w 1722"/>
                <a:gd name="T3" fmla="*/ 47 h 66"/>
                <a:gd name="T4" fmla="*/ 0 w 1722"/>
                <a:gd name="T5" fmla="*/ 0 h 66"/>
                <a:gd name="T6" fmla="*/ 0 w 1722"/>
                <a:gd name="T7" fmla="*/ 35 h 66"/>
                <a:gd name="T8" fmla="*/ 1696 w 1722"/>
                <a:gd name="T9" fmla="*/ 53 h 66"/>
                <a:gd name="T10" fmla="*/ 1696 w 1722"/>
                <a:gd name="T11" fmla="*/ 5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79" name="Freeform 7">
              <a:extLst>
                <a:ext uri="{FF2B5EF4-FFF2-40B4-BE49-F238E27FC236}">
                  <a16:creationId xmlns:a16="http://schemas.microsoft.com/office/drawing/2014/main" id="{66B95278-3926-D702-66D1-CE27F1EF8B82}"/>
                </a:ext>
              </a:extLst>
            </p:cNvPr>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2061" name="Freeform 8">
              <a:extLst>
                <a:ext uri="{FF2B5EF4-FFF2-40B4-BE49-F238E27FC236}">
                  <a16:creationId xmlns:a16="http://schemas.microsoft.com/office/drawing/2014/main" id="{681F3911-B519-6EA2-6AE5-1CDD740EBD98}"/>
                </a:ext>
              </a:extLst>
            </p:cNvPr>
            <p:cNvSpPr>
              <a:spLocks/>
            </p:cNvSpPr>
            <p:nvPr/>
          </p:nvSpPr>
          <p:spPr bwMode="hidden">
            <a:xfrm>
              <a:off x="4784" y="3702"/>
              <a:ext cx="974" cy="101"/>
            </a:xfrm>
            <a:custGeom>
              <a:avLst/>
              <a:gdLst>
                <a:gd name="T0" fmla="*/ 962 w 975"/>
                <a:gd name="T1" fmla="*/ 48 h 101"/>
                <a:gd name="T2" fmla="*/ 962 w 975"/>
                <a:gd name="T3" fmla="*/ 0 h 101"/>
                <a:gd name="T4" fmla="*/ 0 w 975"/>
                <a:gd name="T5" fmla="*/ 24 h 101"/>
                <a:gd name="T6" fmla="*/ 0 w 975"/>
                <a:gd name="T7" fmla="*/ 101 h 101"/>
                <a:gd name="T8" fmla="*/ 962 w 975"/>
                <a:gd name="T9" fmla="*/ 48 h 101"/>
                <a:gd name="T10" fmla="*/ 96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2062" name="Freeform 9">
              <a:extLst>
                <a:ext uri="{FF2B5EF4-FFF2-40B4-BE49-F238E27FC236}">
                  <a16:creationId xmlns:a16="http://schemas.microsoft.com/office/drawing/2014/main" id="{60124C7F-0D37-DDB2-6C92-BB714CC15C23}"/>
                </a:ext>
              </a:extLst>
            </p:cNvPr>
            <p:cNvSpPr>
              <a:spLocks/>
            </p:cNvSpPr>
            <p:nvPr/>
          </p:nvSpPr>
          <p:spPr bwMode="hidden">
            <a:xfrm>
              <a:off x="3619" y="3815"/>
              <a:ext cx="2139" cy="198"/>
            </a:xfrm>
            <a:custGeom>
              <a:avLst/>
              <a:gdLst>
                <a:gd name="T0" fmla="*/ 2115 w 2141"/>
                <a:gd name="T1" fmla="*/ 0 h 198"/>
                <a:gd name="T2" fmla="*/ 0 w 2141"/>
                <a:gd name="T3" fmla="*/ 156 h 198"/>
                <a:gd name="T4" fmla="*/ 0 w 2141"/>
                <a:gd name="T5" fmla="*/ 198 h 198"/>
                <a:gd name="T6" fmla="*/ 2115 w 2141"/>
                <a:gd name="T7" fmla="*/ 0 h 198"/>
                <a:gd name="T8" fmla="*/ 211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2" name="Freeform 10">
              <a:extLst>
                <a:ext uri="{FF2B5EF4-FFF2-40B4-BE49-F238E27FC236}">
                  <a16:creationId xmlns:a16="http://schemas.microsoft.com/office/drawing/2014/main" id="{6B062AF8-6E6A-011D-1101-5F538155AE74}"/>
                </a:ext>
              </a:extLst>
            </p:cNvPr>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4" name="Freeform 11">
              <a:extLst>
                <a:ext uri="{FF2B5EF4-FFF2-40B4-BE49-F238E27FC236}">
                  <a16:creationId xmlns:a16="http://schemas.microsoft.com/office/drawing/2014/main" id="{78671868-7D91-7F6D-11D6-C7F38CB9C824}"/>
                </a:ext>
              </a:extLst>
            </p:cNvPr>
            <p:cNvSpPr>
              <a:spLocks/>
            </p:cNvSpPr>
            <p:nvPr/>
          </p:nvSpPr>
          <p:spPr bwMode="hidden">
            <a:xfrm>
              <a:off x="2097" y="4043"/>
              <a:ext cx="2514" cy="276"/>
            </a:xfrm>
            <a:custGeom>
              <a:avLst/>
              <a:gdLst>
                <a:gd name="T0" fmla="*/ 2143 w 2517"/>
                <a:gd name="T1" fmla="*/ 276 h 276"/>
                <a:gd name="T2" fmla="*/ 2478 w 2517"/>
                <a:gd name="T3" fmla="*/ 204 h 276"/>
                <a:gd name="T4" fmla="*/ 2221 w 2517"/>
                <a:gd name="T5" fmla="*/ 0 h 276"/>
                <a:gd name="T6" fmla="*/ 0 w 2517"/>
                <a:gd name="T7" fmla="*/ 276 h 276"/>
                <a:gd name="T8" fmla="*/ 2143 w 2517"/>
                <a:gd name="T9" fmla="*/ 276 h 276"/>
                <a:gd name="T10" fmla="*/ 214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4" name="Freeform 12">
              <a:extLst>
                <a:ext uri="{FF2B5EF4-FFF2-40B4-BE49-F238E27FC236}">
                  <a16:creationId xmlns:a16="http://schemas.microsoft.com/office/drawing/2014/main" id="{41396B55-304D-313C-9B35-DCC82FCCA768}"/>
                </a:ext>
              </a:extLst>
            </p:cNvPr>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6" name="Freeform 13">
              <a:extLst>
                <a:ext uri="{FF2B5EF4-FFF2-40B4-BE49-F238E27FC236}">
                  <a16:creationId xmlns:a16="http://schemas.microsoft.com/office/drawing/2014/main" id="{47973AD5-42E0-FDC6-204F-9D0AB63B6861}"/>
                </a:ext>
              </a:extLst>
            </p:cNvPr>
            <p:cNvSpPr>
              <a:spLocks/>
            </p:cNvSpPr>
            <p:nvPr/>
          </p:nvSpPr>
          <p:spPr bwMode="hidden">
            <a:xfrm>
              <a:off x="5030" y="3151"/>
              <a:ext cx="728" cy="240"/>
            </a:xfrm>
            <a:custGeom>
              <a:avLst/>
              <a:gdLst>
                <a:gd name="T0" fmla="*/ 716 w 729"/>
                <a:gd name="T1" fmla="*/ 240 h 240"/>
                <a:gd name="T2" fmla="*/ 0 w 729"/>
                <a:gd name="T3" fmla="*/ 0 h 240"/>
                <a:gd name="T4" fmla="*/ 0 w 729"/>
                <a:gd name="T5" fmla="*/ 6 h 240"/>
                <a:gd name="T6" fmla="*/ 716 w 729"/>
                <a:gd name="T7" fmla="*/ 240 h 240"/>
                <a:gd name="T8" fmla="*/ 71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6" name="Freeform 14">
              <a:extLst>
                <a:ext uri="{FF2B5EF4-FFF2-40B4-BE49-F238E27FC236}">
                  <a16:creationId xmlns:a16="http://schemas.microsoft.com/office/drawing/2014/main" id="{C5842071-D292-13E8-3014-CF9A7C80507D}"/>
                </a:ext>
              </a:extLst>
            </p:cNvPr>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68" name="Freeform 15">
              <a:extLst>
                <a:ext uri="{FF2B5EF4-FFF2-40B4-BE49-F238E27FC236}">
                  <a16:creationId xmlns:a16="http://schemas.microsoft.com/office/drawing/2014/main" id="{A44DB1D8-8900-506E-6C18-1B8606386A4B}"/>
                </a:ext>
              </a:extLst>
            </p:cNvPr>
            <p:cNvSpPr>
              <a:spLocks/>
            </p:cNvSpPr>
            <p:nvPr/>
          </p:nvSpPr>
          <p:spPr bwMode="hidden">
            <a:xfrm>
              <a:off x="5030" y="3049"/>
              <a:ext cx="728" cy="318"/>
            </a:xfrm>
            <a:custGeom>
              <a:avLst/>
              <a:gdLst>
                <a:gd name="T0" fmla="*/ 716 w 729"/>
                <a:gd name="T1" fmla="*/ 318 h 318"/>
                <a:gd name="T2" fmla="*/ 716 w 729"/>
                <a:gd name="T3" fmla="*/ 312 h 318"/>
                <a:gd name="T4" fmla="*/ 0 w 729"/>
                <a:gd name="T5" fmla="*/ 0 h 318"/>
                <a:gd name="T6" fmla="*/ 0 w 729"/>
                <a:gd name="T7" fmla="*/ 54 h 318"/>
                <a:gd name="T8" fmla="*/ 716 w 729"/>
                <a:gd name="T9" fmla="*/ 318 h 318"/>
                <a:gd name="T10" fmla="*/ 71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88" name="Freeform 16">
              <a:extLst>
                <a:ext uri="{FF2B5EF4-FFF2-40B4-BE49-F238E27FC236}">
                  <a16:creationId xmlns:a16="http://schemas.microsoft.com/office/drawing/2014/main" id="{9ED48456-423E-3001-3465-075CA2A7A295}"/>
                </a:ext>
              </a:extLst>
            </p:cNvPr>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89" name="Freeform 17">
              <a:extLst>
                <a:ext uri="{FF2B5EF4-FFF2-40B4-BE49-F238E27FC236}">
                  <a16:creationId xmlns:a16="http://schemas.microsoft.com/office/drawing/2014/main" id="{B9398C89-B7CE-4AFE-F07B-0E2DD6EE244B}"/>
                </a:ext>
              </a:extLst>
            </p:cNvPr>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0" name="Freeform 18">
              <a:extLst>
                <a:ext uri="{FF2B5EF4-FFF2-40B4-BE49-F238E27FC236}">
                  <a16:creationId xmlns:a16="http://schemas.microsoft.com/office/drawing/2014/main" id="{573CFBF9-CBE6-92A9-B407-43E82B23C0D1}"/>
                </a:ext>
              </a:extLst>
            </p:cNvPr>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2" name="Freeform 19">
              <a:extLst>
                <a:ext uri="{FF2B5EF4-FFF2-40B4-BE49-F238E27FC236}">
                  <a16:creationId xmlns:a16="http://schemas.microsoft.com/office/drawing/2014/main" id="{99269F53-AF5A-2871-50A8-17B765183F8C}"/>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2" name="Freeform 20">
              <a:extLst>
                <a:ext uri="{FF2B5EF4-FFF2-40B4-BE49-F238E27FC236}">
                  <a16:creationId xmlns:a16="http://schemas.microsoft.com/office/drawing/2014/main" id="{726C20A3-D7FE-BE12-444B-080A23AF9E12}"/>
                </a:ext>
              </a:extLst>
            </p:cNvPr>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4" name="Freeform 21">
              <a:extLst>
                <a:ext uri="{FF2B5EF4-FFF2-40B4-BE49-F238E27FC236}">
                  <a16:creationId xmlns:a16="http://schemas.microsoft.com/office/drawing/2014/main" id="{D17FBB31-856E-01ED-CAD7-B32A98884639}"/>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4" name="Freeform 22">
              <a:extLst>
                <a:ext uri="{FF2B5EF4-FFF2-40B4-BE49-F238E27FC236}">
                  <a16:creationId xmlns:a16="http://schemas.microsoft.com/office/drawing/2014/main" id="{D8CB84D8-500A-6B71-A795-2936A7600A0E}"/>
                </a:ext>
              </a:extLst>
            </p:cNvPr>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5" name="Freeform 23">
              <a:extLst>
                <a:ext uri="{FF2B5EF4-FFF2-40B4-BE49-F238E27FC236}">
                  <a16:creationId xmlns:a16="http://schemas.microsoft.com/office/drawing/2014/main" id="{CE593BBA-2C0E-CE82-EEE8-2D8EA669D0B1}"/>
                </a:ext>
              </a:extLst>
            </p:cNvPr>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en-US" sz="1800"/>
            </a:p>
          </p:txBody>
        </p:sp>
        <p:sp>
          <p:nvSpPr>
            <p:cNvPr id="54296" name="Freeform 24">
              <a:extLst>
                <a:ext uri="{FF2B5EF4-FFF2-40B4-BE49-F238E27FC236}">
                  <a16:creationId xmlns:a16="http://schemas.microsoft.com/office/drawing/2014/main" id="{E8D4D598-A1F4-1F63-6AB5-4968C4B85858}"/>
                </a:ext>
              </a:extLst>
            </p:cNvPr>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78" name="Freeform 25">
              <a:extLst>
                <a:ext uri="{FF2B5EF4-FFF2-40B4-BE49-F238E27FC236}">
                  <a16:creationId xmlns:a16="http://schemas.microsoft.com/office/drawing/2014/main" id="{DBCF5152-1F62-93C2-EAD6-A8C26FED00AA}"/>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298" name="Freeform 26">
              <a:extLst>
                <a:ext uri="{FF2B5EF4-FFF2-40B4-BE49-F238E27FC236}">
                  <a16:creationId xmlns:a16="http://schemas.microsoft.com/office/drawing/2014/main" id="{7B99CD8F-749F-EBEA-A98A-1D8616BBE7CE}"/>
                </a:ext>
              </a:extLst>
            </p:cNvPr>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299" name="Freeform 27">
              <a:extLst>
                <a:ext uri="{FF2B5EF4-FFF2-40B4-BE49-F238E27FC236}">
                  <a16:creationId xmlns:a16="http://schemas.microsoft.com/office/drawing/2014/main" id="{F473D671-6CB5-8A04-B648-A5F8A0A11958}"/>
                </a:ext>
              </a:extLst>
            </p:cNvPr>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81" name="Freeform 28">
              <a:extLst>
                <a:ext uri="{FF2B5EF4-FFF2-40B4-BE49-F238E27FC236}">
                  <a16:creationId xmlns:a16="http://schemas.microsoft.com/office/drawing/2014/main" id="{49B1902A-D680-34CF-0C25-11D692DC6EC5}"/>
                </a:ext>
              </a:extLst>
            </p:cNvPr>
            <p:cNvSpPr>
              <a:spLocks/>
            </p:cNvSpPr>
            <p:nvPr/>
          </p:nvSpPr>
          <p:spPr bwMode="hidden">
            <a:xfrm>
              <a:off x="5698" y="653"/>
              <a:ext cx="60" cy="311"/>
            </a:xfrm>
            <a:custGeom>
              <a:avLst/>
              <a:gdLst>
                <a:gd name="T0" fmla="*/ 0 w 60"/>
                <a:gd name="T1" fmla="*/ 144 h 312"/>
                <a:gd name="T2" fmla="*/ 60 w 60"/>
                <a:gd name="T3" fmla="*/ 29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301" name="Freeform 29">
              <a:extLst>
                <a:ext uri="{FF2B5EF4-FFF2-40B4-BE49-F238E27FC236}">
                  <a16:creationId xmlns:a16="http://schemas.microsoft.com/office/drawing/2014/main" id="{C1E39F90-F9BD-442C-62D2-F0828E36C1D8}"/>
                </a:ext>
              </a:extLst>
            </p:cNvPr>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2083" name="Freeform 30">
              <a:extLst>
                <a:ext uri="{FF2B5EF4-FFF2-40B4-BE49-F238E27FC236}">
                  <a16:creationId xmlns:a16="http://schemas.microsoft.com/office/drawing/2014/main" id="{D152ED50-1999-5963-C9B5-A5541F86E6E2}"/>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54303" name="Freeform 31">
              <a:extLst>
                <a:ext uri="{FF2B5EF4-FFF2-40B4-BE49-F238E27FC236}">
                  <a16:creationId xmlns:a16="http://schemas.microsoft.com/office/drawing/2014/main" id="{16BFAEDF-2DFC-A128-0580-1A30049ED61C}"/>
                </a:ext>
              </a:extLst>
            </p:cNvPr>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4" name="Freeform 32">
              <a:extLst>
                <a:ext uri="{FF2B5EF4-FFF2-40B4-BE49-F238E27FC236}">
                  <a16:creationId xmlns:a16="http://schemas.microsoft.com/office/drawing/2014/main" id="{D4227A49-C9E1-F16D-7A4A-9E32848BE9FD}"/>
                </a:ext>
              </a:extLst>
            </p:cNvPr>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5" name="Freeform 33">
              <a:extLst>
                <a:ext uri="{FF2B5EF4-FFF2-40B4-BE49-F238E27FC236}">
                  <a16:creationId xmlns:a16="http://schemas.microsoft.com/office/drawing/2014/main" id="{7800078D-F589-7359-5057-A1A01B8B3DA5}"/>
                </a:ext>
              </a:extLst>
            </p:cNvPr>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6" name="Freeform 34">
              <a:extLst>
                <a:ext uri="{FF2B5EF4-FFF2-40B4-BE49-F238E27FC236}">
                  <a16:creationId xmlns:a16="http://schemas.microsoft.com/office/drawing/2014/main" id="{6C883546-CFC6-19F9-5FC4-598F85B8997F}"/>
                </a:ext>
              </a:extLst>
            </p:cNvPr>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7" name="Freeform 35">
              <a:extLst>
                <a:ext uri="{FF2B5EF4-FFF2-40B4-BE49-F238E27FC236}">
                  <a16:creationId xmlns:a16="http://schemas.microsoft.com/office/drawing/2014/main" id="{1AE2FF46-3C30-D7A5-586E-04164A30368C}"/>
                </a:ext>
              </a:extLst>
            </p:cNvPr>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8" name="Freeform 36">
              <a:extLst>
                <a:ext uri="{FF2B5EF4-FFF2-40B4-BE49-F238E27FC236}">
                  <a16:creationId xmlns:a16="http://schemas.microsoft.com/office/drawing/2014/main" id="{C2B17DBF-6516-F349-A542-E73D40FDCF08}"/>
                </a:ext>
              </a:extLst>
            </p:cNvPr>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09" name="Freeform 37">
              <a:extLst>
                <a:ext uri="{FF2B5EF4-FFF2-40B4-BE49-F238E27FC236}">
                  <a16:creationId xmlns:a16="http://schemas.microsoft.com/office/drawing/2014/main" id="{78C10A5E-9DEA-D5C8-46FA-51BFDC38EB62}"/>
                </a:ext>
              </a:extLst>
            </p:cNvPr>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10" name="Freeform 38">
              <a:extLst>
                <a:ext uri="{FF2B5EF4-FFF2-40B4-BE49-F238E27FC236}">
                  <a16:creationId xmlns:a16="http://schemas.microsoft.com/office/drawing/2014/main" id="{E31227F6-53ED-36E4-46D9-ADA5B184B4D3}"/>
                </a:ext>
              </a:extLst>
            </p:cNvPr>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nvGrpSpPr>
            <p:cNvPr id="2092" name="Group 39">
              <a:extLst>
                <a:ext uri="{FF2B5EF4-FFF2-40B4-BE49-F238E27FC236}">
                  <a16:creationId xmlns:a16="http://schemas.microsoft.com/office/drawing/2014/main" id="{C59181E7-C173-7C6F-B04F-BD095231F7BF}"/>
                </a:ext>
              </a:extLst>
            </p:cNvPr>
            <p:cNvGrpSpPr>
              <a:grpSpLocks/>
            </p:cNvGrpSpPr>
            <p:nvPr userDrawn="1"/>
          </p:nvGrpSpPr>
          <p:grpSpPr bwMode="auto">
            <a:xfrm>
              <a:off x="0" y="1632"/>
              <a:ext cx="5758" cy="1858"/>
              <a:chOff x="0" y="1632"/>
              <a:chExt cx="5758" cy="1858"/>
            </a:xfrm>
          </p:grpSpPr>
          <p:sp>
            <p:nvSpPr>
              <p:cNvPr id="54312" name="Freeform 40">
                <a:extLst>
                  <a:ext uri="{FF2B5EF4-FFF2-40B4-BE49-F238E27FC236}">
                    <a16:creationId xmlns:a16="http://schemas.microsoft.com/office/drawing/2014/main" id="{2F61517F-F1A2-CAC7-12FE-35A4167559F9}"/>
                  </a:ext>
                </a:extLst>
              </p:cNvPr>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sp>
            <p:nvSpPr>
              <p:cNvPr id="54313" name="Freeform 41">
                <a:extLst>
                  <a:ext uri="{FF2B5EF4-FFF2-40B4-BE49-F238E27FC236}">
                    <a16:creationId xmlns:a16="http://schemas.microsoft.com/office/drawing/2014/main" id="{14F1EC99-24FF-9C1D-ED57-34ABF030F5A3}"/>
                  </a:ext>
                </a:extLst>
              </p:cNvPr>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US" sz="1800"/>
              </a:p>
            </p:txBody>
          </p:sp>
        </p:grpSp>
      </p:grpSp>
      <p:sp>
        <p:nvSpPr>
          <p:cNvPr id="54314" name="Rectangle 42">
            <a:extLst>
              <a:ext uri="{FF2B5EF4-FFF2-40B4-BE49-F238E27FC236}">
                <a16:creationId xmlns:a16="http://schemas.microsoft.com/office/drawing/2014/main" id="{0AEF8C31-2A25-7940-6360-5205687A7858}"/>
              </a:ext>
            </a:extLst>
          </p:cNvPr>
          <p:cNvSpPr>
            <a:spLocks noGrp="1" noChangeArrowheads="1"/>
          </p:cNvSpPr>
          <p:nvPr>
            <p:ph type="title"/>
          </p:nvPr>
        </p:nvSpPr>
        <p:spPr bwMode="auto">
          <a:xfrm>
            <a:off x="609600" y="277813"/>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4315" name="Rectangle 43">
            <a:extLst>
              <a:ext uri="{FF2B5EF4-FFF2-40B4-BE49-F238E27FC236}">
                <a16:creationId xmlns:a16="http://schemas.microsoft.com/office/drawing/2014/main" id="{3591598B-FE0C-B822-D17A-03C3B1012BB5}"/>
              </a:ext>
            </a:extLst>
          </p:cNvPr>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4316" name="Rectangle 44">
            <a:extLst>
              <a:ext uri="{FF2B5EF4-FFF2-40B4-BE49-F238E27FC236}">
                <a16:creationId xmlns:a16="http://schemas.microsoft.com/office/drawing/2014/main" id="{225366FD-7FF9-DB45-25B2-E2C5F0357A18}"/>
              </a:ext>
            </a:extLst>
          </p:cNvPr>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en-US" altLang="en-US"/>
          </a:p>
        </p:txBody>
      </p:sp>
      <p:sp>
        <p:nvSpPr>
          <p:cNvPr id="54317" name="Rectangle 45">
            <a:extLst>
              <a:ext uri="{FF2B5EF4-FFF2-40B4-BE49-F238E27FC236}">
                <a16:creationId xmlns:a16="http://schemas.microsoft.com/office/drawing/2014/main" id="{4D2B8932-8AE3-F6FD-A4DF-19AEB5D61126}"/>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en-US" altLang="en-US"/>
          </a:p>
        </p:txBody>
      </p:sp>
      <p:sp>
        <p:nvSpPr>
          <p:cNvPr id="54318" name="Rectangle 46">
            <a:extLst>
              <a:ext uri="{FF2B5EF4-FFF2-40B4-BE49-F238E27FC236}">
                <a16:creationId xmlns:a16="http://schemas.microsoft.com/office/drawing/2014/main" id="{590D50DD-8405-4B4E-835D-169A10F6FD6F}"/>
              </a:ext>
            </a:extLst>
          </p:cNvPr>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87244F91-C5B6-4DC4-9018-E5D63DADF23F}" type="slidenum">
              <a:rPr lang="en-US" altLang="en-US"/>
              <a:pPr/>
              <a:t>‹#›</a:t>
            </a:fld>
            <a:endParaRPr lang="en-US" altLang="en-US"/>
          </a:p>
        </p:txBody>
      </p:sp>
    </p:spTree>
    <p:extLst>
      <p:ext uri="{BB962C8B-B14F-4D97-AF65-F5344CB8AC3E}">
        <p14:creationId xmlns:p14="http://schemas.microsoft.com/office/powerpoint/2010/main" val="873337250"/>
      </p:ext>
    </p:extLst>
  </p:cSld>
  <p:clrMap bg1="dk2" tx1="lt1" bg2="dk1"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Lst>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9"/>
        </a:buBlip>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20"/>
        </a:buBlip>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21"/>
        </a:buBlip>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DF6876-8555-464E-BEDE-8427C7B74D93}" type="datetime1">
              <a:rPr lang="en-US" smtClean="0"/>
              <a:t>8/10/2026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2546872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9.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5.xml"/><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21F7C9-5828-4AED-834A-87AEA2281531}"/>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6B2940A3-1B97-4EDD-B073-C632DA7FF7C2}"/>
              </a:ext>
            </a:extLst>
          </p:cNvPr>
          <p:cNvSpPr>
            <a:spLocks noGrp="1"/>
          </p:cNvSpPr>
          <p:nvPr>
            <p:ph type="subTitle" idx="1"/>
          </p:nvPr>
        </p:nvSpPr>
        <p:spPr>
          <a:xfrm>
            <a:off x="6311900" y="3220244"/>
            <a:ext cx="5428996" cy="1927490"/>
          </a:xfrm>
        </p:spPr>
        <p:txBody>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1 - INTRODUCTION</a:t>
            </a:r>
          </a:p>
        </p:txBody>
      </p:sp>
      <p:pic>
        <p:nvPicPr>
          <p:cNvPr id="7" name="Picture Placeholder 6">
            <a:extLst>
              <a:ext uri="{FF2B5EF4-FFF2-40B4-BE49-F238E27FC236}">
                <a16:creationId xmlns:a16="http://schemas.microsoft.com/office/drawing/2014/main" id="{8B7C4676-281A-3AAD-61EE-D3B21D9E7A63}"/>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1325035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33EA-A9DD-C668-C1A4-18B8FA259040}"/>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BAA0B47D-759A-6707-3D60-1BE81101ABC2}"/>
              </a:ext>
            </a:extLst>
          </p:cNvPr>
          <p:cNvSpPr>
            <a:spLocks noGrp="1"/>
          </p:cNvSpPr>
          <p:nvPr>
            <p:ph idx="1"/>
          </p:nvPr>
        </p:nvSpPr>
        <p:spPr>
          <a:xfrm>
            <a:off x="797169" y="1477108"/>
            <a:ext cx="11142948" cy="4655405"/>
          </a:xfrm>
        </p:spPr>
        <p:txBody>
          <a:bodyPr/>
          <a:lstStyle/>
          <a:p>
            <a:r>
              <a:rPr lang="en-US" sz="2800" i="1" dirty="0"/>
              <a:t>Why do you think Jesus’ parables were so compelling to his original audience?</a:t>
            </a:r>
          </a:p>
          <a:p>
            <a:r>
              <a:rPr lang="en-US" sz="2800" i="1" dirty="0"/>
              <a:t>What parables of Jesus are hard for us to understand today?</a:t>
            </a:r>
          </a:p>
        </p:txBody>
      </p:sp>
      <p:sp>
        <p:nvSpPr>
          <p:cNvPr id="4" name="Slide Number Placeholder 3">
            <a:extLst>
              <a:ext uri="{FF2B5EF4-FFF2-40B4-BE49-F238E27FC236}">
                <a16:creationId xmlns:a16="http://schemas.microsoft.com/office/drawing/2014/main" id="{8814BF88-B9A1-5217-A0B7-B4E0E43EF836}"/>
              </a:ext>
            </a:extLst>
          </p:cNvPr>
          <p:cNvSpPr>
            <a:spLocks noGrp="1"/>
          </p:cNvSpPr>
          <p:nvPr>
            <p:ph type="sldNum" sz="quarter" idx="12"/>
          </p:nvPr>
        </p:nvSpPr>
        <p:spPr/>
        <p:txBody>
          <a:bodyPr/>
          <a:lstStyle/>
          <a:p>
            <a:fld id="{F809CF4C-9BAA-4571-A0ED-E7994CE0369C}" type="slidenum">
              <a:rPr lang="en-US" altLang="en-US" smtClean="0"/>
              <a:pPr/>
              <a:t>10</a:t>
            </a:fld>
            <a:endParaRPr lang="en-US" altLang="en-US"/>
          </a:p>
        </p:txBody>
      </p:sp>
    </p:spTree>
    <p:extLst>
      <p:ext uri="{BB962C8B-B14F-4D97-AF65-F5344CB8AC3E}">
        <p14:creationId xmlns:p14="http://schemas.microsoft.com/office/powerpoint/2010/main" val="295013568"/>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55AED-A8DA-111A-3062-0D806DF4D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66B8D-1214-C930-C8A9-05066D726361}"/>
              </a:ext>
            </a:extLst>
          </p:cNvPr>
          <p:cNvSpPr>
            <a:spLocks noGrp="1"/>
          </p:cNvSpPr>
          <p:nvPr>
            <p:ph type="title"/>
          </p:nvPr>
        </p:nvSpPr>
        <p:spPr/>
        <p:txBody>
          <a:bodyPr>
            <a:normAutofit fontScale="90000"/>
          </a:bodyPr>
          <a:lstStyle/>
          <a:p>
            <a:pPr algn="ctr"/>
            <a:r>
              <a:rPr lang="en-US" dirty="0"/>
              <a:t>In the early church, two schools of thought existed regarding how to read the Bible.</a:t>
            </a:r>
          </a:p>
        </p:txBody>
      </p:sp>
      <p:sp>
        <p:nvSpPr>
          <p:cNvPr id="3" name="Content Placeholder 2">
            <a:extLst>
              <a:ext uri="{FF2B5EF4-FFF2-40B4-BE49-F238E27FC236}">
                <a16:creationId xmlns:a16="http://schemas.microsoft.com/office/drawing/2014/main" id="{D66811E0-BBCE-D930-FFDA-3B31158916FE}"/>
              </a:ext>
            </a:extLst>
          </p:cNvPr>
          <p:cNvSpPr>
            <a:spLocks noGrp="1"/>
          </p:cNvSpPr>
          <p:nvPr>
            <p:ph type="body" sz="quarter" idx="10"/>
          </p:nvPr>
        </p:nvSpPr>
        <p:spPr>
          <a:xfrm>
            <a:off x="1289837" y="1632811"/>
            <a:ext cx="4632053" cy="668605"/>
          </a:xfrm>
        </p:spPr>
        <p:txBody>
          <a:bodyPr>
            <a:normAutofit/>
          </a:bodyPr>
          <a:lstStyle/>
          <a:p>
            <a:r>
              <a:rPr lang="en-US" sz="3200" b="1" dirty="0">
                <a:solidFill>
                  <a:srgbClr val="FFFFCC"/>
                </a:solidFill>
              </a:rPr>
              <a:t>Antiochene School</a:t>
            </a:r>
            <a:endParaRPr lang="en-US" sz="3200" i="1" dirty="0">
              <a:solidFill>
                <a:srgbClr val="FFC000"/>
              </a:solidFill>
            </a:endParaRPr>
          </a:p>
        </p:txBody>
      </p:sp>
      <p:sp>
        <p:nvSpPr>
          <p:cNvPr id="4" name="Text Placeholder 3">
            <a:extLst>
              <a:ext uri="{FF2B5EF4-FFF2-40B4-BE49-F238E27FC236}">
                <a16:creationId xmlns:a16="http://schemas.microsoft.com/office/drawing/2014/main" id="{8C300CAA-FC01-E87D-AA25-F272EB29CC6C}"/>
              </a:ext>
            </a:extLst>
          </p:cNvPr>
          <p:cNvSpPr>
            <a:spLocks noGrp="1"/>
          </p:cNvSpPr>
          <p:nvPr>
            <p:ph type="body" sz="quarter" idx="11"/>
          </p:nvPr>
        </p:nvSpPr>
        <p:spPr>
          <a:xfrm>
            <a:off x="448799" y="2404156"/>
            <a:ext cx="5472608" cy="4072971"/>
          </a:xfrm>
          <a:solidFill>
            <a:schemeClr val="bg1">
              <a:lumMod val="75000"/>
              <a:lumOff val="25000"/>
            </a:schemeClr>
          </a:solidFill>
        </p:spPr>
        <p:txBody>
          <a:bodyPr>
            <a:normAutofit fontScale="85000" lnSpcReduction="20000"/>
          </a:bodyPr>
          <a:lstStyle/>
          <a:p>
            <a:pPr marL="451944" lvl="1" indent="0">
              <a:buNone/>
            </a:pPr>
            <a:r>
              <a:rPr lang="en-US" sz="2800" dirty="0">
                <a:solidFill>
                  <a:srgbClr val="00CCFF"/>
                </a:solidFill>
              </a:rPr>
              <a:t>Centered in Antioch, this approach emphasized literal interpretation.</a:t>
            </a:r>
          </a:p>
          <a:p>
            <a:pPr lvl="1"/>
            <a:r>
              <a:rPr lang="en-US" sz="2400" i="1" dirty="0">
                <a:solidFill>
                  <a:srgbClr val="FFFFFF"/>
                </a:solidFill>
              </a:rPr>
              <a:t>It was heavily influenced by Aristotle.</a:t>
            </a:r>
          </a:p>
          <a:p>
            <a:pPr lvl="1"/>
            <a:r>
              <a:rPr lang="en-US" sz="2400" i="1" dirty="0">
                <a:solidFill>
                  <a:srgbClr val="FFFFFF"/>
                </a:solidFill>
              </a:rPr>
              <a:t>The emphasis was on historical-grammatical interpretation.</a:t>
            </a:r>
          </a:p>
          <a:p>
            <a:pPr lvl="1"/>
            <a:r>
              <a:rPr lang="en-US" sz="2400" i="1" dirty="0">
                <a:solidFill>
                  <a:srgbClr val="FFFFFF"/>
                </a:solidFill>
              </a:rPr>
              <a:t>It included early Christian leaders like St. John Chrysostom and Theodore of </a:t>
            </a:r>
            <a:r>
              <a:rPr lang="en-US" sz="2400" i="1" dirty="0" err="1">
                <a:solidFill>
                  <a:srgbClr val="FFFFFF"/>
                </a:solidFill>
              </a:rPr>
              <a:t>Mopsuestia</a:t>
            </a:r>
            <a:r>
              <a:rPr lang="en-US" sz="2400" i="1" dirty="0">
                <a:solidFill>
                  <a:srgbClr val="FFFFFF"/>
                </a:solidFill>
              </a:rPr>
              <a:t>.</a:t>
            </a:r>
          </a:p>
        </p:txBody>
      </p:sp>
      <p:sp>
        <p:nvSpPr>
          <p:cNvPr id="5" name="Text Placeholder 4">
            <a:extLst>
              <a:ext uri="{FF2B5EF4-FFF2-40B4-BE49-F238E27FC236}">
                <a16:creationId xmlns:a16="http://schemas.microsoft.com/office/drawing/2014/main" id="{36E26813-1FB8-AE5E-BC4E-B022E2F2FA35}"/>
              </a:ext>
            </a:extLst>
          </p:cNvPr>
          <p:cNvSpPr>
            <a:spLocks noGrp="1"/>
          </p:cNvSpPr>
          <p:nvPr>
            <p:ph type="body" sz="quarter" idx="12"/>
          </p:nvPr>
        </p:nvSpPr>
        <p:spPr>
          <a:xfrm>
            <a:off x="6991232" y="1655976"/>
            <a:ext cx="4632053" cy="668605"/>
          </a:xfrm>
        </p:spPr>
        <p:txBody>
          <a:bodyPr>
            <a:normAutofit/>
          </a:bodyPr>
          <a:lstStyle/>
          <a:p>
            <a:r>
              <a:rPr lang="en-US" sz="3200" b="1" dirty="0">
                <a:solidFill>
                  <a:srgbClr val="FFFFCC"/>
                </a:solidFill>
              </a:rPr>
              <a:t>Alexandrian School</a:t>
            </a:r>
          </a:p>
        </p:txBody>
      </p:sp>
      <p:sp>
        <p:nvSpPr>
          <p:cNvPr id="7" name="Text Placeholder 6">
            <a:extLst>
              <a:ext uri="{FF2B5EF4-FFF2-40B4-BE49-F238E27FC236}">
                <a16:creationId xmlns:a16="http://schemas.microsoft.com/office/drawing/2014/main" id="{FA98BEC5-7F44-46AF-08C8-EBC0EA9B5177}"/>
              </a:ext>
            </a:extLst>
          </p:cNvPr>
          <p:cNvSpPr>
            <a:spLocks noGrp="1"/>
          </p:cNvSpPr>
          <p:nvPr>
            <p:ph type="body" sz="quarter" idx="13"/>
          </p:nvPr>
        </p:nvSpPr>
        <p:spPr>
          <a:xfrm>
            <a:off x="6260962" y="2404156"/>
            <a:ext cx="5472608" cy="4072971"/>
          </a:xfrm>
          <a:solidFill>
            <a:schemeClr val="bg2">
              <a:lumMod val="65000"/>
              <a:lumOff val="35000"/>
            </a:schemeClr>
          </a:solidFill>
        </p:spPr>
        <p:txBody>
          <a:bodyPr>
            <a:normAutofit fontScale="85000" lnSpcReduction="20000"/>
          </a:bodyPr>
          <a:lstStyle/>
          <a:p>
            <a:pPr marL="451944" lvl="1" indent="0">
              <a:buNone/>
            </a:pPr>
            <a:r>
              <a:rPr lang="en-US" sz="2800" dirty="0">
                <a:solidFill>
                  <a:srgbClr val="00CCFF"/>
                </a:solidFill>
              </a:rPr>
              <a:t>Centered in Alexandria, this approach emphasized allegorical interpretation.</a:t>
            </a:r>
          </a:p>
          <a:p>
            <a:pPr lvl="1"/>
            <a:r>
              <a:rPr lang="en-US" sz="2400" i="1" dirty="0">
                <a:solidFill>
                  <a:schemeClr val="tx1"/>
                </a:solidFill>
              </a:rPr>
              <a:t>Here, the approach was heavily influenced by Philo.</a:t>
            </a:r>
          </a:p>
          <a:p>
            <a:pPr lvl="1"/>
            <a:r>
              <a:rPr lang="en-US" sz="2400" i="1" dirty="0">
                <a:solidFill>
                  <a:schemeClr val="tx1"/>
                </a:solidFill>
              </a:rPr>
              <a:t>The emphasis was on hidden meaning and symbolism.</a:t>
            </a:r>
          </a:p>
          <a:p>
            <a:pPr lvl="1"/>
            <a:r>
              <a:rPr lang="en-US" sz="2400" i="1" dirty="0">
                <a:solidFill>
                  <a:schemeClr val="tx1"/>
                </a:solidFill>
              </a:rPr>
              <a:t>It included early Christian leaders like  Clement of Alexandria, Origen, and Cyril of Alexandria.</a:t>
            </a:r>
          </a:p>
        </p:txBody>
      </p:sp>
    </p:spTree>
    <p:extLst>
      <p:ext uri="{BB962C8B-B14F-4D97-AF65-F5344CB8AC3E}">
        <p14:creationId xmlns:p14="http://schemas.microsoft.com/office/powerpoint/2010/main" val="230268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randombar(horizontal)">
                                      <p:cBhvr>
                                        <p:cTn id="19" dur="500"/>
                                        <p:tgtEl>
                                          <p:spTgt spid="4">
                                            <p:bg/>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additive="base">
                                        <p:cTn id="2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additive="base">
                                        <p:cTn id="3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7">
                                            <p:bg/>
                                          </p:spTgt>
                                        </p:tgtEl>
                                        <p:attrNameLst>
                                          <p:attrName>style.visibility</p:attrName>
                                        </p:attrNameLst>
                                      </p:cBhvr>
                                      <p:to>
                                        <p:strVal val="visible"/>
                                      </p:to>
                                    </p:set>
                                    <p:animEffect transition="in" filter="randombar(horizontal)">
                                      <p:cBhvr>
                                        <p:cTn id="45" dur="500"/>
                                        <p:tgtEl>
                                          <p:spTgt spid="7">
                                            <p:bg/>
                                          </p:spTgt>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randombar(horizontal)">
                                      <p:cBhvr>
                                        <p:cTn id="48" dur="500"/>
                                        <p:tgtEl>
                                          <p:spTgt spid="7">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txEl>
                                              <p:pRg st="1" end="1"/>
                                            </p:txEl>
                                          </p:spTgt>
                                        </p:tgtEl>
                                        <p:attrNameLst>
                                          <p:attrName>style.visibility</p:attrName>
                                        </p:attrNameLst>
                                      </p:cBhvr>
                                      <p:to>
                                        <p:strVal val="visible"/>
                                      </p:to>
                                    </p:set>
                                    <p:anim calcmode="lin" valueType="num">
                                      <p:cBhvr additive="base">
                                        <p:cTn id="5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 calcmode="lin" valueType="num">
                                      <p:cBhvr additive="base">
                                        <p:cTn id="5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7">
                                            <p:txEl>
                                              <p:pRg st="3" end="3"/>
                                            </p:txEl>
                                          </p:spTgt>
                                        </p:tgtEl>
                                        <p:attrNameLst>
                                          <p:attrName>style.visibility</p:attrName>
                                        </p:attrNameLst>
                                      </p:cBhvr>
                                      <p:to>
                                        <p:strVal val="visible"/>
                                      </p:to>
                                    </p:set>
                                    <p:anim calcmode="lin" valueType="num">
                                      <p:cBhvr additive="base">
                                        <p:cTn id="6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animBg="1"/>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BE9945-E46E-8D43-844A-832012898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972848-79C7-1731-4EC4-4B746FAD200A}"/>
              </a:ext>
            </a:extLst>
          </p:cNvPr>
          <p:cNvSpPr>
            <a:spLocks noGrp="1"/>
          </p:cNvSpPr>
          <p:nvPr>
            <p:ph type="title"/>
          </p:nvPr>
        </p:nvSpPr>
        <p:spPr>
          <a:xfrm>
            <a:off x="437626" y="206915"/>
            <a:ext cx="11311461" cy="1686279"/>
          </a:xfrm>
        </p:spPr>
        <p:txBody>
          <a:bodyPr>
            <a:normAutofit/>
          </a:bodyPr>
          <a:lstStyle/>
          <a:p>
            <a:r>
              <a:rPr lang="en-US" sz="3200" dirty="0"/>
              <a:t>Allegorical interpretation remained strong until the Protestant Reformation, when under the influence of Luther and Calvin, there was a return to a balanced literalism.</a:t>
            </a:r>
          </a:p>
        </p:txBody>
      </p:sp>
      <p:sp>
        <p:nvSpPr>
          <p:cNvPr id="3" name="Content Placeholder 2">
            <a:extLst>
              <a:ext uri="{FF2B5EF4-FFF2-40B4-BE49-F238E27FC236}">
                <a16:creationId xmlns:a16="http://schemas.microsoft.com/office/drawing/2014/main" id="{8191CF92-B6A8-9B57-FE60-C1C5EB1009A4}"/>
              </a:ext>
            </a:extLst>
          </p:cNvPr>
          <p:cNvSpPr>
            <a:spLocks noGrp="1"/>
          </p:cNvSpPr>
          <p:nvPr>
            <p:ph sz="quarter" idx="11"/>
          </p:nvPr>
        </p:nvSpPr>
        <p:spPr>
          <a:xfrm>
            <a:off x="1602889" y="1953949"/>
            <a:ext cx="8745967" cy="2062439"/>
          </a:xfrm>
        </p:spPr>
        <p:txBody>
          <a:bodyPr>
            <a:normAutofit fontScale="92500"/>
          </a:bodyPr>
          <a:lstStyle/>
          <a:p>
            <a:pPr>
              <a:lnSpc>
                <a:spcPct val="100000"/>
              </a:lnSpc>
            </a:pPr>
            <a:r>
              <a:rPr lang="en-US" sz="2400" b="1" dirty="0">
                <a:solidFill>
                  <a:srgbClr val="FFFFCC"/>
                </a:solidFill>
              </a:rPr>
              <a:t>The problem with allegorical interpretation was subjectivism: it told us more about what was in the mind of the interpreter than what was in the mind of the biblical writer.</a:t>
            </a:r>
          </a:p>
          <a:p>
            <a:pPr>
              <a:lnSpc>
                <a:spcPct val="100000"/>
              </a:lnSpc>
            </a:pPr>
            <a:r>
              <a:rPr lang="en-US" sz="2400" b="1" dirty="0">
                <a:solidFill>
                  <a:srgbClr val="FFFFCC"/>
                </a:solidFill>
              </a:rPr>
              <a:t>The problem with literalism was that it was uncomfortable with figurative language and tended to ignore it.</a:t>
            </a:r>
          </a:p>
        </p:txBody>
      </p:sp>
      <p:sp>
        <p:nvSpPr>
          <p:cNvPr id="6" name="Slide Number Placeholder 5">
            <a:extLst>
              <a:ext uri="{FF2B5EF4-FFF2-40B4-BE49-F238E27FC236}">
                <a16:creationId xmlns:a16="http://schemas.microsoft.com/office/drawing/2014/main" id="{ED80DBFC-F70F-9AE2-B977-7696542E2AD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10505214-0649-447A-9E48-6FC19A6DBEBB}"/>
              </a:ext>
            </a:extLst>
          </p:cNvPr>
          <p:cNvSpPr txBox="1"/>
          <p:nvPr/>
        </p:nvSpPr>
        <p:spPr>
          <a:xfrm>
            <a:off x="448055" y="4249271"/>
            <a:ext cx="11327032" cy="2308324"/>
          </a:xfrm>
          <a:prstGeom prst="rect">
            <a:avLst/>
          </a:prstGeom>
          <a:solidFill>
            <a:schemeClr val="accent1">
              <a:lumMod val="20000"/>
              <a:lumOff val="80000"/>
            </a:schemeClr>
          </a:solidFill>
        </p:spPr>
        <p:txBody>
          <a:bodyPr wrap="square" rtlCol="0">
            <a:spAutoFit/>
          </a:bodyPr>
          <a:lstStyle/>
          <a:p>
            <a:r>
              <a:rPr lang="en-US" sz="3600" b="1" dirty="0">
                <a:solidFill>
                  <a:srgbClr val="C00000"/>
                </a:solidFill>
                <a:latin typeface="Agency FB" panose="020B0503020202020204" pitchFamily="34" charset="0"/>
              </a:rPr>
              <a:t>A </a:t>
            </a:r>
            <a:r>
              <a:rPr lang="en-US" sz="3600" b="1" u="sng" dirty="0">
                <a:solidFill>
                  <a:srgbClr val="C00000"/>
                </a:solidFill>
                <a:latin typeface="Agency FB" panose="020B0503020202020204" pitchFamily="34" charset="0"/>
              </a:rPr>
              <a:t>balanced literalism</a:t>
            </a:r>
            <a:r>
              <a:rPr lang="en-US" sz="3600" b="1" dirty="0">
                <a:solidFill>
                  <a:srgbClr val="C00000"/>
                </a:solidFill>
                <a:latin typeface="Agency FB" panose="020B0503020202020204" pitchFamily="34" charset="0"/>
              </a:rPr>
              <a:t> attempts to avoid the problems of both. It doesn’t deny figurative language, but it also holds that one should treat a passage figuratively only if there is good reason within the text that the biblical writer so intended it.</a:t>
            </a:r>
          </a:p>
        </p:txBody>
      </p:sp>
    </p:spTree>
    <p:extLst>
      <p:ext uri="{BB962C8B-B14F-4D97-AF65-F5344CB8AC3E}">
        <p14:creationId xmlns:p14="http://schemas.microsoft.com/office/powerpoint/2010/main" val="233529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5"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7FB0012-4A16-9D10-87CD-747C060E74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C957F2-A6EE-73BF-8B24-C47E8E0E69AA}"/>
              </a:ext>
            </a:extLst>
          </p:cNvPr>
          <p:cNvSpPr>
            <a:spLocks noGrp="1"/>
          </p:cNvSpPr>
          <p:nvPr>
            <p:ph type="title"/>
          </p:nvPr>
        </p:nvSpPr>
        <p:spPr>
          <a:xfrm>
            <a:off x="8803734" y="479291"/>
            <a:ext cx="3295278" cy="5899417"/>
          </a:xfrm>
        </p:spPr>
        <p:txBody>
          <a:bodyPr>
            <a:noAutofit/>
          </a:bodyPr>
          <a:lstStyle/>
          <a:p>
            <a:r>
              <a:rPr lang="en-US" sz="3200" dirty="0"/>
              <a:t>An example of early Christian allegorical interpretation: the issue is not Augustine’s theology. Rather, it is whether or not Jesus intended all these hidden meanings in the first place.</a:t>
            </a:r>
          </a:p>
        </p:txBody>
      </p:sp>
      <p:sp>
        <p:nvSpPr>
          <p:cNvPr id="6" name="Slide Number Placeholder 5">
            <a:extLst>
              <a:ext uri="{FF2B5EF4-FFF2-40B4-BE49-F238E27FC236}">
                <a16:creationId xmlns:a16="http://schemas.microsoft.com/office/drawing/2014/main" id="{A1B45693-4924-5D24-AEE4-F370267DA15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7" name="Text Box 2">
            <a:extLst>
              <a:ext uri="{FF2B5EF4-FFF2-40B4-BE49-F238E27FC236}">
                <a16:creationId xmlns:a16="http://schemas.microsoft.com/office/drawing/2014/main" id="{674B2D31-C351-9721-FAD2-9ACAA8C8DE21}"/>
              </a:ext>
            </a:extLst>
          </p:cNvPr>
          <p:cNvSpPr txBox="1">
            <a:spLocks noChangeArrowheads="1"/>
          </p:cNvSpPr>
          <p:nvPr/>
        </p:nvSpPr>
        <p:spPr bwMode="auto">
          <a:xfrm>
            <a:off x="201477" y="201168"/>
            <a:ext cx="8400082" cy="6455664"/>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marL="0" marR="0" algn="just">
              <a:spcAft>
                <a:spcPts val="300"/>
              </a:spcAft>
              <a:buNone/>
            </a:pPr>
            <a:r>
              <a:rPr lang="en-US" sz="2800" b="1" kern="100" dirty="0">
                <a:solidFill>
                  <a:srgbClr val="870000"/>
                </a:solidFill>
                <a:effectLst/>
                <a:latin typeface="Calibri" panose="020F0502020204030204" pitchFamily="34" charset="0"/>
                <a:ea typeface="Calibri" panose="020F0502020204030204" pitchFamily="34" charset="0"/>
                <a:cs typeface="Calibri" panose="020F0502020204030204" pitchFamily="34" charset="0"/>
              </a:rPr>
              <a:t>St. Augustine’s Allegorical Approach to the Parable of the Good Samaritan (Lk. 10:25-37)</a:t>
            </a: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man going from Jerusalem to Jericho was Adam, who left Eden, the city of heavenly peace.</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bandits who attacked him were the devil and his angels, leading him to sin.</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priest and the Levite represented the law and the prophets.</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Good Samaritan was Christ.</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oil and wine were Christ’s comfort and exhortation.</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beast upon which the man rode was the body of Christ.</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inn was the church.</a:t>
            </a:r>
            <a:endParaRPr lang="en-US" sz="2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342900" marR="0" lvl="0" indent="-342900">
              <a:spcAft>
                <a:spcPts val="300"/>
              </a:spcAft>
              <a:buFont typeface="Symbol" panose="05050102010706020507" pitchFamily="18" charset="2"/>
              <a:buChar char=""/>
            </a:pPr>
            <a:r>
              <a:rPr lang="en-US" sz="2800" i="1"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rPr>
              <a:t>The innkeeper was St. Paul.</a:t>
            </a:r>
          </a:p>
          <a:p>
            <a:pPr marR="0" lvl="0" algn="just">
              <a:spcAft>
                <a:spcPts val="300"/>
              </a:spcAft>
            </a:pPr>
            <a:endParaRPr lang="en-US" sz="800" kern="100" dirty="0">
              <a:solidFill>
                <a:schemeClr val="bg1"/>
              </a:solidFill>
              <a:effectLst/>
              <a:latin typeface="Arial Narrow" panose="020B0606020202030204" pitchFamily="34" charset="0"/>
              <a:ea typeface="Calibri" panose="020F0502020204030204" pitchFamily="34" charset="0"/>
              <a:cs typeface="Calibri" panose="020F0502020204030204" pitchFamily="34" charset="0"/>
            </a:endParaRPr>
          </a:p>
          <a:p>
            <a:pPr marL="914400" marR="0" indent="457200" algn="just">
              <a:spcAft>
                <a:spcPts val="300"/>
              </a:spcAft>
              <a:buNone/>
            </a:pPr>
            <a:r>
              <a:rPr lang="en-US" sz="2400" i="1" kern="1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Quaestiones </a:t>
            </a:r>
            <a:r>
              <a:rPr lang="en-US" sz="2400" i="1" kern="1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Evangeliorem</a:t>
            </a:r>
            <a:r>
              <a:rPr lang="en-US" sz="2400" i="1" kern="1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ii.19</a:t>
            </a:r>
            <a:endParaRPr lang="en-US" sz="24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algn="just">
              <a:spcAft>
                <a:spcPts val="300"/>
              </a:spcAft>
              <a:buNone/>
            </a:pPr>
            <a:r>
              <a:rPr lang="en-US" sz="1100" b="1" kern="1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072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 calcmode="lin" valueType="num">
                                      <p:cBhvr additive="base">
                                        <p:cTn id="4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additive="base">
                                        <p:cTn id="4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anim calcmode="lin" valueType="num">
                                      <p:cBhvr additive="base">
                                        <p:cTn id="55"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7">
                                            <p:txEl>
                                              <p:pRg st="8" end="8"/>
                                            </p:txEl>
                                          </p:spTgt>
                                        </p:tgtEl>
                                        <p:attrNameLst>
                                          <p:attrName>style.visibility</p:attrName>
                                        </p:attrNameLst>
                                      </p:cBhvr>
                                      <p:to>
                                        <p:strVal val="visible"/>
                                      </p:to>
                                    </p:set>
                                    <p:anim calcmode="lin" valueType="num">
                                      <p:cBhvr additive="base">
                                        <p:cTn id="6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4987-6D94-E7F9-7340-3C052C640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B6B8F-0318-8A27-DEA6-B9E1BD5BB29E}"/>
              </a:ext>
            </a:extLst>
          </p:cNvPr>
          <p:cNvSpPr>
            <a:spLocks noGrp="1"/>
          </p:cNvSpPr>
          <p:nvPr>
            <p:ph type="title"/>
          </p:nvPr>
        </p:nvSpPr>
        <p:spPr>
          <a:xfrm>
            <a:off x="437626" y="206916"/>
            <a:ext cx="11311461" cy="1317084"/>
          </a:xfrm>
        </p:spPr>
        <p:txBody>
          <a:bodyPr>
            <a:normAutofit fontScale="90000"/>
          </a:bodyPr>
          <a:lstStyle/>
          <a:p>
            <a:r>
              <a:rPr lang="en-US" dirty="0"/>
              <a:t>Jesus’ own explanation regarding his use of parables</a:t>
            </a:r>
          </a:p>
        </p:txBody>
      </p:sp>
      <p:sp>
        <p:nvSpPr>
          <p:cNvPr id="3" name="Content Placeholder 2">
            <a:extLst>
              <a:ext uri="{FF2B5EF4-FFF2-40B4-BE49-F238E27FC236}">
                <a16:creationId xmlns:a16="http://schemas.microsoft.com/office/drawing/2014/main" id="{8A727434-74D0-2DAC-40BA-F2443ECBC771}"/>
              </a:ext>
            </a:extLst>
          </p:cNvPr>
          <p:cNvSpPr>
            <a:spLocks noGrp="1"/>
          </p:cNvSpPr>
          <p:nvPr>
            <p:ph sz="quarter" idx="11"/>
          </p:nvPr>
        </p:nvSpPr>
        <p:spPr>
          <a:xfrm>
            <a:off x="431420" y="1921789"/>
            <a:ext cx="11312525" cy="4729295"/>
          </a:xfrm>
        </p:spPr>
        <p:txBody>
          <a:bodyPr>
            <a:normAutofit/>
          </a:bodyPr>
          <a:lstStyle/>
          <a:p>
            <a:pPr>
              <a:lnSpc>
                <a:spcPct val="100000"/>
              </a:lnSpc>
            </a:pPr>
            <a:r>
              <a:rPr lang="en-US" sz="3200" b="1" dirty="0">
                <a:solidFill>
                  <a:srgbClr val="FFFFCC"/>
                </a:solidFill>
              </a:rPr>
              <a:t>Jesus himself gave a straightforward explanation as to why he taught using parables.</a:t>
            </a:r>
          </a:p>
          <a:p>
            <a:pPr marL="344844" indent="-342900">
              <a:lnSpc>
                <a:spcPct val="100000"/>
              </a:lnSpc>
              <a:buFont typeface="Arial" panose="020B0604020202020204" pitchFamily="34" charset="0"/>
              <a:buChar char="•"/>
            </a:pPr>
            <a:r>
              <a:rPr lang="en-US" sz="2800" i="1" dirty="0">
                <a:solidFill>
                  <a:srgbClr val="FFC000"/>
                </a:solidFill>
              </a:rPr>
              <a:t>He used a repeating phrase as a preface to a number of his parables, “The kingdom of God is like…”</a:t>
            </a:r>
          </a:p>
          <a:p>
            <a:pPr marL="344844" indent="-342900">
              <a:lnSpc>
                <a:spcPct val="100000"/>
              </a:lnSpc>
              <a:buFont typeface="Arial" panose="020B0604020202020204" pitchFamily="34" charset="0"/>
              <a:buChar char="•"/>
            </a:pPr>
            <a:r>
              <a:rPr lang="en-US" sz="2800" i="1" dirty="0">
                <a:solidFill>
                  <a:srgbClr val="FFC000"/>
                </a:solidFill>
              </a:rPr>
              <a:t>This preface, in turn, raises the question about Jesus’ understanding of the kingdom of God as opposed to the various popular viewpoints. The Judaism of his day was not monolithic.</a:t>
            </a:r>
          </a:p>
        </p:txBody>
      </p:sp>
      <p:sp>
        <p:nvSpPr>
          <p:cNvPr id="6" name="Slide Number Placeholder 5">
            <a:extLst>
              <a:ext uri="{FF2B5EF4-FFF2-40B4-BE49-F238E27FC236}">
                <a16:creationId xmlns:a16="http://schemas.microsoft.com/office/drawing/2014/main" id="{7517A43D-0076-6821-0FAF-70CD5847517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94228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B138991-F68A-8EB3-6226-3437AFA4411A}"/>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0"/>
              </a:spcBef>
              <a:spcAft>
                <a:spcPct val="0"/>
              </a:spcAft>
              <a:defRPr/>
            </a:pPr>
            <a:fld id="{14C54B7C-AAFA-44CD-A837-0794F85591EC}" type="slidenum">
              <a:rPr lang="en-US" altLang="en-US">
                <a:solidFill>
                  <a:srgbClr val="FFFFFF"/>
                </a:solidFill>
                <a:latin typeface="Arial" panose="020B0604020202020204" pitchFamily="34" charset="0"/>
              </a:rPr>
              <a:pPr fontAlgn="base">
                <a:spcBef>
                  <a:spcPct val="0"/>
                </a:spcBef>
                <a:spcAft>
                  <a:spcPct val="0"/>
                </a:spcAft>
                <a:defRPr/>
              </a:pPr>
              <a:t>15</a:t>
            </a:fld>
            <a:endParaRPr lang="en-US" altLang="en-US">
              <a:solidFill>
                <a:srgbClr val="FFFFFF"/>
              </a:solidFill>
              <a:latin typeface="Arial" panose="020B0604020202020204" pitchFamily="34" charset="0"/>
            </a:endParaRPr>
          </a:p>
        </p:txBody>
      </p:sp>
      <p:sp>
        <p:nvSpPr>
          <p:cNvPr id="79874" name="Rectangle 2">
            <a:extLst>
              <a:ext uri="{FF2B5EF4-FFF2-40B4-BE49-F238E27FC236}">
                <a16:creationId xmlns:a16="http://schemas.microsoft.com/office/drawing/2014/main" id="{F2A61202-9EDA-7AF1-FA9C-13EC962DC501}"/>
              </a:ext>
            </a:extLst>
          </p:cNvPr>
          <p:cNvSpPr>
            <a:spLocks noGrp="1" noChangeArrowheads="1"/>
          </p:cNvSpPr>
          <p:nvPr>
            <p:ph type="title"/>
          </p:nvPr>
        </p:nvSpPr>
        <p:spPr>
          <a:xfrm>
            <a:off x="1981200" y="152400"/>
            <a:ext cx="8229600" cy="914400"/>
          </a:xfrm>
        </p:spPr>
        <p:txBody>
          <a:bodyPr/>
          <a:lstStyle/>
          <a:p>
            <a:pPr eaLnBrk="1" hangingPunct="1">
              <a:defRPr/>
            </a:pPr>
            <a:r>
              <a:rPr lang="en-US" altLang="en-US" sz="4000" b="1" dirty="0">
                <a:solidFill>
                  <a:srgbClr val="00FFFF"/>
                </a:solidFill>
              </a:rPr>
              <a:t>Thy Kingdom Come</a:t>
            </a:r>
          </a:p>
        </p:txBody>
      </p:sp>
      <p:sp>
        <p:nvSpPr>
          <p:cNvPr id="79875" name="Rectangle 3">
            <a:extLst>
              <a:ext uri="{FF2B5EF4-FFF2-40B4-BE49-F238E27FC236}">
                <a16:creationId xmlns:a16="http://schemas.microsoft.com/office/drawing/2014/main" id="{110425D7-D7BE-E99B-3CAB-D2EDD4E8D972}"/>
              </a:ext>
            </a:extLst>
          </p:cNvPr>
          <p:cNvSpPr>
            <a:spLocks noGrp="1" noChangeArrowheads="1"/>
          </p:cNvSpPr>
          <p:nvPr>
            <p:ph type="body" idx="1"/>
          </p:nvPr>
        </p:nvSpPr>
        <p:spPr>
          <a:xfrm>
            <a:off x="609600" y="1143000"/>
            <a:ext cx="10972800" cy="5486400"/>
          </a:xfrm>
        </p:spPr>
        <p:txBody>
          <a:bodyPr/>
          <a:lstStyle/>
          <a:p>
            <a:pPr eaLnBrk="1" hangingPunct="1">
              <a:lnSpc>
                <a:spcPct val="90000"/>
              </a:lnSpc>
              <a:buFont typeface="Wingdings" panose="05000000000000000000" pitchFamily="2" charset="2"/>
              <a:buNone/>
              <a:defRPr/>
            </a:pPr>
            <a:r>
              <a:rPr lang="en-US" altLang="en-US" sz="2800" b="1" dirty="0">
                <a:solidFill>
                  <a:schemeClr val="hlink"/>
                </a:solidFill>
              </a:rPr>
              <a:t>1</a:t>
            </a:r>
            <a:r>
              <a:rPr lang="en-US" altLang="en-US" sz="2800" b="1" baseline="30000" dirty="0">
                <a:solidFill>
                  <a:schemeClr val="hlink"/>
                </a:solidFill>
              </a:rPr>
              <a:t>st</a:t>
            </a:r>
            <a:r>
              <a:rPr lang="en-US" altLang="en-US" sz="2800" b="1" dirty="0">
                <a:solidFill>
                  <a:schemeClr val="hlink"/>
                </a:solidFill>
              </a:rPr>
              <a:t> Century AD  Jewish responses to the messianic vision of the kingdom of God was varied:</a:t>
            </a:r>
            <a:endParaRPr lang="en-US" altLang="en-US" sz="2400" i="1" dirty="0"/>
          </a:p>
          <a:p>
            <a:pPr eaLnBrk="1" hangingPunct="1">
              <a:lnSpc>
                <a:spcPct val="90000"/>
              </a:lnSpc>
              <a:defRPr/>
            </a:pPr>
            <a:r>
              <a:rPr lang="en-US" altLang="en-US" sz="2400" i="1" u="sng" dirty="0">
                <a:solidFill>
                  <a:srgbClr val="FFFF66"/>
                </a:solidFill>
              </a:rPr>
              <a:t>The Pharisees</a:t>
            </a:r>
            <a:r>
              <a:rPr lang="en-US" altLang="en-US" sz="2400" i="1" dirty="0"/>
              <a:t> urged intensifying devotion to the Torah as the way to usher in God’s kingdom.</a:t>
            </a:r>
            <a:endParaRPr lang="en-US" altLang="en-US" sz="2400" i="1" u="sng" dirty="0">
              <a:solidFill>
                <a:srgbClr val="FFFF66"/>
              </a:solidFill>
            </a:endParaRPr>
          </a:p>
          <a:p>
            <a:pPr eaLnBrk="1" hangingPunct="1">
              <a:lnSpc>
                <a:spcPct val="90000"/>
              </a:lnSpc>
              <a:defRPr/>
            </a:pPr>
            <a:r>
              <a:rPr lang="en-US" altLang="en-US" sz="2400" i="1" u="sng" dirty="0">
                <a:solidFill>
                  <a:srgbClr val="FFFF66"/>
                </a:solidFill>
              </a:rPr>
              <a:t>The Sadducees</a:t>
            </a:r>
            <a:r>
              <a:rPr lang="en-US" altLang="en-US" sz="2400" i="1" dirty="0"/>
              <a:t> deemed collaboration with the Roman occupation a temporary, but necessary, expedient.</a:t>
            </a:r>
          </a:p>
          <a:p>
            <a:pPr eaLnBrk="1" hangingPunct="1">
              <a:lnSpc>
                <a:spcPct val="90000"/>
              </a:lnSpc>
              <a:defRPr/>
            </a:pPr>
            <a:r>
              <a:rPr lang="en-US" altLang="en-US" sz="2400" i="1" u="sng" dirty="0">
                <a:solidFill>
                  <a:srgbClr val="FFFF66"/>
                </a:solidFill>
              </a:rPr>
              <a:t>The Essenes and the Qumran Community</a:t>
            </a:r>
            <a:r>
              <a:rPr lang="en-US" altLang="en-US" sz="2400" i="1" dirty="0"/>
              <a:t> withdrew into the desert to await an apocalyptic divine intervention.</a:t>
            </a:r>
          </a:p>
          <a:p>
            <a:pPr eaLnBrk="1" hangingPunct="1">
              <a:lnSpc>
                <a:spcPct val="90000"/>
              </a:lnSpc>
              <a:defRPr/>
            </a:pPr>
            <a:r>
              <a:rPr lang="en-US" altLang="en-US" sz="2400" i="1" u="sng" dirty="0">
                <a:solidFill>
                  <a:srgbClr val="FFFF66"/>
                </a:solidFill>
              </a:rPr>
              <a:t>Zealots</a:t>
            </a:r>
            <a:r>
              <a:rPr lang="en-US" altLang="en-US" sz="2400" i="1" dirty="0"/>
              <a:t> urged that only immediate armed resistance to Rome was acceptable.</a:t>
            </a:r>
          </a:p>
          <a:p>
            <a:pPr eaLnBrk="1" hangingPunct="1">
              <a:lnSpc>
                <a:spcPct val="90000"/>
              </a:lnSpc>
              <a:defRPr/>
            </a:pPr>
            <a:r>
              <a:rPr lang="en-US" altLang="en-US" sz="2400" i="1" u="sng" dirty="0">
                <a:solidFill>
                  <a:srgbClr val="FFFF66"/>
                </a:solidFill>
              </a:rPr>
              <a:t>All sects</a:t>
            </a:r>
            <a:r>
              <a:rPr lang="en-US" altLang="en-US" sz="2400" i="1" dirty="0"/>
              <a:t> still embraced the memories of the Maccabean success.</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p:cTn id="7" dur="500" fill="hold"/>
                                        <p:tgtEl>
                                          <p:spTgt spid="7987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987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p:cTn id="13" dur="500" fill="hold"/>
                                        <p:tgtEl>
                                          <p:spTgt spid="7987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98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p:cTn id="19" dur="500" fill="hold"/>
                                        <p:tgtEl>
                                          <p:spTgt spid="7987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987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987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98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9" presetClass="entr" presetSubtype="0" accel="100000" fill="hold" nodeType="clickEffect">
                                  <p:stCondLst>
                                    <p:cond delay="0"/>
                                  </p:stCondLst>
                                  <p:childTnLst>
                                    <p:set>
                                      <p:cBhvr>
                                        <p:cTn id="26" dur="1" fill="hold">
                                          <p:stCondLst>
                                            <p:cond delay="0"/>
                                          </p:stCondLst>
                                        </p:cTn>
                                        <p:tgtEl>
                                          <p:spTgt spid="79875">
                                            <p:txEl>
                                              <p:pRg st="3" end="3"/>
                                            </p:txEl>
                                          </p:spTgt>
                                        </p:tgtEl>
                                        <p:attrNameLst>
                                          <p:attrName>style.visibility</p:attrName>
                                        </p:attrNameLst>
                                      </p:cBhvr>
                                      <p:to>
                                        <p:strVal val="visible"/>
                                      </p:to>
                                    </p:set>
                                    <p:anim calcmode="lin" valueType="num">
                                      <p:cBhvr>
                                        <p:cTn id="27" dur="500" fill="hold"/>
                                        <p:tgtEl>
                                          <p:spTgt spid="79875">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79875">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79875">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798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9" presetClass="entr" presetSubtype="0" accel="100000" fill="hold" nodeType="clickEffect">
                                  <p:stCondLst>
                                    <p:cond delay="0"/>
                                  </p:stCondLst>
                                  <p:childTnLst>
                                    <p:set>
                                      <p:cBhvr>
                                        <p:cTn id="34" dur="1" fill="hold">
                                          <p:stCondLst>
                                            <p:cond delay="0"/>
                                          </p:stCondLst>
                                        </p:cTn>
                                        <p:tgtEl>
                                          <p:spTgt spid="79875">
                                            <p:txEl>
                                              <p:pRg st="4" end="4"/>
                                            </p:txEl>
                                          </p:spTgt>
                                        </p:tgtEl>
                                        <p:attrNameLst>
                                          <p:attrName>style.visibility</p:attrName>
                                        </p:attrNameLst>
                                      </p:cBhvr>
                                      <p:to>
                                        <p:strVal val="visible"/>
                                      </p:to>
                                    </p:set>
                                    <p:anim calcmode="lin" valueType="num">
                                      <p:cBhvr>
                                        <p:cTn id="35" dur="500" fill="hold"/>
                                        <p:tgtEl>
                                          <p:spTgt spid="79875">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79875">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79875">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798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9" presetClass="entr" presetSubtype="0" accel="100000" fill="hold" nodeType="clickEffect">
                                  <p:stCondLst>
                                    <p:cond delay="0"/>
                                  </p:stCondLst>
                                  <p:childTnLst>
                                    <p:set>
                                      <p:cBhvr>
                                        <p:cTn id="42" dur="1" fill="hold">
                                          <p:stCondLst>
                                            <p:cond delay="0"/>
                                          </p:stCondLst>
                                        </p:cTn>
                                        <p:tgtEl>
                                          <p:spTgt spid="79875">
                                            <p:txEl>
                                              <p:pRg st="5" end="5"/>
                                            </p:txEl>
                                          </p:spTgt>
                                        </p:tgtEl>
                                        <p:attrNameLst>
                                          <p:attrName>style.visibility</p:attrName>
                                        </p:attrNameLst>
                                      </p:cBhvr>
                                      <p:to>
                                        <p:strVal val="visible"/>
                                      </p:to>
                                    </p:set>
                                    <p:anim calcmode="lin" valueType="num">
                                      <p:cBhvr>
                                        <p:cTn id="43" dur="500" fill="hold"/>
                                        <p:tgtEl>
                                          <p:spTgt spid="79875">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79875">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79875">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7987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29928D7-322D-7548-80E4-BC5D8957BB82}"/>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defRPr/>
            </a:pPr>
            <a:fld id="{3D5B75B4-F1C4-4BE2-BD45-ED958BF0E6E8}" type="slidenum">
              <a:rPr lang="en-US" altLang="en-US" smtClean="0">
                <a:latin typeface="Arial" panose="020B0604020202020204" pitchFamily="34" charset="0"/>
              </a:rPr>
              <a:pPr>
                <a:defRPr/>
              </a:pPr>
              <a:t>16</a:t>
            </a:fld>
            <a:endParaRPr lang="en-US" altLang="en-US">
              <a:latin typeface="Arial" panose="020B0604020202020204" pitchFamily="34" charset="0"/>
            </a:endParaRPr>
          </a:p>
        </p:txBody>
      </p:sp>
      <p:sp>
        <p:nvSpPr>
          <p:cNvPr id="78850" name="Rectangle 2">
            <a:extLst>
              <a:ext uri="{FF2B5EF4-FFF2-40B4-BE49-F238E27FC236}">
                <a16:creationId xmlns:a16="http://schemas.microsoft.com/office/drawing/2014/main" id="{F26F1DFE-08C1-23BE-B8DD-2EC74DE4E596}"/>
              </a:ext>
            </a:extLst>
          </p:cNvPr>
          <p:cNvSpPr>
            <a:spLocks noGrp="1" noChangeArrowheads="1"/>
          </p:cNvSpPr>
          <p:nvPr>
            <p:ph type="title"/>
          </p:nvPr>
        </p:nvSpPr>
        <p:spPr>
          <a:xfrm>
            <a:off x="310552" y="5129400"/>
            <a:ext cx="11450128" cy="1593850"/>
          </a:xfrm>
        </p:spPr>
        <p:txBody>
          <a:bodyPr/>
          <a:lstStyle/>
          <a:p>
            <a:pPr eaLnBrk="1" hangingPunct="1">
              <a:defRPr/>
            </a:pPr>
            <a:r>
              <a:rPr lang="en-US" altLang="en-US" sz="2000" b="1" dirty="0"/>
              <a:t>The “War Scroll” (1QM) from the Dead Sea Scrolls (from about the time of Jesus) describes the anticipated 40-year conflict between the Sons of Light and the Sons of Darkness, detailing war preparations, the armaments to be worn, the carnage to be inflicted, and the final victory of the Sons of Light. This victory would usher in the kingdom of God.</a:t>
            </a:r>
          </a:p>
        </p:txBody>
      </p:sp>
      <p:pic>
        <p:nvPicPr>
          <p:cNvPr id="87044" name="Picture 3" descr="DSS29">
            <a:extLst>
              <a:ext uri="{FF2B5EF4-FFF2-40B4-BE49-F238E27FC236}">
                <a16:creationId xmlns:a16="http://schemas.microsoft.com/office/drawing/2014/main" id="{28F72215-700D-2039-69DC-990DC127BB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4288"/>
            <a:ext cx="9144000" cy="5068888"/>
          </a:xfrm>
        </p:spPr>
      </p:pic>
    </p:spTree>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D306097-31FF-30DA-8B15-4E95F8CF3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7A0B3-CA15-5A6C-385D-EEA80150378D}"/>
              </a:ext>
            </a:extLst>
          </p:cNvPr>
          <p:cNvSpPr>
            <a:spLocks noGrp="1"/>
          </p:cNvSpPr>
          <p:nvPr>
            <p:ph type="title"/>
          </p:nvPr>
        </p:nvSpPr>
        <p:spPr>
          <a:xfrm>
            <a:off x="437626" y="206915"/>
            <a:ext cx="11311461" cy="1035347"/>
          </a:xfrm>
        </p:spPr>
        <p:txBody>
          <a:bodyPr>
            <a:normAutofit/>
          </a:bodyPr>
          <a:lstStyle/>
          <a:p>
            <a:r>
              <a:rPr lang="en-US" sz="3200" dirty="0"/>
              <a:t>There was a wide perception that the kingdom of God would bring about a great reversal.</a:t>
            </a:r>
          </a:p>
        </p:txBody>
      </p:sp>
      <p:sp>
        <p:nvSpPr>
          <p:cNvPr id="3" name="Content Placeholder 2">
            <a:extLst>
              <a:ext uri="{FF2B5EF4-FFF2-40B4-BE49-F238E27FC236}">
                <a16:creationId xmlns:a16="http://schemas.microsoft.com/office/drawing/2014/main" id="{2B267568-5F07-4856-8250-69623F06A7AA}"/>
              </a:ext>
            </a:extLst>
          </p:cNvPr>
          <p:cNvSpPr>
            <a:spLocks noGrp="1"/>
          </p:cNvSpPr>
          <p:nvPr>
            <p:ph sz="quarter" idx="11"/>
          </p:nvPr>
        </p:nvSpPr>
        <p:spPr>
          <a:xfrm>
            <a:off x="448055" y="1685580"/>
            <a:ext cx="11312525" cy="4836405"/>
          </a:xfrm>
        </p:spPr>
        <p:txBody>
          <a:bodyPr>
            <a:normAutofit fontScale="92500" lnSpcReduction="10000"/>
          </a:bodyPr>
          <a:lstStyle/>
          <a:p>
            <a:r>
              <a:rPr lang="en-US" sz="2800" b="1" dirty="0">
                <a:solidFill>
                  <a:srgbClr val="FFFFCC"/>
                </a:solidFill>
              </a:rPr>
              <a:t>Referring to this anticipated future, both Mary and Zechariah exult:</a:t>
            </a:r>
          </a:p>
          <a:p>
            <a:pPr lvl="1">
              <a:lnSpc>
                <a:spcPct val="110000"/>
              </a:lnSpc>
            </a:pPr>
            <a:r>
              <a:rPr lang="en-US" sz="2400" i="1" dirty="0">
                <a:solidFill>
                  <a:srgbClr val="FFC000"/>
                </a:solidFill>
              </a:rPr>
              <a:t>“He has shown strength with his arm;</a:t>
            </a:r>
          </a:p>
          <a:p>
            <a:pPr lvl="1">
              <a:lnSpc>
                <a:spcPct val="110000"/>
              </a:lnSpc>
            </a:pPr>
            <a:r>
              <a:rPr lang="en-US" sz="2400" i="1" dirty="0">
                <a:solidFill>
                  <a:srgbClr val="FFC000"/>
                </a:solidFill>
              </a:rPr>
              <a:t>	He has scattered the proud in the thoughts of their hearts;</a:t>
            </a:r>
          </a:p>
          <a:p>
            <a:pPr lvl="1">
              <a:lnSpc>
                <a:spcPct val="110000"/>
              </a:lnSpc>
            </a:pPr>
            <a:r>
              <a:rPr lang="en-US" sz="2400" i="1" dirty="0">
                <a:solidFill>
                  <a:srgbClr val="FFC000"/>
                </a:solidFill>
              </a:rPr>
              <a:t>He has brought down the mighty from their thrones</a:t>
            </a:r>
          </a:p>
          <a:p>
            <a:pPr lvl="1">
              <a:lnSpc>
                <a:spcPct val="110000"/>
              </a:lnSpc>
            </a:pPr>
            <a:r>
              <a:rPr lang="en-US" sz="2400" i="1" dirty="0">
                <a:solidFill>
                  <a:srgbClr val="FFC000"/>
                </a:solidFill>
              </a:rPr>
              <a:t>	and exalted those of humble estate…”</a:t>
            </a:r>
          </a:p>
          <a:p>
            <a:r>
              <a:rPr lang="en-US" sz="2400" i="1" dirty="0">
                <a:solidFill>
                  <a:srgbClr val="FFC000"/>
                </a:solidFill>
              </a:rPr>
              <a:t>									Luke 1:51-55</a:t>
            </a:r>
          </a:p>
          <a:p>
            <a:endParaRPr lang="en-US" sz="2400" i="1" dirty="0">
              <a:solidFill>
                <a:srgbClr val="FFC000"/>
              </a:solidFill>
            </a:endParaRPr>
          </a:p>
          <a:p>
            <a:pPr lvl="1">
              <a:lnSpc>
                <a:spcPct val="110000"/>
              </a:lnSpc>
            </a:pPr>
            <a:r>
              <a:rPr lang="en-US" sz="2400" i="1" dirty="0">
                <a:solidFill>
                  <a:srgbClr val="FFC000"/>
                </a:solidFill>
              </a:rPr>
              <a:t>“As he spoke by the mouth of his holy prophets from of old </a:t>
            </a:r>
          </a:p>
          <a:p>
            <a:pPr lvl="1">
              <a:lnSpc>
                <a:spcPct val="110000"/>
              </a:lnSpc>
            </a:pPr>
            <a:r>
              <a:rPr lang="en-US" sz="2400" i="1" dirty="0">
                <a:solidFill>
                  <a:srgbClr val="FFC000"/>
                </a:solidFill>
              </a:rPr>
              <a:t>that we should be saved from our enemies and the hand of all who hate us;</a:t>
            </a:r>
          </a:p>
          <a:p>
            <a:r>
              <a:rPr lang="en-US" sz="2400" i="1" dirty="0">
                <a:solidFill>
                  <a:srgbClr val="FFC000"/>
                </a:solidFill>
              </a:rPr>
              <a:t>									Luke 71-74</a:t>
            </a:r>
          </a:p>
        </p:txBody>
      </p:sp>
      <p:sp>
        <p:nvSpPr>
          <p:cNvPr id="6" name="Slide Number Placeholder 5">
            <a:extLst>
              <a:ext uri="{FF2B5EF4-FFF2-40B4-BE49-F238E27FC236}">
                <a16:creationId xmlns:a16="http://schemas.microsoft.com/office/drawing/2014/main" id="{8F808601-3C1F-548C-BE45-610863A4D2A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48938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3">
                                            <p:txEl>
                                              <p:pRg st="7" end="7"/>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p:cTn id="44"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3">
                                            <p:txEl>
                                              <p:pRg st="8" end="8"/>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p:cTn id="4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33F15-15AD-9F07-EA67-E1A2A5072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12F7E-EA4B-D673-B8FF-ECA7B418B14B}"/>
              </a:ext>
            </a:extLst>
          </p:cNvPr>
          <p:cNvSpPr>
            <a:spLocks noGrp="1"/>
          </p:cNvSpPr>
          <p:nvPr>
            <p:ph type="title"/>
          </p:nvPr>
        </p:nvSpPr>
        <p:spPr>
          <a:xfrm>
            <a:off x="437626" y="206916"/>
            <a:ext cx="11311461" cy="1317084"/>
          </a:xfrm>
        </p:spPr>
        <p:txBody>
          <a:bodyPr>
            <a:normAutofit/>
          </a:bodyPr>
          <a:lstStyle/>
          <a:p>
            <a:r>
              <a:rPr lang="en-US" dirty="0"/>
              <a:t>Insiders and Outsiders</a:t>
            </a:r>
          </a:p>
        </p:txBody>
      </p:sp>
      <p:sp>
        <p:nvSpPr>
          <p:cNvPr id="3" name="Content Placeholder 2">
            <a:extLst>
              <a:ext uri="{FF2B5EF4-FFF2-40B4-BE49-F238E27FC236}">
                <a16:creationId xmlns:a16="http://schemas.microsoft.com/office/drawing/2014/main" id="{A3E2B6E9-88F1-D069-DC90-6636F162545D}"/>
              </a:ext>
            </a:extLst>
          </p:cNvPr>
          <p:cNvSpPr>
            <a:spLocks noGrp="1"/>
          </p:cNvSpPr>
          <p:nvPr>
            <p:ph sz="quarter" idx="11"/>
          </p:nvPr>
        </p:nvSpPr>
        <p:spPr>
          <a:xfrm>
            <a:off x="431420" y="1921789"/>
            <a:ext cx="11312525" cy="3516485"/>
          </a:xfrm>
        </p:spPr>
        <p:txBody>
          <a:bodyPr>
            <a:normAutofit/>
          </a:bodyPr>
          <a:lstStyle/>
          <a:p>
            <a:pPr>
              <a:lnSpc>
                <a:spcPct val="100000"/>
              </a:lnSpc>
            </a:pPr>
            <a:r>
              <a:rPr lang="en-US" sz="2800" b="1" dirty="0">
                <a:solidFill>
                  <a:srgbClr val="FFFFCC"/>
                </a:solidFill>
              </a:rPr>
              <a:t>Jesus clearly indicated that his parables would be open to some and closed to others.</a:t>
            </a:r>
          </a:p>
          <a:p>
            <a:pPr marL="344844" indent="-342900">
              <a:lnSpc>
                <a:spcPct val="110000"/>
              </a:lnSpc>
              <a:buFont typeface="Arial" panose="020B0604020202020204" pitchFamily="34" charset="0"/>
              <a:buChar char="•"/>
            </a:pPr>
            <a:r>
              <a:rPr lang="en-US" sz="2400" i="1" dirty="0">
                <a:solidFill>
                  <a:srgbClr val="FFC000"/>
                </a:solidFill>
              </a:rPr>
              <a:t>For insiders he said, “The secret of the kingdom of God has been given to you, but not to them” (Mt. 13:11). </a:t>
            </a:r>
          </a:p>
          <a:p>
            <a:pPr marL="344844" indent="-342900">
              <a:lnSpc>
                <a:spcPct val="110000"/>
              </a:lnSpc>
              <a:buFont typeface="Arial" panose="020B0604020202020204" pitchFamily="34" charset="0"/>
              <a:buChar char="•"/>
            </a:pPr>
            <a:r>
              <a:rPr lang="en-US" sz="2400" i="1" dirty="0">
                <a:solidFill>
                  <a:srgbClr val="FFC000"/>
                </a:solidFill>
              </a:rPr>
              <a:t>For outsiders he said, “…everything is in parables; they may indeed see but not perceive, and may indeed hear but not understand…” (Mt. 13:13-15).</a:t>
            </a:r>
          </a:p>
        </p:txBody>
      </p:sp>
      <p:sp>
        <p:nvSpPr>
          <p:cNvPr id="6" name="Slide Number Placeholder 5">
            <a:extLst>
              <a:ext uri="{FF2B5EF4-FFF2-40B4-BE49-F238E27FC236}">
                <a16:creationId xmlns:a16="http://schemas.microsoft.com/office/drawing/2014/main" id="{1BD05631-FD58-566D-F4AB-45137487616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7DAD45D4-A40A-630B-B6ED-F44F064891A6}"/>
              </a:ext>
            </a:extLst>
          </p:cNvPr>
          <p:cNvSpPr txBox="1"/>
          <p:nvPr/>
        </p:nvSpPr>
        <p:spPr>
          <a:xfrm>
            <a:off x="449119" y="5328154"/>
            <a:ext cx="11311461" cy="1077218"/>
          </a:xfrm>
          <a:prstGeom prst="rect">
            <a:avLst/>
          </a:prstGeom>
          <a:solidFill>
            <a:srgbClr val="A20000"/>
          </a:solidFill>
        </p:spPr>
        <p:txBody>
          <a:bodyPr wrap="square" rtlCol="0">
            <a:spAutoFit/>
          </a:bodyPr>
          <a:lstStyle/>
          <a:p>
            <a:r>
              <a:rPr lang="en-US" sz="3200" dirty="0">
                <a:latin typeface="Eras Demi ITC" panose="020B0805030504020804" pitchFamily="34" charset="0"/>
              </a:rPr>
              <a:t>Jesus’ parables were used both to reveal as well as to conceal. They call for reflection and interpretation.</a:t>
            </a:r>
          </a:p>
        </p:txBody>
      </p:sp>
    </p:spTree>
    <p:extLst>
      <p:ext uri="{BB962C8B-B14F-4D97-AF65-F5344CB8AC3E}">
        <p14:creationId xmlns:p14="http://schemas.microsoft.com/office/powerpoint/2010/main" val="199046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C571B6C3-2DC1-06A4-3D85-C3E041CEE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4FDC74-5BEE-878E-86C5-8EB9DE469851}"/>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8EA70CE3-8ECD-4F56-8195-734411E721EF}"/>
              </a:ext>
            </a:extLst>
          </p:cNvPr>
          <p:cNvSpPr>
            <a:spLocks noGrp="1"/>
          </p:cNvSpPr>
          <p:nvPr>
            <p:ph idx="1"/>
          </p:nvPr>
        </p:nvSpPr>
        <p:spPr>
          <a:xfrm>
            <a:off x="797169" y="1477108"/>
            <a:ext cx="11142948" cy="4655405"/>
          </a:xfrm>
        </p:spPr>
        <p:txBody>
          <a:bodyPr/>
          <a:lstStyle/>
          <a:p>
            <a:r>
              <a:rPr lang="en-US" sz="2800" i="1" dirty="0"/>
              <a:t>What do you make of St. Augustine’s interpretation of the Good Samaritan parable?</a:t>
            </a:r>
          </a:p>
          <a:p>
            <a:r>
              <a:rPr lang="en-US" sz="2800" i="1" dirty="0"/>
              <a:t>Every Sunday, we pray the prayer that Christ taught us to pray. Within that prayer, there is the plea, “Thy kingdom come,” which obviously suggests that the kingdom has not yet fully arrived, at least in all its dimensions. What do we mean when we pray this, and what might we expect when God’s kingdom does arrive in its fulness?</a:t>
            </a:r>
          </a:p>
          <a:p>
            <a:r>
              <a:rPr lang="en-US" sz="2800" i="1" dirty="0"/>
              <a:t>What role does faith play in whether or not one is an insider or an outsider when seeking to understand Jesus’ parables?</a:t>
            </a:r>
          </a:p>
        </p:txBody>
      </p:sp>
      <p:sp>
        <p:nvSpPr>
          <p:cNvPr id="4" name="Slide Number Placeholder 3">
            <a:extLst>
              <a:ext uri="{FF2B5EF4-FFF2-40B4-BE49-F238E27FC236}">
                <a16:creationId xmlns:a16="http://schemas.microsoft.com/office/drawing/2014/main" id="{05F31E4F-E708-EF13-E4F6-8301D6D2D0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953610002"/>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50000"/>
          </a:schemeClr>
        </a:solidFill>
        <a:effectLst/>
      </p:bgPr>
    </p:bg>
    <p:spTree>
      <p:nvGrpSpPr>
        <p:cNvPr id="1" name="">
          <a:extLst>
            <a:ext uri="{FF2B5EF4-FFF2-40B4-BE49-F238E27FC236}">
              <a16:creationId xmlns:a16="http://schemas.microsoft.com/office/drawing/2014/main" id="{6540BBB4-BFD1-DBE5-CF71-6D61E973F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27E45-B3FE-91AD-3979-441B43AADEFF}"/>
              </a:ext>
            </a:extLst>
          </p:cNvPr>
          <p:cNvSpPr>
            <a:spLocks noGrp="1"/>
          </p:cNvSpPr>
          <p:nvPr>
            <p:ph type="title"/>
          </p:nvPr>
        </p:nvSpPr>
        <p:spPr>
          <a:xfrm>
            <a:off x="609600" y="158262"/>
            <a:ext cx="10972800" cy="603738"/>
          </a:xfrm>
        </p:spPr>
        <p:txBody>
          <a:bodyPr/>
          <a:lstStyle/>
          <a:p>
            <a:r>
              <a:rPr lang="en-US" sz="3200" b="1" dirty="0">
                <a:solidFill>
                  <a:srgbClr val="FFFFCC"/>
                </a:solidFill>
              </a:rPr>
              <a:t>INDEX OF PARABLES</a:t>
            </a:r>
          </a:p>
        </p:txBody>
      </p:sp>
      <p:sp>
        <p:nvSpPr>
          <p:cNvPr id="3" name="Content Placeholder 2">
            <a:extLst>
              <a:ext uri="{FF2B5EF4-FFF2-40B4-BE49-F238E27FC236}">
                <a16:creationId xmlns:a16="http://schemas.microsoft.com/office/drawing/2014/main" id="{365963DF-4FD8-D3D8-F08C-2A5F75CECC1A}"/>
              </a:ext>
            </a:extLst>
          </p:cNvPr>
          <p:cNvSpPr>
            <a:spLocks noGrp="1"/>
          </p:cNvSpPr>
          <p:nvPr>
            <p:ph idx="1"/>
          </p:nvPr>
        </p:nvSpPr>
        <p:spPr>
          <a:xfrm>
            <a:off x="609600" y="904386"/>
            <a:ext cx="10972800" cy="5817089"/>
          </a:xfrm>
        </p:spPr>
        <p:txBody>
          <a:bodyPr/>
          <a:lstStyle/>
          <a:p>
            <a:pPr marL="0" marR="0" algn="l">
              <a:spcBef>
                <a:spcPts val="0"/>
              </a:spcBef>
              <a:spcAft>
                <a:spcPts val="0"/>
              </a:spcAft>
              <a:buNone/>
            </a:pPr>
            <a:r>
              <a:rPr lang="en-US" sz="3200" b="1"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MARK</a:t>
            </a:r>
            <a:endParaRPr lang="en-US" sz="2800"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Seed Growing Invisibly (Mk. 4:26-29) – Slide 47</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Uncleanness (Mk. 7:14-23) – Slide 66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Watchfulness (Mk. 13:33-37) – Slide 140</a:t>
            </a:r>
          </a:p>
          <a:p>
            <a:pPr marL="0" marR="0" algn="l">
              <a:spcBef>
                <a:spcPts val="0"/>
              </a:spcBef>
              <a:spcAft>
                <a:spcPts val="0"/>
              </a:spcAft>
              <a:buNone/>
            </a:pPr>
            <a:r>
              <a:rPr lang="en-US" sz="3200" b="1"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MATTHEW</a:t>
            </a:r>
            <a:endParaRPr lang="en-US" sz="2800"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Tares (Mt. 13:24-30, 36-43) – Slide 30</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Hidden Treasure (Mt. 13:44) – Slide 35</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Pearl (Mt. 13:45-46) – Slide 36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Dragnet (Mt. 13:47-50) – Slide 37</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Two Sons (Mt. 21:28-32) – Slide 86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Laborers in the Vineyard (Mt. 20:1-16) – Slide 96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Unmerciful Servant (Mt. 18:21-25) – Slide 118</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Ten Virgins (Mt. 25:1-3) – Slide 141</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Wedding Banquet (Mt. 22:1-14) – Slide 154</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Sheep and the Goats (Mt. 25:31-40) – Slide 164</a:t>
            </a:r>
          </a:p>
        </p:txBody>
      </p:sp>
      <p:sp>
        <p:nvSpPr>
          <p:cNvPr id="4" name="Slide Number Placeholder 3">
            <a:extLst>
              <a:ext uri="{FF2B5EF4-FFF2-40B4-BE49-F238E27FC236}">
                <a16:creationId xmlns:a16="http://schemas.microsoft.com/office/drawing/2014/main" id="{EDC0AB93-2824-EFDB-0CDE-FD7B1B534E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0BB0A3-EED5-4FC2-BC48-7B32CECF0D6F}"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4773140"/>
      </p:ext>
    </p:extLst>
  </p:cSld>
  <p:clrMapOvr>
    <a:masterClrMapping/>
  </p:clrMapOvr>
  <p:transition>
    <p:pull dir="d"/>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FB01497-110E-56F3-A124-A5012FB6E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D4364-CD70-6129-CAE6-97B063E91BFF}"/>
              </a:ext>
            </a:extLst>
          </p:cNvPr>
          <p:cNvSpPr>
            <a:spLocks noGrp="1"/>
          </p:cNvSpPr>
          <p:nvPr>
            <p:ph type="title"/>
          </p:nvPr>
        </p:nvSpPr>
        <p:spPr>
          <a:xfrm>
            <a:off x="445800" y="14718"/>
            <a:ext cx="11300400" cy="1026572"/>
          </a:xfrm>
        </p:spPr>
        <p:txBody>
          <a:bodyPr>
            <a:normAutofit/>
          </a:bodyPr>
          <a:lstStyle/>
          <a:p>
            <a:pPr algn="ctr"/>
            <a:r>
              <a:rPr lang="en-US" dirty="0"/>
              <a:t>Categorizing the Parables</a:t>
            </a:r>
          </a:p>
        </p:txBody>
      </p:sp>
      <p:sp>
        <p:nvSpPr>
          <p:cNvPr id="3" name="Content Placeholder 2">
            <a:extLst>
              <a:ext uri="{FF2B5EF4-FFF2-40B4-BE49-F238E27FC236}">
                <a16:creationId xmlns:a16="http://schemas.microsoft.com/office/drawing/2014/main" id="{DD8E2C16-8CDA-1E6C-3BBE-350551210896}"/>
              </a:ext>
            </a:extLst>
          </p:cNvPr>
          <p:cNvSpPr>
            <a:spLocks noGrp="1"/>
          </p:cNvSpPr>
          <p:nvPr>
            <p:ph type="body" sz="quarter" idx="10"/>
          </p:nvPr>
        </p:nvSpPr>
        <p:spPr>
          <a:xfrm>
            <a:off x="443430" y="1301108"/>
            <a:ext cx="3456556" cy="869888"/>
          </a:xfrm>
        </p:spPr>
        <p:txBody>
          <a:bodyPr>
            <a:normAutofit/>
          </a:bodyPr>
          <a:lstStyle/>
          <a:p>
            <a:r>
              <a:rPr lang="en-US" sz="2800" b="1" dirty="0">
                <a:solidFill>
                  <a:schemeClr val="accent1">
                    <a:lumMod val="40000"/>
                    <a:lumOff val="60000"/>
                  </a:schemeClr>
                </a:solidFill>
                <a:latin typeface="Agency FB" panose="020B0503020202020204" pitchFamily="34" charset="0"/>
              </a:rPr>
              <a:t>NATURE PARABLES</a:t>
            </a:r>
          </a:p>
        </p:txBody>
      </p:sp>
      <p:sp>
        <p:nvSpPr>
          <p:cNvPr id="12" name="Text Placeholder 11">
            <a:extLst>
              <a:ext uri="{FF2B5EF4-FFF2-40B4-BE49-F238E27FC236}">
                <a16:creationId xmlns:a16="http://schemas.microsoft.com/office/drawing/2014/main" id="{23A1CA38-FFFB-5D49-25C4-5CC562271B00}"/>
              </a:ext>
            </a:extLst>
          </p:cNvPr>
          <p:cNvSpPr>
            <a:spLocks noGrp="1"/>
          </p:cNvSpPr>
          <p:nvPr>
            <p:ph type="body" sz="quarter" idx="11"/>
          </p:nvPr>
        </p:nvSpPr>
        <p:spPr>
          <a:xfrm>
            <a:off x="443430" y="1933612"/>
            <a:ext cx="2331854" cy="4723220"/>
          </a:xfrm>
        </p:spPr>
        <p:txBody>
          <a:bodyPr/>
          <a:lstStyle/>
          <a:p>
            <a:pPr marL="0" indent="0">
              <a:buNone/>
            </a:pPr>
            <a:r>
              <a:rPr lang="en-US" sz="2400" i="1" dirty="0">
                <a:solidFill>
                  <a:srgbClr val="FFFFCC"/>
                </a:solidFill>
              </a:rPr>
              <a:t>These parables illustrate the character of God’s coming kingdom. Agricultural images are often used.</a:t>
            </a:r>
          </a:p>
          <a:p>
            <a:pPr>
              <a:lnSpc>
                <a:spcPct val="100000"/>
              </a:lnSpc>
              <a:spcBef>
                <a:spcPts val="0"/>
              </a:spcBef>
            </a:pPr>
            <a:r>
              <a:rPr lang="en-US" sz="2000" dirty="0">
                <a:solidFill>
                  <a:schemeClr val="tx1"/>
                </a:solidFill>
                <a:latin typeface="Arial Narrow" panose="020B0606020202030204" pitchFamily="34" charset="0"/>
              </a:rPr>
              <a:t>The Sower</a:t>
            </a:r>
          </a:p>
          <a:p>
            <a:pPr>
              <a:lnSpc>
                <a:spcPct val="100000"/>
              </a:lnSpc>
              <a:spcBef>
                <a:spcPts val="0"/>
              </a:spcBef>
            </a:pPr>
            <a:r>
              <a:rPr lang="en-US" sz="2000" dirty="0">
                <a:solidFill>
                  <a:schemeClr val="tx1"/>
                </a:solidFill>
                <a:latin typeface="Arial Narrow" panose="020B0606020202030204" pitchFamily="34" charset="0"/>
              </a:rPr>
              <a:t>The Mustard Seed</a:t>
            </a:r>
          </a:p>
          <a:p>
            <a:pPr>
              <a:lnSpc>
                <a:spcPct val="100000"/>
              </a:lnSpc>
              <a:spcBef>
                <a:spcPts val="0"/>
              </a:spcBef>
            </a:pPr>
            <a:r>
              <a:rPr lang="en-US" sz="2000" dirty="0">
                <a:solidFill>
                  <a:schemeClr val="tx1"/>
                </a:solidFill>
                <a:latin typeface="Arial Narrow" panose="020B0606020202030204" pitchFamily="34" charset="0"/>
              </a:rPr>
              <a:t>The yeast</a:t>
            </a:r>
          </a:p>
        </p:txBody>
      </p:sp>
      <p:sp>
        <p:nvSpPr>
          <p:cNvPr id="14" name="Text Placeholder 13">
            <a:extLst>
              <a:ext uri="{FF2B5EF4-FFF2-40B4-BE49-F238E27FC236}">
                <a16:creationId xmlns:a16="http://schemas.microsoft.com/office/drawing/2014/main" id="{8D9C5A56-5F34-7B11-1BCE-A8AA0C1B93AD}"/>
              </a:ext>
            </a:extLst>
          </p:cNvPr>
          <p:cNvSpPr>
            <a:spLocks noGrp="1"/>
          </p:cNvSpPr>
          <p:nvPr>
            <p:ph type="body" sz="quarter" idx="16"/>
          </p:nvPr>
        </p:nvSpPr>
        <p:spPr>
          <a:xfrm>
            <a:off x="3224106" y="1933612"/>
            <a:ext cx="2331854" cy="4723220"/>
          </a:xfrm>
        </p:spPr>
        <p:txBody>
          <a:bodyPr>
            <a:normAutofit/>
          </a:bodyPr>
          <a:lstStyle/>
          <a:p>
            <a:pPr marL="0" indent="0">
              <a:buNone/>
            </a:pPr>
            <a:r>
              <a:rPr lang="en-US" sz="2400" i="1" dirty="0">
                <a:solidFill>
                  <a:srgbClr val="FFFFCC"/>
                </a:solidFill>
              </a:rPr>
              <a:t>These parables show the value of God’s kingdom—that it is worth abandoning everything in order to gain it.</a:t>
            </a:r>
          </a:p>
          <a:p>
            <a:pPr>
              <a:lnSpc>
                <a:spcPct val="100000"/>
              </a:lnSpc>
              <a:spcBef>
                <a:spcPts val="0"/>
              </a:spcBef>
            </a:pPr>
            <a:r>
              <a:rPr lang="en-US" sz="2000" dirty="0">
                <a:solidFill>
                  <a:schemeClr val="tx1"/>
                </a:solidFill>
                <a:latin typeface="Arial Narrow" panose="020B0606020202030204" pitchFamily="34" charset="0"/>
              </a:rPr>
              <a:t>The Hid Treasure</a:t>
            </a:r>
          </a:p>
          <a:p>
            <a:pPr>
              <a:lnSpc>
                <a:spcPct val="100000"/>
              </a:lnSpc>
              <a:spcBef>
                <a:spcPts val="0"/>
              </a:spcBef>
            </a:pPr>
            <a:r>
              <a:rPr lang="en-US" sz="2000" dirty="0">
                <a:solidFill>
                  <a:schemeClr val="tx1"/>
                </a:solidFill>
                <a:latin typeface="Arial Narrow" panose="020B0606020202030204" pitchFamily="34" charset="0"/>
              </a:rPr>
              <a:t>The Pearl</a:t>
            </a:r>
          </a:p>
          <a:p>
            <a:pPr>
              <a:lnSpc>
                <a:spcPct val="100000"/>
              </a:lnSpc>
              <a:spcBef>
                <a:spcPts val="0"/>
              </a:spcBef>
            </a:pPr>
            <a:r>
              <a:rPr lang="en-US" sz="2000" dirty="0">
                <a:solidFill>
                  <a:schemeClr val="tx1"/>
                </a:solidFill>
                <a:latin typeface="Arial Narrow" panose="020B0606020202030204" pitchFamily="34" charset="0"/>
              </a:rPr>
              <a:t>The Dragnet</a:t>
            </a:r>
          </a:p>
        </p:txBody>
      </p:sp>
      <p:sp>
        <p:nvSpPr>
          <p:cNvPr id="16" name="Text Placeholder 15">
            <a:extLst>
              <a:ext uri="{FF2B5EF4-FFF2-40B4-BE49-F238E27FC236}">
                <a16:creationId xmlns:a16="http://schemas.microsoft.com/office/drawing/2014/main" id="{AC428D65-04AA-41A6-FAC9-979DC57E4C81}"/>
              </a:ext>
            </a:extLst>
          </p:cNvPr>
          <p:cNvSpPr>
            <a:spLocks noGrp="1"/>
          </p:cNvSpPr>
          <p:nvPr>
            <p:ph type="body" sz="quarter" idx="18"/>
          </p:nvPr>
        </p:nvSpPr>
        <p:spPr>
          <a:xfrm>
            <a:off x="6351723" y="1933612"/>
            <a:ext cx="2553256" cy="4723218"/>
          </a:xfrm>
        </p:spPr>
        <p:txBody>
          <a:bodyPr>
            <a:noAutofit/>
          </a:bodyPr>
          <a:lstStyle/>
          <a:p>
            <a:pPr marL="0" indent="0">
              <a:buNone/>
            </a:pPr>
            <a:r>
              <a:rPr lang="en-US" sz="2400" i="1" dirty="0">
                <a:solidFill>
                  <a:srgbClr val="FFFFCC"/>
                </a:solidFill>
              </a:rPr>
              <a:t>These parables compare negative and positive attitudes, all illustrating God’s surprising mercy for the outcasts.</a:t>
            </a:r>
          </a:p>
          <a:p>
            <a:pPr>
              <a:spcBef>
                <a:spcPts val="0"/>
              </a:spcBef>
            </a:pPr>
            <a:r>
              <a:rPr lang="en-US" sz="2000" dirty="0">
                <a:solidFill>
                  <a:schemeClr val="tx1"/>
                </a:solidFill>
                <a:latin typeface="Arial Narrow" panose="020B0606020202030204" pitchFamily="34" charset="0"/>
              </a:rPr>
              <a:t>The Prodigal Son</a:t>
            </a:r>
          </a:p>
          <a:p>
            <a:pPr>
              <a:spcBef>
                <a:spcPts val="0"/>
              </a:spcBef>
            </a:pPr>
            <a:r>
              <a:rPr lang="en-US" sz="2000" dirty="0">
                <a:solidFill>
                  <a:schemeClr val="tx1"/>
                </a:solidFill>
                <a:latin typeface="Arial Narrow" panose="020B0606020202030204" pitchFamily="34" charset="0"/>
              </a:rPr>
              <a:t>The Two Debtors</a:t>
            </a:r>
          </a:p>
          <a:p>
            <a:pPr>
              <a:spcBef>
                <a:spcPts val="0"/>
              </a:spcBef>
            </a:pPr>
            <a:r>
              <a:rPr lang="en-US" sz="2000" dirty="0">
                <a:solidFill>
                  <a:schemeClr val="tx1"/>
                </a:solidFill>
                <a:latin typeface="Arial Narrow" panose="020B0606020202030204" pitchFamily="34" charset="0"/>
              </a:rPr>
              <a:t>The Ten Virgi</a:t>
            </a:r>
            <a:r>
              <a:rPr lang="en-US" sz="2000" dirty="0">
                <a:solidFill>
                  <a:srgbClr val="FFFFCC"/>
                </a:solidFill>
                <a:latin typeface="Arial Narrow" panose="020B0606020202030204" pitchFamily="34" charset="0"/>
              </a:rPr>
              <a:t>ns</a:t>
            </a:r>
          </a:p>
        </p:txBody>
      </p:sp>
      <p:sp>
        <p:nvSpPr>
          <p:cNvPr id="6" name="Slide Number Placeholder 5">
            <a:extLst>
              <a:ext uri="{FF2B5EF4-FFF2-40B4-BE49-F238E27FC236}">
                <a16:creationId xmlns:a16="http://schemas.microsoft.com/office/drawing/2014/main" id="{4F8F02AA-CE47-3DF3-3B74-E34146555EE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9" name="Content Placeholder 2">
            <a:extLst>
              <a:ext uri="{FF2B5EF4-FFF2-40B4-BE49-F238E27FC236}">
                <a16:creationId xmlns:a16="http://schemas.microsoft.com/office/drawing/2014/main" id="{4E4DE10D-057E-2D56-55E0-72C63EA141E7}"/>
              </a:ext>
            </a:extLst>
          </p:cNvPr>
          <p:cNvSpPr txBox="1">
            <a:spLocks/>
          </p:cNvSpPr>
          <p:nvPr/>
        </p:nvSpPr>
        <p:spPr>
          <a:xfrm>
            <a:off x="3224106" y="1296574"/>
            <a:ext cx="2869581" cy="637039"/>
          </a:xfrm>
          <a:prstGeom prst="rect">
            <a:avLst/>
          </a:prstGeom>
        </p:spPr>
        <p:txBody>
          <a:bodyPr vert="horz" lIns="0" tIns="0" rIns="91440" bIns="0" rtlCol="0">
            <a:noAutofit/>
          </a:bodyPr>
          <a:lstStyle>
            <a:lvl1pPr marL="1944" indent="0" algn="l" defTabSz="914400" rtl="0" eaLnBrk="1" latinLnBrk="0" hangingPunct="1">
              <a:lnSpc>
                <a:spcPct val="140000"/>
              </a:lnSpc>
              <a:spcBef>
                <a:spcPts val="1000"/>
              </a:spcBef>
              <a:buClr>
                <a:schemeClr val="tx2">
                  <a:lumMod val="75000"/>
                </a:schemeClr>
              </a:buClr>
              <a:buFont typeface="Calibri Light" panose="020F0302020204030204" pitchFamily="34" charset="0"/>
              <a:buNone/>
              <a:defRPr sz="2400" i="0" kern="1200">
                <a:solidFill>
                  <a:schemeClr val="tx1">
                    <a:alpha val="55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1">
                    <a:lumMod val="40000"/>
                    <a:lumOff val="60000"/>
                  </a:schemeClr>
                </a:solidFill>
                <a:latin typeface="Agency FB" panose="020B0503020202020204" pitchFamily="34" charset="0"/>
              </a:rPr>
              <a:t>DISCOVERY PARABLES</a:t>
            </a:r>
          </a:p>
        </p:txBody>
      </p:sp>
      <p:sp>
        <p:nvSpPr>
          <p:cNvPr id="10" name="Content Placeholder 2">
            <a:extLst>
              <a:ext uri="{FF2B5EF4-FFF2-40B4-BE49-F238E27FC236}">
                <a16:creationId xmlns:a16="http://schemas.microsoft.com/office/drawing/2014/main" id="{CD7BAFC6-5910-089B-4BF2-633FB5BF0D5F}"/>
              </a:ext>
            </a:extLst>
          </p:cNvPr>
          <p:cNvSpPr txBox="1">
            <a:spLocks/>
          </p:cNvSpPr>
          <p:nvPr/>
        </p:nvSpPr>
        <p:spPr>
          <a:xfrm>
            <a:off x="6356348" y="1296574"/>
            <a:ext cx="2698749" cy="637039"/>
          </a:xfrm>
          <a:prstGeom prst="rect">
            <a:avLst/>
          </a:prstGeom>
        </p:spPr>
        <p:txBody>
          <a:bodyPr vert="horz" lIns="0" tIns="0" rIns="91440" bIns="0" rtlCol="0">
            <a:normAutofit/>
          </a:bodyPr>
          <a:lstStyle>
            <a:lvl1pPr marL="1944" indent="0" algn="l" defTabSz="914400" rtl="0" eaLnBrk="1" latinLnBrk="0" hangingPunct="1">
              <a:lnSpc>
                <a:spcPct val="140000"/>
              </a:lnSpc>
              <a:spcBef>
                <a:spcPts val="1000"/>
              </a:spcBef>
              <a:buClr>
                <a:schemeClr val="tx2">
                  <a:lumMod val="75000"/>
                </a:schemeClr>
              </a:buClr>
              <a:buFont typeface="Calibri Light" panose="020F0302020204030204" pitchFamily="34" charset="0"/>
              <a:buNone/>
              <a:defRPr sz="2400" i="0" kern="1200">
                <a:solidFill>
                  <a:schemeClr val="tx1">
                    <a:alpha val="55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1">
                    <a:lumMod val="40000"/>
                    <a:lumOff val="60000"/>
                  </a:schemeClr>
                </a:solidFill>
                <a:latin typeface="Agency FB" panose="020B0503020202020204" pitchFamily="34" charset="0"/>
              </a:rPr>
              <a:t>CONTRAST PARABLES</a:t>
            </a:r>
          </a:p>
        </p:txBody>
      </p:sp>
      <p:sp>
        <p:nvSpPr>
          <p:cNvPr id="11" name="Content Placeholder 2">
            <a:extLst>
              <a:ext uri="{FF2B5EF4-FFF2-40B4-BE49-F238E27FC236}">
                <a16:creationId xmlns:a16="http://schemas.microsoft.com/office/drawing/2014/main" id="{52363D27-C40B-BF66-0F58-33F9BB74CF7F}"/>
              </a:ext>
            </a:extLst>
          </p:cNvPr>
          <p:cNvSpPr txBox="1">
            <a:spLocks/>
          </p:cNvSpPr>
          <p:nvPr/>
        </p:nvSpPr>
        <p:spPr>
          <a:xfrm>
            <a:off x="9313133" y="1296573"/>
            <a:ext cx="2740008" cy="637039"/>
          </a:xfrm>
          <a:prstGeom prst="rect">
            <a:avLst/>
          </a:prstGeom>
        </p:spPr>
        <p:txBody>
          <a:bodyPr vert="horz" lIns="0" tIns="0" rIns="91440" bIns="0" rtlCol="0">
            <a:normAutofit/>
          </a:bodyPr>
          <a:lstStyle>
            <a:lvl1pPr marL="1944" indent="0" algn="l" defTabSz="914400" rtl="0" eaLnBrk="1" latinLnBrk="0" hangingPunct="1">
              <a:lnSpc>
                <a:spcPct val="140000"/>
              </a:lnSpc>
              <a:spcBef>
                <a:spcPts val="1000"/>
              </a:spcBef>
              <a:buClr>
                <a:schemeClr val="tx2">
                  <a:lumMod val="75000"/>
                </a:schemeClr>
              </a:buClr>
              <a:buFont typeface="Calibri Light" panose="020F0302020204030204" pitchFamily="34" charset="0"/>
              <a:buNone/>
              <a:defRPr sz="2400" i="0" kern="1200">
                <a:solidFill>
                  <a:schemeClr val="tx1">
                    <a:alpha val="55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1">
                    <a:lumMod val="40000"/>
                    <a:lumOff val="60000"/>
                  </a:schemeClr>
                </a:solidFill>
                <a:latin typeface="Agency FB" panose="020B0503020202020204" pitchFamily="34" charset="0"/>
              </a:rPr>
              <a:t>A FORTIORI PARABLES</a:t>
            </a:r>
          </a:p>
        </p:txBody>
      </p:sp>
      <p:sp>
        <p:nvSpPr>
          <p:cNvPr id="17" name="Text Placeholder 15">
            <a:extLst>
              <a:ext uri="{FF2B5EF4-FFF2-40B4-BE49-F238E27FC236}">
                <a16:creationId xmlns:a16="http://schemas.microsoft.com/office/drawing/2014/main" id="{F6C93539-8AA1-E163-A39E-754E35B3CB72}"/>
              </a:ext>
            </a:extLst>
          </p:cNvPr>
          <p:cNvSpPr txBox="1">
            <a:spLocks/>
          </p:cNvSpPr>
          <p:nvPr/>
        </p:nvSpPr>
        <p:spPr>
          <a:xfrm>
            <a:off x="9313133" y="1933612"/>
            <a:ext cx="2698748" cy="4723218"/>
          </a:xfrm>
          <a:prstGeom prst="rect">
            <a:avLst/>
          </a:prstGeom>
        </p:spPr>
        <p:txBody>
          <a:bodyPr vert="horz" lIns="0" tIns="0" rIns="91440" bIns="0" rtlCol="0">
            <a:noAutofit/>
          </a:bodyPr>
          <a:lstStyle>
            <a:lvl1pPr marL="457200" indent="-457200" algn="l" defTabSz="914400" rtl="0" eaLnBrk="1" latinLnBrk="0" hangingPunct="1">
              <a:lnSpc>
                <a:spcPct val="110000"/>
              </a:lnSpc>
              <a:spcBef>
                <a:spcPts val="1000"/>
              </a:spcBef>
              <a:buClr>
                <a:schemeClr val="tx2"/>
              </a:buClr>
              <a:buFont typeface="Calibri Light" panose="020F0302020204030204" pitchFamily="34" charset="0"/>
              <a:buChar char="→"/>
              <a:defRPr sz="1800" kern="1200">
                <a:solidFill>
                  <a:schemeClr val="tx2">
                    <a:alpha val="46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Calibri Light" panose="020F0302020204030204" pitchFamily="34" charset="0"/>
              <a:buNone/>
            </a:pPr>
            <a:r>
              <a:rPr lang="en-US" sz="2400" i="1" dirty="0">
                <a:solidFill>
                  <a:srgbClr val="FFFFCC"/>
                </a:solidFill>
              </a:rPr>
              <a:t>These parables compare the lesser with the greater. The language “how much more” is frequently employed.</a:t>
            </a:r>
          </a:p>
          <a:p>
            <a:pPr>
              <a:spcBef>
                <a:spcPts val="0"/>
              </a:spcBef>
            </a:pPr>
            <a:r>
              <a:rPr lang="en-US" sz="2000" dirty="0">
                <a:solidFill>
                  <a:schemeClr val="tx1"/>
                </a:solidFill>
                <a:latin typeface="Arial Narrow" panose="020B0606020202030204" pitchFamily="34" charset="0"/>
              </a:rPr>
              <a:t>The Unjust Judge</a:t>
            </a:r>
          </a:p>
          <a:p>
            <a:pPr>
              <a:spcBef>
                <a:spcPts val="0"/>
              </a:spcBef>
            </a:pPr>
            <a:r>
              <a:rPr lang="en-US" sz="2000" dirty="0">
                <a:solidFill>
                  <a:schemeClr val="tx1"/>
                </a:solidFill>
                <a:latin typeface="Arial Narrow" panose="020B0606020202030204" pitchFamily="34" charset="0"/>
              </a:rPr>
              <a:t>Friend at Midnight</a:t>
            </a:r>
          </a:p>
          <a:p>
            <a:pPr>
              <a:spcBef>
                <a:spcPts val="0"/>
              </a:spcBef>
            </a:pPr>
            <a:r>
              <a:rPr lang="en-US" sz="2000" dirty="0">
                <a:solidFill>
                  <a:schemeClr val="tx1"/>
                </a:solidFill>
                <a:latin typeface="Arial Narrow" panose="020B0606020202030204" pitchFamily="34" charset="0"/>
              </a:rPr>
              <a:t>The Shrewd Manager</a:t>
            </a:r>
          </a:p>
        </p:txBody>
      </p:sp>
      <p:cxnSp>
        <p:nvCxnSpPr>
          <p:cNvPr id="5" name="Straight Connector 4">
            <a:extLst>
              <a:ext uri="{FF2B5EF4-FFF2-40B4-BE49-F238E27FC236}">
                <a16:creationId xmlns:a16="http://schemas.microsoft.com/office/drawing/2014/main" id="{C53D372A-2F43-EF8B-F6F0-584994B40512}"/>
              </a:ext>
            </a:extLst>
          </p:cNvPr>
          <p:cNvCxnSpPr/>
          <p:nvPr/>
        </p:nvCxnSpPr>
        <p:spPr>
          <a:xfrm>
            <a:off x="443430" y="1176867"/>
            <a:ext cx="11300515"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53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p:cTn id="12"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2">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 calcmode="lin" valueType="num">
                                      <p:cBhvr>
                                        <p:cTn id="17"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12">
                                            <p:txEl>
                                              <p:pRg st="1" end="1"/>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 calcmode="lin" valueType="num">
                                      <p:cBhvr>
                                        <p:cTn id="22"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12">
                                            <p:txEl>
                                              <p:pRg st="2" end="2"/>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anim calcmode="lin" valueType="num">
                                      <p:cBhvr>
                                        <p:cTn id="27"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12">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par>
                                <p:cTn id="37" presetID="53" presetClass="entr" presetSubtype="16" fill="hold"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 calcmode="lin" valueType="num">
                                      <p:cBhvr>
                                        <p:cTn id="39"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41" dur="500"/>
                                        <p:tgtEl>
                                          <p:spTgt spid="14">
                                            <p:txEl>
                                              <p:pRg st="0" end="0"/>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14">
                                            <p:txEl>
                                              <p:pRg st="1" end="1"/>
                                            </p:txEl>
                                          </p:spTgt>
                                        </p:tgtEl>
                                        <p:attrNameLst>
                                          <p:attrName>style.visibility</p:attrName>
                                        </p:attrNameLst>
                                      </p:cBhvr>
                                      <p:to>
                                        <p:strVal val="visible"/>
                                      </p:to>
                                    </p:set>
                                    <p:anim calcmode="lin" valueType="num">
                                      <p:cBhvr>
                                        <p:cTn id="44"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45" dur="500" fill="hold"/>
                                        <p:tgtEl>
                                          <p:spTgt spid="14">
                                            <p:txEl>
                                              <p:pRg st="1" end="1"/>
                                            </p:txEl>
                                          </p:spTgt>
                                        </p:tgtEl>
                                        <p:attrNameLst>
                                          <p:attrName>ppt_h</p:attrName>
                                        </p:attrNameLst>
                                      </p:cBhvr>
                                      <p:tavLst>
                                        <p:tav tm="0">
                                          <p:val>
                                            <p:fltVal val="0"/>
                                          </p:val>
                                        </p:tav>
                                        <p:tav tm="100000">
                                          <p:val>
                                            <p:strVal val="#ppt_h"/>
                                          </p:val>
                                        </p:tav>
                                      </p:tavLst>
                                    </p:anim>
                                    <p:animEffect transition="in" filter="fade">
                                      <p:cBhvr>
                                        <p:cTn id="46" dur="500"/>
                                        <p:tgtEl>
                                          <p:spTgt spid="14">
                                            <p:txEl>
                                              <p:pRg st="1" end="1"/>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14">
                                            <p:txEl>
                                              <p:pRg st="2" end="2"/>
                                            </p:txEl>
                                          </p:spTgt>
                                        </p:tgtEl>
                                        <p:attrNameLst>
                                          <p:attrName>style.visibility</p:attrName>
                                        </p:attrNameLst>
                                      </p:cBhvr>
                                      <p:to>
                                        <p:strVal val="visible"/>
                                      </p:to>
                                    </p:set>
                                    <p:anim calcmode="lin" valueType="num">
                                      <p:cBhvr>
                                        <p:cTn id="49"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14">
                                            <p:txEl>
                                              <p:pRg st="2" end="2"/>
                                            </p:txEl>
                                          </p:spTgt>
                                        </p:tgtEl>
                                        <p:attrNameLst>
                                          <p:attrName>ppt_h</p:attrName>
                                        </p:attrNameLst>
                                      </p:cBhvr>
                                      <p:tavLst>
                                        <p:tav tm="0">
                                          <p:val>
                                            <p:fltVal val="0"/>
                                          </p:val>
                                        </p:tav>
                                        <p:tav tm="100000">
                                          <p:val>
                                            <p:strVal val="#ppt_h"/>
                                          </p:val>
                                        </p:tav>
                                      </p:tavLst>
                                    </p:anim>
                                    <p:animEffect transition="in" filter="fade">
                                      <p:cBhvr>
                                        <p:cTn id="51" dur="500"/>
                                        <p:tgtEl>
                                          <p:spTgt spid="14">
                                            <p:txEl>
                                              <p:pRg st="2" end="2"/>
                                            </p:txEl>
                                          </p:spTgt>
                                        </p:tgtEl>
                                      </p:cBhvr>
                                    </p:animEffect>
                                  </p:childTnLst>
                                </p:cTn>
                              </p:par>
                              <p:par>
                                <p:cTn id="52" presetID="53" presetClass="entr" presetSubtype="16" fill="hold" nodeType="withEffect">
                                  <p:stCondLst>
                                    <p:cond delay="0"/>
                                  </p:stCondLst>
                                  <p:childTnLst>
                                    <p:set>
                                      <p:cBhvr>
                                        <p:cTn id="53" dur="1" fill="hold">
                                          <p:stCondLst>
                                            <p:cond delay="0"/>
                                          </p:stCondLst>
                                        </p:cTn>
                                        <p:tgtEl>
                                          <p:spTgt spid="14">
                                            <p:txEl>
                                              <p:pRg st="3" end="3"/>
                                            </p:txEl>
                                          </p:spTgt>
                                        </p:tgtEl>
                                        <p:attrNameLst>
                                          <p:attrName>style.visibility</p:attrName>
                                        </p:attrNameLst>
                                      </p:cBhvr>
                                      <p:to>
                                        <p:strVal val="visible"/>
                                      </p:to>
                                    </p:set>
                                    <p:anim calcmode="lin" valueType="num">
                                      <p:cBhvr>
                                        <p:cTn id="54" dur="500" fill="hold"/>
                                        <p:tgtEl>
                                          <p:spTgt spid="14">
                                            <p:txEl>
                                              <p:pRg st="3" end="3"/>
                                            </p:txEl>
                                          </p:spTgt>
                                        </p:tgtEl>
                                        <p:attrNameLst>
                                          <p:attrName>ppt_w</p:attrName>
                                        </p:attrNameLst>
                                      </p:cBhvr>
                                      <p:tavLst>
                                        <p:tav tm="0">
                                          <p:val>
                                            <p:fltVal val="0"/>
                                          </p:val>
                                        </p:tav>
                                        <p:tav tm="100000">
                                          <p:val>
                                            <p:strVal val="#ppt_w"/>
                                          </p:val>
                                        </p:tav>
                                      </p:tavLst>
                                    </p:anim>
                                    <p:anim calcmode="lin" valueType="num">
                                      <p:cBhvr>
                                        <p:cTn id="55" dur="500" fill="hold"/>
                                        <p:tgtEl>
                                          <p:spTgt spid="14">
                                            <p:txEl>
                                              <p:pRg st="3" end="3"/>
                                            </p:txEl>
                                          </p:spTgt>
                                        </p:tgtEl>
                                        <p:attrNameLst>
                                          <p:attrName>ppt_h</p:attrName>
                                        </p:attrNameLst>
                                      </p:cBhvr>
                                      <p:tavLst>
                                        <p:tav tm="0">
                                          <p:val>
                                            <p:fltVal val="0"/>
                                          </p:val>
                                        </p:tav>
                                        <p:tav tm="100000">
                                          <p:val>
                                            <p:strVal val="#ppt_h"/>
                                          </p:val>
                                        </p:tav>
                                      </p:tavLst>
                                    </p:anim>
                                    <p:animEffect transition="in" filter="fade">
                                      <p:cBhvr>
                                        <p:cTn id="56" dur="500"/>
                                        <p:tgtEl>
                                          <p:spTgt spid="14">
                                            <p:txEl>
                                              <p:pRg st="3" end="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fltVal val="0"/>
                                          </p:val>
                                        </p:tav>
                                        <p:tav tm="100000">
                                          <p:val>
                                            <p:strVal val="#ppt_h"/>
                                          </p:val>
                                        </p:tav>
                                      </p:tavLst>
                                    </p:anim>
                                    <p:animEffect transition="in" filter="fade">
                                      <p:cBhvr>
                                        <p:cTn id="63" dur="500"/>
                                        <p:tgtEl>
                                          <p:spTgt spid="10"/>
                                        </p:tgtEl>
                                      </p:cBhvr>
                                    </p:animEffect>
                                  </p:childTnLst>
                                </p:cTn>
                              </p:par>
                              <p:par>
                                <p:cTn id="64" presetID="53" presetClass="entr" presetSubtype="16" fill="hold" nodeType="withEffect">
                                  <p:stCondLst>
                                    <p:cond delay="0"/>
                                  </p:stCondLst>
                                  <p:childTnLst>
                                    <p:set>
                                      <p:cBhvr>
                                        <p:cTn id="65" dur="1" fill="hold">
                                          <p:stCondLst>
                                            <p:cond delay="0"/>
                                          </p:stCondLst>
                                        </p:cTn>
                                        <p:tgtEl>
                                          <p:spTgt spid="16">
                                            <p:txEl>
                                              <p:pRg st="0" end="0"/>
                                            </p:txEl>
                                          </p:spTgt>
                                        </p:tgtEl>
                                        <p:attrNameLst>
                                          <p:attrName>style.visibility</p:attrName>
                                        </p:attrNameLst>
                                      </p:cBhvr>
                                      <p:to>
                                        <p:strVal val="visible"/>
                                      </p:to>
                                    </p:set>
                                    <p:anim calcmode="lin" valueType="num">
                                      <p:cBhvr>
                                        <p:cTn id="66"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67"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68" dur="500"/>
                                        <p:tgtEl>
                                          <p:spTgt spid="16">
                                            <p:txEl>
                                              <p:pRg st="0" end="0"/>
                                            </p:txEl>
                                          </p:spTgt>
                                        </p:tgtEl>
                                      </p:cBhvr>
                                    </p:animEffect>
                                  </p:childTnLst>
                                </p:cTn>
                              </p:par>
                              <p:par>
                                <p:cTn id="69" presetID="53" presetClass="entr" presetSubtype="16" fill="hold" nodeType="withEffect">
                                  <p:stCondLst>
                                    <p:cond delay="0"/>
                                  </p:stCondLst>
                                  <p:childTnLst>
                                    <p:set>
                                      <p:cBhvr>
                                        <p:cTn id="70" dur="1" fill="hold">
                                          <p:stCondLst>
                                            <p:cond delay="0"/>
                                          </p:stCondLst>
                                        </p:cTn>
                                        <p:tgtEl>
                                          <p:spTgt spid="16">
                                            <p:txEl>
                                              <p:pRg st="1" end="1"/>
                                            </p:txEl>
                                          </p:spTgt>
                                        </p:tgtEl>
                                        <p:attrNameLst>
                                          <p:attrName>style.visibility</p:attrName>
                                        </p:attrNameLst>
                                      </p:cBhvr>
                                      <p:to>
                                        <p:strVal val="visible"/>
                                      </p:to>
                                    </p:set>
                                    <p:anim calcmode="lin" valueType="num">
                                      <p:cBhvr>
                                        <p:cTn id="71"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72" dur="500" fill="hold"/>
                                        <p:tgtEl>
                                          <p:spTgt spid="16">
                                            <p:txEl>
                                              <p:pRg st="1" end="1"/>
                                            </p:txEl>
                                          </p:spTgt>
                                        </p:tgtEl>
                                        <p:attrNameLst>
                                          <p:attrName>ppt_h</p:attrName>
                                        </p:attrNameLst>
                                      </p:cBhvr>
                                      <p:tavLst>
                                        <p:tav tm="0">
                                          <p:val>
                                            <p:fltVal val="0"/>
                                          </p:val>
                                        </p:tav>
                                        <p:tav tm="100000">
                                          <p:val>
                                            <p:strVal val="#ppt_h"/>
                                          </p:val>
                                        </p:tav>
                                      </p:tavLst>
                                    </p:anim>
                                    <p:animEffect transition="in" filter="fade">
                                      <p:cBhvr>
                                        <p:cTn id="73" dur="500"/>
                                        <p:tgtEl>
                                          <p:spTgt spid="16">
                                            <p:txEl>
                                              <p:pRg st="1" end="1"/>
                                            </p:txEl>
                                          </p:spTgt>
                                        </p:tgtEl>
                                      </p:cBhvr>
                                    </p:animEffect>
                                  </p:childTnLst>
                                </p:cTn>
                              </p:par>
                              <p:par>
                                <p:cTn id="74" presetID="53" presetClass="entr" presetSubtype="16" fill="hold" nodeType="withEffect">
                                  <p:stCondLst>
                                    <p:cond delay="0"/>
                                  </p:stCondLst>
                                  <p:childTnLst>
                                    <p:set>
                                      <p:cBhvr>
                                        <p:cTn id="75" dur="1" fill="hold">
                                          <p:stCondLst>
                                            <p:cond delay="0"/>
                                          </p:stCondLst>
                                        </p:cTn>
                                        <p:tgtEl>
                                          <p:spTgt spid="16">
                                            <p:txEl>
                                              <p:pRg st="2" end="2"/>
                                            </p:txEl>
                                          </p:spTgt>
                                        </p:tgtEl>
                                        <p:attrNameLst>
                                          <p:attrName>style.visibility</p:attrName>
                                        </p:attrNameLst>
                                      </p:cBhvr>
                                      <p:to>
                                        <p:strVal val="visible"/>
                                      </p:to>
                                    </p:set>
                                    <p:anim calcmode="lin" valueType="num">
                                      <p:cBhvr>
                                        <p:cTn id="76"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77" dur="500" fill="hold"/>
                                        <p:tgtEl>
                                          <p:spTgt spid="16">
                                            <p:txEl>
                                              <p:pRg st="2" end="2"/>
                                            </p:txEl>
                                          </p:spTgt>
                                        </p:tgtEl>
                                        <p:attrNameLst>
                                          <p:attrName>ppt_h</p:attrName>
                                        </p:attrNameLst>
                                      </p:cBhvr>
                                      <p:tavLst>
                                        <p:tav tm="0">
                                          <p:val>
                                            <p:fltVal val="0"/>
                                          </p:val>
                                        </p:tav>
                                        <p:tav tm="100000">
                                          <p:val>
                                            <p:strVal val="#ppt_h"/>
                                          </p:val>
                                        </p:tav>
                                      </p:tavLst>
                                    </p:anim>
                                    <p:animEffect transition="in" filter="fade">
                                      <p:cBhvr>
                                        <p:cTn id="78" dur="500"/>
                                        <p:tgtEl>
                                          <p:spTgt spid="16">
                                            <p:txEl>
                                              <p:pRg st="2" end="2"/>
                                            </p:txEl>
                                          </p:spTgt>
                                        </p:tgtEl>
                                      </p:cBhvr>
                                    </p:animEffect>
                                  </p:childTnLst>
                                </p:cTn>
                              </p:par>
                              <p:par>
                                <p:cTn id="79" presetID="53" presetClass="entr" presetSubtype="16" fill="hold" nodeType="withEffect">
                                  <p:stCondLst>
                                    <p:cond delay="0"/>
                                  </p:stCondLst>
                                  <p:childTnLst>
                                    <p:set>
                                      <p:cBhvr>
                                        <p:cTn id="80" dur="1" fill="hold">
                                          <p:stCondLst>
                                            <p:cond delay="0"/>
                                          </p:stCondLst>
                                        </p:cTn>
                                        <p:tgtEl>
                                          <p:spTgt spid="16">
                                            <p:txEl>
                                              <p:pRg st="3" end="3"/>
                                            </p:txEl>
                                          </p:spTgt>
                                        </p:tgtEl>
                                        <p:attrNameLst>
                                          <p:attrName>style.visibility</p:attrName>
                                        </p:attrNameLst>
                                      </p:cBhvr>
                                      <p:to>
                                        <p:strVal val="visible"/>
                                      </p:to>
                                    </p:set>
                                    <p:anim calcmode="lin" valueType="num">
                                      <p:cBhvr>
                                        <p:cTn id="81"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82" dur="500" fill="hold"/>
                                        <p:tgtEl>
                                          <p:spTgt spid="16">
                                            <p:txEl>
                                              <p:pRg st="3" end="3"/>
                                            </p:txEl>
                                          </p:spTgt>
                                        </p:tgtEl>
                                        <p:attrNameLst>
                                          <p:attrName>ppt_h</p:attrName>
                                        </p:attrNameLst>
                                      </p:cBhvr>
                                      <p:tavLst>
                                        <p:tav tm="0">
                                          <p:val>
                                            <p:fltVal val="0"/>
                                          </p:val>
                                        </p:tav>
                                        <p:tav tm="100000">
                                          <p:val>
                                            <p:strVal val="#ppt_h"/>
                                          </p:val>
                                        </p:tav>
                                      </p:tavLst>
                                    </p:anim>
                                    <p:animEffect transition="in" filter="fade">
                                      <p:cBhvr>
                                        <p:cTn id="83" dur="500"/>
                                        <p:tgtEl>
                                          <p:spTgt spid="16">
                                            <p:txEl>
                                              <p:pRg st="3" end="3"/>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11"/>
                                        </p:tgtEl>
                                        <p:attrNameLst>
                                          <p:attrName>style.visibility</p:attrName>
                                        </p:attrNameLst>
                                      </p:cBhvr>
                                      <p:to>
                                        <p:strVal val="visible"/>
                                      </p:to>
                                    </p:set>
                                    <p:anim calcmode="lin" valueType="num">
                                      <p:cBhvr>
                                        <p:cTn id="88" dur="500" fill="hold"/>
                                        <p:tgtEl>
                                          <p:spTgt spid="11"/>
                                        </p:tgtEl>
                                        <p:attrNameLst>
                                          <p:attrName>ppt_w</p:attrName>
                                        </p:attrNameLst>
                                      </p:cBhvr>
                                      <p:tavLst>
                                        <p:tav tm="0">
                                          <p:val>
                                            <p:fltVal val="0"/>
                                          </p:val>
                                        </p:tav>
                                        <p:tav tm="100000">
                                          <p:val>
                                            <p:strVal val="#ppt_w"/>
                                          </p:val>
                                        </p:tav>
                                      </p:tavLst>
                                    </p:anim>
                                    <p:anim calcmode="lin" valueType="num">
                                      <p:cBhvr>
                                        <p:cTn id="89" dur="500" fill="hold"/>
                                        <p:tgtEl>
                                          <p:spTgt spid="11"/>
                                        </p:tgtEl>
                                        <p:attrNameLst>
                                          <p:attrName>ppt_h</p:attrName>
                                        </p:attrNameLst>
                                      </p:cBhvr>
                                      <p:tavLst>
                                        <p:tav tm="0">
                                          <p:val>
                                            <p:fltVal val="0"/>
                                          </p:val>
                                        </p:tav>
                                        <p:tav tm="100000">
                                          <p:val>
                                            <p:strVal val="#ppt_h"/>
                                          </p:val>
                                        </p:tav>
                                      </p:tavLst>
                                    </p:anim>
                                    <p:animEffect transition="in" filter="fade">
                                      <p:cBhvr>
                                        <p:cTn id="90" dur="500"/>
                                        <p:tgtEl>
                                          <p:spTgt spid="11"/>
                                        </p:tgtEl>
                                      </p:cBhvr>
                                    </p:animEffect>
                                  </p:childTnLst>
                                </p:cTn>
                              </p:par>
                              <p:par>
                                <p:cTn id="91" presetID="53" presetClass="entr" presetSubtype="16" fill="hold" nodeType="withEffect">
                                  <p:stCondLst>
                                    <p:cond delay="0"/>
                                  </p:stCondLst>
                                  <p:childTnLst>
                                    <p:set>
                                      <p:cBhvr>
                                        <p:cTn id="92" dur="1" fill="hold">
                                          <p:stCondLst>
                                            <p:cond delay="0"/>
                                          </p:stCondLst>
                                        </p:cTn>
                                        <p:tgtEl>
                                          <p:spTgt spid="17">
                                            <p:txEl>
                                              <p:pRg st="0" end="0"/>
                                            </p:txEl>
                                          </p:spTgt>
                                        </p:tgtEl>
                                        <p:attrNameLst>
                                          <p:attrName>style.visibility</p:attrName>
                                        </p:attrNameLst>
                                      </p:cBhvr>
                                      <p:to>
                                        <p:strVal val="visible"/>
                                      </p:to>
                                    </p:set>
                                    <p:anim calcmode="lin" valueType="num">
                                      <p:cBhvr>
                                        <p:cTn id="93"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94"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95" dur="500"/>
                                        <p:tgtEl>
                                          <p:spTgt spid="17">
                                            <p:txEl>
                                              <p:pRg st="0" end="0"/>
                                            </p:txEl>
                                          </p:spTgt>
                                        </p:tgtEl>
                                      </p:cBhvr>
                                    </p:animEffect>
                                  </p:childTnLst>
                                </p:cTn>
                              </p:par>
                              <p:par>
                                <p:cTn id="96" presetID="53" presetClass="entr" presetSubtype="16" fill="hold" nodeType="withEffect">
                                  <p:stCondLst>
                                    <p:cond delay="0"/>
                                  </p:stCondLst>
                                  <p:childTnLst>
                                    <p:set>
                                      <p:cBhvr>
                                        <p:cTn id="97" dur="1" fill="hold">
                                          <p:stCondLst>
                                            <p:cond delay="0"/>
                                          </p:stCondLst>
                                        </p:cTn>
                                        <p:tgtEl>
                                          <p:spTgt spid="17">
                                            <p:txEl>
                                              <p:pRg st="1" end="1"/>
                                            </p:txEl>
                                          </p:spTgt>
                                        </p:tgtEl>
                                        <p:attrNameLst>
                                          <p:attrName>style.visibility</p:attrName>
                                        </p:attrNameLst>
                                      </p:cBhvr>
                                      <p:to>
                                        <p:strVal val="visible"/>
                                      </p:to>
                                    </p:set>
                                    <p:anim calcmode="lin" valueType="num">
                                      <p:cBhvr>
                                        <p:cTn id="98" dur="5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99" dur="500" fill="hold"/>
                                        <p:tgtEl>
                                          <p:spTgt spid="17">
                                            <p:txEl>
                                              <p:pRg st="1" end="1"/>
                                            </p:txEl>
                                          </p:spTgt>
                                        </p:tgtEl>
                                        <p:attrNameLst>
                                          <p:attrName>ppt_h</p:attrName>
                                        </p:attrNameLst>
                                      </p:cBhvr>
                                      <p:tavLst>
                                        <p:tav tm="0">
                                          <p:val>
                                            <p:fltVal val="0"/>
                                          </p:val>
                                        </p:tav>
                                        <p:tav tm="100000">
                                          <p:val>
                                            <p:strVal val="#ppt_h"/>
                                          </p:val>
                                        </p:tav>
                                      </p:tavLst>
                                    </p:anim>
                                    <p:animEffect transition="in" filter="fade">
                                      <p:cBhvr>
                                        <p:cTn id="100" dur="500"/>
                                        <p:tgtEl>
                                          <p:spTgt spid="17">
                                            <p:txEl>
                                              <p:pRg st="1" end="1"/>
                                            </p:txEl>
                                          </p:spTgt>
                                        </p:tgtEl>
                                      </p:cBhvr>
                                    </p:animEffect>
                                  </p:childTnLst>
                                </p:cTn>
                              </p:par>
                              <p:par>
                                <p:cTn id="101" presetID="53" presetClass="entr" presetSubtype="16" fill="hold" nodeType="withEffect">
                                  <p:stCondLst>
                                    <p:cond delay="0"/>
                                  </p:stCondLst>
                                  <p:childTnLst>
                                    <p:set>
                                      <p:cBhvr>
                                        <p:cTn id="102" dur="1" fill="hold">
                                          <p:stCondLst>
                                            <p:cond delay="0"/>
                                          </p:stCondLst>
                                        </p:cTn>
                                        <p:tgtEl>
                                          <p:spTgt spid="17">
                                            <p:txEl>
                                              <p:pRg st="2" end="2"/>
                                            </p:txEl>
                                          </p:spTgt>
                                        </p:tgtEl>
                                        <p:attrNameLst>
                                          <p:attrName>style.visibility</p:attrName>
                                        </p:attrNameLst>
                                      </p:cBhvr>
                                      <p:to>
                                        <p:strVal val="visible"/>
                                      </p:to>
                                    </p:set>
                                    <p:anim calcmode="lin" valueType="num">
                                      <p:cBhvr>
                                        <p:cTn id="103" dur="5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104" dur="500" fill="hold"/>
                                        <p:tgtEl>
                                          <p:spTgt spid="17">
                                            <p:txEl>
                                              <p:pRg st="2" end="2"/>
                                            </p:txEl>
                                          </p:spTgt>
                                        </p:tgtEl>
                                        <p:attrNameLst>
                                          <p:attrName>ppt_h</p:attrName>
                                        </p:attrNameLst>
                                      </p:cBhvr>
                                      <p:tavLst>
                                        <p:tav tm="0">
                                          <p:val>
                                            <p:fltVal val="0"/>
                                          </p:val>
                                        </p:tav>
                                        <p:tav tm="100000">
                                          <p:val>
                                            <p:strVal val="#ppt_h"/>
                                          </p:val>
                                        </p:tav>
                                      </p:tavLst>
                                    </p:anim>
                                    <p:animEffect transition="in" filter="fade">
                                      <p:cBhvr>
                                        <p:cTn id="105" dur="500"/>
                                        <p:tgtEl>
                                          <p:spTgt spid="17">
                                            <p:txEl>
                                              <p:pRg st="2" end="2"/>
                                            </p:txEl>
                                          </p:spTgt>
                                        </p:tgtEl>
                                      </p:cBhvr>
                                    </p:animEffect>
                                  </p:childTnLst>
                                </p:cTn>
                              </p:par>
                              <p:par>
                                <p:cTn id="106" presetID="53" presetClass="entr" presetSubtype="16" fill="hold" nodeType="withEffect">
                                  <p:stCondLst>
                                    <p:cond delay="0"/>
                                  </p:stCondLst>
                                  <p:childTnLst>
                                    <p:set>
                                      <p:cBhvr>
                                        <p:cTn id="107" dur="1" fill="hold">
                                          <p:stCondLst>
                                            <p:cond delay="0"/>
                                          </p:stCondLst>
                                        </p:cTn>
                                        <p:tgtEl>
                                          <p:spTgt spid="17">
                                            <p:txEl>
                                              <p:pRg st="3" end="3"/>
                                            </p:txEl>
                                          </p:spTgt>
                                        </p:tgtEl>
                                        <p:attrNameLst>
                                          <p:attrName>style.visibility</p:attrName>
                                        </p:attrNameLst>
                                      </p:cBhvr>
                                      <p:to>
                                        <p:strVal val="visible"/>
                                      </p:to>
                                    </p:set>
                                    <p:anim calcmode="lin" valueType="num">
                                      <p:cBhvr>
                                        <p:cTn id="108" dur="500" fill="hold"/>
                                        <p:tgtEl>
                                          <p:spTgt spid="17">
                                            <p:txEl>
                                              <p:pRg st="3" end="3"/>
                                            </p:txEl>
                                          </p:spTgt>
                                        </p:tgtEl>
                                        <p:attrNameLst>
                                          <p:attrName>ppt_w</p:attrName>
                                        </p:attrNameLst>
                                      </p:cBhvr>
                                      <p:tavLst>
                                        <p:tav tm="0">
                                          <p:val>
                                            <p:fltVal val="0"/>
                                          </p:val>
                                        </p:tav>
                                        <p:tav tm="100000">
                                          <p:val>
                                            <p:strVal val="#ppt_w"/>
                                          </p:val>
                                        </p:tav>
                                      </p:tavLst>
                                    </p:anim>
                                    <p:anim calcmode="lin" valueType="num">
                                      <p:cBhvr>
                                        <p:cTn id="109" dur="500" fill="hold"/>
                                        <p:tgtEl>
                                          <p:spTgt spid="17">
                                            <p:txEl>
                                              <p:pRg st="3" end="3"/>
                                            </p:txEl>
                                          </p:spTgt>
                                        </p:tgtEl>
                                        <p:attrNameLst>
                                          <p:attrName>ppt_h</p:attrName>
                                        </p:attrNameLst>
                                      </p:cBhvr>
                                      <p:tavLst>
                                        <p:tav tm="0">
                                          <p:val>
                                            <p:fltVal val="0"/>
                                          </p:val>
                                        </p:tav>
                                        <p:tav tm="100000">
                                          <p:val>
                                            <p:strVal val="#ppt_h"/>
                                          </p:val>
                                        </p:tav>
                                      </p:tavLst>
                                    </p:anim>
                                    <p:animEffect transition="in" filter="fade">
                                      <p:cBhvr>
                                        <p:cTn id="110"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5C600-4B93-4762-AE92-E3292B632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4545D-986A-35A5-1CF7-5256C17A1F32}"/>
              </a:ext>
            </a:extLst>
          </p:cNvPr>
          <p:cNvSpPr>
            <a:spLocks noGrp="1"/>
          </p:cNvSpPr>
          <p:nvPr>
            <p:ph type="title"/>
          </p:nvPr>
        </p:nvSpPr>
        <p:spPr>
          <a:xfrm>
            <a:off x="437626" y="206916"/>
            <a:ext cx="11311461" cy="1317084"/>
          </a:xfrm>
        </p:spPr>
        <p:txBody>
          <a:bodyPr>
            <a:normAutofit/>
          </a:bodyPr>
          <a:lstStyle/>
          <a:p>
            <a:r>
              <a:rPr lang="en-US" dirty="0"/>
              <a:t>Middle Eastern Context</a:t>
            </a:r>
          </a:p>
        </p:txBody>
      </p:sp>
      <p:sp>
        <p:nvSpPr>
          <p:cNvPr id="3" name="Content Placeholder 2">
            <a:extLst>
              <a:ext uri="{FF2B5EF4-FFF2-40B4-BE49-F238E27FC236}">
                <a16:creationId xmlns:a16="http://schemas.microsoft.com/office/drawing/2014/main" id="{914378D1-4E55-8EA3-D65E-B9BAF6EFA160}"/>
              </a:ext>
            </a:extLst>
          </p:cNvPr>
          <p:cNvSpPr>
            <a:spLocks noGrp="1"/>
          </p:cNvSpPr>
          <p:nvPr>
            <p:ph sz="quarter" idx="11"/>
          </p:nvPr>
        </p:nvSpPr>
        <p:spPr>
          <a:xfrm>
            <a:off x="431420" y="1921788"/>
            <a:ext cx="11312525" cy="3917537"/>
          </a:xfrm>
        </p:spPr>
        <p:txBody>
          <a:bodyPr>
            <a:normAutofit fontScale="92500" lnSpcReduction="20000"/>
          </a:bodyPr>
          <a:lstStyle/>
          <a:p>
            <a:pPr>
              <a:lnSpc>
                <a:spcPct val="100000"/>
              </a:lnSpc>
            </a:pPr>
            <a:r>
              <a:rPr lang="en-US" sz="2800" b="1" dirty="0">
                <a:solidFill>
                  <a:srgbClr val="FFFFCC"/>
                </a:solidFill>
              </a:rPr>
              <a:t>Jesus’ parables were given to a Middle-Eastern audience, not 4</a:t>
            </a:r>
            <a:r>
              <a:rPr lang="en-US" sz="2800" b="1" baseline="30000" dirty="0">
                <a:solidFill>
                  <a:srgbClr val="FFFFCC"/>
                </a:solidFill>
              </a:rPr>
              <a:t>th</a:t>
            </a:r>
            <a:r>
              <a:rPr lang="en-US" sz="2800" b="1" dirty="0">
                <a:solidFill>
                  <a:srgbClr val="FFFFCC"/>
                </a:solidFill>
              </a:rPr>
              <a:t> century Greeks or 21</a:t>
            </a:r>
            <a:r>
              <a:rPr lang="en-US" sz="2800" b="1" baseline="30000" dirty="0">
                <a:solidFill>
                  <a:srgbClr val="FFFFCC"/>
                </a:solidFill>
              </a:rPr>
              <a:t>st</a:t>
            </a:r>
            <a:r>
              <a:rPr lang="en-US" sz="2800" b="1" dirty="0">
                <a:solidFill>
                  <a:srgbClr val="FFFFCC"/>
                </a:solidFill>
              </a:rPr>
              <a:t> century Americans or Europeans.</a:t>
            </a:r>
          </a:p>
          <a:p>
            <a:pPr marL="344844" indent="-342900">
              <a:lnSpc>
                <a:spcPct val="100000"/>
              </a:lnSpc>
              <a:buFont typeface="Arial" panose="020B0604020202020204" pitchFamily="34" charset="0"/>
              <a:buChar char="•"/>
            </a:pPr>
            <a:r>
              <a:rPr lang="en-US" sz="2400" i="1" dirty="0">
                <a:solidFill>
                  <a:srgbClr val="FFC000"/>
                </a:solidFill>
              </a:rPr>
              <a:t>Jesus was himself a Torah-observant Jew, and his listeners were people who lived in both a Jewish and Greco-Roman cultural environment.</a:t>
            </a:r>
          </a:p>
          <a:p>
            <a:pPr marL="344844" indent="-342900">
              <a:lnSpc>
                <a:spcPct val="100000"/>
              </a:lnSpc>
              <a:buFont typeface="Arial" panose="020B0604020202020204" pitchFamily="34" charset="0"/>
              <a:buChar char="•"/>
            </a:pPr>
            <a:r>
              <a:rPr lang="en-US" sz="2400" i="1" dirty="0">
                <a:solidFill>
                  <a:srgbClr val="FFC000"/>
                </a:solidFill>
              </a:rPr>
              <a:t>For the most part, his parables were given to village people in Galilee, the lower classes who felt Roman oppression most keenly and were fighting a losing battle for survival in the midst of oppressors and elites.</a:t>
            </a:r>
          </a:p>
          <a:p>
            <a:pPr marL="344844" indent="-342900">
              <a:lnSpc>
                <a:spcPct val="100000"/>
              </a:lnSpc>
              <a:buFont typeface="Arial" panose="020B0604020202020204" pitchFamily="34" charset="0"/>
              <a:buChar char="•"/>
            </a:pPr>
            <a:r>
              <a:rPr lang="en-US" sz="2400" i="1" dirty="0">
                <a:solidFill>
                  <a:srgbClr val="FFC000"/>
                </a:solidFill>
              </a:rPr>
              <a:t>Early and medieval Christians, when allegorism was in vogue, left Jesus looking like a Greek Platonist.</a:t>
            </a:r>
          </a:p>
          <a:p>
            <a:pPr marL="344844" indent="-342900">
              <a:lnSpc>
                <a:spcPct val="100000"/>
              </a:lnSpc>
              <a:buFont typeface="Arial" panose="020B0604020202020204" pitchFamily="34" charset="0"/>
              <a:buChar char="•"/>
            </a:pPr>
            <a:r>
              <a:rPr lang="en-US" sz="2400" i="1" dirty="0">
                <a:solidFill>
                  <a:srgbClr val="FFC000"/>
                </a:solidFill>
              </a:rPr>
              <a:t>Modern scholars, who treat the parables as vehicles for some sort of universal existential principles, leave Jesus look like a German philosopher.</a:t>
            </a:r>
          </a:p>
        </p:txBody>
      </p:sp>
      <p:sp>
        <p:nvSpPr>
          <p:cNvPr id="6" name="Slide Number Placeholder 5">
            <a:extLst>
              <a:ext uri="{FF2B5EF4-FFF2-40B4-BE49-F238E27FC236}">
                <a16:creationId xmlns:a16="http://schemas.microsoft.com/office/drawing/2014/main" id="{2CC4FEF3-E612-B28C-3729-4D13220365D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B631AFA9-7355-C5A3-7A85-2576E17CD94B}"/>
              </a:ext>
            </a:extLst>
          </p:cNvPr>
          <p:cNvSpPr txBox="1"/>
          <p:nvPr/>
        </p:nvSpPr>
        <p:spPr>
          <a:xfrm>
            <a:off x="431420" y="5830746"/>
            <a:ext cx="11678651" cy="646331"/>
          </a:xfrm>
          <a:prstGeom prst="rect">
            <a:avLst/>
          </a:prstGeom>
          <a:solidFill>
            <a:srgbClr val="C00000"/>
          </a:solidFill>
        </p:spPr>
        <p:txBody>
          <a:bodyPr wrap="square" rtlCol="0">
            <a:spAutoFit/>
          </a:bodyPr>
          <a:lstStyle/>
          <a:p>
            <a:r>
              <a:rPr lang="en-US" sz="3600" dirty="0">
                <a:effectLst>
                  <a:outerShdw blurRad="38100" dist="38100" dir="2700000" algn="tl">
                    <a:srgbClr val="000000">
                      <a:alpha val="43137"/>
                    </a:srgbClr>
                  </a:outerShdw>
                </a:effectLst>
                <a:latin typeface="Agency FB" panose="020B0503020202020204" pitchFamily="34" charset="0"/>
              </a:rPr>
              <a:t>The challenge is to recapture the culture in which the stories were first told.</a:t>
            </a:r>
          </a:p>
        </p:txBody>
      </p:sp>
    </p:spTree>
    <p:extLst>
      <p:ext uri="{BB962C8B-B14F-4D97-AF65-F5344CB8AC3E}">
        <p14:creationId xmlns:p14="http://schemas.microsoft.com/office/powerpoint/2010/main" val="61198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randombar(vertic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24B94CF3-07B0-6F0D-9D3F-6362A5004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B8DC80-11E9-6B39-934E-1EEF3EB3C884}"/>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DDDA5F94-F447-188E-CD6C-E8A52DC94039}"/>
              </a:ext>
            </a:extLst>
          </p:cNvPr>
          <p:cNvSpPr>
            <a:spLocks noGrp="1"/>
          </p:cNvSpPr>
          <p:nvPr>
            <p:ph idx="1"/>
          </p:nvPr>
        </p:nvSpPr>
        <p:spPr>
          <a:xfrm>
            <a:off x="797169" y="2017713"/>
            <a:ext cx="11142948" cy="4114800"/>
          </a:xfrm>
        </p:spPr>
        <p:txBody>
          <a:bodyPr/>
          <a:lstStyle/>
          <a:p>
            <a:r>
              <a:rPr lang="en-US" sz="2800" i="1" dirty="0"/>
              <a:t>What is one of your own favorites of Jesus’ parables, and why do you </a:t>
            </a:r>
            <a:r>
              <a:rPr lang="en-US" sz="2800" i="1"/>
              <a:t>like it?</a:t>
            </a:r>
            <a:endParaRPr lang="en-US" sz="2800" i="1" dirty="0"/>
          </a:p>
          <a:p>
            <a:endParaRPr lang="en-US" dirty="0"/>
          </a:p>
        </p:txBody>
      </p:sp>
      <p:sp>
        <p:nvSpPr>
          <p:cNvPr id="4" name="Slide Number Placeholder 3">
            <a:extLst>
              <a:ext uri="{FF2B5EF4-FFF2-40B4-BE49-F238E27FC236}">
                <a16:creationId xmlns:a16="http://schemas.microsoft.com/office/drawing/2014/main" id="{CEEF254B-8404-A848-4B85-6ED94AA40D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123612562"/>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9F56A-78E1-2C62-42A2-5DF2145C9AF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6DAAE4-027B-AFC4-591A-872BC8E3528B}"/>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1D88C7CB-8B94-9FE2-A8C0-336DABAAEF5D}"/>
              </a:ext>
            </a:extLst>
          </p:cNvPr>
          <p:cNvSpPr>
            <a:spLocks noGrp="1"/>
          </p:cNvSpPr>
          <p:nvPr>
            <p:ph type="subTitle" idx="1"/>
          </p:nvPr>
        </p:nvSpPr>
        <p:spPr>
          <a:xfrm>
            <a:off x="6311899" y="3220244"/>
            <a:ext cx="5751763" cy="2007276"/>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2 – MATTHEW’S KINGDOM PARABLES</a:t>
            </a:r>
          </a:p>
        </p:txBody>
      </p:sp>
      <p:pic>
        <p:nvPicPr>
          <p:cNvPr id="7" name="Picture Placeholder 6">
            <a:extLst>
              <a:ext uri="{FF2B5EF4-FFF2-40B4-BE49-F238E27FC236}">
                <a16:creationId xmlns:a16="http://schemas.microsoft.com/office/drawing/2014/main" id="{E74D1B1F-96AF-130C-D4EC-A900F83F70D4}"/>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4143645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5D57-842E-483F-2B30-17FA18C27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CB7242-E765-16BA-4959-05FFCA2E75A4}"/>
              </a:ext>
            </a:extLst>
          </p:cNvPr>
          <p:cNvSpPr>
            <a:spLocks noGrp="1"/>
          </p:cNvSpPr>
          <p:nvPr>
            <p:ph type="title"/>
          </p:nvPr>
        </p:nvSpPr>
        <p:spPr>
          <a:xfrm>
            <a:off x="437626" y="206916"/>
            <a:ext cx="11311461" cy="1317084"/>
          </a:xfrm>
        </p:spPr>
        <p:txBody>
          <a:bodyPr>
            <a:normAutofit/>
          </a:bodyPr>
          <a:lstStyle/>
          <a:p>
            <a:r>
              <a:rPr lang="en-US" dirty="0"/>
              <a:t>The Back Story</a:t>
            </a:r>
          </a:p>
        </p:txBody>
      </p:sp>
      <p:sp>
        <p:nvSpPr>
          <p:cNvPr id="3" name="Content Placeholder 2">
            <a:extLst>
              <a:ext uri="{FF2B5EF4-FFF2-40B4-BE49-F238E27FC236}">
                <a16:creationId xmlns:a16="http://schemas.microsoft.com/office/drawing/2014/main" id="{2C028D77-3DE1-F043-842E-653714334D25}"/>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Matthew collects seven parables about the kingdom of God, but to best understand them, one needs to frame them beginning with the ministry of John the Baptist.</a:t>
            </a:r>
          </a:p>
          <a:p>
            <a:pPr marL="344844" indent="-342900">
              <a:lnSpc>
                <a:spcPct val="100000"/>
              </a:lnSpc>
              <a:buFont typeface="Arial" panose="020B0604020202020204" pitchFamily="34" charset="0"/>
              <a:buChar char="•"/>
            </a:pPr>
            <a:r>
              <a:rPr lang="en-US" sz="2400" i="1" dirty="0">
                <a:solidFill>
                  <a:srgbClr val="FFC000"/>
                </a:solidFill>
              </a:rPr>
              <a:t>John came preaching in the desert that the kingdom of God was near (Mt. 3:1-2).</a:t>
            </a:r>
          </a:p>
          <a:p>
            <a:pPr marL="344844" indent="-342900">
              <a:lnSpc>
                <a:spcPct val="100000"/>
              </a:lnSpc>
              <a:buFont typeface="Arial" panose="020B0604020202020204" pitchFamily="34" charset="0"/>
              <a:buChar char="•"/>
            </a:pPr>
            <a:r>
              <a:rPr lang="en-US" sz="2400" i="1" dirty="0">
                <a:solidFill>
                  <a:srgbClr val="FFC000"/>
                </a:solidFill>
              </a:rPr>
              <a:t>After his temptation in the desert, Jesus, also, began preaching that the kingdom of God was near (Mt. 4:17).</a:t>
            </a:r>
          </a:p>
          <a:p>
            <a:pPr marL="344844" indent="-342900">
              <a:lnSpc>
                <a:spcPct val="100000"/>
              </a:lnSpc>
              <a:buFont typeface="Arial" panose="020B0604020202020204" pitchFamily="34" charset="0"/>
              <a:buChar char="•"/>
            </a:pPr>
            <a:r>
              <a:rPr lang="en-US" sz="2400" i="1" dirty="0">
                <a:solidFill>
                  <a:srgbClr val="FFC000"/>
                </a:solidFill>
              </a:rPr>
              <a:t>This immediately raises the question about the listeners of John and Jesus: how did they understand the kingdom of God and why were Jesus’ parables of the kingdom so counter-intuitive?</a:t>
            </a:r>
          </a:p>
        </p:txBody>
      </p:sp>
      <p:sp>
        <p:nvSpPr>
          <p:cNvPr id="6" name="Slide Number Placeholder 5">
            <a:extLst>
              <a:ext uri="{FF2B5EF4-FFF2-40B4-BE49-F238E27FC236}">
                <a16:creationId xmlns:a16="http://schemas.microsoft.com/office/drawing/2014/main" id="{5173CDDD-F7BC-A1E1-6AD9-CBFC6BC5EFA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93986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1E4AD219-B5D2-5D74-F38B-14CF4B91545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786900-F5CA-34D3-3C26-950847AD6820}"/>
              </a:ext>
            </a:extLst>
          </p:cNvPr>
          <p:cNvSpPr>
            <a:spLocks noGrp="1"/>
          </p:cNvSpPr>
          <p:nvPr>
            <p:ph sz="quarter" idx="11"/>
          </p:nvPr>
        </p:nvSpPr>
        <p:spPr>
          <a:xfrm>
            <a:off x="439737" y="630216"/>
            <a:ext cx="11312525" cy="6026616"/>
          </a:xfrm>
        </p:spPr>
        <p:txBody>
          <a:bodyPr>
            <a:normAutofit lnSpcReduction="10000"/>
          </a:bodyPr>
          <a:lstStyle/>
          <a:p>
            <a:pPr>
              <a:lnSpc>
                <a:spcPct val="110000"/>
              </a:lnSpc>
            </a:pPr>
            <a:r>
              <a:rPr lang="en-US" sz="3600" i="1" dirty="0">
                <a:solidFill>
                  <a:srgbClr val="FFFFCC"/>
                </a:solidFill>
                <a:latin typeface="Book Antiqua" panose="02040602050305030304" pitchFamily="18" charset="0"/>
              </a:rPr>
              <a:t>Yahweh will be king over the whole earth. On that day there will be one L</a:t>
            </a:r>
            <a:r>
              <a:rPr lang="en-US" sz="2800" i="1" dirty="0">
                <a:solidFill>
                  <a:srgbClr val="FFFFCC"/>
                </a:solidFill>
                <a:latin typeface="Book Antiqua" panose="02040602050305030304" pitchFamily="18" charset="0"/>
              </a:rPr>
              <a:t>ORD</a:t>
            </a:r>
            <a:r>
              <a:rPr lang="en-US" sz="3600" i="1" dirty="0">
                <a:solidFill>
                  <a:srgbClr val="FFFFCC"/>
                </a:solidFill>
                <a:latin typeface="Book Antiqua" panose="02040602050305030304" pitchFamily="18" charset="0"/>
              </a:rPr>
              <a:t>; and his name the only name.</a:t>
            </a:r>
          </a:p>
          <a:p>
            <a:pPr>
              <a:lnSpc>
                <a:spcPct val="110000"/>
              </a:lnSpc>
            </a:pPr>
            <a:r>
              <a:rPr lang="en-US" sz="2400" i="1" dirty="0">
                <a:solidFill>
                  <a:srgbClr val="FFFFCC"/>
                </a:solidFill>
                <a:latin typeface="Book Antiqua" panose="02040602050305030304" pitchFamily="18" charset="0"/>
              </a:rPr>
              <a:t>								</a:t>
            </a:r>
            <a:r>
              <a:rPr lang="en-US" sz="2400" dirty="0">
                <a:solidFill>
                  <a:srgbClr val="FFFFCC"/>
                </a:solidFill>
                <a:latin typeface="Book Antiqua" panose="02040602050305030304" pitchFamily="18" charset="0"/>
              </a:rPr>
              <a:t>Zechariah 14:9</a:t>
            </a:r>
          </a:p>
          <a:p>
            <a:pPr>
              <a:lnSpc>
                <a:spcPct val="110000"/>
              </a:lnSpc>
            </a:pPr>
            <a:endParaRPr lang="en-US" sz="900" dirty="0">
              <a:solidFill>
                <a:srgbClr val="FFFFCC"/>
              </a:solidFill>
              <a:latin typeface="Book Antiqua" panose="02040602050305030304" pitchFamily="18" charset="0"/>
            </a:endParaRPr>
          </a:p>
          <a:p>
            <a:pPr>
              <a:lnSpc>
                <a:spcPct val="110000"/>
              </a:lnSpc>
            </a:pPr>
            <a:r>
              <a:rPr lang="en-US" sz="3600" i="1" dirty="0">
                <a:solidFill>
                  <a:srgbClr val="FFFFCC"/>
                </a:solidFill>
                <a:latin typeface="Book Antiqua" panose="02040602050305030304" pitchFamily="18" charset="0"/>
              </a:rPr>
              <a:t>In those days John the Baptist came, preaching in the Desert of Judaea and saying, “Repent, for the kingdom of heaven is near.”</a:t>
            </a:r>
          </a:p>
          <a:p>
            <a:pPr>
              <a:lnSpc>
                <a:spcPct val="110000"/>
              </a:lnSpc>
            </a:pPr>
            <a:r>
              <a:rPr lang="en-US" sz="2400" dirty="0">
                <a:solidFill>
                  <a:srgbClr val="FFFFCC"/>
                </a:solidFill>
                <a:latin typeface="Book Antiqua" panose="02040602050305030304" pitchFamily="18" charset="0"/>
              </a:rPr>
              <a:t>								Mt. 3:1-2</a:t>
            </a:r>
            <a:endParaRPr lang="en-US" sz="3200" i="1" dirty="0">
              <a:solidFill>
                <a:srgbClr val="FFFFCC"/>
              </a:solidFill>
              <a:latin typeface="Book Antiqua" panose="02040602050305030304" pitchFamily="18" charset="0"/>
            </a:endParaRPr>
          </a:p>
          <a:p>
            <a:pPr>
              <a:lnSpc>
                <a:spcPct val="110000"/>
              </a:lnSpc>
            </a:pPr>
            <a:r>
              <a:rPr lang="en-US" sz="3600" i="1" dirty="0">
                <a:solidFill>
                  <a:srgbClr val="FFFFCC"/>
                </a:solidFill>
                <a:latin typeface="Book Antiqua" panose="02040602050305030304" pitchFamily="18" charset="0"/>
              </a:rPr>
              <a:t>From that time on Jesus began to preach, “Repent, for the kingdom of heaven is near.”</a:t>
            </a:r>
          </a:p>
          <a:p>
            <a:pPr>
              <a:lnSpc>
                <a:spcPct val="110000"/>
              </a:lnSpc>
            </a:pPr>
            <a:r>
              <a:rPr lang="en-US" sz="2400" dirty="0">
                <a:solidFill>
                  <a:srgbClr val="FFFFCC"/>
                </a:solidFill>
                <a:latin typeface="Book Antiqua" panose="02040602050305030304" pitchFamily="18" charset="0"/>
              </a:rPr>
              <a:t>								Mt. 4:17</a:t>
            </a:r>
          </a:p>
        </p:txBody>
      </p:sp>
      <p:sp>
        <p:nvSpPr>
          <p:cNvPr id="6" name="Slide Number Placeholder 5">
            <a:extLst>
              <a:ext uri="{FF2B5EF4-FFF2-40B4-BE49-F238E27FC236}">
                <a16:creationId xmlns:a16="http://schemas.microsoft.com/office/drawing/2014/main" id="{63F2347D-871D-4181-837A-D1361DD344F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258476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FC0D9-1ACC-0C43-6944-7F88A6A504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F747B-37EA-0D4D-15F9-AA69A224FCD9}"/>
              </a:ext>
            </a:extLst>
          </p:cNvPr>
          <p:cNvSpPr>
            <a:spLocks noGrp="1"/>
          </p:cNvSpPr>
          <p:nvPr>
            <p:ph type="title"/>
          </p:nvPr>
        </p:nvSpPr>
        <p:spPr>
          <a:xfrm>
            <a:off x="437626" y="206916"/>
            <a:ext cx="11311461" cy="1317084"/>
          </a:xfrm>
        </p:spPr>
        <p:txBody>
          <a:bodyPr>
            <a:normAutofit/>
          </a:bodyPr>
          <a:lstStyle/>
          <a:p>
            <a:r>
              <a:rPr lang="en-US" dirty="0"/>
              <a:t>The Kingdom and the Parables</a:t>
            </a:r>
          </a:p>
        </p:txBody>
      </p:sp>
      <p:sp>
        <p:nvSpPr>
          <p:cNvPr id="3" name="Content Placeholder 2">
            <a:extLst>
              <a:ext uri="{FF2B5EF4-FFF2-40B4-BE49-F238E27FC236}">
                <a16:creationId xmlns:a16="http://schemas.microsoft.com/office/drawing/2014/main" id="{72F7C496-4BED-CFB1-CB2F-C72191443993}"/>
              </a:ext>
            </a:extLst>
          </p:cNvPr>
          <p:cNvSpPr>
            <a:spLocks noGrp="1"/>
          </p:cNvSpPr>
          <p:nvPr>
            <p:ph sz="quarter" idx="11"/>
          </p:nvPr>
        </p:nvSpPr>
        <p:spPr>
          <a:xfrm>
            <a:off x="431420" y="1921789"/>
            <a:ext cx="11312525" cy="4729295"/>
          </a:xfrm>
        </p:spPr>
        <p:txBody>
          <a:bodyPr>
            <a:normAutofit/>
          </a:bodyPr>
          <a:lstStyle/>
          <a:p>
            <a:pPr>
              <a:lnSpc>
                <a:spcPct val="110000"/>
              </a:lnSpc>
            </a:pPr>
            <a:r>
              <a:rPr lang="en-US" sz="2800" b="1" dirty="0">
                <a:solidFill>
                  <a:srgbClr val="FFFFCC"/>
                </a:solidFill>
              </a:rPr>
              <a:t>All Jews anticipated the day when God would be King over all the earth.</a:t>
            </a:r>
          </a:p>
          <a:p>
            <a:pPr marL="344844" indent="-342900">
              <a:lnSpc>
                <a:spcPct val="110000"/>
              </a:lnSpc>
              <a:buFont typeface="Arial" panose="020B0604020202020204" pitchFamily="34" charset="0"/>
              <a:buChar char="•"/>
            </a:pPr>
            <a:r>
              <a:rPr lang="en-US" sz="2400" i="1" dirty="0">
                <a:solidFill>
                  <a:srgbClr val="FFC000"/>
                </a:solidFill>
              </a:rPr>
              <a:t>Though there were various opinions within the sects of Judaism about how it would come, many if not most believed it would happen cataclysmically by divine intervention.</a:t>
            </a:r>
          </a:p>
          <a:p>
            <a:pPr marL="344844" indent="-342900">
              <a:lnSpc>
                <a:spcPct val="110000"/>
              </a:lnSpc>
              <a:buFont typeface="Arial" panose="020B0604020202020204" pitchFamily="34" charset="0"/>
              <a:buChar char="•"/>
            </a:pPr>
            <a:r>
              <a:rPr lang="en-US" sz="2400" i="1" dirty="0">
                <a:solidFill>
                  <a:srgbClr val="FFC000"/>
                </a:solidFill>
              </a:rPr>
              <a:t>Since both John and Jesus used “kingdom language,” it was natural for Jesus’ listeners to wonder about Jesus’ own views concerning the coming of the kingdom.</a:t>
            </a:r>
          </a:p>
          <a:p>
            <a:pPr marL="344844" indent="-342900">
              <a:lnSpc>
                <a:spcPct val="110000"/>
              </a:lnSpc>
              <a:buFont typeface="Arial" panose="020B0604020202020204" pitchFamily="34" charset="0"/>
              <a:buChar char="•"/>
            </a:pPr>
            <a:r>
              <a:rPr lang="en-US" sz="2400" i="1" dirty="0">
                <a:solidFill>
                  <a:srgbClr val="FFC000"/>
                </a:solidFill>
              </a:rPr>
              <a:t>Hence, Jesus often begins his parables with the introductory phrase, “The kingdom of God is like…”</a:t>
            </a:r>
          </a:p>
        </p:txBody>
      </p:sp>
      <p:sp>
        <p:nvSpPr>
          <p:cNvPr id="6" name="Slide Number Placeholder 5">
            <a:extLst>
              <a:ext uri="{FF2B5EF4-FFF2-40B4-BE49-F238E27FC236}">
                <a16:creationId xmlns:a16="http://schemas.microsoft.com/office/drawing/2014/main" id="{7A44DBD4-6436-6418-2465-26BE50C7E7C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38792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10BDA-4CEB-9DAC-D341-5FC861A4B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3C1E6-7423-FF30-9650-837A2C158B24}"/>
              </a:ext>
            </a:extLst>
          </p:cNvPr>
          <p:cNvSpPr>
            <a:spLocks noGrp="1"/>
          </p:cNvSpPr>
          <p:nvPr>
            <p:ph type="title"/>
          </p:nvPr>
        </p:nvSpPr>
        <p:spPr>
          <a:xfrm>
            <a:off x="437626" y="206916"/>
            <a:ext cx="11311461" cy="1317084"/>
          </a:xfrm>
        </p:spPr>
        <p:txBody>
          <a:bodyPr>
            <a:normAutofit/>
          </a:bodyPr>
          <a:lstStyle/>
          <a:p>
            <a:r>
              <a:rPr lang="en-US" dirty="0"/>
              <a:t>Parable of the Sower (Mt. 13:1-9)</a:t>
            </a:r>
          </a:p>
        </p:txBody>
      </p:sp>
      <p:sp>
        <p:nvSpPr>
          <p:cNvPr id="3" name="Content Placeholder 2">
            <a:extLst>
              <a:ext uri="{FF2B5EF4-FFF2-40B4-BE49-F238E27FC236}">
                <a16:creationId xmlns:a16="http://schemas.microsoft.com/office/drawing/2014/main" id="{8A617E68-ACBC-A7BD-98E1-3B00C93ADAB6}"/>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Utilizing a fishing boat as a sort of platform, Jesus told a story about a farmer scattering seed.</a:t>
            </a:r>
          </a:p>
          <a:p>
            <a:pPr marL="344844" indent="-342900">
              <a:lnSpc>
                <a:spcPct val="100000"/>
              </a:lnSpc>
              <a:buFont typeface="Arial" panose="020B0604020202020204" pitchFamily="34" charset="0"/>
              <a:buChar char="•"/>
            </a:pPr>
            <a:r>
              <a:rPr lang="en-US" sz="2400" i="1" dirty="0">
                <a:solidFill>
                  <a:srgbClr val="FFC000"/>
                </a:solidFill>
              </a:rPr>
              <a:t>It is helpful to understand that the typical practice at that time was to sow seed prior to plowing, which is why the seed fell on so many kinds of soil.</a:t>
            </a:r>
          </a:p>
          <a:p>
            <a:pPr marL="794844" lvl="1" indent="-342900">
              <a:lnSpc>
                <a:spcPct val="100000"/>
              </a:lnSpc>
              <a:buFont typeface="Arial" panose="020B0604020202020204" pitchFamily="34" charset="0"/>
              <a:buChar char="•"/>
            </a:pPr>
            <a:r>
              <a:rPr lang="en-US" sz="2000" b="1" dirty="0">
                <a:solidFill>
                  <a:schemeClr val="tx1"/>
                </a:solidFill>
              </a:rPr>
              <a:t>Some seed fell on the pathway where the villagers had walked through last year’s stubble.</a:t>
            </a:r>
          </a:p>
          <a:p>
            <a:pPr marL="794844" lvl="1" indent="-342900">
              <a:lnSpc>
                <a:spcPct val="100000"/>
              </a:lnSpc>
              <a:buFont typeface="Arial" panose="020B0604020202020204" pitchFamily="34" charset="0"/>
              <a:buChar char="•"/>
            </a:pPr>
            <a:r>
              <a:rPr lang="en-US" sz="2000" b="1" dirty="0">
                <a:solidFill>
                  <a:schemeClr val="tx1"/>
                </a:solidFill>
              </a:rPr>
              <a:t>Some fell on a thin layer of soil with underlying limestone.</a:t>
            </a:r>
          </a:p>
          <a:p>
            <a:pPr marL="794844" lvl="1" indent="-342900">
              <a:lnSpc>
                <a:spcPct val="100000"/>
              </a:lnSpc>
              <a:buFont typeface="Arial" panose="020B0604020202020204" pitchFamily="34" charset="0"/>
              <a:buChar char="•"/>
            </a:pPr>
            <a:r>
              <a:rPr lang="en-US" sz="2000" b="1" dirty="0">
                <a:solidFill>
                  <a:schemeClr val="tx1"/>
                </a:solidFill>
              </a:rPr>
              <a:t>Some fell among the withered thorns lying fallow.</a:t>
            </a:r>
          </a:p>
          <a:p>
            <a:pPr marL="794844" lvl="1" indent="-342900">
              <a:lnSpc>
                <a:spcPct val="100000"/>
              </a:lnSpc>
              <a:buFont typeface="Arial" panose="020B0604020202020204" pitchFamily="34" charset="0"/>
              <a:buChar char="•"/>
            </a:pPr>
            <a:r>
              <a:rPr lang="en-US" sz="2000" b="1" dirty="0">
                <a:solidFill>
                  <a:schemeClr val="tx1"/>
                </a:solidFill>
              </a:rPr>
              <a:t>Some fell on good ground and produced a bumper crop (10% was considered good, but yields of 30% or 60% or 100% were extraordinary).</a:t>
            </a:r>
          </a:p>
          <a:p>
            <a:pPr marL="344844" indent="-342900">
              <a:lnSpc>
                <a:spcPct val="100000"/>
              </a:lnSpc>
              <a:buFont typeface="Arial" panose="020B0604020202020204" pitchFamily="34" charset="0"/>
              <a:buChar char="•"/>
            </a:pPr>
            <a:r>
              <a:rPr lang="en-US" sz="2400" i="1" dirty="0">
                <a:solidFill>
                  <a:srgbClr val="FFC000"/>
                </a:solidFill>
              </a:rPr>
              <a:t>Jesus ended the parable by saying, “He who has an ear, let him hear.”</a:t>
            </a:r>
          </a:p>
        </p:txBody>
      </p:sp>
      <p:sp>
        <p:nvSpPr>
          <p:cNvPr id="6" name="Slide Number Placeholder 5">
            <a:extLst>
              <a:ext uri="{FF2B5EF4-FFF2-40B4-BE49-F238E27FC236}">
                <a16:creationId xmlns:a16="http://schemas.microsoft.com/office/drawing/2014/main" id="{D0E1B2E5-3DA5-6E24-E016-FAEC15DFEA6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76960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513C00"/>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2350D69-1B4C-03C9-D439-BB5FD7C92E40}"/>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3B7C04E1-B60F-4778-B825-AE636C2262D4}" type="slidenum">
              <a:rPr lang="en-US" altLang="en-US">
                <a:solidFill>
                  <a:srgbClr val="FFFFFF"/>
                </a:solidFill>
              </a:rPr>
              <a:pPr fontAlgn="base">
                <a:spcBef>
                  <a:spcPct val="0"/>
                </a:spcBef>
                <a:spcAft>
                  <a:spcPct val="0"/>
                </a:spcAft>
              </a:pPr>
              <a:t>28</a:t>
            </a:fld>
            <a:endParaRPr lang="en-US" altLang="en-US">
              <a:solidFill>
                <a:srgbClr val="FFFFFF"/>
              </a:solidFill>
            </a:endParaRPr>
          </a:p>
        </p:txBody>
      </p:sp>
      <p:sp>
        <p:nvSpPr>
          <p:cNvPr id="342020" name="Rectangle 4">
            <a:extLst>
              <a:ext uri="{FF2B5EF4-FFF2-40B4-BE49-F238E27FC236}">
                <a16:creationId xmlns:a16="http://schemas.microsoft.com/office/drawing/2014/main" id="{C62E4600-3451-1DC2-30D6-7D62E49FEA4F}"/>
              </a:ext>
            </a:extLst>
          </p:cNvPr>
          <p:cNvSpPr>
            <a:spLocks noGrp="1" noChangeArrowheads="1"/>
          </p:cNvSpPr>
          <p:nvPr>
            <p:ph type="title"/>
          </p:nvPr>
        </p:nvSpPr>
        <p:spPr>
          <a:xfrm>
            <a:off x="2975500" y="43731"/>
            <a:ext cx="8229600" cy="533400"/>
          </a:xfrm>
        </p:spPr>
        <p:txBody>
          <a:bodyPr/>
          <a:lstStyle/>
          <a:p>
            <a:pPr eaLnBrk="1" hangingPunct="1">
              <a:defRPr/>
            </a:pPr>
            <a:r>
              <a:rPr lang="en-US" altLang="en-US" sz="2800" dirty="0"/>
              <a:t>Full-size model of the so-called “Jesus Boat”</a:t>
            </a:r>
          </a:p>
        </p:txBody>
      </p:sp>
      <p:pic>
        <p:nvPicPr>
          <p:cNvPr id="101380" name="Picture 6" descr="full-scale-model-c-hlp[1]">
            <a:extLst>
              <a:ext uri="{FF2B5EF4-FFF2-40B4-BE49-F238E27FC236}">
                <a16:creationId xmlns:a16="http://schemas.microsoft.com/office/drawing/2014/main" id="{9C18D79A-BB32-A6C1-260A-9FC09FB90C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54422" y="675103"/>
            <a:ext cx="8927977" cy="59364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B9066F43-5A99-75E1-905D-EE25469DC558}"/>
              </a:ext>
            </a:extLst>
          </p:cNvPr>
          <p:cNvSpPr txBox="1"/>
          <p:nvPr/>
        </p:nvSpPr>
        <p:spPr>
          <a:xfrm>
            <a:off x="3957961" y="5271909"/>
            <a:ext cx="7247139" cy="1200329"/>
          </a:xfrm>
          <a:prstGeom prst="rect">
            <a:avLst/>
          </a:prstGeom>
          <a:noFill/>
        </p:spPr>
        <p:txBody>
          <a:bodyPr wrap="square" rtlCol="0">
            <a:spAutoFit/>
          </a:bodyPr>
          <a:lstStyle/>
          <a:p>
            <a:pPr algn="ctr"/>
            <a:r>
              <a:rPr lang="en-US" sz="2400" dirty="0"/>
              <a:t>Jesus taught some of his parables using a fishing boat as a platform, probably one much like this one dubbed “the Jesus boat.”</a:t>
            </a:r>
          </a:p>
        </p:txBody>
      </p:sp>
      <p:pic>
        <p:nvPicPr>
          <p:cNvPr id="4" name="Picture 3">
            <a:extLst>
              <a:ext uri="{FF2B5EF4-FFF2-40B4-BE49-F238E27FC236}">
                <a16:creationId xmlns:a16="http://schemas.microsoft.com/office/drawing/2014/main" id="{A4D9D607-D47D-3CFB-6A45-2576B601A663}"/>
              </a:ext>
            </a:extLst>
          </p:cNvPr>
          <p:cNvPicPr>
            <a:picLocks noChangeAspect="1"/>
          </p:cNvPicPr>
          <p:nvPr/>
        </p:nvPicPr>
        <p:blipFill>
          <a:blip r:embed="rId3"/>
          <a:stretch>
            <a:fillRect/>
          </a:stretch>
        </p:blipFill>
        <p:spPr>
          <a:xfrm>
            <a:off x="195399" y="4312260"/>
            <a:ext cx="3142605" cy="2110362"/>
          </a:xfrm>
          <a:prstGeom prst="rect">
            <a:avLst/>
          </a:prstGeom>
          <a:ln w="38100">
            <a:solidFill>
              <a:srgbClr val="2B2B00"/>
            </a:solidFill>
          </a:ln>
        </p:spPr>
      </p:pic>
      <p:sp>
        <p:nvSpPr>
          <p:cNvPr id="6" name="TextBox 5">
            <a:extLst>
              <a:ext uri="{FF2B5EF4-FFF2-40B4-BE49-F238E27FC236}">
                <a16:creationId xmlns:a16="http://schemas.microsoft.com/office/drawing/2014/main" id="{A7311104-245F-0004-79E8-352C4345E4B9}"/>
              </a:ext>
            </a:extLst>
          </p:cNvPr>
          <p:cNvSpPr txBox="1"/>
          <p:nvPr/>
        </p:nvSpPr>
        <p:spPr>
          <a:xfrm>
            <a:off x="296013" y="212773"/>
            <a:ext cx="2041773" cy="1569660"/>
          </a:xfrm>
          <a:prstGeom prst="rect">
            <a:avLst/>
          </a:prstGeom>
          <a:noFill/>
        </p:spPr>
        <p:txBody>
          <a:bodyPr wrap="square" rtlCol="0">
            <a:spAutoFit/>
          </a:bodyPr>
          <a:lstStyle/>
          <a:p>
            <a:r>
              <a:rPr lang="en-US" sz="2400" dirty="0">
                <a:latin typeface="Arial Narrow" panose="020B0606020202030204" pitchFamily="34" charset="0"/>
              </a:rPr>
              <a:t>Remains of a 1</a:t>
            </a:r>
            <a:r>
              <a:rPr lang="en-US" sz="2400" baseline="30000" dirty="0">
                <a:latin typeface="Arial Narrow" panose="020B0606020202030204" pitchFamily="34" charset="0"/>
              </a:rPr>
              <a:t>st</a:t>
            </a:r>
            <a:r>
              <a:rPr lang="en-US" sz="2400" dirty="0">
                <a:latin typeface="Arial Narrow" panose="020B0606020202030204" pitchFamily="34" charset="0"/>
              </a:rPr>
              <a:t> century fishing craft discovered in 1986.</a:t>
            </a:r>
          </a:p>
        </p:txBody>
      </p:sp>
      <p:pic>
        <p:nvPicPr>
          <p:cNvPr id="8" name="Picture 7">
            <a:extLst>
              <a:ext uri="{FF2B5EF4-FFF2-40B4-BE49-F238E27FC236}">
                <a16:creationId xmlns:a16="http://schemas.microsoft.com/office/drawing/2014/main" id="{21968DDF-EBEE-2AF0-5781-E0CFD12AFE2F}"/>
              </a:ext>
            </a:extLst>
          </p:cNvPr>
          <p:cNvPicPr>
            <a:picLocks noChangeAspect="1"/>
          </p:cNvPicPr>
          <p:nvPr/>
        </p:nvPicPr>
        <p:blipFill>
          <a:blip r:embed="rId4"/>
          <a:stretch>
            <a:fillRect/>
          </a:stretch>
        </p:blipFill>
        <p:spPr>
          <a:xfrm>
            <a:off x="195399" y="2027247"/>
            <a:ext cx="3142605" cy="2035009"/>
          </a:xfrm>
          <a:prstGeom prst="rect">
            <a:avLst/>
          </a:prstGeom>
          <a:ln w="38100">
            <a:solidFill>
              <a:schemeClr val="accent4">
                <a:lumMod val="10000"/>
              </a:schemeClr>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C2C3-81D5-54DB-DD37-C05246E53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BFA8F-CF03-2147-2BA8-7C54E8A5E715}"/>
              </a:ext>
            </a:extLst>
          </p:cNvPr>
          <p:cNvSpPr>
            <a:spLocks noGrp="1"/>
          </p:cNvSpPr>
          <p:nvPr>
            <p:ph type="title"/>
          </p:nvPr>
        </p:nvSpPr>
        <p:spPr>
          <a:xfrm>
            <a:off x="437626" y="206916"/>
            <a:ext cx="11311461" cy="1317084"/>
          </a:xfrm>
        </p:spPr>
        <p:txBody>
          <a:bodyPr>
            <a:normAutofit/>
          </a:bodyPr>
          <a:lstStyle/>
          <a:p>
            <a:r>
              <a:rPr lang="en-US" dirty="0"/>
              <a:t>The Meaning of the Parable</a:t>
            </a:r>
          </a:p>
        </p:txBody>
      </p:sp>
      <p:sp>
        <p:nvSpPr>
          <p:cNvPr id="3" name="Content Placeholder 2">
            <a:extLst>
              <a:ext uri="{FF2B5EF4-FFF2-40B4-BE49-F238E27FC236}">
                <a16:creationId xmlns:a16="http://schemas.microsoft.com/office/drawing/2014/main" id="{207BBCCB-8102-A26B-6E51-1950D5017648}"/>
              </a:ext>
            </a:extLst>
          </p:cNvPr>
          <p:cNvSpPr>
            <a:spLocks noGrp="1"/>
          </p:cNvSpPr>
          <p:nvPr>
            <p:ph sz="quarter" idx="11"/>
          </p:nvPr>
        </p:nvSpPr>
        <p:spPr>
          <a:xfrm>
            <a:off x="431421" y="1921789"/>
            <a:ext cx="7248732" cy="4729295"/>
          </a:xfrm>
        </p:spPr>
        <p:txBody>
          <a:bodyPr>
            <a:normAutofit/>
          </a:bodyPr>
          <a:lstStyle/>
          <a:p>
            <a:pPr>
              <a:lnSpc>
                <a:spcPct val="100000"/>
              </a:lnSpc>
            </a:pPr>
            <a:r>
              <a:rPr lang="en-US" sz="2800" b="1" dirty="0">
                <a:solidFill>
                  <a:srgbClr val="FFFFCC"/>
                </a:solidFill>
              </a:rPr>
              <a:t>Fortunately for us, the disciples asked Jesus about the meaning of this parable, and we are privileged to listen in to his explanation (Mt. 13:18-23).</a:t>
            </a:r>
          </a:p>
          <a:p>
            <a:pPr marL="344844" indent="-342900">
              <a:lnSpc>
                <a:spcPct val="100000"/>
              </a:lnSpc>
              <a:buFont typeface="Arial" panose="020B0604020202020204" pitchFamily="34" charset="0"/>
              <a:buChar char="•"/>
            </a:pPr>
            <a:r>
              <a:rPr lang="en-US" sz="2400" i="1" dirty="0">
                <a:solidFill>
                  <a:srgbClr val="FFC000"/>
                </a:solidFill>
              </a:rPr>
              <a:t>Not everyone who heard would respond (some seed is snatched by the evil one). </a:t>
            </a:r>
          </a:p>
          <a:p>
            <a:pPr marL="344844" indent="-342900">
              <a:lnSpc>
                <a:spcPct val="100000"/>
              </a:lnSpc>
              <a:buFont typeface="Arial" panose="020B0604020202020204" pitchFamily="34" charset="0"/>
              <a:buChar char="•"/>
            </a:pPr>
            <a:r>
              <a:rPr lang="en-US" sz="2400" i="1" dirty="0">
                <a:solidFill>
                  <a:srgbClr val="FFC000"/>
                </a:solidFill>
              </a:rPr>
              <a:t>Some would only last a short time because of competing interests or opposition (the seed in rocky ground or thorny ground).</a:t>
            </a:r>
          </a:p>
          <a:p>
            <a:pPr marL="344844" indent="-342900">
              <a:lnSpc>
                <a:spcPct val="100000"/>
              </a:lnSpc>
              <a:buFont typeface="Arial" panose="020B0604020202020204" pitchFamily="34" charset="0"/>
              <a:buChar char="•"/>
            </a:pPr>
            <a:r>
              <a:rPr lang="en-US" sz="2400" i="1" dirty="0">
                <a:solidFill>
                  <a:srgbClr val="FFC000"/>
                </a:solidFill>
              </a:rPr>
              <a:t>The listeners are left with an implicit question: What kind of soil am I?</a:t>
            </a:r>
          </a:p>
        </p:txBody>
      </p:sp>
      <p:sp>
        <p:nvSpPr>
          <p:cNvPr id="6" name="Slide Number Placeholder 5">
            <a:extLst>
              <a:ext uri="{FF2B5EF4-FFF2-40B4-BE49-F238E27FC236}">
                <a16:creationId xmlns:a16="http://schemas.microsoft.com/office/drawing/2014/main" id="{0C07389F-FB69-F639-07A3-989703BC8A5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492749B8-055C-B984-FF42-003D22227C1E}"/>
              </a:ext>
            </a:extLst>
          </p:cNvPr>
          <p:cNvPicPr>
            <a:picLocks noChangeAspect="1"/>
          </p:cNvPicPr>
          <p:nvPr/>
        </p:nvPicPr>
        <p:blipFill>
          <a:blip r:embed="rId2"/>
          <a:stretch>
            <a:fillRect/>
          </a:stretch>
        </p:blipFill>
        <p:spPr>
          <a:xfrm>
            <a:off x="7915618" y="201168"/>
            <a:ext cx="4063792" cy="6444168"/>
          </a:xfrm>
          <a:prstGeom prst="rect">
            <a:avLst/>
          </a:prstGeom>
        </p:spPr>
      </p:pic>
    </p:spTree>
    <p:extLst>
      <p:ext uri="{BB962C8B-B14F-4D97-AF65-F5344CB8AC3E}">
        <p14:creationId xmlns:p14="http://schemas.microsoft.com/office/powerpoint/2010/main" val="326030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5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3D89B6-258C-708A-EECC-DC0D4A6B9A36}"/>
              </a:ext>
            </a:extLst>
          </p:cNvPr>
          <p:cNvSpPr>
            <a:spLocks noGrp="1"/>
          </p:cNvSpPr>
          <p:nvPr>
            <p:ph idx="1"/>
          </p:nvPr>
        </p:nvSpPr>
        <p:spPr>
          <a:xfrm>
            <a:off x="609600" y="99379"/>
            <a:ext cx="11582400" cy="6623537"/>
          </a:xfrm>
        </p:spPr>
        <p:txBody>
          <a:bodyPr/>
          <a:lstStyle/>
          <a:p>
            <a:pPr marL="0" marR="0" algn="l">
              <a:spcAft>
                <a:spcPts val="300"/>
              </a:spcAft>
              <a:buNone/>
            </a:pPr>
            <a:r>
              <a:rPr lang="en-US" sz="3200" b="1"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LUKE</a:t>
            </a:r>
            <a:endParaRPr lang="en-US" sz="2800"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Shrewd Manager (Lk. 16:1-9) – Slide 56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Narrow Gate (Lk. 13:22-30) – Slide 58</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Tower Builder &amp; the King Going to War (Lk. 14:28-33) – Slide 60</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Lost Coin (Lk. 15:8-10) – Slide 71</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Prodigal Son (Lk. 15:11-32) – Slide 73</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Two Debtors (Lk. 7:36-50) – Slide 87</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Good Samaritan (Lk. 10:29-37) – Slide 92</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Barren Fig Tree (Lk. 13:6-9) – Slide 99</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Pharisee and the Tax Collector (Lk. 18:9-14) – Slide 106</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Friend at Midnight (Lk. 11:5-8) – Slide 111</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Unjust Judge (Lk. 18:1-8) – Slide 114</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Lazarus and the Rich Man (Lk. 16:19-31) – Slide 120</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Servant’s Duty (Lk. 17:7-10) – Slide 132</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Rich Farmer (Lk. 12:16-21) – Slide 133</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Great Banquet (Lk. 14:15-24) – Slide 149</a:t>
            </a:r>
          </a:p>
        </p:txBody>
      </p:sp>
      <p:sp>
        <p:nvSpPr>
          <p:cNvPr id="4" name="Slide Number Placeholder 3">
            <a:extLst>
              <a:ext uri="{FF2B5EF4-FFF2-40B4-BE49-F238E27FC236}">
                <a16:creationId xmlns:a16="http://schemas.microsoft.com/office/drawing/2014/main" id="{4770D4B5-F600-74B8-D2B5-E45D7FD016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0BB0A3-EED5-4FC2-BC48-7B32CECF0D6F}"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0101310"/>
      </p:ext>
    </p:extLst>
  </p:cSld>
  <p:clrMapOvr>
    <a:masterClrMapping/>
  </p:clrMapOvr>
  <p:transition>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D00C-7DDF-305F-6FAC-23F28BB9E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1CEAA-A95F-23EA-9139-20DB7A0EB42A}"/>
              </a:ext>
            </a:extLst>
          </p:cNvPr>
          <p:cNvSpPr>
            <a:spLocks noGrp="1"/>
          </p:cNvSpPr>
          <p:nvPr>
            <p:ph type="title"/>
          </p:nvPr>
        </p:nvSpPr>
        <p:spPr>
          <a:xfrm>
            <a:off x="3256150" y="206916"/>
            <a:ext cx="8782863" cy="1317084"/>
          </a:xfrm>
        </p:spPr>
        <p:txBody>
          <a:bodyPr>
            <a:normAutofit/>
          </a:bodyPr>
          <a:lstStyle/>
          <a:p>
            <a:r>
              <a:rPr lang="en-US" dirty="0"/>
              <a:t>Parable of the Tares (Mt. 13:24-30)</a:t>
            </a:r>
          </a:p>
        </p:txBody>
      </p:sp>
      <p:sp>
        <p:nvSpPr>
          <p:cNvPr id="3" name="Content Placeholder 2">
            <a:extLst>
              <a:ext uri="{FF2B5EF4-FFF2-40B4-BE49-F238E27FC236}">
                <a16:creationId xmlns:a16="http://schemas.microsoft.com/office/drawing/2014/main" id="{121A1B62-D0C3-3DC7-5DB8-07E3B071A0D5}"/>
              </a:ext>
            </a:extLst>
          </p:cNvPr>
          <p:cNvSpPr>
            <a:spLocks noGrp="1"/>
          </p:cNvSpPr>
          <p:nvPr>
            <p:ph sz="quarter" idx="11"/>
          </p:nvPr>
        </p:nvSpPr>
        <p:spPr>
          <a:xfrm>
            <a:off x="3256150" y="1921789"/>
            <a:ext cx="8487795" cy="4729295"/>
          </a:xfrm>
        </p:spPr>
        <p:txBody>
          <a:bodyPr>
            <a:normAutofit/>
          </a:bodyPr>
          <a:lstStyle/>
          <a:p>
            <a:pPr>
              <a:lnSpc>
                <a:spcPct val="100000"/>
              </a:lnSpc>
            </a:pPr>
            <a:r>
              <a:rPr lang="en-US" sz="2800" b="1" dirty="0">
                <a:solidFill>
                  <a:srgbClr val="FFFFCC"/>
                </a:solidFill>
              </a:rPr>
              <a:t>In another farming story, Jesus spoke about a farmer whose enemy sowed poisonous weeds (darnel) into his field.</a:t>
            </a:r>
          </a:p>
          <a:p>
            <a:pPr marL="344844" indent="-342900">
              <a:lnSpc>
                <a:spcPct val="100000"/>
              </a:lnSpc>
              <a:buFont typeface="Arial" panose="020B0604020202020204" pitchFamily="34" charset="0"/>
              <a:buChar char="•"/>
            </a:pPr>
            <a:r>
              <a:rPr lang="en-US" sz="2400" i="1" dirty="0">
                <a:solidFill>
                  <a:srgbClr val="FFC000"/>
                </a:solidFill>
              </a:rPr>
              <a:t>Wheat and darnel look similar, especially in the growing season. </a:t>
            </a:r>
          </a:p>
          <a:p>
            <a:pPr marL="344844" indent="-342900">
              <a:lnSpc>
                <a:spcPct val="100000"/>
              </a:lnSpc>
              <a:buFont typeface="Arial" panose="020B0604020202020204" pitchFamily="34" charset="0"/>
              <a:buChar char="•"/>
            </a:pPr>
            <a:r>
              <a:rPr lang="en-US" sz="2400" i="1" dirty="0">
                <a:solidFill>
                  <a:srgbClr val="FFC000"/>
                </a:solidFill>
              </a:rPr>
              <a:t>Darnel is host to a poisonous fungus, and it can only be easily identified when the heads are ripe.</a:t>
            </a:r>
          </a:p>
          <a:p>
            <a:pPr marL="344844" indent="-342900">
              <a:lnSpc>
                <a:spcPct val="100000"/>
              </a:lnSpc>
              <a:buFont typeface="Arial" panose="020B0604020202020204" pitchFamily="34" charset="0"/>
              <a:buChar char="•"/>
            </a:pPr>
            <a:r>
              <a:rPr lang="en-US" sz="2400" i="1" dirty="0">
                <a:solidFill>
                  <a:srgbClr val="FFC000"/>
                </a:solidFill>
              </a:rPr>
              <a:t>Here, Jesus said both would grow together until the harvest, and the darnel would be bundled to use for fuel.</a:t>
            </a:r>
          </a:p>
        </p:txBody>
      </p:sp>
      <p:sp>
        <p:nvSpPr>
          <p:cNvPr id="6" name="Slide Number Placeholder 5">
            <a:extLst>
              <a:ext uri="{FF2B5EF4-FFF2-40B4-BE49-F238E27FC236}">
                <a16:creationId xmlns:a16="http://schemas.microsoft.com/office/drawing/2014/main" id="{3A09160D-755D-E82D-301D-AD3F7C5F1F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57EE4B77-0DB1-4693-768A-29E488A76442}"/>
              </a:ext>
            </a:extLst>
          </p:cNvPr>
          <p:cNvPicPr>
            <a:picLocks noChangeAspect="1"/>
          </p:cNvPicPr>
          <p:nvPr/>
        </p:nvPicPr>
        <p:blipFill>
          <a:blip r:embed="rId2"/>
          <a:srcRect l="37054" r="35320"/>
          <a:stretch>
            <a:fillRect/>
          </a:stretch>
        </p:blipFill>
        <p:spPr>
          <a:xfrm>
            <a:off x="216754" y="206916"/>
            <a:ext cx="2637960" cy="6386179"/>
          </a:xfrm>
          <a:prstGeom prst="rect">
            <a:avLst/>
          </a:prstGeom>
        </p:spPr>
      </p:pic>
      <p:sp>
        <p:nvSpPr>
          <p:cNvPr id="7" name="TextBox 6">
            <a:extLst>
              <a:ext uri="{FF2B5EF4-FFF2-40B4-BE49-F238E27FC236}">
                <a16:creationId xmlns:a16="http://schemas.microsoft.com/office/drawing/2014/main" id="{B1BFD886-2DD3-F7CB-F058-F371F8FE489F}"/>
              </a:ext>
            </a:extLst>
          </p:cNvPr>
          <p:cNvSpPr txBox="1"/>
          <p:nvPr/>
        </p:nvSpPr>
        <p:spPr>
          <a:xfrm>
            <a:off x="297948" y="5575610"/>
            <a:ext cx="2489859" cy="461665"/>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rPr>
              <a:t>Wheat &amp; Darnel</a:t>
            </a:r>
          </a:p>
        </p:txBody>
      </p:sp>
    </p:spTree>
    <p:extLst>
      <p:ext uri="{BB962C8B-B14F-4D97-AF65-F5344CB8AC3E}">
        <p14:creationId xmlns:p14="http://schemas.microsoft.com/office/powerpoint/2010/main" val="388940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61919-4F64-4037-81F4-F94F0B23F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90E886-13E6-9467-2B7A-11DCA454B113}"/>
              </a:ext>
            </a:extLst>
          </p:cNvPr>
          <p:cNvSpPr>
            <a:spLocks noGrp="1"/>
          </p:cNvSpPr>
          <p:nvPr>
            <p:ph type="title"/>
          </p:nvPr>
        </p:nvSpPr>
        <p:spPr>
          <a:xfrm>
            <a:off x="437626" y="206916"/>
            <a:ext cx="11311461" cy="1317084"/>
          </a:xfrm>
        </p:spPr>
        <p:txBody>
          <a:bodyPr>
            <a:normAutofit/>
          </a:bodyPr>
          <a:lstStyle/>
          <a:p>
            <a:r>
              <a:rPr lang="en-US" dirty="0"/>
              <a:t>The Meaning of the Parable</a:t>
            </a:r>
          </a:p>
        </p:txBody>
      </p:sp>
      <p:sp>
        <p:nvSpPr>
          <p:cNvPr id="3" name="Content Placeholder 2">
            <a:extLst>
              <a:ext uri="{FF2B5EF4-FFF2-40B4-BE49-F238E27FC236}">
                <a16:creationId xmlns:a16="http://schemas.microsoft.com/office/drawing/2014/main" id="{EA65C35B-B71F-95AF-3A2D-41D0A617F88E}"/>
              </a:ext>
            </a:extLst>
          </p:cNvPr>
          <p:cNvSpPr>
            <a:spLocks noGrp="1"/>
          </p:cNvSpPr>
          <p:nvPr>
            <p:ph sz="quarter" idx="11"/>
          </p:nvPr>
        </p:nvSpPr>
        <p:spPr>
          <a:xfrm>
            <a:off x="431420" y="1921789"/>
            <a:ext cx="11312525" cy="4729295"/>
          </a:xfrm>
        </p:spPr>
        <p:txBody>
          <a:bodyPr>
            <a:normAutofit fontScale="92500"/>
          </a:bodyPr>
          <a:lstStyle/>
          <a:p>
            <a:pPr>
              <a:lnSpc>
                <a:spcPct val="100000"/>
              </a:lnSpc>
            </a:pPr>
            <a:r>
              <a:rPr lang="en-US" sz="2800" b="1" dirty="0">
                <a:solidFill>
                  <a:srgbClr val="FFFFCC"/>
                </a:solidFill>
              </a:rPr>
              <a:t>As with the Parable of the Sower, Jesus explained in detail the meaning in his Parable of the Tares and Wheat.</a:t>
            </a:r>
          </a:p>
          <a:p>
            <a:pPr marL="344844" indent="-342900">
              <a:lnSpc>
                <a:spcPct val="100000"/>
              </a:lnSpc>
              <a:buFont typeface="Arial" panose="020B0604020202020204" pitchFamily="34" charset="0"/>
              <a:buChar char="•"/>
            </a:pPr>
            <a:r>
              <a:rPr lang="en-US" sz="2400" i="1" dirty="0">
                <a:solidFill>
                  <a:srgbClr val="FFC000"/>
                </a:solidFill>
              </a:rPr>
              <a:t>The field is the world, and the good seed are those who belong to the kingdom.</a:t>
            </a:r>
          </a:p>
          <a:p>
            <a:pPr marL="344844" indent="-342900">
              <a:lnSpc>
                <a:spcPct val="100000"/>
              </a:lnSpc>
              <a:buFont typeface="Arial" panose="020B0604020202020204" pitchFamily="34" charset="0"/>
              <a:buChar char="•"/>
            </a:pPr>
            <a:r>
              <a:rPr lang="en-US" sz="2400" i="1" dirty="0">
                <a:solidFill>
                  <a:srgbClr val="FFC000"/>
                </a:solidFill>
              </a:rPr>
              <a:t>The tares are the evil ones in league with the devil.</a:t>
            </a:r>
          </a:p>
          <a:p>
            <a:pPr marL="344844" indent="-342900">
              <a:lnSpc>
                <a:spcPct val="100000"/>
              </a:lnSpc>
              <a:buFont typeface="Arial" panose="020B0604020202020204" pitchFamily="34" charset="0"/>
              <a:buChar char="•"/>
            </a:pPr>
            <a:r>
              <a:rPr lang="en-US" sz="2400" i="1" dirty="0">
                <a:solidFill>
                  <a:srgbClr val="FFC000"/>
                </a:solidFill>
              </a:rPr>
              <a:t>The kingdom grows gradually, and both good and bad will grow side-by-side until the end.</a:t>
            </a:r>
          </a:p>
          <a:p>
            <a:pPr marL="344844" indent="-342900">
              <a:lnSpc>
                <a:spcPct val="100000"/>
              </a:lnSpc>
              <a:buFont typeface="Arial" panose="020B0604020202020204" pitchFamily="34" charset="0"/>
              <a:buChar char="•"/>
            </a:pPr>
            <a:r>
              <a:rPr lang="en-US" sz="2400" i="1" dirty="0">
                <a:solidFill>
                  <a:srgbClr val="FFC000"/>
                </a:solidFill>
              </a:rPr>
              <a:t>The harvest is the end of the age.</a:t>
            </a:r>
          </a:p>
          <a:p>
            <a:pPr marL="344844" indent="-342900">
              <a:lnSpc>
                <a:spcPct val="100000"/>
              </a:lnSpc>
              <a:buFont typeface="Arial" panose="020B0604020202020204" pitchFamily="34" charset="0"/>
              <a:buChar char="•"/>
            </a:pPr>
            <a:r>
              <a:rPr lang="en-US" sz="2400" i="1" dirty="0">
                <a:solidFill>
                  <a:srgbClr val="FFC000"/>
                </a:solidFill>
              </a:rPr>
              <a:t>At the end, the angels will remove from God’s kingdom all sin and evil, pitching the weeds into the fire.</a:t>
            </a:r>
          </a:p>
          <a:p>
            <a:pPr marL="344844" indent="-342900">
              <a:lnSpc>
                <a:spcPct val="100000"/>
              </a:lnSpc>
              <a:buFont typeface="Arial" panose="020B0604020202020204" pitchFamily="34" charset="0"/>
              <a:buChar char="•"/>
            </a:pPr>
            <a:r>
              <a:rPr lang="en-US" sz="2400" i="1" dirty="0">
                <a:solidFill>
                  <a:srgbClr val="FFC000"/>
                </a:solidFill>
              </a:rPr>
              <a:t>Only then would the righteous ones—the true members of the kingdom—be revealed.</a:t>
            </a:r>
          </a:p>
        </p:txBody>
      </p:sp>
      <p:sp>
        <p:nvSpPr>
          <p:cNvPr id="6" name="Slide Number Placeholder 5">
            <a:extLst>
              <a:ext uri="{FF2B5EF4-FFF2-40B4-BE49-F238E27FC236}">
                <a16:creationId xmlns:a16="http://schemas.microsoft.com/office/drawing/2014/main" id="{1E918A8A-B3AE-C68F-0E51-4911D9CA49B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16950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31B61CD1-9C3B-AA42-01B0-A71CFE9CC2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5B722-9C88-335F-9E57-624506C34AEA}"/>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F8A56686-6D26-65CD-9F9C-8D0B8D94D576}"/>
              </a:ext>
            </a:extLst>
          </p:cNvPr>
          <p:cNvSpPr>
            <a:spLocks noGrp="1"/>
          </p:cNvSpPr>
          <p:nvPr>
            <p:ph idx="1"/>
          </p:nvPr>
        </p:nvSpPr>
        <p:spPr>
          <a:xfrm>
            <a:off x="797169" y="2017713"/>
            <a:ext cx="11142948" cy="4114800"/>
          </a:xfrm>
        </p:spPr>
        <p:txBody>
          <a:bodyPr/>
          <a:lstStyle/>
          <a:p>
            <a:r>
              <a:rPr lang="en-US" dirty="0"/>
              <a:t>How are the Parable of the Sower and the Parable of the Weeds counter-intuitive with respect to popular Jewish views about the kingdom of God?</a:t>
            </a:r>
          </a:p>
          <a:p>
            <a:r>
              <a:rPr lang="en-US" dirty="0"/>
              <a:t>What might this parable say to us as Christians in the modern world?</a:t>
            </a:r>
          </a:p>
          <a:p>
            <a:endParaRPr lang="en-US" dirty="0"/>
          </a:p>
        </p:txBody>
      </p:sp>
      <p:sp>
        <p:nvSpPr>
          <p:cNvPr id="4" name="Slide Number Placeholder 3">
            <a:extLst>
              <a:ext uri="{FF2B5EF4-FFF2-40B4-BE49-F238E27FC236}">
                <a16:creationId xmlns:a16="http://schemas.microsoft.com/office/drawing/2014/main" id="{0EECAA95-D188-F822-988B-8EC84422C9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343404885"/>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63974-E09B-354D-8AEB-B8D61835E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D3122-960F-E0C3-9D44-5862A1469767}"/>
              </a:ext>
            </a:extLst>
          </p:cNvPr>
          <p:cNvSpPr>
            <a:spLocks noGrp="1"/>
          </p:cNvSpPr>
          <p:nvPr>
            <p:ph type="title"/>
          </p:nvPr>
        </p:nvSpPr>
        <p:spPr>
          <a:xfrm>
            <a:off x="437626" y="206916"/>
            <a:ext cx="11311461" cy="1317084"/>
          </a:xfrm>
        </p:spPr>
        <p:txBody>
          <a:bodyPr>
            <a:normAutofit/>
          </a:bodyPr>
          <a:lstStyle/>
          <a:p>
            <a:r>
              <a:rPr lang="en-US" dirty="0"/>
              <a:t>Two Parables of Growth</a:t>
            </a:r>
          </a:p>
        </p:txBody>
      </p:sp>
      <p:sp>
        <p:nvSpPr>
          <p:cNvPr id="3" name="Content Placeholder 2">
            <a:extLst>
              <a:ext uri="{FF2B5EF4-FFF2-40B4-BE49-F238E27FC236}">
                <a16:creationId xmlns:a16="http://schemas.microsoft.com/office/drawing/2014/main" id="{6CBE66B9-0FA5-DB3B-4FDD-6C92C686480D}"/>
              </a:ext>
            </a:extLst>
          </p:cNvPr>
          <p:cNvSpPr>
            <a:spLocks noGrp="1"/>
          </p:cNvSpPr>
          <p:nvPr>
            <p:ph sz="quarter" idx="11"/>
          </p:nvPr>
        </p:nvSpPr>
        <p:spPr>
          <a:xfrm>
            <a:off x="431420" y="1854883"/>
            <a:ext cx="11312525" cy="4729295"/>
          </a:xfrm>
        </p:spPr>
        <p:txBody>
          <a:bodyPr>
            <a:normAutofit/>
          </a:bodyPr>
          <a:lstStyle/>
          <a:p>
            <a:pPr>
              <a:lnSpc>
                <a:spcPct val="100000"/>
              </a:lnSpc>
            </a:pPr>
            <a:r>
              <a:rPr lang="en-US" sz="2800" b="1" dirty="0">
                <a:solidFill>
                  <a:srgbClr val="FFFFCC"/>
                </a:solidFill>
              </a:rPr>
              <a:t>Already, in the Parable of the Sower, Jesus indicated that there would be exponential growth in the kingdom of God.</a:t>
            </a:r>
          </a:p>
          <a:p>
            <a:pPr marL="344844" indent="-342900">
              <a:lnSpc>
                <a:spcPct val="100000"/>
              </a:lnSpc>
              <a:buFont typeface="Arial" panose="020B0604020202020204" pitchFamily="34" charset="0"/>
              <a:buChar char="•"/>
            </a:pPr>
            <a:r>
              <a:rPr lang="en-US" sz="2400" i="1" dirty="0">
                <a:solidFill>
                  <a:srgbClr val="FFC000"/>
                </a:solidFill>
              </a:rPr>
              <a:t>In the Parable of the Mustard Seed (Mt. 13:31-32), he compares this phenomenal growth with the tiny mustard seed and its eventual growth into a large tree.</a:t>
            </a:r>
          </a:p>
          <a:p>
            <a:pPr marL="344844" indent="-342900">
              <a:lnSpc>
                <a:spcPct val="100000"/>
              </a:lnSpc>
              <a:buFont typeface="Arial" panose="020B0604020202020204" pitchFamily="34" charset="0"/>
              <a:buChar char="•"/>
            </a:pPr>
            <a:r>
              <a:rPr lang="en-US" sz="2400" i="1" dirty="0">
                <a:solidFill>
                  <a:srgbClr val="FFC000"/>
                </a:solidFill>
              </a:rPr>
              <a:t>Similarly, in the Parable of the Leaven (Mt. 13:33), a tiny pinch of yeast is sufficient to leaven a large batch of dough.</a:t>
            </a:r>
          </a:p>
        </p:txBody>
      </p:sp>
      <p:sp>
        <p:nvSpPr>
          <p:cNvPr id="6" name="Slide Number Placeholder 5">
            <a:extLst>
              <a:ext uri="{FF2B5EF4-FFF2-40B4-BE49-F238E27FC236}">
                <a16:creationId xmlns:a16="http://schemas.microsoft.com/office/drawing/2014/main" id="{C7EB19FB-9566-628F-90BC-256AC6A758F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C250AE1C-F44D-B9D6-768F-29556604A9C2}"/>
              </a:ext>
            </a:extLst>
          </p:cNvPr>
          <p:cNvSpPr txBox="1"/>
          <p:nvPr/>
        </p:nvSpPr>
        <p:spPr>
          <a:xfrm>
            <a:off x="431420" y="5040349"/>
            <a:ext cx="11311461" cy="1569660"/>
          </a:xfrm>
          <a:prstGeom prst="rect">
            <a:avLst/>
          </a:prstGeom>
          <a:solidFill>
            <a:srgbClr val="C00000"/>
          </a:solidFill>
        </p:spPr>
        <p:txBody>
          <a:bodyPr wrap="square" rtlCol="0">
            <a:spAutoFit/>
          </a:bodyPr>
          <a:lstStyle/>
          <a:p>
            <a:pPr algn="ctr"/>
            <a:r>
              <a:rPr lang="en-US" sz="3200" dirty="0">
                <a:effectLst>
                  <a:outerShdw blurRad="38100" dist="38100" dir="2700000" algn="tl">
                    <a:srgbClr val="000000">
                      <a:alpha val="43137"/>
                    </a:srgbClr>
                  </a:outerShdw>
                </a:effectLst>
                <a:latin typeface="Eras Demi ITC" panose="020B0805030504020804" pitchFamily="34" charset="0"/>
              </a:rPr>
              <a:t>Could this rag-tag bunch of fishermen and workers be the beginning of God’s reign? Jesus said it was! It would be unremarkable beginnings but unimaginable endings!</a:t>
            </a:r>
          </a:p>
        </p:txBody>
      </p:sp>
    </p:spTree>
    <p:extLst>
      <p:ext uri="{BB962C8B-B14F-4D97-AF65-F5344CB8AC3E}">
        <p14:creationId xmlns:p14="http://schemas.microsoft.com/office/powerpoint/2010/main" val="318840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9B9B4-2147-068F-91F0-AFA0B2D745B7}"/>
            </a:ext>
          </a:extLst>
        </p:cNvPr>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BEA9698C-C724-4B73-F7C0-F86B9A20D2EE}"/>
              </a:ext>
            </a:extLst>
          </p:cNvPr>
          <p:cNvPicPr>
            <a:picLocks noGrp="1" noChangeAspect="1"/>
          </p:cNvPicPr>
          <p:nvPr>
            <p:ph sz="half" idx="2"/>
          </p:nvPr>
        </p:nvPicPr>
        <p:blipFill>
          <a:blip r:embed="rId2"/>
          <a:stretch>
            <a:fillRect/>
          </a:stretch>
        </p:blipFill>
        <p:spPr bwMode="auto">
          <a:xfrm>
            <a:off x="0" y="432511"/>
            <a:ext cx="8143753" cy="6096000"/>
          </a:xfrm>
          <a:prstGeom prst="rect">
            <a:avLst/>
          </a:prstGeom>
          <a:noFill/>
          <a:ln>
            <a:noFill/>
          </a:ln>
          <a:effectLst/>
        </p:spPr>
      </p:pic>
      <p:sp>
        <p:nvSpPr>
          <p:cNvPr id="5" name="Slide Number Placeholder 5">
            <a:extLst>
              <a:ext uri="{FF2B5EF4-FFF2-40B4-BE49-F238E27FC236}">
                <a16:creationId xmlns:a16="http://schemas.microsoft.com/office/drawing/2014/main" id="{4D11B38A-2054-B6DD-FE85-86226521495A}"/>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3BE59280-F5DF-ABDC-3767-2B8F2D809590}"/>
              </a:ext>
            </a:extLst>
          </p:cNvPr>
          <p:cNvSpPr>
            <a:spLocks noGrp="1"/>
          </p:cNvSpPr>
          <p:nvPr>
            <p:ph sz="half" idx="1"/>
          </p:nvPr>
        </p:nvSpPr>
        <p:spPr>
          <a:xfrm>
            <a:off x="8409258" y="4346574"/>
            <a:ext cx="3501483" cy="1731428"/>
          </a:xfrm>
        </p:spPr>
        <p:txBody>
          <a:bodyPr/>
          <a:lstStyle/>
          <a:p>
            <a:pPr marL="0" indent="0">
              <a:buNone/>
            </a:pPr>
            <a:r>
              <a:rPr lang="en-US" dirty="0"/>
              <a:t>A Palestinian mustard seed and mustard tree.</a:t>
            </a:r>
          </a:p>
        </p:txBody>
      </p:sp>
      <p:pic>
        <p:nvPicPr>
          <p:cNvPr id="14" name="Picture 13">
            <a:extLst>
              <a:ext uri="{FF2B5EF4-FFF2-40B4-BE49-F238E27FC236}">
                <a16:creationId xmlns:a16="http://schemas.microsoft.com/office/drawing/2014/main" id="{101A0031-055E-4771-D47E-9C18C9E5FA43}"/>
              </a:ext>
            </a:extLst>
          </p:cNvPr>
          <p:cNvPicPr>
            <a:picLocks noChangeAspect="1"/>
          </p:cNvPicPr>
          <p:nvPr/>
        </p:nvPicPr>
        <p:blipFill>
          <a:blip r:embed="rId3"/>
          <a:stretch>
            <a:fillRect/>
          </a:stretch>
        </p:blipFill>
        <p:spPr>
          <a:xfrm>
            <a:off x="7076296" y="779998"/>
            <a:ext cx="3322608" cy="3334801"/>
          </a:xfrm>
          <a:prstGeom prst="rect">
            <a:avLst/>
          </a:prstGeom>
        </p:spPr>
      </p:pic>
    </p:spTree>
    <p:extLst>
      <p:ext uri="{BB962C8B-B14F-4D97-AF65-F5344CB8AC3E}">
        <p14:creationId xmlns:p14="http://schemas.microsoft.com/office/powerpoint/2010/main" val="1755687965"/>
      </p:ext>
    </p:extLst>
  </p:cSld>
  <p:clrMapOvr>
    <a:masterClrMapping/>
  </p:clrMapOvr>
  <p:transition>
    <p:pull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E2878-69CD-B2B1-1E79-3504296A3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91C3D5-EB49-A917-F106-9C20EB4C3C83}"/>
              </a:ext>
            </a:extLst>
          </p:cNvPr>
          <p:cNvSpPr>
            <a:spLocks noGrp="1"/>
          </p:cNvSpPr>
          <p:nvPr>
            <p:ph type="title"/>
          </p:nvPr>
        </p:nvSpPr>
        <p:spPr>
          <a:xfrm>
            <a:off x="437626" y="206916"/>
            <a:ext cx="9853249" cy="1317084"/>
          </a:xfrm>
        </p:spPr>
        <p:txBody>
          <a:bodyPr>
            <a:normAutofit/>
          </a:bodyPr>
          <a:lstStyle/>
          <a:p>
            <a:r>
              <a:rPr lang="en-US" dirty="0"/>
              <a:t>Parable of the Hid Treasure (Mt. 13:44)</a:t>
            </a:r>
          </a:p>
        </p:txBody>
      </p:sp>
      <p:sp>
        <p:nvSpPr>
          <p:cNvPr id="3" name="Content Placeholder 2">
            <a:extLst>
              <a:ext uri="{FF2B5EF4-FFF2-40B4-BE49-F238E27FC236}">
                <a16:creationId xmlns:a16="http://schemas.microsoft.com/office/drawing/2014/main" id="{0A6D7B56-EC0B-4101-8D49-28990C12660B}"/>
              </a:ext>
            </a:extLst>
          </p:cNvPr>
          <p:cNvSpPr>
            <a:spLocks noGrp="1"/>
          </p:cNvSpPr>
          <p:nvPr>
            <p:ph sz="quarter" idx="11"/>
          </p:nvPr>
        </p:nvSpPr>
        <p:spPr>
          <a:xfrm>
            <a:off x="431421" y="1921789"/>
            <a:ext cx="6217352" cy="4729295"/>
          </a:xfrm>
        </p:spPr>
        <p:txBody>
          <a:bodyPr>
            <a:normAutofit lnSpcReduction="10000"/>
          </a:bodyPr>
          <a:lstStyle/>
          <a:p>
            <a:pPr>
              <a:lnSpc>
                <a:spcPct val="100000"/>
              </a:lnSpc>
            </a:pPr>
            <a:r>
              <a:rPr lang="en-US" sz="2800" b="1" dirty="0">
                <a:solidFill>
                  <a:srgbClr val="FFFFCC"/>
                </a:solidFill>
              </a:rPr>
              <a:t>Hidden treasure is always exciting, both to ancient and modern people!</a:t>
            </a:r>
          </a:p>
          <a:p>
            <a:pPr marL="344844" indent="-342900">
              <a:lnSpc>
                <a:spcPct val="100000"/>
              </a:lnSpc>
              <a:buFont typeface="Arial" panose="020B0604020202020204" pitchFamily="34" charset="0"/>
              <a:buChar char="•"/>
            </a:pPr>
            <a:r>
              <a:rPr lang="en-US" sz="2400" i="1" dirty="0">
                <a:solidFill>
                  <a:srgbClr val="FFC000"/>
                </a:solidFill>
              </a:rPr>
              <a:t>In this story, a man discovered a hoard of wealth hidden in a field, perhaps buried in a clay jar filled with coins or jewels.</a:t>
            </a:r>
          </a:p>
          <a:p>
            <a:pPr marL="344844" indent="-342900">
              <a:lnSpc>
                <a:spcPct val="100000"/>
              </a:lnSpc>
              <a:buFont typeface="Arial" panose="020B0604020202020204" pitchFamily="34" charset="0"/>
              <a:buChar char="•"/>
            </a:pPr>
            <a:r>
              <a:rPr lang="en-US" sz="2400" i="1" dirty="0">
                <a:solidFill>
                  <a:srgbClr val="FFC000"/>
                </a:solidFill>
              </a:rPr>
              <a:t>He was willing to liquidate his wealth in order to purchase the field and so gain the treasure; similarly, people should be willing to give up everything in order to gain the kingdom of God.</a:t>
            </a:r>
          </a:p>
        </p:txBody>
      </p:sp>
      <p:sp>
        <p:nvSpPr>
          <p:cNvPr id="6" name="Slide Number Placeholder 5">
            <a:extLst>
              <a:ext uri="{FF2B5EF4-FFF2-40B4-BE49-F238E27FC236}">
                <a16:creationId xmlns:a16="http://schemas.microsoft.com/office/drawing/2014/main" id="{1E6E0030-BD71-C44E-A2CF-410B8FDD08D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A7A314D4-858A-E230-392F-F87B646BBCC9}"/>
              </a:ext>
            </a:extLst>
          </p:cNvPr>
          <p:cNvPicPr>
            <a:picLocks noChangeAspect="1"/>
          </p:cNvPicPr>
          <p:nvPr/>
        </p:nvPicPr>
        <p:blipFill>
          <a:blip r:embed="rId2"/>
          <a:stretch>
            <a:fillRect/>
          </a:stretch>
        </p:blipFill>
        <p:spPr>
          <a:xfrm>
            <a:off x="7160216" y="1802052"/>
            <a:ext cx="4812665" cy="3368866"/>
          </a:xfrm>
          <a:prstGeom prst="rect">
            <a:avLst/>
          </a:prstGeom>
        </p:spPr>
      </p:pic>
      <p:sp>
        <p:nvSpPr>
          <p:cNvPr id="7" name="TextBox 6">
            <a:extLst>
              <a:ext uri="{FF2B5EF4-FFF2-40B4-BE49-F238E27FC236}">
                <a16:creationId xmlns:a16="http://schemas.microsoft.com/office/drawing/2014/main" id="{FBF73F0E-5E0D-5263-272D-8D062D61EE5A}"/>
              </a:ext>
            </a:extLst>
          </p:cNvPr>
          <p:cNvSpPr txBox="1"/>
          <p:nvPr/>
        </p:nvSpPr>
        <p:spPr>
          <a:xfrm>
            <a:off x="7160216" y="5173756"/>
            <a:ext cx="4812665" cy="1477328"/>
          </a:xfrm>
          <a:prstGeom prst="rect">
            <a:avLst/>
          </a:prstGeom>
          <a:noFill/>
        </p:spPr>
        <p:txBody>
          <a:bodyPr wrap="square" rtlCol="0">
            <a:spAutoFit/>
          </a:bodyPr>
          <a:lstStyle/>
          <a:p>
            <a:pPr algn="ctr"/>
            <a:r>
              <a:rPr lang="en-US" dirty="0"/>
              <a:t>This hoard of 20 pounds of silver from around the time of David was stuffed into this clay jar. The owner never retrieved it, and it was discovered by archaeologist Ephraim Stern in 1995.</a:t>
            </a:r>
          </a:p>
        </p:txBody>
      </p:sp>
    </p:spTree>
    <p:extLst>
      <p:ext uri="{BB962C8B-B14F-4D97-AF65-F5344CB8AC3E}">
        <p14:creationId xmlns:p14="http://schemas.microsoft.com/office/powerpoint/2010/main" val="99985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63F0-04BF-62C5-4285-D76591D63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E29B4-BB8E-1492-9871-5EC4D27515E4}"/>
              </a:ext>
            </a:extLst>
          </p:cNvPr>
          <p:cNvSpPr>
            <a:spLocks noGrp="1"/>
          </p:cNvSpPr>
          <p:nvPr>
            <p:ph type="title"/>
          </p:nvPr>
        </p:nvSpPr>
        <p:spPr>
          <a:xfrm>
            <a:off x="437626" y="206916"/>
            <a:ext cx="11311461" cy="1317084"/>
          </a:xfrm>
        </p:spPr>
        <p:txBody>
          <a:bodyPr>
            <a:normAutofit/>
          </a:bodyPr>
          <a:lstStyle/>
          <a:p>
            <a:r>
              <a:rPr lang="en-US" dirty="0"/>
              <a:t>Parable of the Pearl (Mt. 13:45-46)</a:t>
            </a:r>
          </a:p>
        </p:txBody>
      </p:sp>
      <p:sp>
        <p:nvSpPr>
          <p:cNvPr id="3" name="Content Placeholder 2">
            <a:extLst>
              <a:ext uri="{FF2B5EF4-FFF2-40B4-BE49-F238E27FC236}">
                <a16:creationId xmlns:a16="http://schemas.microsoft.com/office/drawing/2014/main" id="{EF4FA949-EB47-570B-6EE6-E0555108D9A7}"/>
              </a:ext>
            </a:extLst>
          </p:cNvPr>
          <p:cNvSpPr>
            <a:spLocks noGrp="1"/>
          </p:cNvSpPr>
          <p:nvPr>
            <p:ph sz="quarter" idx="11"/>
          </p:nvPr>
        </p:nvSpPr>
        <p:spPr>
          <a:xfrm>
            <a:off x="431420" y="1921789"/>
            <a:ext cx="11312525" cy="2836191"/>
          </a:xfrm>
        </p:spPr>
        <p:txBody>
          <a:bodyPr>
            <a:normAutofit/>
          </a:bodyPr>
          <a:lstStyle/>
          <a:p>
            <a:pPr>
              <a:lnSpc>
                <a:spcPct val="100000"/>
              </a:lnSpc>
            </a:pPr>
            <a:r>
              <a:rPr lang="en-US" sz="2800" b="1" dirty="0">
                <a:solidFill>
                  <a:srgbClr val="FFFFCC"/>
                </a:solidFill>
              </a:rPr>
              <a:t>The Parable of the Pearl, like the Parable of the Hid Treasure, points to the overwhelming value of the kingdom of God.</a:t>
            </a:r>
          </a:p>
          <a:p>
            <a:pPr marL="344844" indent="-342900">
              <a:lnSpc>
                <a:spcPct val="100000"/>
              </a:lnSpc>
              <a:buFont typeface="Arial" panose="020B0604020202020204" pitchFamily="34" charset="0"/>
              <a:buChar char="•"/>
            </a:pPr>
            <a:r>
              <a:rPr lang="en-US" sz="2400" i="1" dirty="0">
                <a:solidFill>
                  <a:srgbClr val="FFC000"/>
                </a:solidFill>
              </a:rPr>
              <a:t>Some people stumble into it, like the man who discovered the hid treasure.</a:t>
            </a:r>
          </a:p>
          <a:p>
            <a:pPr marL="344844" indent="-342900">
              <a:lnSpc>
                <a:spcPct val="100000"/>
              </a:lnSpc>
              <a:buFont typeface="Arial" panose="020B0604020202020204" pitchFamily="34" charset="0"/>
              <a:buChar char="•"/>
            </a:pPr>
            <a:r>
              <a:rPr lang="en-US" sz="2400" i="1" dirty="0">
                <a:solidFill>
                  <a:srgbClr val="FFC000"/>
                </a:solidFill>
              </a:rPr>
              <a:t>Some are on a life-long search.</a:t>
            </a:r>
          </a:p>
          <a:p>
            <a:pPr marL="344844" indent="-342900">
              <a:lnSpc>
                <a:spcPct val="100000"/>
              </a:lnSpc>
              <a:buFont typeface="Arial" panose="020B0604020202020204" pitchFamily="34" charset="0"/>
              <a:buChar char="•"/>
            </a:pPr>
            <a:r>
              <a:rPr lang="en-US" sz="2400" i="1" dirty="0">
                <a:solidFill>
                  <a:srgbClr val="FFC000"/>
                </a:solidFill>
              </a:rPr>
              <a:t>Either way, one must be willing to surrender everything in order to gain God’s kingdom.</a:t>
            </a:r>
          </a:p>
        </p:txBody>
      </p:sp>
      <p:sp>
        <p:nvSpPr>
          <p:cNvPr id="6" name="Slide Number Placeholder 5">
            <a:extLst>
              <a:ext uri="{FF2B5EF4-FFF2-40B4-BE49-F238E27FC236}">
                <a16:creationId xmlns:a16="http://schemas.microsoft.com/office/drawing/2014/main" id="{B2B93177-833F-965B-ECA0-701A248ABFA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4DB8F90D-F931-759F-2214-CB631FF91C4D}"/>
              </a:ext>
            </a:extLst>
          </p:cNvPr>
          <p:cNvSpPr txBox="1"/>
          <p:nvPr/>
        </p:nvSpPr>
        <p:spPr>
          <a:xfrm>
            <a:off x="431420" y="4835202"/>
            <a:ext cx="11312525" cy="1815882"/>
          </a:xfrm>
          <a:prstGeom prst="rect">
            <a:avLst/>
          </a:prstGeom>
          <a:solidFill>
            <a:srgbClr val="A20000"/>
          </a:solidFill>
        </p:spPr>
        <p:txBody>
          <a:bodyPr wrap="square" rtlCol="0">
            <a:spAutoFit/>
          </a:bodyPr>
          <a:lstStyle/>
          <a:p>
            <a:pPr algn="ctr"/>
            <a:r>
              <a:rPr lang="en-US" sz="2800" dirty="0">
                <a:effectLst>
                  <a:outerShdw blurRad="38100" dist="38100" dir="2700000" algn="tl">
                    <a:srgbClr val="000000">
                      <a:alpha val="43137"/>
                    </a:srgbClr>
                  </a:outerShdw>
                </a:effectLst>
                <a:latin typeface="Book Antiqua" panose="02040602050305030304" pitchFamily="18" charset="0"/>
              </a:rPr>
              <a:t>Pliny, the Elder, a 1</a:t>
            </a:r>
            <a:r>
              <a:rPr lang="en-US" sz="2800" baseline="30000" dirty="0">
                <a:effectLst>
                  <a:outerShdw blurRad="38100" dist="38100" dir="2700000" algn="tl">
                    <a:srgbClr val="000000">
                      <a:alpha val="43137"/>
                    </a:srgbClr>
                  </a:outerShdw>
                </a:effectLst>
                <a:latin typeface="Book Antiqua" panose="02040602050305030304" pitchFamily="18" charset="0"/>
              </a:rPr>
              <a:t>st</a:t>
            </a:r>
            <a:r>
              <a:rPr lang="en-US" sz="2800" dirty="0">
                <a:effectLst>
                  <a:outerShdw blurRad="38100" dist="38100" dir="2700000" algn="tl">
                    <a:srgbClr val="000000">
                      <a:alpha val="43137"/>
                    </a:srgbClr>
                  </a:outerShdw>
                </a:effectLst>
                <a:latin typeface="Book Antiqua" panose="02040602050305030304" pitchFamily="18" charset="0"/>
              </a:rPr>
              <a:t> century writer, recounts a wager made by Cleopatra with Mark Anthony that she could spend 10 million sesterces on a single dinner (about 5 million U. S. dollars). To win the bet, she dissolved a pearl from her necklace in vinegar and drank it!</a:t>
            </a:r>
          </a:p>
        </p:txBody>
      </p:sp>
    </p:spTree>
    <p:extLst>
      <p:ext uri="{BB962C8B-B14F-4D97-AF65-F5344CB8AC3E}">
        <p14:creationId xmlns:p14="http://schemas.microsoft.com/office/powerpoint/2010/main" val="301952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E9058-B80D-6867-DE7C-C8F38A0E7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BAFED-1F1E-9B65-46D9-ED0488D478A3}"/>
              </a:ext>
            </a:extLst>
          </p:cNvPr>
          <p:cNvSpPr>
            <a:spLocks noGrp="1"/>
          </p:cNvSpPr>
          <p:nvPr>
            <p:ph type="title"/>
          </p:nvPr>
        </p:nvSpPr>
        <p:spPr>
          <a:xfrm>
            <a:off x="437626" y="206916"/>
            <a:ext cx="11311461" cy="1317084"/>
          </a:xfrm>
        </p:spPr>
        <p:txBody>
          <a:bodyPr>
            <a:normAutofit/>
          </a:bodyPr>
          <a:lstStyle/>
          <a:p>
            <a:r>
              <a:rPr lang="en-US" dirty="0"/>
              <a:t>Parable of the Dragnet (Mt. 13:47-52)</a:t>
            </a:r>
          </a:p>
        </p:txBody>
      </p:sp>
      <p:sp>
        <p:nvSpPr>
          <p:cNvPr id="3" name="Content Placeholder 2">
            <a:extLst>
              <a:ext uri="{FF2B5EF4-FFF2-40B4-BE49-F238E27FC236}">
                <a16:creationId xmlns:a16="http://schemas.microsoft.com/office/drawing/2014/main" id="{F3572405-0C32-0CCA-FBE7-4540679E85BB}"/>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This story comes from the fishing industry in Galilee, where several of Jesus’ disciples were employed.</a:t>
            </a:r>
          </a:p>
          <a:p>
            <a:pPr marL="344844" indent="-342900">
              <a:lnSpc>
                <a:spcPct val="100000"/>
              </a:lnSpc>
              <a:buFont typeface="Arial" panose="020B0604020202020204" pitchFamily="34" charset="0"/>
              <a:buChar char="•"/>
            </a:pPr>
            <a:r>
              <a:rPr lang="en-US" sz="2400" i="1" dirty="0">
                <a:solidFill>
                  <a:srgbClr val="FFC000"/>
                </a:solidFill>
              </a:rPr>
              <a:t>Dragnets (seine fishing) was widely practiced in the ancient world. </a:t>
            </a:r>
          </a:p>
          <a:p>
            <a:pPr marL="344844" indent="-342900">
              <a:lnSpc>
                <a:spcPct val="100000"/>
              </a:lnSpc>
              <a:buFont typeface="Arial" panose="020B0604020202020204" pitchFamily="34" charset="0"/>
              <a:buChar char="•"/>
            </a:pPr>
            <a:r>
              <a:rPr lang="en-US" sz="2400" i="1" dirty="0">
                <a:solidFill>
                  <a:srgbClr val="FFC000"/>
                </a:solidFill>
              </a:rPr>
              <a:t>The net, as long as 1000’ and about 25’ high at the center, was spread some hundred yards or more from shore with towing lines.</a:t>
            </a:r>
          </a:p>
          <a:p>
            <a:pPr marL="344844" indent="-342900">
              <a:lnSpc>
                <a:spcPct val="100000"/>
              </a:lnSpc>
              <a:buFont typeface="Arial" panose="020B0604020202020204" pitchFamily="34" charset="0"/>
              <a:buChar char="•"/>
            </a:pPr>
            <a:r>
              <a:rPr lang="en-US" sz="2400" i="1" dirty="0">
                <a:solidFill>
                  <a:srgbClr val="FFC000"/>
                </a:solidFill>
              </a:rPr>
              <a:t>The net was then dragged to shore, catching all sorts of fish. </a:t>
            </a:r>
          </a:p>
          <a:p>
            <a:pPr marL="344844" indent="-342900">
              <a:lnSpc>
                <a:spcPct val="100000"/>
              </a:lnSpc>
              <a:buFont typeface="Arial" panose="020B0604020202020204" pitchFamily="34" charset="0"/>
              <a:buChar char="•"/>
            </a:pPr>
            <a:r>
              <a:rPr lang="en-US" sz="2400" i="1" dirty="0">
                <a:solidFill>
                  <a:srgbClr val="FFC000"/>
                </a:solidFill>
              </a:rPr>
              <a:t>The non-kosher fish (i.e., fish without scales, catfish, etc.) were thrown back, while good fish were saved in baskets.</a:t>
            </a:r>
          </a:p>
          <a:p>
            <a:pPr marL="344844" indent="-342900">
              <a:lnSpc>
                <a:spcPct val="100000"/>
              </a:lnSpc>
              <a:buFont typeface="Arial" panose="020B0604020202020204" pitchFamily="34" charset="0"/>
              <a:buChar char="•"/>
            </a:pPr>
            <a:r>
              <a:rPr lang="en-US" sz="2400" i="1" dirty="0">
                <a:solidFill>
                  <a:srgbClr val="FFC000"/>
                </a:solidFill>
              </a:rPr>
              <a:t>Similar to the Parable of the Tares, at the end of the age a separation would be made between the good and the bad.</a:t>
            </a:r>
          </a:p>
        </p:txBody>
      </p:sp>
      <p:sp>
        <p:nvSpPr>
          <p:cNvPr id="6" name="Slide Number Placeholder 5">
            <a:extLst>
              <a:ext uri="{FF2B5EF4-FFF2-40B4-BE49-F238E27FC236}">
                <a16:creationId xmlns:a16="http://schemas.microsoft.com/office/drawing/2014/main" id="{BB63A923-5D7A-58F3-5E80-7C4693E16D3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46808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5E82C-9D65-2781-DF10-3293C6F3EA80}"/>
            </a:ext>
          </a:extLst>
        </p:cNvPr>
        <p:cNvGrpSpPr/>
        <p:nvPr/>
      </p:nvGrpSpPr>
      <p:grpSpPr>
        <a:xfrm>
          <a:off x="0" y="0"/>
          <a:ext cx="0" cy="0"/>
          <a:chOff x="0" y="0"/>
          <a:chExt cx="0" cy="0"/>
        </a:xfrm>
      </p:grpSpPr>
      <p:sp>
        <p:nvSpPr>
          <p:cNvPr id="78850" name="Rectangle 2">
            <a:extLst>
              <a:ext uri="{FF2B5EF4-FFF2-40B4-BE49-F238E27FC236}">
                <a16:creationId xmlns:a16="http://schemas.microsoft.com/office/drawing/2014/main" id="{1EBABD64-1A77-5FA3-4E11-13B494E7579F}"/>
              </a:ext>
            </a:extLst>
          </p:cNvPr>
          <p:cNvSpPr>
            <a:spLocks noGrp="1" noChangeArrowheads="1"/>
          </p:cNvSpPr>
          <p:nvPr>
            <p:ph type="title"/>
          </p:nvPr>
        </p:nvSpPr>
        <p:spPr>
          <a:xfrm>
            <a:off x="15498" y="3198971"/>
            <a:ext cx="2836818" cy="3232061"/>
          </a:xfrm>
        </p:spPr>
        <p:txBody>
          <a:bodyPr/>
          <a:lstStyle/>
          <a:p>
            <a:pPr algn="r" eaLnBrk="1" hangingPunct="1">
              <a:defRPr/>
            </a:pPr>
            <a:r>
              <a:rPr lang="en-US" altLang="en-US" sz="2000" b="1" dirty="0"/>
              <a:t>Seine fishing (or dragnet fishing) is the oldest and most important fishing method on the Sea of Galilee. It was a team-based, large-scale method, and it continued up until the 1950s. </a:t>
            </a:r>
          </a:p>
        </p:txBody>
      </p:sp>
      <p:sp>
        <p:nvSpPr>
          <p:cNvPr id="5" name="Slide Number Placeholder 5">
            <a:extLst>
              <a:ext uri="{FF2B5EF4-FFF2-40B4-BE49-F238E27FC236}">
                <a16:creationId xmlns:a16="http://schemas.microsoft.com/office/drawing/2014/main" id="{EB0D12AB-04DA-1E94-0706-D305BFB3A56D}"/>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pic>
        <p:nvPicPr>
          <p:cNvPr id="17" name="Picture 16">
            <a:extLst>
              <a:ext uri="{FF2B5EF4-FFF2-40B4-BE49-F238E27FC236}">
                <a16:creationId xmlns:a16="http://schemas.microsoft.com/office/drawing/2014/main" id="{01A94358-D822-E133-EA91-7A7B9DF1068C}"/>
              </a:ext>
            </a:extLst>
          </p:cNvPr>
          <p:cNvPicPr>
            <a:picLocks noChangeAspect="1"/>
          </p:cNvPicPr>
          <p:nvPr/>
        </p:nvPicPr>
        <p:blipFill>
          <a:blip r:embed="rId2"/>
          <a:stretch>
            <a:fillRect/>
          </a:stretch>
        </p:blipFill>
        <p:spPr>
          <a:xfrm>
            <a:off x="3032502" y="-10655"/>
            <a:ext cx="9144000" cy="6858000"/>
          </a:xfrm>
          <a:prstGeom prst="rect">
            <a:avLst/>
          </a:prstGeom>
        </p:spPr>
      </p:pic>
      <p:pic>
        <p:nvPicPr>
          <p:cNvPr id="21" name="Picture 20">
            <a:extLst>
              <a:ext uri="{FF2B5EF4-FFF2-40B4-BE49-F238E27FC236}">
                <a16:creationId xmlns:a16="http://schemas.microsoft.com/office/drawing/2014/main" id="{B4A3AE96-91D5-E6DB-89EC-583B6E44C63A}"/>
              </a:ext>
            </a:extLst>
          </p:cNvPr>
          <p:cNvPicPr>
            <a:picLocks noChangeAspect="1"/>
          </p:cNvPicPr>
          <p:nvPr/>
        </p:nvPicPr>
        <p:blipFill>
          <a:blip r:embed="rId3"/>
          <a:stretch>
            <a:fillRect/>
          </a:stretch>
        </p:blipFill>
        <p:spPr>
          <a:xfrm>
            <a:off x="195684" y="186284"/>
            <a:ext cx="5104736" cy="2596374"/>
          </a:xfrm>
          <a:prstGeom prst="rect">
            <a:avLst/>
          </a:prstGeom>
        </p:spPr>
      </p:pic>
    </p:spTree>
    <p:extLst>
      <p:ext uri="{BB962C8B-B14F-4D97-AF65-F5344CB8AC3E}">
        <p14:creationId xmlns:p14="http://schemas.microsoft.com/office/powerpoint/2010/main" val="2766115871"/>
      </p:ext>
    </p:extLst>
  </p:cSld>
  <p:clrMapOvr>
    <a:masterClrMapping/>
  </p:clrMapOvr>
  <p:transition>
    <p:pull dir="d"/>
  </p:transition>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AB93DCF2-7ABC-368F-210A-B672522F93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653FE-A4DF-DBBF-775C-3A74F96709CC}"/>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3080F4EC-AE5F-8A3D-B4D6-42F6711782C2}"/>
              </a:ext>
            </a:extLst>
          </p:cNvPr>
          <p:cNvSpPr>
            <a:spLocks noGrp="1"/>
          </p:cNvSpPr>
          <p:nvPr>
            <p:ph idx="1"/>
          </p:nvPr>
        </p:nvSpPr>
        <p:spPr>
          <a:xfrm>
            <a:off x="782353" y="1628413"/>
            <a:ext cx="11142948" cy="4754457"/>
          </a:xfrm>
        </p:spPr>
        <p:txBody>
          <a:bodyPr/>
          <a:lstStyle/>
          <a:p>
            <a:r>
              <a:rPr lang="en-US" dirty="0"/>
              <a:t>Of Matthew’s seven kingdom parables, which have similar themes?</a:t>
            </a:r>
          </a:p>
          <a:p>
            <a:r>
              <a:rPr lang="en-US" dirty="0"/>
              <a:t>How might these parables have shaped the way Jesus’ disciples thought about him and his mission?</a:t>
            </a:r>
          </a:p>
          <a:p>
            <a:r>
              <a:rPr lang="en-US" dirty="0"/>
              <a:t>How might these parables have shaped how they thought about themselves as Jesus’ disciples?</a:t>
            </a:r>
          </a:p>
          <a:p>
            <a:r>
              <a:rPr lang="en-US" dirty="0"/>
              <a:t>How might they have shaped how early Christians thought about Christianity and the church?</a:t>
            </a:r>
          </a:p>
          <a:p>
            <a:endParaRPr lang="en-US" dirty="0"/>
          </a:p>
        </p:txBody>
      </p:sp>
      <p:sp>
        <p:nvSpPr>
          <p:cNvPr id="4" name="Slide Number Placeholder 3">
            <a:extLst>
              <a:ext uri="{FF2B5EF4-FFF2-40B4-BE49-F238E27FC236}">
                <a16:creationId xmlns:a16="http://schemas.microsoft.com/office/drawing/2014/main" id="{1E992D2A-160F-04D8-621D-1E593F2817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762560534"/>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50000"/>
          </a:schemeClr>
        </a:solidFill>
        <a:effectLst/>
      </p:bgPr>
    </p:bg>
    <p:spTree>
      <p:nvGrpSpPr>
        <p:cNvPr id="1" name="">
          <a:extLst>
            <a:ext uri="{FF2B5EF4-FFF2-40B4-BE49-F238E27FC236}">
              <a16:creationId xmlns:a16="http://schemas.microsoft.com/office/drawing/2014/main" id="{F3CF3FBD-2F11-C4E9-C13A-9D3D453633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87C76A-D159-B9D1-977C-7ED13BF4063B}"/>
              </a:ext>
            </a:extLst>
          </p:cNvPr>
          <p:cNvSpPr>
            <a:spLocks noGrp="1"/>
          </p:cNvSpPr>
          <p:nvPr>
            <p:ph idx="1"/>
          </p:nvPr>
        </p:nvSpPr>
        <p:spPr>
          <a:xfrm>
            <a:off x="234462" y="328247"/>
            <a:ext cx="11957538" cy="6125308"/>
          </a:xfrm>
        </p:spPr>
        <p:txBody>
          <a:bodyPr/>
          <a:lstStyle/>
          <a:p>
            <a:pPr marL="0" marR="0" algn="l">
              <a:spcBef>
                <a:spcPts val="0"/>
              </a:spcBef>
              <a:spcAft>
                <a:spcPts val="0"/>
              </a:spcAft>
              <a:buNone/>
            </a:pPr>
            <a:r>
              <a:rPr lang="en-US" sz="3200" b="1"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MATTHEW AND LUKE (Q)</a:t>
            </a:r>
            <a:endParaRPr lang="en-US" sz="2800"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Yeast (Mt. 13:33; Lk. 13:18-19) – Slide 33</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Empty House (Mt. 12:43-45; Lk. 11:24-26) – Slide 49</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Strong Man (Mt. 12:24-29; Lk. 11:15-22) – Slide 52</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Lost Sheep (Mt. 18:12-14; Lk. 15:3-7) – Slide 69</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Two Builders (Mt. 7:24-27; Lk. 6:47-49) – Slide 84</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Ten Minas/Talents (Mt. 25:14-30; Lk. 19:11-27) – Slide 127</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Burglar (Mt. 24:42-44; Lk. 12:39-40) – Slide 138</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Trusted Servant (Mt. 24:45-51; Lk. 12:42-46) – Slide 139</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Playing Children (Mt. (Mt. 11:16-19; Lk. 7:31-35) – Slide 148 </a:t>
            </a:r>
          </a:p>
          <a:p>
            <a:pPr marL="0" marR="0" algn="l">
              <a:spcBef>
                <a:spcPts val="0"/>
              </a:spcBef>
              <a:spcAft>
                <a:spcPts val="0"/>
              </a:spcAft>
              <a:buNone/>
            </a:pPr>
            <a:r>
              <a:rPr lang="en-US" sz="2400" b="1"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rPr>
              <a:t>ALL THREE SYNOPTICS</a:t>
            </a:r>
            <a:endParaRPr lang="en-US" sz="2400" kern="1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Sower (Mt. 13:3-9, 18-23; Mk. 4:3-9; Lk. 8:5-8) – Slide 27</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Mustard Seed (Mt. 13:31-32; Mk. 4:30-32; Lk. 13:18-21) – Slide 33</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Patch &amp; Wineskins (Mt. 9:16-17; Mk. 2:21-22; Lk. 5:37-39) – Slide 54</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Lamp on the Stand (Mt. 5:14-16; Mk. 4:21-25; Lk. 8:16-18) – Slide 104</a:t>
            </a:r>
          </a:p>
          <a:p>
            <a:pPr marL="0" marR="0" algn="l">
              <a:spcBef>
                <a:spcPts val="0"/>
              </a:spcBef>
              <a:spcAft>
                <a:spcPts val="0"/>
              </a:spcAft>
              <a:buNone/>
            </a:pPr>
            <a:r>
              <a:rPr lang="en-US" sz="2400" kern="100" dirty="0">
                <a:effectLst/>
                <a:latin typeface="Calibri" panose="020F0502020204030204" pitchFamily="34" charset="0"/>
                <a:ea typeface="Calibri" panose="020F0502020204030204" pitchFamily="34" charset="0"/>
                <a:cs typeface="Arial" panose="020B0604020202020204" pitchFamily="34" charset="0"/>
              </a:rPr>
              <a:t>The Wicked Tenants (Mt. 21:33-44; Mk. 12:1-11; Lk. 20:9-18) – Slide 157</a:t>
            </a:r>
          </a:p>
          <a:p>
            <a:pPr marL="0" indent="0">
              <a:buNone/>
            </a:pPr>
            <a:endParaRPr lang="en-US" dirty="0"/>
          </a:p>
        </p:txBody>
      </p:sp>
      <p:sp>
        <p:nvSpPr>
          <p:cNvPr id="4" name="Slide Number Placeholder 3">
            <a:extLst>
              <a:ext uri="{FF2B5EF4-FFF2-40B4-BE49-F238E27FC236}">
                <a16:creationId xmlns:a16="http://schemas.microsoft.com/office/drawing/2014/main" id="{99FCA72F-0C17-01C1-C57B-F3990B6462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0BB0A3-EED5-4FC2-BC48-7B32CECF0D6F}"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45621056"/>
      </p:ext>
    </p:extLst>
  </p:cSld>
  <p:clrMapOvr>
    <a:masterClrMapping/>
  </p:clrMapOvr>
  <p:transition>
    <p:pull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F50CE-C53F-6830-FAF7-AAA06FA6631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2D0A2E-7DF0-57DE-53E0-1F072446330E}"/>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FFA724E6-E0FE-C0C8-A48F-138B74B7DE51}"/>
              </a:ext>
            </a:extLst>
          </p:cNvPr>
          <p:cNvSpPr>
            <a:spLocks noGrp="1"/>
          </p:cNvSpPr>
          <p:nvPr>
            <p:ph type="subTitle" idx="1"/>
          </p:nvPr>
        </p:nvSpPr>
        <p:spPr>
          <a:xfrm>
            <a:off x="6311899" y="3220244"/>
            <a:ext cx="5751763" cy="2007276"/>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3 – A SPIRITUAL KINGDOM</a:t>
            </a:r>
          </a:p>
        </p:txBody>
      </p:sp>
      <p:pic>
        <p:nvPicPr>
          <p:cNvPr id="7" name="Picture Placeholder 6">
            <a:extLst>
              <a:ext uri="{FF2B5EF4-FFF2-40B4-BE49-F238E27FC236}">
                <a16:creationId xmlns:a16="http://schemas.microsoft.com/office/drawing/2014/main" id="{9E973099-81B5-3554-4FF8-784F477A7316}"/>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3092685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CF99-7AA0-233D-F257-7BE29064AE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A9F43-A5AD-1E97-BA01-1BF6638C9B00}"/>
              </a:ext>
            </a:extLst>
          </p:cNvPr>
          <p:cNvSpPr>
            <a:spLocks noGrp="1"/>
          </p:cNvSpPr>
          <p:nvPr>
            <p:ph type="title"/>
          </p:nvPr>
        </p:nvSpPr>
        <p:spPr>
          <a:xfrm>
            <a:off x="437626" y="206916"/>
            <a:ext cx="11311461" cy="1317084"/>
          </a:xfrm>
        </p:spPr>
        <p:txBody>
          <a:bodyPr>
            <a:normAutofit/>
          </a:bodyPr>
          <a:lstStyle/>
          <a:p>
            <a:r>
              <a:rPr lang="en-US" dirty="0"/>
              <a:t>The Kingdom of God</a:t>
            </a:r>
          </a:p>
        </p:txBody>
      </p:sp>
      <p:sp>
        <p:nvSpPr>
          <p:cNvPr id="3" name="Content Placeholder 2">
            <a:extLst>
              <a:ext uri="{FF2B5EF4-FFF2-40B4-BE49-F238E27FC236}">
                <a16:creationId xmlns:a16="http://schemas.microsoft.com/office/drawing/2014/main" id="{0B02A292-C454-AA3A-90D2-9792F92736DA}"/>
              </a:ext>
            </a:extLst>
          </p:cNvPr>
          <p:cNvSpPr>
            <a:spLocks noGrp="1"/>
          </p:cNvSpPr>
          <p:nvPr>
            <p:ph sz="quarter" idx="11"/>
          </p:nvPr>
        </p:nvSpPr>
        <p:spPr>
          <a:xfrm>
            <a:off x="431420" y="1801018"/>
            <a:ext cx="11312525" cy="4729295"/>
          </a:xfrm>
        </p:spPr>
        <p:txBody>
          <a:bodyPr>
            <a:normAutofit/>
          </a:bodyPr>
          <a:lstStyle/>
          <a:p>
            <a:pPr>
              <a:lnSpc>
                <a:spcPct val="100000"/>
              </a:lnSpc>
            </a:pPr>
            <a:r>
              <a:rPr lang="en-US" sz="2800" b="1" dirty="0">
                <a:solidFill>
                  <a:srgbClr val="FFFFCC"/>
                </a:solidFill>
              </a:rPr>
              <a:t>It strikes most people as odd that the phrase “kingdom of God” does not appear in the Old Testament, since it was so commonly used by Jesus in the New Testament.</a:t>
            </a:r>
          </a:p>
          <a:p>
            <a:pPr marL="344844" indent="-342900">
              <a:lnSpc>
                <a:spcPct val="100000"/>
              </a:lnSpc>
              <a:buFont typeface="Arial" panose="020B0604020202020204" pitchFamily="34" charset="0"/>
              <a:buChar char="•"/>
            </a:pPr>
            <a:r>
              <a:rPr lang="en-US" sz="2400" i="1" dirty="0">
                <a:solidFill>
                  <a:srgbClr val="FFC000"/>
                </a:solidFill>
              </a:rPr>
              <a:t>However, the basic idea of the kingdom of God is certainly in the prophets and the Psalms, usually in the phrase “your kingdom” (i.e., God’s kingdom) or “his kingdom,” etc. (Ps. 145:11-13; 103:19).</a:t>
            </a:r>
          </a:p>
          <a:p>
            <a:pPr marL="344844" indent="-342900">
              <a:lnSpc>
                <a:spcPct val="100000"/>
              </a:lnSpc>
              <a:buFont typeface="Arial" panose="020B0604020202020204" pitchFamily="34" charset="0"/>
              <a:buChar char="•"/>
            </a:pPr>
            <a:r>
              <a:rPr lang="en-US" sz="2400" i="1" dirty="0">
                <a:solidFill>
                  <a:srgbClr val="FFC000"/>
                </a:solidFill>
              </a:rPr>
              <a:t>One of the perennial questions has been whether the kingdom of God should be understood as an abstract idea (God’s sovereignty) or a concrete idea (a realm over which the divine King rules).</a:t>
            </a:r>
          </a:p>
          <a:p>
            <a:pPr marL="344844" indent="-342900">
              <a:lnSpc>
                <a:spcPct val="100000"/>
              </a:lnSpc>
              <a:buFont typeface="Arial" panose="020B0604020202020204" pitchFamily="34" charset="0"/>
              <a:buChar char="•"/>
            </a:pPr>
            <a:r>
              <a:rPr lang="en-US" sz="2400" i="1" dirty="0">
                <a:solidFill>
                  <a:srgbClr val="FFC000"/>
                </a:solidFill>
              </a:rPr>
              <a:t>The Jews of Jesus’ generation generally though of it as concrete and that it would be ushered in by an abrupt cataclysmic intervention by God.</a:t>
            </a:r>
          </a:p>
        </p:txBody>
      </p:sp>
      <p:sp>
        <p:nvSpPr>
          <p:cNvPr id="6" name="Slide Number Placeholder 5">
            <a:extLst>
              <a:ext uri="{FF2B5EF4-FFF2-40B4-BE49-F238E27FC236}">
                <a16:creationId xmlns:a16="http://schemas.microsoft.com/office/drawing/2014/main" id="{1F41170E-8BAD-61BA-A4E3-A3968FF7024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36499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4CF10345-41D8-EC32-4415-8FE4A1F579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5DB830-4E5D-37AD-68EB-21BA05DBE4CB}"/>
              </a:ext>
            </a:extLst>
          </p:cNvPr>
          <p:cNvSpPr>
            <a:spLocks noGrp="1"/>
          </p:cNvSpPr>
          <p:nvPr>
            <p:ph sz="quarter" idx="11"/>
          </p:nvPr>
        </p:nvSpPr>
        <p:spPr>
          <a:xfrm>
            <a:off x="439737" y="1774936"/>
            <a:ext cx="11312525" cy="2722924"/>
          </a:xfrm>
        </p:spPr>
        <p:txBody>
          <a:bodyPr>
            <a:normAutofit/>
          </a:bodyPr>
          <a:lstStyle/>
          <a:p>
            <a:pPr>
              <a:lnSpc>
                <a:spcPct val="100000"/>
              </a:lnSpc>
            </a:pPr>
            <a:r>
              <a:rPr lang="en-US" sz="3600" i="1" dirty="0">
                <a:solidFill>
                  <a:srgbClr val="FFFFCC"/>
                </a:solidFill>
                <a:latin typeface="Book Antiqua" panose="02040602050305030304" pitchFamily="18" charset="0"/>
              </a:rPr>
              <a:t>“From the days of John the Baptist until now the kingdom of heaven has suffered violence, and the violent take it by force.”</a:t>
            </a:r>
          </a:p>
          <a:p>
            <a:r>
              <a:rPr lang="en-US" sz="3200" dirty="0">
                <a:solidFill>
                  <a:srgbClr val="FFFFCC"/>
                </a:solidFill>
                <a:latin typeface="Book Antiqua" panose="02040602050305030304" pitchFamily="18" charset="0"/>
              </a:rPr>
              <a:t>								Mt. 11:12</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D6BDA104-EF54-0A88-36BB-CA0FE0A72DE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8250040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F56C-6A36-04C3-BFD5-3D58A807F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C0093-8FA8-093B-35AB-DED2CC1487FB}"/>
              </a:ext>
            </a:extLst>
          </p:cNvPr>
          <p:cNvSpPr>
            <a:spLocks noGrp="1"/>
          </p:cNvSpPr>
          <p:nvPr>
            <p:ph type="title"/>
          </p:nvPr>
        </p:nvSpPr>
        <p:spPr>
          <a:xfrm>
            <a:off x="437626" y="206916"/>
            <a:ext cx="11311461" cy="1317084"/>
          </a:xfrm>
        </p:spPr>
        <p:txBody>
          <a:bodyPr>
            <a:normAutofit/>
          </a:bodyPr>
          <a:lstStyle/>
          <a:p>
            <a:r>
              <a:rPr lang="en-US" dirty="0"/>
              <a:t>Jewish Nationalism and Revolt</a:t>
            </a:r>
          </a:p>
        </p:txBody>
      </p:sp>
      <p:sp>
        <p:nvSpPr>
          <p:cNvPr id="3" name="Content Placeholder 2">
            <a:extLst>
              <a:ext uri="{FF2B5EF4-FFF2-40B4-BE49-F238E27FC236}">
                <a16:creationId xmlns:a16="http://schemas.microsoft.com/office/drawing/2014/main" id="{4CA59615-B49E-9166-24AC-5AE05FE538C9}"/>
              </a:ext>
            </a:extLst>
          </p:cNvPr>
          <p:cNvSpPr>
            <a:spLocks noGrp="1"/>
          </p:cNvSpPr>
          <p:nvPr>
            <p:ph sz="quarter" idx="11"/>
          </p:nvPr>
        </p:nvSpPr>
        <p:spPr>
          <a:xfrm>
            <a:off x="431420" y="1921789"/>
            <a:ext cx="11312525" cy="4729295"/>
          </a:xfrm>
        </p:spPr>
        <p:txBody>
          <a:bodyPr>
            <a:normAutofit lnSpcReduction="10000"/>
          </a:bodyPr>
          <a:lstStyle/>
          <a:p>
            <a:pPr>
              <a:lnSpc>
                <a:spcPct val="100000"/>
              </a:lnSpc>
            </a:pPr>
            <a:r>
              <a:rPr lang="en-US" sz="2800" b="1" dirty="0">
                <a:solidFill>
                  <a:srgbClr val="FFFFCC"/>
                </a:solidFill>
              </a:rPr>
              <a:t>In several ways, resistance to the heavy hand of Rome would erupt in the lifetime of Jesus.</a:t>
            </a:r>
          </a:p>
          <a:p>
            <a:pPr marL="344844" indent="-342900">
              <a:lnSpc>
                <a:spcPct val="100000"/>
              </a:lnSpc>
              <a:buFont typeface="Arial" panose="020B0604020202020204" pitchFamily="34" charset="0"/>
              <a:buChar char="•"/>
            </a:pPr>
            <a:r>
              <a:rPr lang="en-US" sz="2400" i="1" dirty="0">
                <a:solidFill>
                  <a:srgbClr val="FFC000"/>
                </a:solidFill>
              </a:rPr>
              <a:t>About the time Jesus was born in 4 BC, a Galilean zealot named Judas ben Ezekias raided the Roman armory in </a:t>
            </a:r>
            <a:r>
              <a:rPr lang="en-US" sz="2400" i="1" dirty="0" err="1">
                <a:solidFill>
                  <a:srgbClr val="FFC000"/>
                </a:solidFill>
              </a:rPr>
              <a:t>Sepphoris</a:t>
            </a:r>
            <a:r>
              <a:rPr lang="en-US" sz="2400" i="1" dirty="0">
                <a:solidFill>
                  <a:srgbClr val="FFC000"/>
                </a:solidFill>
              </a:rPr>
              <a:t>, about 4 miles from Nazareth, hoping to initiate a full-scale revolt. The Romans burned the city, sold the citizens into slavery, and crucified some 2000 rebels.</a:t>
            </a:r>
          </a:p>
          <a:p>
            <a:pPr marL="344844" indent="-342900">
              <a:lnSpc>
                <a:spcPct val="100000"/>
              </a:lnSpc>
              <a:buFont typeface="Arial" panose="020B0604020202020204" pitchFamily="34" charset="0"/>
              <a:buChar char="•"/>
            </a:pPr>
            <a:r>
              <a:rPr lang="en-US" sz="2400" i="1" dirty="0">
                <a:solidFill>
                  <a:srgbClr val="FFC000"/>
                </a:solidFill>
              </a:rPr>
              <a:t>In 6 AD, another zealot named Judas, the Galilean, coined the phrase “no King but God,” which according to Josephus inspired other revolts.</a:t>
            </a:r>
          </a:p>
          <a:p>
            <a:pPr marL="344844" indent="-342900">
              <a:lnSpc>
                <a:spcPct val="100000"/>
              </a:lnSpc>
              <a:buFont typeface="Arial" panose="020B0604020202020204" pitchFamily="34" charset="0"/>
              <a:buChar char="•"/>
            </a:pPr>
            <a:r>
              <a:rPr lang="en-US" sz="2400" i="1" dirty="0">
                <a:solidFill>
                  <a:srgbClr val="FFC000"/>
                </a:solidFill>
              </a:rPr>
              <a:t>In AD 66, a full-scale revolt erupted that ended in AD 70 with the destruction of Jerusalem and the 2</a:t>
            </a:r>
            <a:r>
              <a:rPr lang="en-US" sz="2400" i="1" baseline="30000" dirty="0">
                <a:solidFill>
                  <a:srgbClr val="FFC000"/>
                </a:solidFill>
              </a:rPr>
              <a:t>nd</a:t>
            </a:r>
            <a:r>
              <a:rPr lang="en-US" sz="2400" i="1" dirty="0">
                <a:solidFill>
                  <a:srgbClr val="FFC000"/>
                </a:solidFill>
              </a:rPr>
              <a:t> Temple.</a:t>
            </a:r>
          </a:p>
          <a:p>
            <a:pPr marL="344844" indent="-342900">
              <a:lnSpc>
                <a:spcPct val="100000"/>
              </a:lnSpc>
              <a:buFont typeface="Arial" panose="020B0604020202020204" pitchFamily="34" charset="0"/>
              <a:buChar char="•"/>
            </a:pPr>
            <a:r>
              <a:rPr lang="en-US" sz="2400" i="1" dirty="0">
                <a:solidFill>
                  <a:srgbClr val="FFC000"/>
                </a:solidFill>
              </a:rPr>
              <a:t>All of these were to greater or lesser degrees messianic and aimed at establishing the kingdom of God.</a:t>
            </a:r>
          </a:p>
        </p:txBody>
      </p:sp>
      <p:sp>
        <p:nvSpPr>
          <p:cNvPr id="6" name="Slide Number Placeholder 5">
            <a:extLst>
              <a:ext uri="{FF2B5EF4-FFF2-40B4-BE49-F238E27FC236}">
                <a16:creationId xmlns:a16="http://schemas.microsoft.com/office/drawing/2014/main" id="{D4B84090-7B4E-AF5A-F93A-6269F81A02D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71567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AB5E-74C2-D1F0-2BCD-5B8052D38271}"/>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6342CAE-0565-DBED-22BF-016D4E9E6470}"/>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01410E5B-3A59-F101-12A5-9FC4AC77F44C}"/>
              </a:ext>
            </a:extLst>
          </p:cNvPr>
          <p:cNvSpPr>
            <a:spLocks noGrp="1"/>
          </p:cNvSpPr>
          <p:nvPr>
            <p:ph sz="half" idx="1"/>
          </p:nvPr>
        </p:nvSpPr>
        <p:spPr>
          <a:xfrm>
            <a:off x="145676" y="4059307"/>
            <a:ext cx="7363747" cy="443456"/>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Mass execution of Jewish rebels about the time of Jesus’ birth.</a:t>
            </a:r>
          </a:p>
        </p:txBody>
      </p:sp>
      <p:pic>
        <p:nvPicPr>
          <p:cNvPr id="6" name="Content Placeholder 5">
            <a:extLst>
              <a:ext uri="{FF2B5EF4-FFF2-40B4-BE49-F238E27FC236}">
                <a16:creationId xmlns:a16="http://schemas.microsoft.com/office/drawing/2014/main" id="{F2CE8C1C-EAA9-30A4-4B1C-5F31B365E5D3}"/>
              </a:ext>
            </a:extLst>
          </p:cNvPr>
          <p:cNvPicPr>
            <a:picLocks noGrp="1" noChangeAspect="1"/>
          </p:cNvPicPr>
          <p:nvPr>
            <p:ph sz="half" idx="2"/>
          </p:nvPr>
        </p:nvPicPr>
        <p:blipFill>
          <a:blip r:embed="rId2"/>
          <a:stretch>
            <a:fillRect/>
          </a:stretch>
        </p:blipFill>
        <p:spPr bwMode="auto">
          <a:xfrm>
            <a:off x="145676" y="107270"/>
            <a:ext cx="7182776" cy="3932468"/>
          </a:xfrm>
          <a:prstGeom prst="rect">
            <a:avLst/>
          </a:prstGeom>
          <a:noFill/>
          <a:ln>
            <a:noFill/>
          </a:ln>
          <a:effectLst/>
        </p:spPr>
      </p:pic>
      <p:pic>
        <p:nvPicPr>
          <p:cNvPr id="8" name="Picture 7">
            <a:extLst>
              <a:ext uri="{FF2B5EF4-FFF2-40B4-BE49-F238E27FC236}">
                <a16:creationId xmlns:a16="http://schemas.microsoft.com/office/drawing/2014/main" id="{149F20BF-9D3E-833F-964F-845AFEB2126D}"/>
              </a:ext>
            </a:extLst>
          </p:cNvPr>
          <p:cNvPicPr>
            <a:picLocks noChangeAspect="1"/>
          </p:cNvPicPr>
          <p:nvPr/>
        </p:nvPicPr>
        <p:blipFill>
          <a:blip r:embed="rId3"/>
          <a:stretch>
            <a:fillRect/>
          </a:stretch>
        </p:blipFill>
        <p:spPr>
          <a:xfrm>
            <a:off x="145676" y="4761194"/>
            <a:ext cx="4016185" cy="1960281"/>
          </a:xfrm>
          <a:prstGeom prst="rect">
            <a:avLst/>
          </a:prstGeom>
        </p:spPr>
      </p:pic>
      <p:sp>
        <p:nvSpPr>
          <p:cNvPr id="9" name="TextBox 8">
            <a:extLst>
              <a:ext uri="{FF2B5EF4-FFF2-40B4-BE49-F238E27FC236}">
                <a16:creationId xmlns:a16="http://schemas.microsoft.com/office/drawing/2014/main" id="{767634AC-9935-A510-0904-23970C13293E}"/>
              </a:ext>
            </a:extLst>
          </p:cNvPr>
          <p:cNvSpPr txBox="1"/>
          <p:nvPr/>
        </p:nvSpPr>
        <p:spPr>
          <a:xfrm>
            <a:off x="4258689" y="4852134"/>
            <a:ext cx="3250734" cy="1631216"/>
          </a:xfrm>
          <a:prstGeom prst="rect">
            <a:avLst/>
          </a:prstGeom>
          <a:noFill/>
        </p:spPr>
        <p:txBody>
          <a:bodyPr wrap="square" rtlCol="0">
            <a:spAutoFit/>
          </a:bodyPr>
          <a:lstStyle/>
          <a:p>
            <a:pPr marL="0" marR="0">
              <a:spcAft>
                <a:spcPts val="300"/>
              </a:spcAft>
              <a:buNone/>
            </a:pPr>
            <a:r>
              <a:rPr lang="en-US" sz="2000" kern="100" dirty="0">
                <a:effectLst/>
                <a:latin typeface="Tahoma" panose="020B0604030504040204" pitchFamily="34" charset="0"/>
                <a:ea typeface="Tahoma" panose="020B0604030504040204" pitchFamily="34" charset="0"/>
                <a:cs typeface="Tahoma" panose="020B0604030504040204" pitchFamily="34" charset="0"/>
              </a:rPr>
              <a:t>Coin issued by Jewish rebels in AD 68 inscribed with “Shekel, Israel Year 3,” and on the obverse side “Jerusalem the Holy.”</a:t>
            </a:r>
          </a:p>
        </p:txBody>
      </p:sp>
      <p:pic>
        <p:nvPicPr>
          <p:cNvPr id="13" name="Picture 12">
            <a:extLst>
              <a:ext uri="{FF2B5EF4-FFF2-40B4-BE49-F238E27FC236}">
                <a16:creationId xmlns:a16="http://schemas.microsoft.com/office/drawing/2014/main" id="{2116AEDD-C9BC-4207-2272-DF51024CBEB8}"/>
              </a:ext>
            </a:extLst>
          </p:cNvPr>
          <p:cNvPicPr>
            <a:picLocks noChangeAspect="1"/>
          </p:cNvPicPr>
          <p:nvPr/>
        </p:nvPicPr>
        <p:blipFill>
          <a:blip r:embed="rId4"/>
          <a:stretch>
            <a:fillRect/>
          </a:stretch>
        </p:blipFill>
        <p:spPr>
          <a:xfrm>
            <a:off x="7576292" y="107269"/>
            <a:ext cx="4303966" cy="3921391"/>
          </a:xfrm>
          <a:prstGeom prst="rect">
            <a:avLst/>
          </a:prstGeom>
        </p:spPr>
      </p:pic>
      <p:sp>
        <p:nvSpPr>
          <p:cNvPr id="15" name="TextBox 14">
            <a:extLst>
              <a:ext uri="{FF2B5EF4-FFF2-40B4-BE49-F238E27FC236}">
                <a16:creationId xmlns:a16="http://schemas.microsoft.com/office/drawing/2014/main" id="{931C8301-16F3-0C6A-61C6-714713D151BE}"/>
              </a:ext>
            </a:extLst>
          </p:cNvPr>
          <p:cNvSpPr txBox="1"/>
          <p:nvPr/>
        </p:nvSpPr>
        <p:spPr>
          <a:xfrm>
            <a:off x="7576292" y="4138818"/>
            <a:ext cx="4303966" cy="2246769"/>
          </a:xfrm>
          <a:prstGeom prst="rect">
            <a:avLst/>
          </a:prstGeom>
          <a:noFill/>
        </p:spPr>
        <p:txBody>
          <a:bodyPr wrap="square" rtlCol="0">
            <a:spAutoFit/>
          </a:bodyPr>
          <a:lstStyle/>
          <a:p>
            <a:pPr algn="ctr"/>
            <a:r>
              <a:rPr lang="en-US" sz="2000" dirty="0"/>
              <a:t>Judea Capta coin portraying a weeping Judah and issued by the Romans after the fall of Jerusalem and the 2</a:t>
            </a:r>
            <a:r>
              <a:rPr lang="en-US" sz="2000" baseline="30000" dirty="0"/>
              <a:t>nd</a:t>
            </a:r>
            <a:r>
              <a:rPr lang="en-US" sz="2000" dirty="0"/>
              <a:t> temple. It was the largest single issue of coinage in Roman history, minted in bronze, silver, and gold. </a:t>
            </a:r>
          </a:p>
        </p:txBody>
      </p:sp>
    </p:spTree>
    <p:extLst>
      <p:ext uri="{BB962C8B-B14F-4D97-AF65-F5344CB8AC3E}">
        <p14:creationId xmlns:p14="http://schemas.microsoft.com/office/powerpoint/2010/main" val="375283133"/>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760A689E-A330-6DB5-2529-84F3872AB2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6617C0-D0E8-C254-DF7E-8ABA52CCDA32}"/>
              </a:ext>
            </a:extLst>
          </p:cNvPr>
          <p:cNvSpPr>
            <a:spLocks noGrp="1"/>
          </p:cNvSpPr>
          <p:nvPr>
            <p:ph sz="quarter" idx="11"/>
          </p:nvPr>
        </p:nvSpPr>
        <p:spPr>
          <a:xfrm>
            <a:off x="439737" y="1774935"/>
            <a:ext cx="11312525" cy="3744121"/>
          </a:xfrm>
        </p:spPr>
        <p:txBody>
          <a:bodyPr>
            <a:normAutofit/>
          </a:bodyPr>
          <a:lstStyle/>
          <a:p>
            <a:pPr>
              <a:lnSpc>
                <a:spcPct val="100000"/>
              </a:lnSpc>
            </a:pPr>
            <a:r>
              <a:rPr lang="en-US" sz="3600" i="1" dirty="0">
                <a:solidFill>
                  <a:srgbClr val="FFFFCC"/>
                </a:solidFill>
                <a:latin typeface="Book Antiqua" panose="02040602050305030304" pitchFamily="18" charset="0"/>
              </a:rPr>
              <a:t>Once, on being asked by the Pharisees when the kingdom of God would come, Jesus replied, “The coming of the kingdom of God is not something that can be observed, nor will people say, ‘Here it is!’ or ‘There it is!’ because the kingdom of God is in your midst.”</a:t>
            </a:r>
          </a:p>
          <a:p>
            <a:r>
              <a:rPr lang="en-US" sz="3200" dirty="0">
                <a:solidFill>
                  <a:srgbClr val="FFFFCC"/>
                </a:solidFill>
                <a:latin typeface="Book Antiqua" panose="02040602050305030304" pitchFamily="18" charset="0"/>
              </a:rPr>
              <a:t>								Lk. 17:20-21</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1DFBC427-7134-8B98-4B34-DE6D00A80F6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9406350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5FCEDBD4-3A07-9117-2E4D-DA5D167352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F5B053-9AC7-013F-3E7B-144317B5A166}"/>
              </a:ext>
            </a:extLst>
          </p:cNvPr>
          <p:cNvSpPr>
            <a:spLocks noGrp="1"/>
          </p:cNvSpPr>
          <p:nvPr>
            <p:ph sz="quarter" idx="11"/>
          </p:nvPr>
        </p:nvSpPr>
        <p:spPr>
          <a:xfrm>
            <a:off x="439737" y="1240971"/>
            <a:ext cx="11312525" cy="4490357"/>
          </a:xfrm>
        </p:spPr>
        <p:txBody>
          <a:bodyPr>
            <a:normAutofit/>
          </a:bodyPr>
          <a:lstStyle/>
          <a:p>
            <a:pPr>
              <a:lnSpc>
                <a:spcPct val="100000"/>
              </a:lnSpc>
            </a:pPr>
            <a:r>
              <a:rPr lang="en-US" sz="3600" i="1" dirty="0">
                <a:solidFill>
                  <a:srgbClr val="FFFFCC"/>
                </a:solidFill>
                <a:latin typeface="Book Antiqua" panose="02040602050305030304" pitchFamily="18" charset="0"/>
              </a:rPr>
              <a:t>“Jesus said, “The kingdom of God is as if a man should scatter seed on the ground. He sleeps and rises night and day, and the seed sprouts and grows, he knows not how. The earth produces by itself, first the blade, then the ear, and then the full grain in the ear. But when the grain is ripe, at once he puts in the sickle, because the harvest has come.”</a:t>
            </a:r>
          </a:p>
          <a:p>
            <a:r>
              <a:rPr lang="en-US" sz="3200" dirty="0">
                <a:solidFill>
                  <a:srgbClr val="FFFFCC"/>
                </a:solidFill>
                <a:latin typeface="Book Antiqua" panose="02040602050305030304" pitchFamily="18" charset="0"/>
              </a:rPr>
              <a:t>								Mk. 4:26-29</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DE5098B3-7F67-597E-7216-A64005F5C54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791043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28989-21A9-3CC3-242A-ED27B9E7D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3D184-6C25-F6C9-8CFA-BFE6E74AABD1}"/>
              </a:ext>
            </a:extLst>
          </p:cNvPr>
          <p:cNvSpPr>
            <a:spLocks noGrp="1"/>
          </p:cNvSpPr>
          <p:nvPr>
            <p:ph type="title"/>
          </p:nvPr>
        </p:nvSpPr>
        <p:spPr>
          <a:xfrm>
            <a:off x="437626" y="206916"/>
            <a:ext cx="11311461" cy="1317084"/>
          </a:xfrm>
        </p:spPr>
        <p:txBody>
          <a:bodyPr>
            <a:normAutofit fontScale="90000"/>
          </a:bodyPr>
          <a:lstStyle/>
          <a:p>
            <a:r>
              <a:rPr lang="en-US" dirty="0"/>
              <a:t>Parable of the Seed Growing Invisibly (Mk. 4:26-29)</a:t>
            </a:r>
          </a:p>
        </p:txBody>
      </p:sp>
      <p:sp>
        <p:nvSpPr>
          <p:cNvPr id="3" name="Content Placeholder 2">
            <a:extLst>
              <a:ext uri="{FF2B5EF4-FFF2-40B4-BE49-F238E27FC236}">
                <a16:creationId xmlns:a16="http://schemas.microsoft.com/office/drawing/2014/main" id="{37979E29-D67C-7405-8A8B-08CA9628966D}"/>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this illustration, Jesus speaks of the hidden growth of the kingdom.</a:t>
            </a:r>
          </a:p>
          <a:p>
            <a:pPr marL="344844" indent="-342900">
              <a:lnSpc>
                <a:spcPct val="100000"/>
              </a:lnSpc>
              <a:buFont typeface="Arial" panose="020B0604020202020204" pitchFamily="34" charset="0"/>
              <a:buChar char="•"/>
            </a:pPr>
            <a:r>
              <a:rPr lang="en-US" sz="2400" i="1" dirty="0">
                <a:solidFill>
                  <a:srgbClr val="FFC000"/>
                </a:solidFill>
              </a:rPr>
              <a:t>Like seed planted by a farmer that invisibly grows day by day, the seed sprouts, then produces a blade, then the ear, and finally the full grain in the ear. When the grain is ripe, it is time for the harvest.</a:t>
            </a:r>
          </a:p>
          <a:p>
            <a:pPr marL="344844" indent="-342900">
              <a:lnSpc>
                <a:spcPct val="100000"/>
              </a:lnSpc>
              <a:buFont typeface="Arial" panose="020B0604020202020204" pitchFamily="34" charset="0"/>
              <a:buChar char="•"/>
            </a:pPr>
            <a:r>
              <a:rPr lang="en-US" sz="2400" i="1" dirty="0">
                <a:solidFill>
                  <a:srgbClr val="FFC000"/>
                </a:solidFill>
              </a:rPr>
              <a:t>Thus it is in the kingdom of God: God, not circumstances, is the guarantor of the kingdom’s success. It cannot be humanly manipulated.</a:t>
            </a:r>
          </a:p>
          <a:p>
            <a:pPr marL="344844" indent="-342900">
              <a:lnSpc>
                <a:spcPct val="100000"/>
              </a:lnSpc>
              <a:buFont typeface="Arial" panose="020B0604020202020204" pitchFamily="34" charset="0"/>
              <a:buChar char="•"/>
            </a:pPr>
            <a:r>
              <a:rPr lang="en-US" sz="2400" i="1" dirty="0">
                <a:solidFill>
                  <a:srgbClr val="FFC000"/>
                </a:solidFill>
              </a:rPr>
              <a:t>The farmer doesn’t go out and dig up the seed every day to see if it is growing; rather, he trusts the process.</a:t>
            </a:r>
          </a:p>
          <a:p>
            <a:pPr marL="344844" indent="-342900">
              <a:lnSpc>
                <a:spcPct val="100000"/>
              </a:lnSpc>
              <a:buFont typeface="Arial" panose="020B0604020202020204" pitchFamily="34" charset="0"/>
              <a:buChar char="•"/>
            </a:pPr>
            <a:r>
              <a:rPr lang="en-US" sz="2400" i="1" dirty="0">
                <a:solidFill>
                  <a:srgbClr val="FFC000"/>
                </a:solidFill>
              </a:rPr>
              <a:t>Jesus’ followers must trust the process as well.</a:t>
            </a:r>
          </a:p>
        </p:txBody>
      </p:sp>
      <p:sp>
        <p:nvSpPr>
          <p:cNvPr id="6" name="Slide Number Placeholder 5">
            <a:extLst>
              <a:ext uri="{FF2B5EF4-FFF2-40B4-BE49-F238E27FC236}">
                <a16:creationId xmlns:a16="http://schemas.microsoft.com/office/drawing/2014/main" id="{95D4CBDE-E3B3-7EB3-41C7-1B31C5158B3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81738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91711600-3BB4-FB71-8E58-BCC2FF301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9D98D-7CCC-42F8-3508-1CFC2DE64C0C}"/>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2BBC0DE2-32B7-A61E-0B7B-0B3CBD26BBF3}"/>
              </a:ext>
            </a:extLst>
          </p:cNvPr>
          <p:cNvSpPr>
            <a:spLocks noGrp="1"/>
          </p:cNvSpPr>
          <p:nvPr>
            <p:ph idx="1"/>
          </p:nvPr>
        </p:nvSpPr>
        <p:spPr>
          <a:xfrm>
            <a:off x="782353" y="1709188"/>
            <a:ext cx="11142948" cy="4114800"/>
          </a:xfrm>
        </p:spPr>
        <p:txBody>
          <a:bodyPr/>
          <a:lstStyle/>
          <a:p>
            <a:r>
              <a:rPr lang="en-US" dirty="0"/>
              <a:t>Does the parable of the invisibly growing seed have anything to say about our modern preoccupation with attracting large numbers?</a:t>
            </a:r>
          </a:p>
          <a:p>
            <a:r>
              <a:rPr lang="en-US" dirty="0"/>
              <a:t>What has this parable to say to Christians who think that they may, by mission evangelism, affect the time of the end of the age?</a:t>
            </a:r>
          </a:p>
          <a:p>
            <a:endParaRPr lang="en-US" dirty="0"/>
          </a:p>
        </p:txBody>
      </p:sp>
      <p:sp>
        <p:nvSpPr>
          <p:cNvPr id="4" name="Slide Number Placeholder 3">
            <a:extLst>
              <a:ext uri="{FF2B5EF4-FFF2-40B4-BE49-F238E27FC236}">
                <a16:creationId xmlns:a16="http://schemas.microsoft.com/office/drawing/2014/main" id="{9539A535-204D-281F-5BD4-7887817D71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9755637"/>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B05FF-E75A-C593-B7F1-7BD5FB38D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2913A-CA48-3B1D-80AE-321C434B08AD}"/>
              </a:ext>
            </a:extLst>
          </p:cNvPr>
          <p:cNvSpPr>
            <a:spLocks noGrp="1"/>
          </p:cNvSpPr>
          <p:nvPr>
            <p:ph type="title"/>
          </p:nvPr>
        </p:nvSpPr>
        <p:spPr>
          <a:xfrm>
            <a:off x="437626" y="206916"/>
            <a:ext cx="11311461" cy="1317084"/>
          </a:xfrm>
        </p:spPr>
        <p:txBody>
          <a:bodyPr>
            <a:normAutofit fontScale="90000"/>
          </a:bodyPr>
          <a:lstStyle/>
          <a:p>
            <a:r>
              <a:rPr lang="en-US" dirty="0"/>
              <a:t>Parable of the Empty House (Mt. 12:43-45; Lk. 11:24-26</a:t>
            </a:r>
          </a:p>
        </p:txBody>
      </p:sp>
      <p:sp>
        <p:nvSpPr>
          <p:cNvPr id="3" name="Content Placeholder 2">
            <a:extLst>
              <a:ext uri="{FF2B5EF4-FFF2-40B4-BE49-F238E27FC236}">
                <a16:creationId xmlns:a16="http://schemas.microsoft.com/office/drawing/2014/main" id="{0EAB13F4-656A-CBE7-6648-D7A748CCC7A5}"/>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This story is about a restless demon who, after being expelled, moved back into an empty house with seven other demons. It emphasizes that being delivered from evil but failing to allow God to fill the empty space ends in a terrible relapse.</a:t>
            </a:r>
          </a:p>
          <a:p>
            <a:pPr marL="344844" indent="-342900">
              <a:lnSpc>
                <a:spcPct val="100000"/>
              </a:lnSpc>
              <a:buFont typeface="Arial" panose="020B0604020202020204" pitchFamily="34" charset="0"/>
              <a:buChar char="•"/>
            </a:pPr>
            <a:r>
              <a:rPr lang="en-US" sz="2400" i="1" dirty="0">
                <a:solidFill>
                  <a:srgbClr val="FFC000"/>
                </a:solidFill>
              </a:rPr>
              <a:t>Spiritually speaking, grace, like nature, abhors a vacuum!</a:t>
            </a:r>
          </a:p>
          <a:p>
            <a:pPr marL="344844" indent="-342900">
              <a:lnSpc>
                <a:spcPct val="100000"/>
              </a:lnSpc>
              <a:buFont typeface="Arial" panose="020B0604020202020204" pitchFamily="34" charset="0"/>
              <a:buChar char="•"/>
            </a:pPr>
            <a:r>
              <a:rPr lang="en-US" sz="2400" i="1" dirty="0">
                <a:solidFill>
                  <a:srgbClr val="FFC000"/>
                </a:solidFill>
              </a:rPr>
              <a:t>When one is set free, a new master must reign.</a:t>
            </a:r>
          </a:p>
          <a:p>
            <a:pPr marL="344844" indent="-342900">
              <a:lnSpc>
                <a:spcPct val="100000"/>
              </a:lnSpc>
              <a:buFont typeface="Arial" panose="020B0604020202020204" pitchFamily="34" charset="0"/>
              <a:buChar char="•"/>
            </a:pPr>
            <a:r>
              <a:rPr lang="en-US" sz="2400" i="1" dirty="0">
                <a:solidFill>
                  <a:srgbClr val="FFC000"/>
                </a:solidFill>
              </a:rPr>
              <a:t>The real enemy is not Rome, but the invisible power of evil in the world.</a:t>
            </a:r>
          </a:p>
          <a:p>
            <a:pPr marL="344844" indent="-342900">
              <a:lnSpc>
                <a:spcPct val="100000"/>
              </a:lnSpc>
              <a:buFont typeface="Arial" panose="020B0604020202020204" pitchFamily="34" charset="0"/>
              <a:buChar char="•"/>
            </a:pPr>
            <a:r>
              <a:rPr lang="en-US" sz="2400" i="1" dirty="0">
                <a:solidFill>
                  <a:srgbClr val="FFC000"/>
                </a:solidFill>
              </a:rPr>
              <a:t>Hence, it is the “poor in spirit,” those who realize they are bankrupt with God, who will inherit God’s kingdom.</a:t>
            </a:r>
          </a:p>
        </p:txBody>
      </p:sp>
      <p:sp>
        <p:nvSpPr>
          <p:cNvPr id="6" name="Slide Number Placeholder 5">
            <a:extLst>
              <a:ext uri="{FF2B5EF4-FFF2-40B4-BE49-F238E27FC236}">
                <a16:creationId xmlns:a16="http://schemas.microsoft.com/office/drawing/2014/main" id="{C316403B-65BC-6D9E-2A51-AE23580B557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72811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BA75-D4B7-1777-E742-C6894A8E315C}"/>
              </a:ext>
            </a:extLst>
          </p:cNvPr>
          <p:cNvSpPr>
            <a:spLocks noGrp="1"/>
          </p:cNvSpPr>
          <p:nvPr>
            <p:ph type="title"/>
          </p:nvPr>
        </p:nvSpPr>
        <p:spPr>
          <a:xfrm>
            <a:off x="437626" y="206916"/>
            <a:ext cx="11311461" cy="1317084"/>
          </a:xfrm>
        </p:spPr>
        <p:txBody>
          <a:bodyPr>
            <a:normAutofit fontScale="90000"/>
          </a:bodyPr>
          <a:lstStyle/>
          <a:p>
            <a:r>
              <a:rPr lang="en-US" dirty="0"/>
              <a:t>One of the most memorable things about the teaching of Jesus was his use of parables.</a:t>
            </a:r>
          </a:p>
        </p:txBody>
      </p:sp>
      <p:sp>
        <p:nvSpPr>
          <p:cNvPr id="3" name="Content Placeholder 2">
            <a:extLst>
              <a:ext uri="{FF2B5EF4-FFF2-40B4-BE49-F238E27FC236}">
                <a16:creationId xmlns:a16="http://schemas.microsoft.com/office/drawing/2014/main" id="{20FDF37C-6EF9-1E05-DA6E-A28467BB6C35}"/>
              </a:ext>
            </a:extLst>
          </p:cNvPr>
          <p:cNvSpPr>
            <a:spLocks noGrp="1"/>
          </p:cNvSpPr>
          <p:nvPr>
            <p:ph sz="quarter" idx="11"/>
          </p:nvPr>
        </p:nvSpPr>
        <p:spPr/>
        <p:txBody>
          <a:bodyPr>
            <a:normAutofit/>
          </a:bodyPr>
          <a:lstStyle/>
          <a:p>
            <a:pPr>
              <a:lnSpc>
                <a:spcPct val="100000"/>
              </a:lnSpc>
            </a:pPr>
            <a:r>
              <a:rPr lang="en-US" sz="2800" dirty="0">
                <a:solidFill>
                  <a:srgbClr val="FFFFCC"/>
                </a:solidFill>
              </a:rPr>
              <a:t>“With many similar parables, Jesus spoke the word to them, as much as they could understand. He did not say anything to them without using a parable. But when he was alone with his own disciples, he explained everything.”</a:t>
            </a:r>
          </a:p>
          <a:p>
            <a:r>
              <a:rPr lang="en-US" sz="2000" dirty="0">
                <a:solidFill>
                  <a:srgbClr val="FFFFCC"/>
                </a:solidFill>
              </a:rPr>
              <a:t>								Mark 4:33-34</a:t>
            </a:r>
          </a:p>
        </p:txBody>
      </p:sp>
      <p:sp>
        <p:nvSpPr>
          <p:cNvPr id="6" name="Slide Number Placeholder 5">
            <a:extLst>
              <a:ext uri="{FF2B5EF4-FFF2-40B4-BE49-F238E27FC236}">
                <a16:creationId xmlns:a16="http://schemas.microsoft.com/office/drawing/2014/main" id="{428AF908-9E08-2D7B-E2F8-6E5F1F20BBDD}"/>
              </a:ext>
            </a:extLst>
          </p:cNvPr>
          <p:cNvSpPr>
            <a:spLocks noGrp="1"/>
          </p:cNvSpPr>
          <p:nvPr>
            <p:ph type="sldNum" sz="quarter" idx="4"/>
          </p:nvPr>
        </p:nvSpPr>
        <p:spPr/>
        <p:txBody>
          <a:bodyPr/>
          <a:lstStyle/>
          <a:p>
            <a:fld id="{0D309695-DEC3-40DA-9DF5-330280C9D0E8}" type="slidenum">
              <a:rPr lang="en-US" smtClean="0"/>
              <a:pPr/>
              <a:t>5</a:t>
            </a:fld>
            <a:endParaRPr lang="en-US" dirty="0"/>
          </a:p>
        </p:txBody>
      </p:sp>
    </p:spTree>
    <p:extLst>
      <p:ext uri="{BB962C8B-B14F-4D97-AF65-F5344CB8AC3E}">
        <p14:creationId xmlns:p14="http://schemas.microsoft.com/office/powerpoint/2010/main" val="326671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50000"/>
          </a:schemeClr>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06F1325-26A9-0361-39DC-0831FDCCB674}"/>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ECB1BD6F-392D-4D3B-805D-EF5FA8152C4D}" type="slidenum">
              <a:rPr lang="en-US" altLang="en-US">
                <a:solidFill>
                  <a:srgbClr val="FFFFFF"/>
                </a:solidFill>
              </a:rPr>
              <a:pPr fontAlgn="base">
                <a:spcBef>
                  <a:spcPct val="0"/>
                </a:spcBef>
                <a:spcAft>
                  <a:spcPct val="0"/>
                </a:spcAft>
              </a:pPr>
              <a:t>50</a:t>
            </a:fld>
            <a:endParaRPr lang="en-US" altLang="en-US">
              <a:solidFill>
                <a:srgbClr val="FFFFFF"/>
              </a:solidFill>
            </a:endParaRPr>
          </a:p>
        </p:txBody>
      </p:sp>
      <p:sp>
        <p:nvSpPr>
          <p:cNvPr id="167938" name="Rectangle 2">
            <a:extLst>
              <a:ext uri="{FF2B5EF4-FFF2-40B4-BE49-F238E27FC236}">
                <a16:creationId xmlns:a16="http://schemas.microsoft.com/office/drawing/2014/main" id="{C8142188-7369-A8F8-DE7F-ADA7D4D4707E}"/>
              </a:ext>
            </a:extLst>
          </p:cNvPr>
          <p:cNvSpPr>
            <a:spLocks noGrp="1" noChangeArrowheads="1"/>
          </p:cNvSpPr>
          <p:nvPr>
            <p:ph type="title"/>
          </p:nvPr>
        </p:nvSpPr>
        <p:spPr>
          <a:xfrm>
            <a:off x="609600" y="130175"/>
            <a:ext cx="10972800" cy="921306"/>
          </a:xfrm>
        </p:spPr>
        <p:txBody>
          <a:bodyPr/>
          <a:lstStyle/>
          <a:p>
            <a:pPr eaLnBrk="1" hangingPunct="1">
              <a:defRPr/>
            </a:pPr>
            <a:r>
              <a:rPr lang="en-US" altLang="en-US" sz="4000" dirty="0">
                <a:latin typeface="Eras Demi ITC" pitchFamily="34" charset="0"/>
              </a:rPr>
              <a:t>The Language of Demonization</a:t>
            </a:r>
          </a:p>
        </p:txBody>
      </p:sp>
      <p:sp>
        <p:nvSpPr>
          <p:cNvPr id="167939" name="Rectangle 3">
            <a:extLst>
              <a:ext uri="{FF2B5EF4-FFF2-40B4-BE49-F238E27FC236}">
                <a16:creationId xmlns:a16="http://schemas.microsoft.com/office/drawing/2014/main" id="{501885AE-2BED-BE15-40CD-323B1296F976}"/>
              </a:ext>
            </a:extLst>
          </p:cNvPr>
          <p:cNvSpPr>
            <a:spLocks noGrp="1" noChangeArrowheads="1"/>
          </p:cNvSpPr>
          <p:nvPr>
            <p:ph type="body" idx="1"/>
          </p:nvPr>
        </p:nvSpPr>
        <p:spPr>
          <a:xfrm>
            <a:off x="609599" y="1181528"/>
            <a:ext cx="11205681" cy="5371672"/>
          </a:xfrm>
        </p:spPr>
        <p:txBody>
          <a:bodyPr/>
          <a:lstStyle/>
          <a:p>
            <a:pPr eaLnBrk="1" hangingPunct="1">
              <a:lnSpc>
                <a:spcPct val="90000"/>
              </a:lnSpc>
              <a:buFont typeface="Wingdings" panose="05000000000000000000" pitchFamily="2" charset="2"/>
              <a:buNone/>
              <a:defRPr/>
            </a:pPr>
            <a:r>
              <a:rPr lang="en-US" altLang="en-US" dirty="0">
                <a:solidFill>
                  <a:srgbClr val="FFCC00"/>
                </a:solidFill>
              </a:rPr>
              <a:t>The expressions describing demonization in the Synoptic Gospels are:</a:t>
            </a:r>
          </a:p>
          <a:p>
            <a:pPr eaLnBrk="1" hangingPunct="1">
              <a:lnSpc>
                <a:spcPct val="90000"/>
              </a:lnSpc>
              <a:defRPr/>
            </a:pPr>
            <a:r>
              <a:rPr lang="en-US" altLang="en-US" sz="2800" dirty="0" err="1">
                <a:latin typeface="Greekth" panose="02020803070505020304" pitchFamily="18" charset="0"/>
              </a:rPr>
              <a:t>daimoni</a:t>
            </a:r>
            <a:r>
              <a:rPr lang="en-US" altLang="en-US" sz="2800" dirty="0">
                <a:latin typeface="Greekth" panose="02020803070505020304" pitchFamily="18" charset="0"/>
              </a:rPr>
              <a:t>&lt;</a:t>
            </a:r>
            <a:r>
              <a:rPr lang="en-US" altLang="en-US" sz="2800" dirty="0" err="1">
                <a:latin typeface="Greekth" panose="02020803070505020304" pitchFamily="18" charset="0"/>
              </a:rPr>
              <a:t>zomai</a:t>
            </a:r>
            <a:r>
              <a:rPr lang="en-US" altLang="en-US" sz="2800" i="1" dirty="0">
                <a:latin typeface="Arial Narrow" panose="020B0606020202030204" pitchFamily="34" charset="0"/>
              </a:rPr>
              <a:t> = to be demonized, to be “possessed” by a demon (this is the term preferred by Matthew)</a:t>
            </a:r>
            <a:endParaRPr lang="en-US" altLang="en-US" sz="2800" dirty="0">
              <a:latin typeface="Greekth" panose="02020803070505020304" pitchFamily="18" charset="0"/>
            </a:endParaRPr>
          </a:p>
          <a:p>
            <a:pPr eaLnBrk="1" hangingPunct="1">
              <a:lnSpc>
                <a:spcPct val="90000"/>
              </a:lnSpc>
              <a:defRPr/>
            </a:pPr>
            <a:r>
              <a:rPr lang="en-US" altLang="en-US" sz="2800" dirty="0" err="1">
                <a:latin typeface="Greekth" panose="02020803070505020304" pitchFamily="18" charset="0"/>
              </a:rPr>
              <a:t>e@xw</a:t>
            </a:r>
            <a:r>
              <a:rPr lang="en-US" altLang="en-US" sz="2800" dirty="0">
                <a:latin typeface="Greekth" panose="02020803070505020304" pitchFamily="18" charset="0"/>
              </a:rPr>
              <a:t>…</a:t>
            </a:r>
            <a:r>
              <a:rPr lang="en-US" altLang="en-US" sz="2800" dirty="0" err="1">
                <a:latin typeface="Greekth" panose="02020803070505020304" pitchFamily="18" charset="0"/>
              </a:rPr>
              <a:t>daimo</a:t>
            </a:r>
            <a:r>
              <a:rPr lang="en-US" altLang="en-US" sz="2800" dirty="0">
                <a:latin typeface="Greekth" panose="02020803070505020304" pitchFamily="18" charset="0"/>
              </a:rPr>
              <a:t>&lt;</a:t>
            </a:r>
            <a:r>
              <a:rPr lang="en-US" altLang="en-US" sz="2800" dirty="0" err="1">
                <a:latin typeface="Greekth" panose="02020803070505020304" pitchFamily="18" charset="0"/>
              </a:rPr>
              <a:t>nion</a:t>
            </a:r>
            <a:r>
              <a:rPr lang="en-US" altLang="en-US" sz="2800" dirty="0">
                <a:latin typeface="Greekth" panose="02020803070505020304" pitchFamily="18" charset="0"/>
              </a:rPr>
              <a:t>/</a:t>
            </a:r>
            <a:r>
              <a:rPr lang="en-US" altLang="en-US" sz="2800" dirty="0" err="1">
                <a:latin typeface="Greekth" panose="02020803070505020304" pitchFamily="18" charset="0"/>
              </a:rPr>
              <a:t>pneu?ma</a:t>
            </a:r>
            <a:r>
              <a:rPr lang="en-US" altLang="en-US" sz="2800" dirty="0">
                <a:latin typeface="Greekth" panose="02020803070505020304" pitchFamily="18" charset="0"/>
              </a:rPr>
              <a:t> a]ka&lt;</a:t>
            </a:r>
            <a:r>
              <a:rPr lang="en-US" altLang="en-US" sz="2800" dirty="0" err="1">
                <a:latin typeface="Greekth" panose="02020803070505020304" pitchFamily="18" charset="0"/>
              </a:rPr>
              <a:t>qartou</a:t>
            </a:r>
            <a:r>
              <a:rPr lang="en-US" altLang="en-US" sz="2800" i="1" dirty="0">
                <a:latin typeface="Arial Narrow" panose="020B0606020202030204" pitchFamily="34" charset="0"/>
              </a:rPr>
              <a:t> = to have a demon, to have an evil spirit</a:t>
            </a:r>
            <a:endParaRPr lang="en-US" altLang="en-US" sz="2800" dirty="0">
              <a:latin typeface="Greekth" panose="02020803070505020304" pitchFamily="18" charset="0"/>
            </a:endParaRPr>
          </a:p>
          <a:p>
            <a:pPr eaLnBrk="1" hangingPunct="1">
              <a:lnSpc>
                <a:spcPct val="90000"/>
              </a:lnSpc>
              <a:buFont typeface="Wingdings" panose="05000000000000000000" pitchFamily="2" charset="2"/>
              <a:buNone/>
              <a:defRPr/>
            </a:pPr>
            <a:r>
              <a:rPr lang="en-US" altLang="en-US" dirty="0">
                <a:solidFill>
                  <a:srgbClr val="FFCC00"/>
                </a:solidFill>
              </a:rPr>
              <a:t>Associated verbs:</a:t>
            </a:r>
          </a:p>
          <a:p>
            <a:pPr eaLnBrk="1" hangingPunct="1">
              <a:lnSpc>
                <a:spcPct val="90000"/>
              </a:lnSpc>
              <a:defRPr/>
            </a:pPr>
            <a:r>
              <a:rPr lang="en-US" altLang="en-US" sz="2800" dirty="0">
                <a:latin typeface="Greekth" panose="02020803070505020304" pitchFamily="18" charset="0"/>
              </a:rPr>
              <a:t>e]</a:t>
            </a:r>
            <a:r>
              <a:rPr lang="en-US" altLang="en-US" sz="2800" dirty="0" err="1">
                <a:latin typeface="Greekth" panose="02020803070505020304" pitchFamily="18" charset="0"/>
              </a:rPr>
              <a:t>kba</a:t>
            </a:r>
            <a:r>
              <a:rPr lang="en-US" altLang="en-US" sz="2800" dirty="0">
                <a:latin typeface="Greekth" panose="02020803070505020304" pitchFamily="18" charset="0"/>
              </a:rPr>
              <a:t>&lt;</a:t>
            </a:r>
            <a:r>
              <a:rPr lang="en-US" altLang="en-US" sz="2800" dirty="0" err="1">
                <a:latin typeface="Greekth" panose="02020803070505020304" pitchFamily="18" charset="0"/>
              </a:rPr>
              <a:t>llw</a:t>
            </a:r>
            <a:r>
              <a:rPr lang="en-US" altLang="en-US" sz="2800" i="1" dirty="0">
                <a:latin typeface="Arial Narrow" panose="020B0606020202030204" pitchFamily="34" charset="0"/>
              </a:rPr>
              <a:t> = to drive out</a:t>
            </a:r>
            <a:endParaRPr lang="en-US" altLang="en-US" sz="2800" dirty="0">
              <a:latin typeface="Greekth" panose="02020803070505020304" pitchFamily="18" charset="0"/>
            </a:endParaRPr>
          </a:p>
          <a:p>
            <a:pPr eaLnBrk="1" hangingPunct="1">
              <a:lnSpc>
                <a:spcPct val="90000"/>
              </a:lnSpc>
              <a:defRPr/>
            </a:pPr>
            <a:r>
              <a:rPr lang="en-US" altLang="en-US" sz="2800" dirty="0" err="1">
                <a:latin typeface="Greekth" panose="02020803070505020304" pitchFamily="18" charset="0"/>
              </a:rPr>
              <a:t>ei</a:t>
            </a:r>
            <a:r>
              <a:rPr lang="en-US" altLang="en-US" sz="2800" dirty="0">
                <a:latin typeface="Greekth" panose="02020803070505020304" pitchFamily="18" charset="0"/>
              </a:rPr>
              <a:t>]se&lt;</a:t>
            </a:r>
            <a:r>
              <a:rPr lang="en-US" altLang="en-US" sz="2800" dirty="0" err="1">
                <a:latin typeface="Greekth" panose="02020803070505020304" pitchFamily="18" charset="0"/>
              </a:rPr>
              <a:t>rxomai</a:t>
            </a:r>
            <a:r>
              <a:rPr lang="en-US" altLang="en-US" sz="2800" dirty="0">
                <a:latin typeface="Arial Narrow" panose="020B0606020202030204" pitchFamily="34" charset="0"/>
              </a:rPr>
              <a:t> = </a:t>
            </a:r>
            <a:r>
              <a:rPr lang="en-US" altLang="en-US" sz="2800" i="1" dirty="0">
                <a:latin typeface="Arial Narrow" panose="020B0606020202030204" pitchFamily="34" charset="0"/>
              </a:rPr>
              <a:t>to enter into</a:t>
            </a:r>
            <a:endParaRPr lang="en-US" altLang="en-US" sz="2800" i="1" dirty="0">
              <a:latin typeface="Greekth" panose="02020803070505020304" pitchFamily="18" charset="0"/>
            </a:endParaRPr>
          </a:p>
          <a:p>
            <a:pPr eaLnBrk="1" hangingPunct="1">
              <a:lnSpc>
                <a:spcPct val="90000"/>
              </a:lnSpc>
              <a:defRPr/>
            </a:pPr>
            <a:r>
              <a:rPr lang="en-US" altLang="en-US" sz="2800" dirty="0">
                <a:latin typeface="Greekth" panose="02020803070505020304" pitchFamily="18" charset="0"/>
              </a:rPr>
              <a:t>e]</a:t>
            </a:r>
            <a:r>
              <a:rPr lang="en-US" altLang="en-US" sz="2800" dirty="0" err="1">
                <a:latin typeface="Greekth" panose="02020803070505020304" pitchFamily="18" charset="0"/>
              </a:rPr>
              <a:t>ce</a:t>
            </a:r>
            <a:r>
              <a:rPr lang="en-US" altLang="en-US" sz="2800" dirty="0">
                <a:latin typeface="Greekth" panose="02020803070505020304" pitchFamily="18" charset="0"/>
              </a:rPr>
              <a:t>&lt;</a:t>
            </a:r>
            <a:r>
              <a:rPr lang="en-US" altLang="en-US" sz="2800" dirty="0" err="1">
                <a:latin typeface="Greekth" panose="02020803070505020304" pitchFamily="18" charset="0"/>
              </a:rPr>
              <a:t>rxomai</a:t>
            </a:r>
            <a:r>
              <a:rPr lang="en-US" altLang="en-US" sz="2800" i="1" dirty="0">
                <a:latin typeface="Arial Narrow" panose="020B0606020202030204" pitchFamily="34" charset="0"/>
              </a:rPr>
              <a:t> = to come out</a:t>
            </a:r>
            <a:endParaRPr lang="en-US" altLang="en-US" sz="2800" dirty="0">
              <a:latin typeface="Greekth" panose="02020803070505020304" pitchFamily="18" charset="0"/>
            </a:endParaRPr>
          </a:p>
        </p:txBody>
      </p:sp>
      <p:sp>
        <p:nvSpPr>
          <p:cNvPr id="2" name="TextBox 1">
            <a:extLst>
              <a:ext uri="{FF2B5EF4-FFF2-40B4-BE49-F238E27FC236}">
                <a16:creationId xmlns:a16="http://schemas.microsoft.com/office/drawing/2014/main" id="{A96AFE05-1C23-6B74-7FC4-4A18C6A2CE5E}"/>
              </a:ext>
            </a:extLst>
          </p:cNvPr>
          <p:cNvSpPr txBox="1"/>
          <p:nvPr/>
        </p:nvSpPr>
        <p:spPr>
          <a:xfrm>
            <a:off x="5239820" y="3622624"/>
            <a:ext cx="6760396" cy="3046988"/>
          </a:xfrm>
          <a:prstGeom prst="rect">
            <a:avLst/>
          </a:prstGeom>
          <a:solidFill>
            <a:schemeClr val="accent4">
              <a:lumMod val="10000"/>
            </a:schemeClr>
          </a:solidFill>
        </p:spPr>
        <p:txBody>
          <a:bodyPr wrap="square" rtlCol="0">
            <a:spAutoFit/>
          </a:bodyPr>
          <a:lstStyle/>
          <a:p>
            <a:r>
              <a:rPr lang="en-US" sz="2400" b="1" dirty="0">
                <a:solidFill>
                  <a:srgbClr val="FFFFCC"/>
                </a:solidFill>
              </a:rPr>
              <a:t>Demons are largely absent in the Old Testament, but the recognition of demons begins to development more fully in the intertestamental period. During the Persian, Greek, and Roman administrations, Israel directly faced many pagan deities and pagan religions, which were considered fronts for demons (cf. 1 Cor. 10:20).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7939">
                                            <p:txEl>
                                              <p:pRg st="0" end="0"/>
                                            </p:txEl>
                                          </p:spTgt>
                                        </p:tgtEl>
                                        <p:attrNameLst>
                                          <p:attrName>style.visibility</p:attrName>
                                        </p:attrNameLst>
                                      </p:cBhvr>
                                      <p:to>
                                        <p:strVal val="visible"/>
                                      </p:to>
                                    </p:set>
                                    <p:anim calcmode="lin" valueType="num">
                                      <p:cBhvr>
                                        <p:cTn id="7" dur="500" fill="hold"/>
                                        <p:tgtEl>
                                          <p:spTgt spid="1679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793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9">
                                            <p:txEl>
                                              <p:pRg st="1" end="1"/>
                                            </p:txEl>
                                          </p:spTgt>
                                        </p:tgtEl>
                                        <p:attrNameLst>
                                          <p:attrName>style.visibility</p:attrName>
                                        </p:attrNameLst>
                                      </p:cBhvr>
                                      <p:to>
                                        <p:strVal val="visible"/>
                                      </p:to>
                                    </p:set>
                                    <p:anim calcmode="lin" valueType="num">
                                      <p:cBhvr additive="base">
                                        <p:cTn id="13" dur="500" fill="hold"/>
                                        <p:tgtEl>
                                          <p:spTgt spid="167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9">
                                            <p:txEl>
                                              <p:pRg st="2" end="2"/>
                                            </p:txEl>
                                          </p:spTgt>
                                        </p:tgtEl>
                                        <p:attrNameLst>
                                          <p:attrName>style.visibility</p:attrName>
                                        </p:attrNameLst>
                                      </p:cBhvr>
                                      <p:to>
                                        <p:strVal val="visible"/>
                                      </p:to>
                                    </p:set>
                                    <p:anim calcmode="lin" valueType="num">
                                      <p:cBhvr additive="base">
                                        <p:cTn id="19" dur="500" fill="hold"/>
                                        <p:tgtEl>
                                          <p:spTgt spid="1679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167939">
                                            <p:txEl>
                                              <p:pRg st="3" end="3"/>
                                            </p:txEl>
                                          </p:spTgt>
                                        </p:tgtEl>
                                        <p:attrNameLst>
                                          <p:attrName>style.visibility</p:attrName>
                                        </p:attrNameLst>
                                      </p:cBhvr>
                                      <p:to>
                                        <p:strVal val="visible"/>
                                      </p:to>
                                    </p:set>
                                    <p:anim calcmode="lin" valueType="num">
                                      <p:cBhvr>
                                        <p:cTn id="25" dur="500" fill="hold"/>
                                        <p:tgtEl>
                                          <p:spTgt spid="167939">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67939">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9">
                                            <p:txEl>
                                              <p:pRg st="4" end="4"/>
                                            </p:txEl>
                                          </p:spTgt>
                                        </p:tgtEl>
                                        <p:attrNameLst>
                                          <p:attrName>style.visibility</p:attrName>
                                        </p:attrNameLst>
                                      </p:cBhvr>
                                      <p:to>
                                        <p:strVal val="visible"/>
                                      </p:to>
                                    </p:set>
                                    <p:anim calcmode="lin" valueType="num">
                                      <p:cBhvr additive="base">
                                        <p:cTn id="31" dur="5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9">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7939">
                                            <p:txEl>
                                              <p:pRg st="5" end="5"/>
                                            </p:txEl>
                                          </p:spTgt>
                                        </p:tgtEl>
                                        <p:attrNameLst>
                                          <p:attrName>style.visibility</p:attrName>
                                        </p:attrNameLst>
                                      </p:cBhvr>
                                      <p:to>
                                        <p:strVal val="visible"/>
                                      </p:to>
                                    </p:set>
                                    <p:anim calcmode="lin" valueType="num">
                                      <p:cBhvr additive="base">
                                        <p:cTn id="35" dur="5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67939">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67939">
                                            <p:txEl>
                                              <p:pRg st="6" end="6"/>
                                            </p:txEl>
                                          </p:spTgt>
                                        </p:tgtEl>
                                        <p:attrNameLst>
                                          <p:attrName>style.visibility</p:attrName>
                                        </p:attrNameLst>
                                      </p:cBhvr>
                                      <p:to>
                                        <p:strVal val="visible"/>
                                      </p:to>
                                    </p:set>
                                    <p:anim calcmode="lin" valueType="num">
                                      <p:cBhvr additive="base">
                                        <p:cTn id="39" dur="5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6793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randombar(vertical)">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1E4591C1-DCCA-18E4-3D11-39A4E34A35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B6D53F-1D0A-6622-2104-E33A1D2A16B1}"/>
              </a:ext>
            </a:extLst>
          </p:cNvPr>
          <p:cNvSpPr>
            <a:spLocks noGrp="1"/>
          </p:cNvSpPr>
          <p:nvPr>
            <p:ph sz="quarter" idx="11"/>
          </p:nvPr>
        </p:nvSpPr>
        <p:spPr>
          <a:xfrm>
            <a:off x="439737" y="1774935"/>
            <a:ext cx="11312525" cy="3744121"/>
          </a:xfrm>
        </p:spPr>
        <p:txBody>
          <a:bodyPr>
            <a:normAutofit lnSpcReduction="10000"/>
          </a:bodyPr>
          <a:lstStyle/>
          <a:p>
            <a:pPr>
              <a:lnSpc>
                <a:spcPct val="100000"/>
              </a:lnSpc>
            </a:pPr>
            <a:r>
              <a:rPr lang="en-US" sz="3600" i="1" dirty="0">
                <a:solidFill>
                  <a:srgbClr val="FFFFCC"/>
                </a:solidFill>
                <a:latin typeface="Book Antiqua" panose="02040602050305030304" pitchFamily="18" charset="0"/>
              </a:rPr>
              <a:t>“But if it is by the finger of God that I cast out demons, then the kingdom of God has come upon you. When a strong man, fully armed, guards his own palace, his goods are safe; but when one stronger than he attacks him and overcomes him, he takes away his armor in which he trusted and divides the spoil.”</a:t>
            </a:r>
          </a:p>
          <a:p>
            <a:r>
              <a:rPr lang="en-US" sz="3200" dirty="0">
                <a:solidFill>
                  <a:srgbClr val="FFFFCC"/>
                </a:solidFill>
                <a:latin typeface="Book Antiqua" panose="02040602050305030304" pitchFamily="18" charset="0"/>
              </a:rPr>
              <a:t>								Lk. 11:20-22</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2547998B-F0F5-567E-D7CF-BE2F87DCF09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7273495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F785C-51EE-96AD-0B72-F23A4CBDB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56F6B-AA4F-1E23-F8D4-92E3AE3F9349}"/>
              </a:ext>
            </a:extLst>
          </p:cNvPr>
          <p:cNvSpPr>
            <a:spLocks noGrp="1"/>
          </p:cNvSpPr>
          <p:nvPr>
            <p:ph type="title"/>
          </p:nvPr>
        </p:nvSpPr>
        <p:spPr>
          <a:xfrm>
            <a:off x="437626" y="206916"/>
            <a:ext cx="11311461" cy="1317084"/>
          </a:xfrm>
        </p:spPr>
        <p:txBody>
          <a:bodyPr>
            <a:normAutofit fontScale="90000"/>
          </a:bodyPr>
          <a:lstStyle/>
          <a:p>
            <a:r>
              <a:rPr lang="en-US" dirty="0"/>
              <a:t>Parable of the Strong Man (Mt. 12:24-29; Lk. 11:15-22)</a:t>
            </a:r>
          </a:p>
        </p:txBody>
      </p:sp>
      <p:sp>
        <p:nvSpPr>
          <p:cNvPr id="3" name="Content Placeholder 2">
            <a:extLst>
              <a:ext uri="{FF2B5EF4-FFF2-40B4-BE49-F238E27FC236}">
                <a16:creationId xmlns:a16="http://schemas.microsoft.com/office/drawing/2014/main" id="{1773CBD6-FAA5-A1F6-D080-65132E0E8E01}"/>
              </a:ext>
            </a:extLst>
          </p:cNvPr>
          <p:cNvSpPr>
            <a:spLocks noGrp="1"/>
          </p:cNvSpPr>
          <p:nvPr>
            <p:ph sz="quarter" idx="11"/>
          </p:nvPr>
        </p:nvSpPr>
        <p:spPr>
          <a:xfrm>
            <a:off x="431420" y="1777430"/>
            <a:ext cx="11476328" cy="4787757"/>
          </a:xfrm>
        </p:spPr>
        <p:txBody>
          <a:bodyPr>
            <a:normAutofit lnSpcReduction="10000"/>
          </a:bodyPr>
          <a:lstStyle/>
          <a:p>
            <a:pPr>
              <a:lnSpc>
                <a:spcPct val="100000"/>
              </a:lnSpc>
            </a:pPr>
            <a:r>
              <a:rPr lang="en-US" sz="2800" b="1" dirty="0">
                <a:solidFill>
                  <a:srgbClr val="FFFFCC"/>
                </a:solidFill>
              </a:rPr>
              <a:t>Jesus confronted evil in both parable and exorcism.</a:t>
            </a:r>
          </a:p>
          <a:p>
            <a:pPr marL="344844" indent="-342900">
              <a:lnSpc>
                <a:spcPct val="100000"/>
              </a:lnSpc>
              <a:buFont typeface="Arial" panose="020B0604020202020204" pitchFamily="34" charset="0"/>
              <a:buChar char="•"/>
            </a:pPr>
            <a:r>
              <a:rPr lang="en-US" sz="2400" i="1" dirty="0">
                <a:solidFill>
                  <a:srgbClr val="FFC000"/>
                </a:solidFill>
              </a:rPr>
              <a:t>In this parable, Jesus responded to his critics who said that he used the power of Satan to expel Satan.</a:t>
            </a:r>
          </a:p>
          <a:p>
            <a:pPr marL="344844" indent="-342900">
              <a:lnSpc>
                <a:spcPct val="100000"/>
              </a:lnSpc>
              <a:buFont typeface="Arial" panose="020B0604020202020204" pitchFamily="34" charset="0"/>
              <a:buChar char="•"/>
            </a:pPr>
            <a:r>
              <a:rPr lang="en-US" sz="2400" i="1" dirty="0">
                <a:solidFill>
                  <a:srgbClr val="FFC000"/>
                </a:solidFill>
              </a:rPr>
              <a:t>Jesus depicted himself as the stronger man who can overpower the evil one.</a:t>
            </a:r>
          </a:p>
          <a:p>
            <a:pPr marL="344844" indent="-342900">
              <a:lnSpc>
                <a:spcPct val="100000"/>
              </a:lnSpc>
              <a:buFont typeface="Arial" panose="020B0604020202020204" pitchFamily="34" charset="0"/>
              <a:buChar char="•"/>
            </a:pPr>
            <a:r>
              <a:rPr lang="en-US" sz="2400" i="1" dirty="0">
                <a:solidFill>
                  <a:srgbClr val="FFC000"/>
                </a:solidFill>
              </a:rPr>
              <a:t>The Anglican Church has a procedure for exorcism (priests can perform it only with explicit permission from the bishop). It must include a team of experts (including psychiatrists), since many cases have conventional psychological explanations. </a:t>
            </a:r>
          </a:p>
          <a:p>
            <a:pPr marL="344844" indent="-342900">
              <a:lnSpc>
                <a:spcPct val="100000"/>
              </a:lnSpc>
              <a:buFont typeface="Arial" panose="020B0604020202020204" pitchFamily="34" charset="0"/>
              <a:buChar char="•"/>
            </a:pPr>
            <a:r>
              <a:rPr lang="en-US" sz="2400" i="1" dirty="0">
                <a:solidFill>
                  <a:srgbClr val="FFC000"/>
                </a:solidFill>
              </a:rPr>
              <a:t>The same general protocols are used in the Roman Catholic Church.</a:t>
            </a:r>
          </a:p>
          <a:p>
            <a:pPr marL="344844" indent="-342900">
              <a:lnSpc>
                <a:spcPct val="100000"/>
              </a:lnSpc>
              <a:buFont typeface="Arial" panose="020B0604020202020204" pitchFamily="34" charset="0"/>
              <a:buChar char="•"/>
            </a:pPr>
            <a:r>
              <a:rPr lang="en-US" sz="2400" i="1" dirty="0">
                <a:solidFill>
                  <a:srgbClr val="FFC000"/>
                </a:solidFill>
              </a:rPr>
              <a:t>Among Pentecostals and Charismatic Christians, on the other hand, many negative experiences or situations are attributed to demons.</a:t>
            </a:r>
          </a:p>
        </p:txBody>
      </p:sp>
      <p:sp>
        <p:nvSpPr>
          <p:cNvPr id="6" name="Slide Number Placeholder 5">
            <a:extLst>
              <a:ext uri="{FF2B5EF4-FFF2-40B4-BE49-F238E27FC236}">
                <a16:creationId xmlns:a16="http://schemas.microsoft.com/office/drawing/2014/main" id="{044BE3C5-AF96-3105-CF4D-423BB2AE221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677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9330FB72-6F7F-1B00-83A9-B500731A8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6A361-9D54-8283-88D4-208C21211052}"/>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8A9950F2-32BD-AD72-6204-81E27B5762C7}"/>
              </a:ext>
            </a:extLst>
          </p:cNvPr>
          <p:cNvSpPr>
            <a:spLocks noGrp="1"/>
          </p:cNvSpPr>
          <p:nvPr>
            <p:ph idx="1"/>
          </p:nvPr>
        </p:nvSpPr>
        <p:spPr>
          <a:xfrm>
            <a:off x="782353" y="1411017"/>
            <a:ext cx="11142948" cy="5148812"/>
          </a:xfrm>
        </p:spPr>
        <p:txBody>
          <a:bodyPr/>
          <a:lstStyle/>
          <a:p>
            <a:r>
              <a:rPr lang="en-US" dirty="0"/>
              <a:t>How does the power of evil manifest itself in the modern world?</a:t>
            </a:r>
          </a:p>
          <a:p>
            <a:r>
              <a:rPr lang="en-US" dirty="0"/>
              <a:t>Jesus never taught that the real enemy was Rome; rather, the real enemy is within us. What might this perspective say to us today?</a:t>
            </a:r>
          </a:p>
          <a:p>
            <a:r>
              <a:rPr lang="en-US" dirty="0"/>
              <a:t>St. Paul, in discussing food offered to idols, says that pagan Greco-Roman worshippers offer sacrifices to demons, or to put it another way, that pagan idols are “fronts” for demons (1 Co. 10:20). What might be “fronts” for demons today?</a:t>
            </a:r>
          </a:p>
        </p:txBody>
      </p:sp>
      <p:sp>
        <p:nvSpPr>
          <p:cNvPr id="4" name="Slide Number Placeholder 3">
            <a:extLst>
              <a:ext uri="{FF2B5EF4-FFF2-40B4-BE49-F238E27FC236}">
                <a16:creationId xmlns:a16="http://schemas.microsoft.com/office/drawing/2014/main" id="{430BB07D-A01C-8521-FDD8-57B651911D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1549184648"/>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4A38D-C6EB-2AD6-59B3-002CECE45C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D2D02-50AB-58FC-91B3-069A71ADB053}"/>
              </a:ext>
            </a:extLst>
          </p:cNvPr>
          <p:cNvSpPr>
            <a:spLocks noGrp="1"/>
          </p:cNvSpPr>
          <p:nvPr>
            <p:ph type="title"/>
          </p:nvPr>
        </p:nvSpPr>
        <p:spPr>
          <a:xfrm>
            <a:off x="437626" y="206916"/>
            <a:ext cx="11311461" cy="1317084"/>
          </a:xfrm>
        </p:spPr>
        <p:txBody>
          <a:bodyPr>
            <a:normAutofit fontScale="90000"/>
          </a:bodyPr>
          <a:lstStyle/>
          <a:p>
            <a:r>
              <a:rPr lang="en-US" dirty="0"/>
              <a:t>Parable of the Patch and the Wineskins (Mt. 9:16-17; Mk. 2:21-22; Lk. 5:37-39)</a:t>
            </a:r>
          </a:p>
        </p:txBody>
      </p:sp>
      <p:sp>
        <p:nvSpPr>
          <p:cNvPr id="3" name="Content Placeholder 2">
            <a:extLst>
              <a:ext uri="{FF2B5EF4-FFF2-40B4-BE49-F238E27FC236}">
                <a16:creationId xmlns:a16="http://schemas.microsoft.com/office/drawing/2014/main" id="{B11E9108-F9B3-84D0-3CE1-6E776454267F}"/>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these two short parables, Jesus taught that his followers must be prepared to see the kingdom in a new light.</a:t>
            </a:r>
          </a:p>
          <a:p>
            <a:pPr marL="344844" indent="-342900">
              <a:lnSpc>
                <a:spcPct val="100000"/>
              </a:lnSpc>
              <a:buFont typeface="Arial" panose="020B0604020202020204" pitchFamily="34" charset="0"/>
              <a:buChar char="•"/>
            </a:pPr>
            <a:r>
              <a:rPr lang="en-US" sz="2400" i="1" dirty="0">
                <a:solidFill>
                  <a:srgbClr val="FFC000"/>
                </a:solidFill>
              </a:rPr>
              <a:t>It was foolish to sew a new patch on an old piece of clothing, since when the new piece shrank with laundering, it would tear the old piece.</a:t>
            </a:r>
          </a:p>
          <a:p>
            <a:pPr marL="344844" indent="-342900">
              <a:lnSpc>
                <a:spcPct val="100000"/>
              </a:lnSpc>
              <a:buFont typeface="Arial" panose="020B0604020202020204" pitchFamily="34" charset="0"/>
              <a:buChar char="•"/>
            </a:pPr>
            <a:r>
              <a:rPr lang="en-US" sz="2400" i="1" dirty="0">
                <a:solidFill>
                  <a:srgbClr val="FFC000"/>
                </a:solidFill>
              </a:rPr>
              <a:t>Similarly, putting new wine into an old wineskin would end in disaster. The fermentation of the new wine would put too much stress on the old skin, and it would crack and spill the wine.</a:t>
            </a:r>
          </a:p>
          <a:p>
            <a:pPr marL="344844" indent="-342900">
              <a:lnSpc>
                <a:spcPct val="100000"/>
              </a:lnSpc>
              <a:buFont typeface="Arial" panose="020B0604020202020204" pitchFamily="34" charset="0"/>
              <a:buChar char="•"/>
            </a:pPr>
            <a:r>
              <a:rPr lang="en-US" sz="2400" i="1" dirty="0">
                <a:solidFill>
                  <a:srgbClr val="FFC000"/>
                </a:solidFill>
              </a:rPr>
              <a:t>In the same way, conventional ideas about the kingdom of God would simply not fit with the new message Jesus was preaching.</a:t>
            </a:r>
          </a:p>
        </p:txBody>
      </p:sp>
      <p:sp>
        <p:nvSpPr>
          <p:cNvPr id="6" name="Slide Number Placeholder 5">
            <a:extLst>
              <a:ext uri="{FF2B5EF4-FFF2-40B4-BE49-F238E27FC236}">
                <a16:creationId xmlns:a16="http://schemas.microsoft.com/office/drawing/2014/main" id="{3146B67C-3B3B-65B4-3D28-261A1205C9D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3887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A01DB-6E46-BA19-7D0C-C6484FA264A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A459343-1871-29B4-1C04-DAD2AE96AB5E}"/>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74997B6E-4CF4-1C4A-03CF-49C2522A17C3}"/>
              </a:ext>
            </a:extLst>
          </p:cNvPr>
          <p:cNvSpPr>
            <a:spLocks noGrp="1"/>
          </p:cNvSpPr>
          <p:nvPr>
            <p:ph sz="half" idx="1"/>
          </p:nvPr>
        </p:nvSpPr>
        <p:spPr>
          <a:xfrm>
            <a:off x="1516155" y="5411621"/>
            <a:ext cx="9159689" cy="1309854"/>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The processed hides of kosher animals were used as containers for wine, hence, wineskins. Because they would eventually lose their elasticity, especially if they dried out, these skins had to be replaced periodically, since the wine continued to ferment after being bagged.</a:t>
            </a:r>
          </a:p>
        </p:txBody>
      </p:sp>
      <p:pic>
        <p:nvPicPr>
          <p:cNvPr id="7" name="Content Placeholder 6">
            <a:extLst>
              <a:ext uri="{FF2B5EF4-FFF2-40B4-BE49-F238E27FC236}">
                <a16:creationId xmlns:a16="http://schemas.microsoft.com/office/drawing/2014/main" id="{902AE438-2418-2CB7-199D-E90AF06DA428}"/>
              </a:ext>
            </a:extLst>
          </p:cNvPr>
          <p:cNvPicPr>
            <a:picLocks noGrp="1" noChangeAspect="1"/>
          </p:cNvPicPr>
          <p:nvPr>
            <p:ph sz="half" idx="2"/>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bwMode="auto">
          <a:xfrm>
            <a:off x="1516155" y="194519"/>
            <a:ext cx="9159689" cy="5055219"/>
          </a:xfrm>
          <a:prstGeom prst="rect">
            <a:avLst/>
          </a:prstGeom>
          <a:noFill/>
          <a:ln>
            <a:noFill/>
          </a:ln>
          <a:effectLst/>
        </p:spPr>
      </p:pic>
    </p:spTree>
    <p:extLst>
      <p:ext uri="{BB962C8B-B14F-4D97-AF65-F5344CB8AC3E}">
        <p14:creationId xmlns:p14="http://schemas.microsoft.com/office/powerpoint/2010/main" val="4192845160"/>
      </p:ext>
    </p:extLst>
  </p:cSld>
  <p:clrMapOvr>
    <a:masterClrMapping/>
  </p:clrMapOvr>
  <p:transition>
    <p:pull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73FAA-BBCA-7723-F62F-7CEA0764E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24AA5-6563-1C4A-5958-50D03AE8CD1F}"/>
              </a:ext>
            </a:extLst>
          </p:cNvPr>
          <p:cNvSpPr>
            <a:spLocks noGrp="1"/>
          </p:cNvSpPr>
          <p:nvPr>
            <p:ph type="title"/>
          </p:nvPr>
        </p:nvSpPr>
        <p:spPr>
          <a:xfrm>
            <a:off x="437626" y="206916"/>
            <a:ext cx="11311461" cy="1317084"/>
          </a:xfrm>
        </p:spPr>
        <p:txBody>
          <a:bodyPr>
            <a:normAutofit/>
          </a:bodyPr>
          <a:lstStyle/>
          <a:p>
            <a:r>
              <a:rPr lang="en-US" dirty="0"/>
              <a:t>Parable of the Shrewd Manager (Lk. 16:1-9)</a:t>
            </a:r>
          </a:p>
        </p:txBody>
      </p:sp>
      <p:sp>
        <p:nvSpPr>
          <p:cNvPr id="3" name="Content Placeholder 2">
            <a:extLst>
              <a:ext uri="{FF2B5EF4-FFF2-40B4-BE49-F238E27FC236}">
                <a16:creationId xmlns:a16="http://schemas.microsoft.com/office/drawing/2014/main" id="{F4CE8F52-1EFF-D02C-5BC4-D11488978E44}"/>
              </a:ext>
            </a:extLst>
          </p:cNvPr>
          <p:cNvSpPr>
            <a:spLocks noGrp="1"/>
          </p:cNvSpPr>
          <p:nvPr>
            <p:ph sz="quarter" idx="11"/>
          </p:nvPr>
        </p:nvSpPr>
        <p:spPr>
          <a:xfrm>
            <a:off x="431420" y="1921789"/>
            <a:ext cx="11312525" cy="2998081"/>
          </a:xfrm>
        </p:spPr>
        <p:txBody>
          <a:bodyPr>
            <a:normAutofit/>
          </a:bodyPr>
          <a:lstStyle/>
          <a:p>
            <a:pPr>
              <a:lnSpc>
                <a:spcPct val="100000"/>
              </a:lnSpc>
            </a:pPr>
            <a:r>
              <a:rPr lang="en-US" sz="2800" b="1" dirty="0">
                <a:solidFill>
                  <a:srgbClr val="FFFFCC"/>
                </a:solidFill>
              </a:rPr>
              <a:t>This story is confusing for most readers, since it appears that Jesus used a dishonest estate manager as a model.</a:t>
            </a:r>
          </a:p>
          <a:p>
            <a:pPr marL="344844" indent="-342900">
              <a:lnSpc>
                <a:spcPct val="100000"/>
              </a:lnSpc>
              <a:buFont typeface="Arial" panose="020B0604020202020204" pitchFamily="34" charset="0"/>
              <a:buChar char="•"/>
            </a:pPr>
            <a:r>
              <a:rPr lang="en-US" sz="2400" i="1" dirty="0">
                <a:solidFill>
                  <a:srgbClr val="FFC000"/>
                </a:solidFill>
              </a:rPr>
              <a:t>In the story, an estate manager is given notice, probably because he was suspected of taking money “under the table.”</a:t>
            </a:r>
          </a:p>
          <a:p>
            <a:pPr marL="344844" indent="-342900">
              <a:lnSpc>
                <a:spcPct val="100000"/>
              </a:lnSpc>
              <a:buFont typeface="Arial" panose="020B0604020202020204" pitchFamily="34" charset="0"/>
              <a:buChar char="•"/>
            </a:pPr>
            <a:r>
              <a:rPr lang="en-US" sz="2400" i="1" dirty="0">
                <a:solidFill>
                  <a:srgbClr val="FFC000"/>
                </a:solidFill>
              </a:rPr>
              <a:t>To secure his future, the manager reduced the bills of his master’s creditors, expecting that in their gratitude they would assist him after he was dismissed.</a:t>
            </a:r>
          </a:p>
        </p:txBody>
      </p:sp>
      <p:sp>
        <p:nvSpPr>
          <p:cNvPr id="6" name="Slide Number Placeholder 5">
            <a:extLst>
              <a:ext uri="{FF2B5EF4-FFF2-40B4-BE49-F238E27FC236}">
                <a16:creationId xmlns:a16="http://schemas.microsoft.com/office/drawing/2014/main" id="{A0C026F9-399E-22AB-5568-ADF055D2099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D5985EBF-D9D6-0FDC-7110-B214A9341F55}"/>
              </a:ext>
            </a:extLst>
          </p:cNvPr>
          <p:cNvSpPr txBox="1"/>
          <p:nvPr/>
        </p:nvSpPr>
        <p:spPr>
          <a:xfrm>
            <a:off x="367748" y="5081424"/>
            <a:ext cx="11376197" cy="1569660"/>
          </a:xfrm>
          <a:prstGeom prst="rect">
            <a:avLst/>
          </a:prstGeom>
          <a:solidFill>
            <a:srgbClr val="C00000"/>
          </a:solidFill>
        </p:spPr>
        <p:txBody>
          <a:bodyPr wrap="square" rtlCol="0">
            <a:spAutoFit/>
          </a:bodyPr>
          <a:lstStyle/>
          <a:p>
            <a:pPr algn="ctr"/>
            <a:r>
              <a:rPr lang="en-US" sz="3200" b="1" dirty="0">
                <a:solidFill>
                  <a:srgbClr val="FFFF99"/>
                </a:solidFill>
                <a:effectLst>
                  <a:outerShdw blurRad="38100" dist="38100" dir="2700000" algn="tl">
                    <a:srgbClr val="000000">
                      <a:alpha val="43137"/>
                    </a:srgbClr>
                  </a:outerShdw>
                </a:effectLst>
                <a:latin typeface="Agency FB" panose="020B0503020202020204" pitchFamily="34" charset="0"/>
              </a:rPr>
              <a:t>Jesus then challenged his listeners to be as resourceful as this sacked manager. They, too, were facing a crisis in the message of the kingdom of God, and they must act quickly and responsibly, for everything was at stake.</a:t>
            </a:r>
          </a:p>
        </p:txBody>
      </p:sp>
    </p:spTree>
    <p:extLst>
      <p:ext uri="{BB962C8B-B14F-4D97-AF65-F5344CB8AC3E}">
        <p14:creationId xmlns:p14="http://schemas.microsoft.com/office/powerpoint/2010/main" val="370393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D0974-3E5A-450C-55BE-394B50AEC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BB91E7-895E-BD66-E1B8-B367A3AB01DD}"/>
              </a:ext>
            </a:extLst>
          </p:cNvPr>
          <p:cNvSpPr>
            <a:spLocks noGrp="1"/>
          </p:cNvSpPr>
          <p:nvPr>
            <p:ph type="title"/>
          </p:nvPr>
        </p:nvSpPr>
        <p:spPr/>
        <p:txBody>
          <a:bodyPr>
            <a:normAutofit/>
          </a:bodyPr>
          <a:lstStyle/>
          <a:p>
            <a:r>
              <a:rPr lang="en-US" dirty="0"/>
              <a:t>Was the sacked manager dishonest?</a:t>
            </a:r>
          </a:p>
        </p:txBody>
      </p:sp>
      <p:sp>
        <p:nvSpPr>
          <p:cNvPr id="4" name="Text Placeholder 3">
            <a:extLst>
              <a:ext uri="{FF2B5EF4-FFF2-40B4-BE49-F238E27FC236}">
                <a16:creationId xmlns:a16="http://schemas.microsoft.com/office/drawing/2014/main" id="{452E8A39-6345-2F09-15B6-6D7486123A4B}"/>
              </a:ext>
            </a:extLst>
          </p:cNvPr>
          <p:cNvSpPr>
            <a:spLocks noGrp="1"/>
          </p:cNvSpPr>
          <p:nvPr>
            <p:ph type="body" sz="quarter" idx="11"/>
          </p:nvPr>
        </p:nvSpPr>
        <p:spPr>
          <a:xfrm>
            <a:off x="613317" y="2888166"/>
            <a:ext cx="4895385" cy="3588962"/>
          </a:xfrm>
        </p:spPr>
        <p:txBody>
          <a:bodyPr>
            <a:normAutofit/>
          </a:bodyPr>
          <a:lstStyle/>
          <a:p>
            <a:r>
              <a:rPr lang="en-US" sz="2400" i="1" dirty="0">
                <a:solidFill>
                  <a:srgbClr val="FFFFFF"/>
                </a:solidFill>
              </a:rPr>
              <a:t>If the manager had full power of attorney and was entitled to commissions, then he had legitimate control over the interest to be charged.</a:t>
            </a:r>
          </a:p>
          <a:p>
            <a:r>
              <a:rPr lang="en-US" sz="2400" i="1" dirty="0">
                <a:solidFill>
                  <a:srgbClr val="FFFFFF"/>
                </a:solidFill>
              </a:rPr>
              <a:t>He could have foregone his commissions in order to endear himself to his master’s debtors.</a:t>
            </a:r>
          </a:p>
        </p:txBody>
      </p:sp>
      <p:sp>
        <p:nvSpPr>
          <p:cNvPr id="7" name="Text Placeholder 6">
            <a:extLst>
              <a:ext uri="{FF2B5EF4-FFF2-40B4-BE49-F238E27FC236}">
                <a16:creationId xmlns:a16="http://schemas.microsoft.com/office/drawing/2014/main" id="{1873F3A5-5ED6-D2F8-612A-E48E16533D01}"/>
              </a:ext>
            </a:extLst>
          </p:cNvPr>
          <p:cNvSpPr>
            <a:spLocks noGrp="1"/>
          </p:cNvSpPr>
          <p:nvPr>
            <p:ph type="body" sz="quarter" idx="13"/>
          </p:nvPr>
        </p:nvSpPr>
        <p:spPr>
          <a:xfrm>
            <a:off x="5832088" y="2927921"/>
            <a:ext cx="6005416" cy="3588961"/>
          </a:xfrm>
        </p:spPr>
        <p:txBody>
          <a:bodyPr>
            <a:normAutofit lnSpcReduction="10000"/>
          </a:bodyPr>
          <a:lstStyle/>
          <a:p>
            <a:r>
              <a:rPr lang="en-US" sz="2400" i="1" dirty="0">
                <a:solidFill>
                  <a:srgbClr val="FFFFFF"/>
                </a:solidFill>
              </a:rPr>
              <a:t>If the manager changed the bills without authorization (the creditors being unaware of his pending dismissal), they would credit the generosity to the landowner, and to save face, he would overlook the loss.</a:t>
            </a:r>
          </a:p>
          <a:p>
            <a:r>
              <a:rPr lang="en-US" sz="2400" i="1" dirty="0">
                <a:solidFill>
                  <a:srgbClr val="FFFFFF"/>
                </a:solidFill>
              </a:rPr>
              <a:t>In a shame-based culture, the master could not help but admire the ingenuity of his former employee.</a:t>
            </a:r>
          </a:p>
        </p:txBody>
      </p:sp>
      <p:sp>
        <p:nvSpPr>
          <p:cNvPr id="6" name="Slide Number Placeholder 5">
            <a:extLst>
              <a:ext uri="{FF2B5EF4-FFF2-40B4-BE49-F238E27FC236}">
                <a16:creationId xmlns:a16="http://schemas.microsoft.com/office/drawing/2014/main" id="{9D78FA98-2DFE-94B7-4FC0-F5A808E1974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10" name="TextBox 9">
            <a:extLst>
              <a:ext uri="{FF2B5EF4-FFF2-40B4-BE49-F238E27FC236}">
                <a16:creationId xmlns:a16="http://schemas.microsoft.com/office/drawing/2014/main" id="{4BBD7B05-073C-9354-85F9-444B4C447ECC}"/>
              </a:ext>
            </a:extLst>
          </p:cNvPr>
          <p:cNvSpPr txBox="1"/>
          <p:nvPr/>
        </p:nvSpPr>
        <p:spPr>
          <a:xfrm>
            <a:off x="448798" y="1807810"/>
            <a:ext cx="11116416" cy="954107"/>
          </a:xfrm>
          <a:prstGeom prst="rect">
            <a:avLst/>
          </a:prstGeom>
          <a:noFill/>
        </p:spPr>
        <p:txBody>
          <a:bodyPr wrap="square" rtlCol="0">
            <a:spAutoFit/>
          </a:bodyPr>
          <a:lstStyle/>
          <a:p>
            <a:r>
              <a:rPr lang="en-US" sz="2800" b="1" dirty="0">
                <a:solidFill>
                  <a:srgbClr val="FFFFCC"/>
                </a:solidFill>
              </a:rPr>
              <a:t>This, of course, is the fundamental issue, and there are two ways of reading the story in a Middle Eastern context.</a:t>
            </a:r>
          </a:p>
        </p:txBody>
      </p:sp>
    </p:spTree>
    <p:extLst>
      <p:ext uri="{BB962C8B-B14F-4D97-AF65-F5344CB8AC3E}">
        <p14:creationId xmlns:p14="http://schemas.microsoft.com/office/powerpoint/2010/main" val="32184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 calcmode="lin" valueType="num">
                                      <p:cBhvr additive="base">
                                        <p:cTn id="2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 calcmode="lin" valueType="num">
                                      <p:cBhvr additive="base">
                                        <p:cTn id="3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9DCF4-286F-1747-4242-FD8337E62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3C769-C7D6-8685-EC32-8D3AD2A14F61}"/>
              </a:ext>
            </a:extLst>
          </p:cNvPr>
          <p:cNvSpPr>
            <a:spLocks noGrp="1"/>
          </p:cNvSpPr>
          <p:nvPr>
            <p:ph type="title"/>
          </p:nvPr>
        </p:nvSpPr>
        <p:spPr>
          <a:xfrm>
            <a:off x="437626" y="206916"/>
            <a:ext cx="11311461" cy="1317084"/>
          </a:xfrm>
        </p:spPr>
        <p:txBody>
          <a:bodyPr>
            <a:normAutofit fontScale="90000"/>
          </a:bodyPr>
          <a:lstStyle/>
          <a:p>
            <a:r>
              <a:rPr lang="en-US" dirty="0"/>
              <a:t>Parable of the Narrow Gate (Lk. 13:22-30; cf. Mt. 7:13-14)</a:t>
            </a:r>
          </a:p>
        </p:txBody>
      </p:sp>
      <p:sp>
        <p:nvSpPr>
          <p:cNvPr id="3" name="Content Placeholder 2">
            <a:extLst>
              <a:ext uri="{FF2B5EF4-FFF2-40B4-BE49-F238E27FC236}">
                <a16:creationId xmlns:a16="http://schemas.microsoft.com/office/drawing/2014/main" id="{A630CA53-1E27-68CE-FB78-D2AD90EC90B7}"/>
              </a:ext>
            </a:extLst>
          </p:cNvPr>
          <p:cNvSpPr>
            <a:spLocks noGrp="1"/>
          </p:cNvSpPr>
          <p:nvPr>
            <p:ph sz="quarter" idx="11"/>
          </p:nvPr>
        </p:nvSpPr>
        <p:spPr>
          <a:xfrm>
            <a:off x="431420" y="1921789"/>
            <a:ext cx="11312525" cy="4729295"/>
          </a:xfrm>
        </p:spPr>
        <p:txBody>
          <a:bodyPr>
            <a:normAutofit lnSpcReduction="10000"/>
          </a:bodyPr>
          <a:lstStyle/>
          <a:p>
            <a:pPr>
              <a:lnSpc>
                <a:spcPct val="100000"/>
              </a:lnSpc>
            </a:pPr>
            <a:r>
              <a:rPr lang="en-US" sz="2800" b="1" dirty="0">
                <a:solidFill>
                  <a:srgbClr val="FFFFCC"/>
                </a:solidFill>
              </a:rPr>
              <a:t>In answer to a question about whether or not many would be saved, Jesus bluntly warned his listeners that entry into the kingdom of God was like passing through a postern gate.</a:t>
            </a:r>
          </a:p>
          <a:p>
            <a:pPr marL="344844" indent="-342900">
              <a:lnSpc>
                <a:spcPct val="100000"/>
              </a:lnSpc>
              <a:buFont typeface="Arial" panose="020B0604020202020204" pitchFamily="34" charset="0"/>
              <a:buChar char="•"/>
            </a:pPr>
            <a:r>
              <a:rPr lang="en-US" sz="2400" i="1" dirty="0">
                <a:solidFill>
                  <a:srgbClr val="FFC000"/>
                </a:solidFill>
              </a:rPr>
              <a:t>The question itself likely arose because in the popular viewpoint, all Israelites had a share in the kingdom of God and the world to come.</a:t>
            </a:r>
          </a:p>
          <a:p>
            <a:pPr marL="344844" indent="-342900">
              <a:lnSpc>
                <a:spcPct val="100000"/>
              </a:lnSpc>
              <a:buFont typeface="Arial" panose="020B0604020202020204" pitchFamily="34" charset="0"/>
              <a:buChar char="•"/>
            </a:pPr>
            <a:r>
              <a:rPr lang="en-US" sz="2400" i="1" dirty="0">
                <a:solidFill>
                  <a:srgbClr val="FFC000"/>
                </a:solidFill>
              </a:rPr>
              <a:t>The Jews were already “in,” so to speak.</a:t>
            </a:r>
          </a:p>
          <a:p>
            <a:pPr marL="344844" indent="-342900">
              <a:lnSpc>
                <a:spcPct val="100000"/>
              </a:lnSpc>
              <a:buFont typeface="Arial" panose="020B0604020202020204" pitchFamily="34" charset="0"/>
              <a:buChar char="•"/>
            </a:pPr>
            <a:r>
              <a:rPr lang="en-US" sz="2400" i="1" dirty="0">
                <a:solidFill>
                  <a:srgbClr val="FFC000"/>
                </a:solidFill>
              </a:rPr>
              <a:t>In this parable, Jesus emphasized that once the door was shut, no one would be allowed in. </a:t>
            </a:r>
          </a:p>
          <a:p>
            <a:pPr marL="344844" indent="-342900">
              <a:lnSpc>
                <a:spcPct val="100000"/>
              </a:lnSpc>
              <a:buFont typeface="Arial" panose="020B0604020202020204" pitchFamily="34" charset="0"/>
              <a:buChar char="•"/>
            </a:pPr>
            <a:r>
              <a:rPr lang="en-US" sz="2400" i="1" dirty="0">
                <a:solidFill>
                  <a:srgbClr val="FFC000"/>
                </a:solidFill>
              </a:rPr>
              <a:t>Especially, many would be in horrible anguish to see Abraham, Isaac, Jacob, and the prophets alongside those whom the Jews considered outsiders (the last) at the “table of God,” but they themselves (the first) would be shut out.</a:t>
            </a:r>
          </a:p>
        </p:txBody>
      </p:sp>
      <p:sp>
        <p:nvSpPr>
          <p:cNvPr id="6" name="Slide Number Placeholder 5">
            <a:extLst>
              <a:ext uri="{FF2B5EF4-FFF2-40B4-BE49-F238E27FC236}">
                <a16:creationId xmlns:a16="http://schemas.microsoft.com/office/drawing/2014/main" id="{0D051166-90A1-BB8F-AB33-F12E5D113F8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77019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rgbClr val="485333"/>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518239" y="253960"/>
            <a:ext cx="9271682" cy="640445"/>
          </a:xfrm>
        </p:spPr>
        <p:txBody>
          <a:bodyPr/>
          <a:lstStyle/>
          <a:p>
            <a:pPr algn="ctr"/>
            <a:r>
              <a:rPr lang="en-US" dirty="0">
                <a:solidFill>
                  <a:srgbClr val="FFC000"/>
                </a:solidFill>
                <a:effectLst>
                  <a:outerShdw blurRad="38100" dist="38100" dir="2700000" algn="tl">
                    <a:srgbClr val="000000">
                      <a:alpha val="43137"/>
                    </a:srgbClr>
                  </a:outerShdw>
                </a:effectLst>
                <a:latin typeface="Impact" panose="020B0806030902050204" pitchFamily="34" charset="0"/>
              </a:rPr>
              <a:t>People Perceived to be “Last” In Jewish Society</a:t>
            </a:r>
            <a:endParaRPr lang="en-US" dirty="0"/>
          </a:p>
        </p:txBody>
      </p:sp>
      <p:sp>
        <p:nvSpPr>
          <p:cNvPr id="6" name="Content Placeholder 5"/>
          <p:cNvSpPr>
            <a:spLocks noGrp="1"/>
          </p:cNvSpPr>
          <p:nvPr>
            <p:ph sz="half" idx="1"/>
          </p:nvPr>
        </p:nvSpPr>
        <p:spPr>
          <a:xfrm>
            <a:off x="1187948" y="2211234"/>
            <a:ext cx="2903125" cy="4141823"/>
          </a:xfrm>
          <a:solidFill>
            <a:schemeClr val="accent1">
              <a:lumMod val="75000"/>
            </a:schemeClr>
          </a:solidFill>
          <a:ln>
            <a:solidFill>
              <a:schemeClr val="bg1"/>
            </a:solidFill>
          </a:ln>
        </p:spPr>
        <p:txBody>
          <a:bodyPr>
            <a:normAutofit/>
          </a:bodyPr>
          <a:lstStyle/>
          <a:p>
            <a:pPr marL="0" indent="0">
              <a:buNone/>
            </a:pPr>
            <a:r>
              <a:rPr lang="en-US" sz="2800" dirty="0">
                <a:solidFill>
                  <a:srgbClr val="FFFF00"/>
                </a:solidFill>
                <a:latin typeface="Lucida Handwriting" panose="03010101010101010101" pitchFamily="66" charset="0"/>
                <a:cs typeface="JasmineUPC" panose="02020603050405020304" pitchFamily="18" charset="-34"/>
              </a:rPr>
              <a:t>The “First”</a:t>
            </a:r>
          </a:p>
          <a:p>
            <a:pPr>
              <a:buClr>
                <a:srgbClr val="FFC000"/>
              </a:buClr>
            </a:pPr>
            <a:r>
              <a:rPr lang="en-US" sz="2000" dirty="0">
                <a:solidFill>
                  <a:schemeClr val="bg1"/>
                </a:solidFill>
                <a:latin typeface="Comic Sans MS" panose="030F0702030302020204" pitchFamily="66" charset="0"/>
                <a:cs typeface="JasmineUPC" panose="02020603050405020304" pitchFamily="18" charset="-34"/>
              </a:rPr>
              <a:t>Priests and Levites</a:t>
            </a:r>
          </a:p>
          <a:p>
            <a:pPr>
              <a:buClr>
                <a:srgbClr val="FFC000"/>
              </a:buClr>
            </a:pPr>
            <a:r>
              <a:rPr lang="en-US" sz="2000" dirty="0">
                <a:solidFill>
                  <a:schemeClr val="bg1"/>
                </a:solidFill>
                <a:latin typeface="Comic Sans MS" panose="030F0702030302020204" pitchFamily="66" charset="0"/>
                <a:cs typeface="JasmineUPC" panose="02020603050405020304" pitchFamily="18" charset="-34"/>
              </a:rPr>
              <a:t>The Lay Nobility</a:t>
            </a:r>
          </a:p>
          <a:p>
            <a:pPr>
              <a:buClr>
                <a:srgbClr val="FFC000"/>
              </a:buClr>
            </a:pPr>
            <a:r>
              <a:rPr lang="en-US" sz="2000" dirty="0">
                <a:solidFill>
                  <a:schemeClr val="bg1"/>
                </a:solidFill>
                <a:latin typeface="Comic Sans MS" panose="030F0702030302020204" pitchFamily="66" charset="0"/>
                <a:cs typeface="JasmineUPC" panose="02020603050405020304" pitchFamily="18" charset="-34"/>
              </a:rPr>
              <a:t>Scribes</a:t>
            </a:r>
          </a:p>
          <a:p>
            <a:pPr>
              <a:buClr>
                <a:srgbClr val="FFC000"/>
              </a:buClr>
            </a:pPr>
            <a:r>
              <a:rPr lang="en-US" sz="2000" dirty="0">
                <a:solidFill>
                  <a:schemeClr val="bg1"/>
                </a:solidFill>
                <a:latin typeface="Comic Sans MS" panose="030F0702030302020204" pitchFamily="66" charset="0"/>
                <a:cs typeface="JasmineUPC" panose="02020603050405020304" pitchFamily="18" charset="-34"/>
              </a:rPr>
              <a:t>Pharisees</a:t>
            </a:r>
          </a:p>
        </p:txBody>
      </p:sp>
      <p:sp>
        <p:nvSpPr>
          <p:cNvPr id="7" name="Content Placeholder 6"/>
          <p:cNvSpPr>
            <a:spLocks noGrp="1"/>
          </p:cNvSpPr>
          <p:nvPr>
            <p:ph sz="half" idx="2"/>
          </p:nvPr>
        </p:nvSpPr>
        <p:spPr>
          <a:xfrm>
            <a:off x="4663981" y="2211234"/>
            <a:ext cx="2903125" cy="4141824"/>
          </a:xfrm>
          <a:solidFill>
            <a:schemeClr val="accent1">
              <a:lumMod val="50000"/>
            </a:schemeClr>
          </a:solidFill>
          <a:ln>
            <a:solidFill>
              <a:schemeClr val="bg1"/>
            </a:solidFill>
          </a:ln>
        </p:spPr>
        <p:txBody>
          <a:bodyPr>
            <a:normAutofit/>
          </a:bodyPr>
          <a:lstStyle/>
          <a:p>
            <a:pPr marL="0" indent="0">
              <a:buNone/>
            </a:pPr>
            <a:r>
              <a:rPr lang="en-US" sz="2800" dirty="0">
                <a:solidFill>
                  <a:srgbClr val="FFFF00"/>
                </a:solidFill>
                <a:latin typeface="Lucida Handwriting" panose="03010101010101010101" pitchFamily="66" charset="0"/>
              </a:rPr>
              <a:t>Israelites</a:t>
            </a:r>
          </a:p>
          <a:p>
            <a:pPr>
              <a:buClr>
                <a:srgbClr val="FFC000"/>
              </a:buClr>
            </a:pPr>
            <a:r>
              <a:rPr lang="en-US" sz="2000" dirty="0">
                <a:solidFill>
                  <a:schemeClr val="bg1"/>
                </a:solidFill>
                <a:latin typeface="Comic Sans MS" panose="030F0702030302020204" pitchFamily="66" charset="0"/>
              </a:rPr>
              <a:t>Pure ancestry</a:t>
            </a:r>
          </a:p>
          <a:p>
            <a:pPr>
              <a:buClr>
                <a:srgbClr val="FFC000"/>
              </a:buClr>
            </a:pPr>
            <a:r>
              <a:rPr lang="en-US" sz="2000" dirty="0">
                <a:solidFill>
                  <a:schemeClr val="bg1"/>
                </a:solidFill>
                <a:latin typeface="Comic Sans MS" panose="030F0702030302020204" pitchFamily="66" charset="0"/>
              </a:rPr>
              <a:t>Those with despised trades</a:t>
            </a:r>
          </a:p>
          <a:p>
            <a:pPr>
              <a:buClr>
                <a:srgbClr val="FFC000"/>
              </a:buClr>
            </a:pPr>
            <a:r>
              <a:rPr lang="en-US" sz="2000" dirty="0">
                <a:solidFill>
                  <a:schemeClr val="bg1"/>
                </a:solidFill>
                <a:latin typeface="Comic Sans MS" panose="030F0702030302020204" pitchFamily="66" charset="0"/>
              </a:rPr>
              <a:t>Slaves</a:t>
            </a:r>
          </a:p>
          <a:p>
            <a:pPr>
              <a:buClr>
                <a:srgbClr val="FFC000"/>
              </a:buClr>
            </a:pPr>
            <a:r>
              <a:rPr lang="en-US" sz="2000" dirty="0">
                <a:solidFill>
                  <a:schemeClr val="bg1"/>
                </a:solidFill>
                <a:latin typeface="Comic Sans MS" panose="030F0702030302020204" pitchFamily="66" charset="0"/>
              </a:rPr>
              <a:t>Those with slight pedigree blemishes</a:t>
            </a:r>
          </a:p>
          <a:p>
            <a:pPr>
              <a:buClr>
                <a:srgbClr val="FFC000"/>
              </a:buClr>
            </a:pPr>
            <a:r>
              <a:rPr lang="en-US" sz="2000" dirty="0">
                <a:solidFill>
                  <a:schemeClr val="bg1"/>
                </a:solidFill>
                <a:latin typeface="Comic Sans MS" panose="030F0702030302020204" pitchFamily="66" charset="0"/>
              </a:rPr>
              <a:t>Proselytes</a:t>
            </a:r>
          </a:p>
          <a:p>
            <a:pPr>
              <a:buClr>
                <a:srgbClr val="FFC000"/>
              </a:buClr>
            </a:pPr>
            <a:r>
              <a:rPr lang="en-US" sz="2000" dirty="0">
                <a:solidFill>
                  <a:schemeClr val="bg1"/>
                </a:solidFill>
                <a:latin typeface="Comic Sans MS" panose="030F0702030302020204" pitchFamily="66" charset="0"/>
              </a:rPr>
              <a:t>Bastards, eunuchs, foundlings</a:t>
            </a:r>
          </a:p>
        </p:txBody>
      </p:sp>
      <p:sp>
        <p:nvSpPr>
          <p:cNvPr id="8" name="TextBox 7"/>
          <p:cNvSpPr txBox="1"/>
          <p:nvPr/>
        </p:nvSpPr>
        <p:spPr>
          <a:xfrm>
            <a:off x="272181" y="894405"/>
            <a:ext cx="11634898" cy="1015663"/>
          </a:xfrm>
          <a:prstGeom prst="rect">
            <a:avLst/>
          </a:prstGeom>
          <a:noFill/>
        </p:spPr>
        <p:txBody>
          <a:bodyPr wrap="square" rtlCol="0">
            <a:spAutoFit/>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99"/>
                </a:solidFill>
                <a:effectLst/>
                <a:uLnTx/>
                <a:uFillTx/>
                <a:latin typeface="Century Gothic" panose="020B0502020202020204"/>
                <a:ea typeface="+mn-ea"/>
                <a:cs typeface="+mn-cs"/>
              </a:rPr>
              <a:t>One of Jesus’ famous repeated sayings was, “There are those who are last who will be first, and the first who will be last” (Lk. 13:30; </a:t>
            </a:r>
            <a:r>
              <a:rPr kumimoji="0" lang="en-US" sz="2000" b="1" i="0" u="none" strike="noStrike" kern="1200" cap="none" spc="0" normalizeH="0" baseline="0" noProof="0" dirty="0" err="1">
                <a:ln>
                  <a:noFill/>
                </a:ln>
                <a:solidFill>
                  <a:srgbClr val="FFFF99"/>
                </a:solidFill>
                <a:effectLst/>
                <a:uLnTx/>
                <a:uFillTx/>
                <a:latin typeface="Century Gothic" panose="020B0502020202020204"/>
                <a:ea typeface="+mn-ea"/>
                <a:cs typeface="+mn-cs"/>
              </a:rPr>
              <a:t>cf</a:t>
            </a:r>
            <a:r>
              <a:rPr kumimoji="0" lang="en-US" sz="2000" b="1" i="0" u="none" strike="noStrike" kern="1200" cap="none" spc="0" normalizeH="0" baseline="0" noProof="0" dirty="0">
                <a:ln>
                  <a:noFill/>
                </a:ln>
                <a:solidFill>
                  <a:srgbClr val="FFFF99"/>
                </a:solidFill>
                <a:effectLst/>
                <a:uLnTx/>
                <a:uFillTx/>
                <a:latin typeface="Century Gothic" panose="020B0502020202020204"/>
                <a:ea typeface="+mn-ea"/>
                <a:cs typeface="+mn-cs"/>
              </a:rPr>
              <a:t>, Mk. 9:35; 10:31; Mt. 20:16). Various lists would later appear in the Jewish Mishnah ranking people from “first” to “last” based on racial purity. </a:t>
            </a:r>
          </a:p>
        </p:txBody>
      </p:sp>
      <p:sp>
        <p:nvSpPr>
          <p:cNvPr id="9" name="Content Placeholder 5"/>
          <p:cNvSpPr txBox="1">
            <a:spLocks/>
          </p:cNvSpPr>
          <p:nvPr/>
        </p:nvSpPr>
        <p:spPr>
          <a:xfrm>
            <a:off x="8140014" y="2211233"/>
            <a:ext cx="2903125" cy="4141823"/>
          </a:xfrm>
          <a:prstGeom prst="rect">
            <a:avLst/>
          </a:prstGeom>
          <a:solidFill>
            <a:schemeClr val="accent1">
              <a:lumMod val="75000"/>
            </a:schemeClr>
          </a:solidFill>
          <a:ln>
            <a:solidFill>
              <a:schemeClr val="bg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en-US" sz="2800" b="0" i="0" u="none" strike="noStrike" kern="1200" cap="none" spc="0" normalizeH="0" baseline="0" noProof="0" dirty="0">
                <a:ln>
                  <a:noFill/>
                </a:ln>
                <a:solidFill>
                  <a:srgbClr val="FFFF00"/>
                </a:solidFill>
                <a:effectLst/>
                <a:uLnTx/>
                <a:uFillTx/>
                <a:latin typeface="Lucida Handwriting" panose="03010101010101010101" pitchFamily="66" charset="0"/>
                <a:ea typeface="+mn-ea"/>
                <a:cs typeface="JasmineUPC" panose="02020603050405020304" pitchFamily="18" charset="-34"/>
              </a:rPr>
              <a:t>The “Last</a:t>
            </a:r>
            <a:r>
              <a:rPr kumimoji="0" lang="en-US" sz="28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JasmineUPC" panose="02020603050405020304" pitchFamily="18" charset="-34"/>
              </a:rPr>
              <a:t>”</a:t>
            </a:r>
          </a:p>
          <a:p>
            <a:pPr marL="342900" marR="0" lvl="0" indent="-342900" algn="l" defTabSz="457200" rtl="0" eaLnBrk="1" fontAlgn="auto" latinLnBrk="0" hangingPunct="1">
              <a:lnSpc>
                <a:spcPct val="100000"/>
              </a:lnSpc>
              <a:spcBef>
                <a:spcPts val="1000"/>
              </a:spcBef>
              <a:spcAft>
                <a:spcPts val="0"/>
              </a:spcAft>
              <a:buClr>
                <a:srgbClr val="FFC000"/>
              </a:buClr>
              <a:buSzTx/>
              <a:buFont typeface="Wingdings 3" charset="2"/>
              <a:buChar char=""/>
              <a:tabLst/>
              <a:defRPr/>
            </a:pPr>
            <a:r>
              <a:rPr kumimoji="0" lang="en-US" sz="20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JasmineUPC" panose="02020603050405020304" pitchFamily="18" charset="-34"/>
              </a:rPr>
              <a:t>Samaritans</a:t>
            </a:r>
          </a:p>
          <a:p>
            <a:pPr marL="342900" marR="0" lvl="0" indent="-342900" algn="l" defTabSz="457200" rtl="0" eaLnBrk="1" fontAlgn="auto" latinLnBrk="0" hangingPunct="1">
              <a:lnSpc>
                <a:spcPct val="100000"/>
              </a:lnSpc>
              <a:spcBef>
                <a:spcPts val="1000"/>
              </a:spcBef>
              <a:spcAft>
                <a:spcPts val="0"/>
              </a:spcAft>
              <a:buClr>
                <a:srgbClr val="FFC000"/>
              </a:buClr>
              <a:buSzTx/>
              <a:buFont typeface="Wingdings 3" charset="2"/>
              <a:buChar char=""/>
              <a:tabLst/>
              <a:defRPr/>
            </a:pPr>
            <a:r>
              <a:rPr kumimoji="0" lang="en-US" sz="20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JasmineUPC" panose="02020603050405020304" pitchFamily="18" charset="-34"/>
              </a:rPr>
              <a:t>Gentiles</a:t>
            </a:r>
          </a:p>
        </p:txBody>
      </p:sp>
    </p:spTree>
    <p:extLst>
      <p:ext uri="{BB962C8B-B14F-4D97-AF65-F5344CB8AC3E}">
        <p14:creationId xmlns:p14="http://schemas.microsoft.com/office/powerpoint/2010/main" val="238460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randombar(horizontal)">
                                      <p:cBhvr>
                                        <p:cTn id="7" dur="500"/>
                                        <p:tgtEl>
                                          <p:spTgt spid="6">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0" dur="500"/>
                                        <p:tgtEl>
                                          <p:spTgt spid="6">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3" dur="500"/>
                                        <p:tgtEl>
                                          <p:spTgt spid="6">
                                            <p:txEl>
                                              <p:pRg st="1" end="1"/>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6" dur="500"/>
                                        <p:tgtEl>
                                          <p:spTgt spid="6">
                                            <p:txEl>
                                              <p:pRg st="2" end="2"/>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9" dur="500"/>
                                        <p:tgtEl>
                                          <p:spTgt spid="6">
                                            <p:txEl>
                                              <p:pRg st="3" end="3"/>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randombar(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bg/>
                                          </p:spTgt>
                                        </p:tgtEl>
                                        <p:attrNameLst>
                                          <p:attrName>style.visibility</p:attrName>
                                        </p:attrNameLst>
                                      </p:cBhvr>
                                      <p:to>
                                        <p:strVal val="visible"/>
                                      </p:to>
                                    </p:set>
                                    <p:animEffect transition="in" filter="randombar(horizontal)">
                                      <p:cBhvr>
                                        <p:cTn id="27" dur="500"/>
                                        <p:tgtEl>
                                          <p:spTgt spid="7">
                                            <p:bg/>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randombar(horizontal)">
                                      <p:cBhvr>
                                        <p:cTn id="30" dur="500"/>
                                        <p:tgtEl>
                                          <p:spTgt spid="7">
                                            <p:txEl>
                                              <p:pRg st="0" end="0"/>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randombar(horizontal)">
                                      <p:cBhvr>
                                        <p:cTn id="33" dur="500"/>
                                        <p:tgtEl>
                                          <p:spTgt spid="7">
                                            <p:txEl>
                                              <p:pRg st="1" end="1"/>
                                            </p:txEl>
                                          </p:spTgt>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6" dur="500"/>
                                        <p:tgtEl>
                                          <p:spTgt spid="7">
                                            <p:txEl>
                                              <p:pRg st="2" end="2"/>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9" dur="500"/>
                                        <p:tgtEl>
                                          <p:spTgt spid="7">
                                            <p:txEl>
                                              <p:pRg st="3" end="3"/>
                                            </p:tx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randombar(horizontal)">
                                      <p:cBhvr>
                                        <p:cTn id="42" dur="500"/>
                                        <p:tgtEl>
                                          <p:spTgt spid="7">
                                            <p:txEl>
                                              <p:pRg st="4" end="4"/>
                                            </p:txEl>
                                          </p:spTgt>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randombar(horizontal)">
                                      <p:cBhvr>
                                        <p:cTn id="45" dur="500"/>
                                        <p:tgtEl>
                                          <p:spTgt spid="7">
                                            <p:txEl>
                                              <p:pRg st="5" end="5"/>
                                            </p:txEl>
                                          </p:spTgt>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Effect transition="in" filter="randombar(horizontal)">
                                      <p:cBhvr>
                                        <p:cTn id="48" dur="500"/>
                                        <p:tgtEl>
                                          <p:spTgt spid="7">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randombar(horizontal)">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uiExpand="1" build="p"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8FC3F-39CD-76AE-DA8A-33A3469BC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46446-198D-197F-78AD-5F0A1C5A7961}"/>
              </a:ext>
            </a:extLst>
          </p:cNvPr>
          <p:cNvSpPr>
            <a:spLocks noGrp="1"/>
          </p:cNvSpPr>
          <p:nvPr>
            <p:ph type="title"/>
          </p:nvPr>
        </p:nvSpPr>
        <p:spPr>
          <a:xfrm>
            <a:off x="437626" y="206916"/>
            <a:ext cx="11311461" cy="1317084"/>
          </a:xfrm>
        </p:spPr>
        <p:txBody>
          <a:bodyPr>
            <a:normAutofit/>
          </a:bodyPr>
          <a:lstStyle/>
          <a:p>
            <a:r>
              <a:rPr lang="en-US" dirty="0"/>
              <a:t>So, what are parables?</a:t>
            </a:r>
          </a:p>
        </p:txBody>
      </p:sp>
      <p:sp>
        <p:nvSpPr>
          <p:cNvPr id="3" name="Content Placeholder 2">
            <a:extLst>
              <a:ext uri="{FF2B5EF4-FFF2-40B4-BE49-F238E27FC236}">
                <a16:creationId xmlns:a16="http://schemas.microsoft.com/office/drawing/2014/main" id="{3811BE36-6758-ACDE-522C-76261046D532}"/>
              </a:ext>
            </a:extLst>
          </p:cNvPr>
          <p:cNvSpPr>
            <a:spLocks noGrp="1"/>
          </p:cNvSpPr>
          <p:nvPr>
            <p:ph sz="quarter" idx="11"/>
          </p:nvPr>
        </p:nvSpPr>
        <p:spPr>
          <a:xfrm>
            <a:off x="431420" y="1921789"/>
            <a:ext cx="11312525" cy="4729295"/>
          </a:xfrm>
        </p:spPr>
        <p:txBody>
          <a:bodyPr>
            <a:normAutofit/>
          </a:bodyPr>
          <a:lstStyle/>
          <a:p>
            <a:pPr>
              <a:lnSpc>
                <a:spcPct val="100000"/>
              </a:lnSpc>
            </a:pPr>
            <a:r>
              <a:rPr lang="en-US" sz="3200" b="1" dirty="0">
                <a:solidFill>
                  <a:srgbClr val="FFFFCC"/>
                </a:solidFill>
              </a:rPr>
              <a:t>Parables are first of all stories, but stories of a special kind.</a:t>
            </a:r>
          </a:p>
          <a:p>
            <a:pPr marL="344844" indent="-342900">
              <a:lnSpc>
                <a:spcPct val="100000"/>
              </a:lnSpc>
              <a:buFont typeface="Arial" panose="020B0604020202020204" pitchFamily="34" charset="0"/>
              <a:buChar char="•"/>
            </a:pPr>
            <a:r>
              <a:rPr lang="en-US" sz="2800" i="1" dirty="0">
                <a:solidFill>
                  <a:srgbClr val="FFC000"/>
                </a:solidFill>
              </a:rPr>
              <a:t>Parables draw comparisons using some feature of ordinary life to illustrate a spiritual truth.</a:t>
            </a:r>
          </a:p>
          <a:p>
            <a:pPr marL="344844" indent="-342900">
              <a:lnSpc>
                <a:spcPct val="100000"/>
              </a:lnSpc>
              <a:buFont typeface="Arial" panose="020B0604020202020204" pitchFamily="34" charset="0"/>
              <a:buChar char="•"/>
            </a:pPr>
            <a:r>
              <a:rPr lang="en-US" sz="2800" i="1" dirty="0">
                <a:solidFill>
                  <a:srgbClr val="FFC000"/>
                </a:solidFill>
              </a:rPr>
              <a:t>As such, they are extended metaphors or similes.</a:t>
            </a:r>
          </a:p>
          <a:p>
            <a:pPr marL="344844" indent="-342900">
              <a:lnSpc>
                <a:spcPct val="100000"/>
              </a:lnSpc>
              <a:buFont typeface="Arial" panose="020B0604020202020204" pitchFamily="34" charset="0"/>
              <a:buChar char="•"/>
            </a:pPr>
            <a:r>
              <a:rPr lang="en-US" sz="2800" i="1" dirty="0">
                <a:solidFill>
                  <a:srgbClr val="FFC000"/>
                </a:solidFill>
              </a:rPr>
              <a:t>Generally, they are fictional.</a:t>
            </a:r>
          </a:p>
          <a:p>
            <a:pPr marL="344844" indent="-342900">
              <a:lnSpc>
                <a:spcPct val="100000"/>
              </a:lnSpc>
              <a:buFont typeface="Arial" panose="020B0604020202020204" pitchFamily="34" charset="0"/>
              <a:buChar char="•"/>
            </a:pPr>
            <a:r>
              <a:rPr lang="en-US" sz="2800" i="1" dirty="0">
                <a:solidFill>
                  <a:srgbClr val="FFC000"/>
                </a:solidFill>
              </a:rPr>
              <a:t>However, they draw upon the circumstances of real life, such as, farming, fishing, and village life.</a:t>
            </a:r>
          </a:p>
        </p:txBody>
      </p:sp>
      <p:sp>
        <p:nvSpPr>
          <p:cNvPr id="6" name="Slide Number Placeholder 5">
            <a:extLst>
              <a:ext uri="{FF2B5EF4-FFF2-40B4-BE49-F238E27FC236}">
                <a16:creationId xmlns:a16="http://schemas.microsoft.com/office/drawing/2014/main" id="{49DD71EC-6B70-F1F9-01AF-8A661D0E428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0142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05A93-BE14-8DDA-70E5-E9568162E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7FE77-05F0-C21B-9DDF-AD657A6A0289}"/>
              </a:ext>
            </a:extLst>
          </p:cNvPr>
          <p:cNvSpPr>
            <a:spLocks noGrp="1"/>
          </p:cNvSpPr>
          <p:nvPr>
            <p:ph type="title"/>
          </p:nvPr>
        </p:nvSpPr>
        <p:spPr>
          <a:xfrm>
            <a:off x="437626" y="206916"/>
            <a:ext cx="11311461" cy="1317084"/>
          </a:xfrm>
        </p:spPr>
        <p:txBody>
          <a:bodyPr>
            <a:normAutofit/>
          </a:bodyPr>
          <a:lstStyle/>
          <a:p>
            <a:r>
              <a:rPr lang="en-US" dirty="0"/>
              <a:t>Parables of Counting the Cost (Lk. 14:28-33)</a:t>
            </a:r>
          </a:p>
        </p:txBody>
      </p:sp>
      <p:sp>
        <p:nvSpPr>
          <p:cNvPr id="3" name="Content Placeholder 2">
            <a:extLst>
              <a:ext uri="{FF2B5EF4-FFF2-40B4-BE49-F238E27FC236}">
                <a16:creationId xmlns:a16="http://schemas.microsoft.com/office/drawing/2014/main" id="{E3467A2D-CA3E-1B94-E4AD-DAFDB5BBF0CC}"/>
              </a:ext>
            </a:extLst>
          </p:cNvPr>
          <p:cNvSpPr>
            <a:spLocks noGrp="1"/>
          </p:cNvSpPr>
          <p:nvPr>
            <p:ph sz="quarter" idx="11"/>
          </p:nvPr>
        </p:nvSpPr>
        <p:spPr>
          <a:xfrm>
            <a:off x="431420" y="1921790"/>
            <a:ext cx="11312525" cy="2292402"/>
          </a:xfrm>
        </p:spPr>
        <p:txBody>
          <a:bodyPr>
            <a:normAutofit/>
          </a:bodyPr>
          <a:lstStyle/>
          <a:p>
            <a:pPr>
              <a:lnSpc>
                <a:spcPct val="100000"/>
              </a:lnSpc>
            </a:pPr>
            <a:r>
              <a:rPr lang="en-US" sz="2800" b="1" dirty="0">
                <a:solidFill>
                  <a:srgbClr val="FFFFCC"/>
                </a:solidFill>
              </a:rPr>
              <a:t>In the brief stories of the builder and the king going to war, Jesus underscored the need for total resolution.</a:t>
            </a:r>
          </a:p>
          <a:p>
            <a:pPr marL="344844" indent="-342900">
              <a:lnSpc>
                <a:spcPct val="100000"/>
              </a:lnSpc>
              <a:buFont typeface="Arial" panose="020B0604020202020204" pitchFamily="34" charset="0"/>
              <a:buChar char="•"/>
            </a:pPr>
            <a:r>
              <a:rPr lang="en-US" sz="2400" i="1" dirty="0">
                <a:solidFill>
                  <a:srgbClr val="FFC000"/>
                </a:solidFill>
              </a:rPr>
              <a:t>The builder of a tower must first be sure he had the resources to finish it. </a:t>
            </a:r>
          </a:p>
          <a:p>
            <a:pPr marL="344844" indent="-342900">
              <a:lnSpc>
                <a:spcPct val="100000"/>
              </a:lnSpc>
              <a:buFont typeface="Arial" panose="020B0604020202020204" pitchFamily="34" charset="0"/>
              <a:buChar char="•"/>
            </a:pPr>
            <a:r>
              <a:rPr lang="en-US" sz="2400" i="1" dirty="0">
                <a:solidFill>
                  <a:srgbClr val="FFC000"/>
                </a:solidFill>
              </a:rPr>
              <a:t>The king preparing for war must first be sure his army is sufficient to face his enemy.</a:t>
            </a:r>
          </a:p>
        </p:txBody>
      </p:sp>
      <p:sp>
        <p:nvSpPr>
          <p:cNvPr id="6" name="Slide Number Placeholder 5">
            <a:extLst>
              <a:ext uri="{FF2B5EF4-FFF2-40B4-BE49-F238E27FC236}">
                <a16:creationId xmlns:a16="http://schemas.microsoft.com/office/drawing/2014/main" id="{D55DFC6B-5970-9C54-6C48-400470D529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4C7971A3-CAD4-79FB-1B41-A0E78B8F2D86}"/>
              </a:ext>
            </a:extLst>
          </p:cNvPr>
          <p:cNvSpPr txBox="1"/>
          <p:nvPr/>
        </p:nvSpPr>
        <p:spPr>
          <a:xfrm>
            <a:off x="536713" y="4701209"/>
            <a:ext cx="11207232" cy="1200329"/>
          </a:xfrm>
          <a:prstGeom prst="rect">
            <a:avLst/>
          </a:prstGeom>
          <a:solidFill>
            <a:srgbClr val="002060"/>
          </a:solidFill>
        </p:spPr>
        <p:txBody>
          <a:bodyPr wrap="square" rtlCol="0">
            <a:spAutoFit/>
          </a:bodyPr>
          <a:lstStyle/>
          <a:p>
            <a:pPr algn="ctr"/>
            <a:r>
              <a:rPr lang="en-US" sz="3600" dirty="0">
                <a:solidFill>
                  <a:srgbClr val="FFFF99"/>
                </a:solidFill>
                <a:latin typeface="Book Antiqua" panose="02040602050305030304" pitchFamily="18" charset="0"/>
              </a:rPr>
              <a:t>“So therefore, any one of you who does not renounce all that he has cannot be my disciple.”</a:t>
            </a:r>
          </a:p>
        </p:txBody>
      </p:sp>
    </p:spTree>
    <p:extLst>
      <p:ext uri="{BB962C8B-B14F-4D97-AF65-F5344CB8AC3E}">
        <p14:creationId xmlns:p14="http://schemas.microsoft.com/office/powerpoint/2010/main" val="383196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F6AAADCE-D1AD-4B05-D0E7-ED0467EFD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7DEE21-9250-9A16-66B6-0A525D573167}"/>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7D26C787-0EC2-4422-19E5-975C7ECE242F}"/>
              </a:ext>
            </a:extLst>
          </p:cNvPr>
          <p:cNvSpPr>
            <a:spLocks noGrp="1"/>
          </p:cNvSpPr>
          <p:nvPr>
            <p:ph idx="1"/>
          </p:nvPr>
        </p:nvSpPr>
        <p:spPr>
          <a:xfrm>
            <a:off x="782353" y="1610209"/>
            <a:ext cx="11142948" cy="4114800"/>
          </a:xfrm>
        </p:spPr>
        <p:txBody>
          <a:bodyPr/>
          <a:lstStyle/>
          <a:p>
            <a:r>
              <a:rPr lang="en-US" dirty="0"/>
              <a:t>How compatible is the new wine of Jesus’ teachings to the wineskins of contemporary culture, and what might this say about the attempt to make the church as culturally compatible as possible?</a:t>
            </a:r>
          </a:p>
          <a:p>
            <a:r>
              <a:rPr lang="en-US" dirty="0"/>
              <a:t>Who are the first and who are the last in our own society?</a:t>
            </a:r>
          </a:p>
        </p:txBody>
      </p:sp>
      <p:sp>
        <p:nvSpPr>
          <p:cNvPr id="4" name="Slide Number Placeholder 3">
            <a:extLst>
              <a:ext uri="{FF2B5EF4-FFF2-40B4-BE49-F238E27FC236}">
                <a16:creationId xmlns:a16="http://schemas.microsoft.com/office/drawing/2014/main" id="{CF21FC3B-B1D2-2606-9CE5-5F870DC193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648938063"/>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C68E-0680-C089-9BE1-7C311327FF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FFF55B-2043-62EA-EE66-D972297FA249}"/>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B616EEB9-0D18-5BB8-219E-398EFD1B3157}"/>
              </a:ext>
            </a:extLst>
          </p:cNvPr>
          <p:cNvSpPr>
            <a:spLocks noGrp="1"/>
          </p:cNvSpPr>
          <p:nvPr>
            <p:ph type="subTitle" idx="1"/>
          </p:nvPr>
        </p:nvSpPr>
        <p:spPr>
          <a:xfrm>
            <a:off x="6311899" y="3220244"/>
            <a:ext cx="5751763" cy="2434832"/>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4 – A KINGDOM OF GRACE</a:t>
            </a:r>
          </a:p>
        </p:txBody>
      </p:sp>
      <p:pic>
        <p:nvPicPr>
          <p:cNvPr id="7" name="Picture Placeholder 6">
            <a:extLst>
              <a:ext uri="{FF2B5EF4-FFF2-40B4-BE49-F238E27FC236}">
                <a16:creationId xmlns:a16="http://schemas.microsoft.com/office/drawing/2014/main" id="{EB56953A-4772-29A7-C74B-40C8ED74ABD6}"/>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2630032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A497C-6712-F343-5993-658A7C12F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BC1E1-EC28-D065-4E90-0CF03B94A206}"/>
              </a:ext>
            </a:extLst>
          </p:cNvPr>
          <p:cNvSpPr>
            <a:spLocks noGrp="1"/>
          </p:cNvSpPr>
          <p:nvPr>
            <p:ph type="title"/>
          </p:nvPr>
        </p:nvSpPr>
        <p:spPr>
          <a:xfrm>
            <a:off x="437626" y="206916"/>
            <a:ext cx="11311461" cy="1317084"/>
          </a:xfrm>
        </p:spPr>
        <p:txBody>
          <a:bodyPr>
            <a:normAutofit/>
          </a:bodyPr>
          <a:lstStyle/>
          <a:p>
            <a:r>
              <a:rPr lang="en-US" dirty="0"/>
              <a:t>A Kingdom of Grace</a:t>
            </a:r>
          </a:p>
        </p:txBody>
      </p:sp>
      <p:sp>
        <p:nvSpPr>
          <p:cNvPr id="3" name="Content Placeholder 2">
            <a:extLst>
              <a:ext uri="{FF2B5EF4-FFF2-40B4-BE49-F238E27FC236}">
                <a16:creationId xmlns:a16="http://schemas.microsoft.com/office/drawing/2014/main" id="{730AB12A-9754-C80E-1BF5-866535A53FEB}"/>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Though the Gospel of John does not contain parables in the  manner of the Synoptics, it does emphasize that the coming of Christ Jesus was a revelation of divine grace </a:t>
            </a:r>
            <a:r>
              <a:rPr lang="en-US" sz="2800" b="1" dirty="0">
                <a:solidFill>
                  <a:srgbClr val="FFFFCC"/>
                </a:solidFill>
                <a:latin typeface="Greekth" panose="02020803070505020304" pitchFamily="18" charset="0"/>
              </a:rPr>
              <a:t>(</a:t>
            </a:r>
            <a:r>
              <a:rPr lang="en-US" sz="2800" b="1" dirty="0" err="1">
                <a:solidFill>
                  <a:srgbClr val="FFFFCC"/>
                </a:solidFill>
                <a:latin typeface="Greekth" panose="02020803070505020304" pitchFamily="18" charset="0"/>
              </a:rPr>
              <a:t>xarij</a:t>
            </a:r>
            <a:r>
              <a:rPr lang="en-US" sz="2800" b="1" dirty="0">
                <a:solidFill>
                  <a:srgbClr val="FFFFCC"/>
                </a:solidFill>
              </a:rPr>
              <a:t> = undeserved favor)</a:t>
            </a:r>
            <a:r>
              <a:rPr lang="en-US" sz="2800" b="1" dirty="0">
                <a:solidFill>
                  <a:srgbClr val="FFFFCC"/>
                </a:solidFill>
                <a:latin typeface="Greekth" panose="02020803070505020304" pitchFamily="18" charset="0"/>
              </a:rPr>
              <a:t>.</a:t>
            </a:r>
          </a:p>
          <a:p>
            <a:pPr marL="344844" indent="-342900">
              <a:lnSpc>
                <a:spcPct val="100000"/>
              </a:lnSpc>
              <a:buFont typeface="Arial" panose="020B0604020202020204" pitchFamily="34" charset="0"/>
              <a:buChar char="•"/>
            </a:pPr>
            <a:r>
              <a:rPr lang="en-US" sz="2400" i="1" dirty="0">
                <a:solidFill>
                  <a:srgbClr val="FFC000"/>
                </a:solidFill>
              </a:rPr>
              <a:t>Jesus came from the Father “full of grace and truth” (Jn. 1:14). </a:t>
            </a:r>
          </a:p>
          <a:p>
            <a:pPr marL="344844" indent="-342900">
              <a:lnSpc>
                <a:spcPct val="100000"/>
              </a:lnSpc>
              <a:buFont typeface="Arial" panose="020B0604020202020204" pitchFamily="34" charset="0"/>
              <a:buChar char="•"/>
            </a:pPr>
            <a:r>
              <a:rPr lang="en-US" sz="2400" i="1" dirty="0">
                <a:solidFill>
                  <a:srgbClr val="FFC000"/>
                </a:solidFill>
              </a:rPr>
              <a:t>While the law came through Moses, “grace and truth came by Jesus Christ” (Jn. 1:17).</a:t>
            </a:r>
          </a:p>
          <a:p>
            <a:pPr marL="344844" indent="-342900">
              <a:lnSpc>
                <a:spcPct val="100000"/>
              </a:lnSpc>
              <a:buFont typeface="Arial" panose="020B0604020202020204" pitchFamily="34" charset="0"/>
              <a:buChar char="•"/>
            </a:pPr>
            <a:r>
              <a:rPr lang="en-US" sz="2400" i="1" dirty="0">
                <a:solidFill>
                  <a:srgbClr val="FFC000"/>
                </a:solidFill>
              </a:rPr>
              <a:t>This grace was exemplified in Jesus being a “friend of sinners” (Mt. 9:10-13; 11:19; Mk. 2:15-17; Lk. 5:29-32; 7:34).</a:t>
            </a:r>
          </a:p>
        </p:txBody>
      </p:sp>
      <p:sp>
        <p:nvSpPr>
          <p:cNvPr id="6" name="Slide Number Placeholder 5">
            <a:extLst>
              <a:ext uri="{FF2B5EF4-FFF2-40B4-BE49-F238E27FC236}">
                <a16:creationId xmlns:a16="http://schemas.microsoft.com/office/drawing/2014/main" id="{A59FC8A6-1E46-030D-3888-5C541B1C8B9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30249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C7A7B-25CD-BD2A-C998-CD073BEC3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2A2BC-D0AD-5709-FB2F-5262DB8EC158}"/>
              </a:ext>
            </a:extLst>
          </p:cNvPr>
          <p:cNvSpPr>
            <a:spLocks noGrp="1"/>
          </p:cNvSpPr>
          <p:nvPr>
            <p:ph type="title"/>
          </p:nvPr>
        </p:nvSpPr>
        <p:spPr>
          <a:xfrm>
            <a:off x="437626" y="206916"/>
            <a:ext cx="11311461" cy="1317084"/>
          </a:xfrm>
        </p:spPr>
        <p:txBody>
          <a:bodyPr>
            <a:normAutofit/>
          </a:bodyPr>
          <a:lstStyle/>
          <a:p>
            <a:r>
              <a:rPr lang="en-US" dirty="0"/>
              <a:t>Sinners in Jewish Culture</a:t>
            </a:r>
          </a:p>
        </p:txBody>
      </p:sp>
      <p:sp>
        <p:nvSpPr>
          <p:cNvPr id="3" name="Content Placeholder 2">
            <a:extLst>
              <a:ext uri="{FF2B5EF4-FFF2-40B4-BE49-F238E27FC236}">
                <a16:creationId xmlns:a16="http://schemas.microsoft.com/office/drawing/2014/main" id="{594E82B8-65A0-0F2E-35F4-2DB717BA18E9}"/>
              </a:ext>
            </a:extLst>
          </p:cNvPr>
          <p:cNvSpPr>
            <a:spLocks noGrp="1"/>
          </p:cNvSpPr>
          <p:nvPr>
            <p:ph sz="quarter" idx="11"/>
          </p:nvPr>
        </p:nvSpPr>
        <p:spPr>
          <a:xfrm>
            <a:off x="431420" y="1841579"/>
            <a:ext cx="11519948" cy="4729295"/>
          </a:xfrm>
        </p:spPr>
        <p:txBody>
          <a:bodyPr>
            <a:normAutofit/>
          </a:bodyPr>
          <a:lstStyle/>
          <a:p>
            <a:pPr>
              <a:lnSpc>
                <a:spcPct val="100000"/>
              </a:lnSpc>
            </a:pPr>
            <a:r>
              <a:rPr lang="en-US" sz="2800" b="1" dirty="0">
                <a:solidFill>
                  <a:srgbClr val="FFFFCC"/>
                </a:solidFill>
              </a:rPr>
              <a:t>The term “sinner” was used as an idiom for those who were less fastidious about legal observances. </a:t>
            </a:r>
          </a:p>
          <a:p>
            <a:pPr marL="344844" indent="-342900">
              <a:lnSpc>
                <a:spcPct val="100000"/>
              </a:lnSpc>
              <a:buFont typeface="Arial" panose="020B0604020202020204" pitchFamily="34" charset="0"/>
              <a:buChar char="•"/>
            </a:pPr>
            <a:r>
              <a:rPr lang="en-US" sz="2400" i="1" dirty="0">
                <a:solidFill>
                  <a:srgbClr val="FFC000"/>
                </a:solidFill>
              </a:rPr>
              <a:t>Sinner were often regarded as those under divine disfavor, which was exemplified in them being economically poor, sick, or unclean (as in the case of lepers). </a:t>
            </a:r>
          </a:p>
          <a:p>
            <a:pPr marL="344844" indent="-342900">
              <a:lnSpc>
                <a:spcPct val="100000"/>
              </a:lnSpc>
              <a:buFont typeface="Arial" panose="020B0604020202020204" pitchFamily="34" charset="0"/>
              <a:buChar char="•"/>
            </a:pPr>
            <a:r>
              <a:rPr lang="en-US" sz="2400" i="1" dirty="0">
                <a:solidFill>
                  <a:srgbClr val="FFC000"/>
                </a:solidFill>
              </a:rPr>
              <a:t>Other “sinners” include tax gatherers, prostitutes, or those who had broken cultic obligations and brought calamity upon themselves. (Mk. 7:1-8, 14).</a:t>
            </a:r>
          </a:p>
          <a:p>
            <a:pPr marL="344844" indent="-342900">
              <a:lnSpc>
                <a:spcPct val="100000"/>
              </a:lnSpc>
              <a:buFont typeface="Arial" panose="020B0604020202020204" pitchFamily="34" charset="0"/>
              <a:buChar char="•"/>
            </a:pPr>
            <a:r>
              <a:rPr lang="en-US" sz="2400" i="1" dirty="0">
                <a:solidFill>
                  <a:srgbClr val="FFC000"/>
                </a:solidFill>
              </a:rPr>
              <a:t>To all these people, Jesus was a friend, sharing table fellowship as a sign of acceptance, though he was severely criticized for it. Table fellowship was a Middle Eastern sign of acceptance, honor, trust, and brotherhood.</a:t>
            </a:r>
          </a:p>
          <a:p>
            <a:pPr marL="344844" indent="-342900">
              <a:lnSpc>
                <a:spcPct val="100000"/>
              </a:lnSpc>
              <a:buFont typeface="Arial" panose="020B0604020202020204" pitchFamily="34" charset="0"/>
              <a:buChar char="•"/>
            </a:pPr>
            <a:r>
              <a:rPr lang="en-US" sz="2400" i="1" dirty="0">
                <a:solidFill>
                  <a:srgbClr val="FFC000"/>
                </a:solidFill>
              </a:rPr>
              <a:t>Elites might give to the poor, but they would never eat with them!</a:t>
            </a:r>
          </a:p>
        </p:txBody>
      </p:sp>
      <p:sp>
        <p:nvSpPr>
          <p:cNvPr id="6" name="Slide Number Placeholder 5">
            <a:extLst>
              <a:ext uri="{FF2B5EF4-FFF2-40B4-BE49-F238E27FC236}">
                <a16:creationId xmlns:a16="http://schemas.microsoft.com/office/drawing/2014/main" id="{7D8FCE1D-B5B4-1C37-07F6-7193365BA1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91243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562DEF0F-DD0E-FA2A-FEE4-298DE1226B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F17071-4C14-A4DC-B6B5-541FEC9C2F6A}"/>
              </a:ext>
            </a:extLst>
          </p:cNvPr>
          <p:cNvSpPr>
            <a:spLocks noGrp="1"/>
          </p:cNvSpPr>
          <p:nvPr>
            <p:ph sz="quarter" idx="11"/>
          </p:nvPr>
        </p:nvSpPr>
        <p:spPr>
          <a:xfrm>
            <a:off x="439737" y="1774935"/>
            <a:ext cx="11312525" cy="3744121"/>
          </a:xfrm>
        </p:spPr>
        <p:txBody>
          <a:bodyPr>
            <a:normAutofit/>
          </a:bodyPr>
          <a:lstStyle/>
          <a:p>
            <a:pPr>
              <a:lnSpc>
                <a:spcPct val="100000"/>
              </a:lnSpc>
            </a:pPr>
            <a:r>
              <a:rPr lang="en-US" sz="3600" i="1" dirty="0">
                <a:solidFill>
                  <a:srgbClr val="FFFFCC"/>
                </a:solidFill>
                <a:latin typeface="Book Antiqua" panose="02040602050305030304" pitchFamily="18" charset="0"/>
              </a:rPr>
              <a:t>“Now tax collectors and sinners were all gathering around to hear him. But the Pharisees and the teachers of the law muttered, ‘This man welcomes sinners and eats with them.”</a:t>
            </a:r>
          </a:p>
          <a:p>
            <a:r>
              <a:rPr lang="en-US" sz="3200" dirty="0">
                <a:solidFill>
                  <a:srgbClr val="FFFFCC"/>
                </a:solidFill>
                <a:latin typeface="Book Antiqua" panose="02040602050305030304" pitchFamily="18" charset="0"/>
              </a:rPr>
              <a:t>							</a:t>
            </a:r>
            <a:r>
              <a:rPr lang="en-US" sz="2400" dirty="0">
                <a:solidFill>
                  <a:srgbClr val="FFFFCC"/>
                </a:solidFill>
                <a:latin typeface="Book Antiqua" panose="02040602050305030304" pitchFamily="18" charset="0"/>
              </a:rPr>
              <a:t>	Lk. 15:1-2</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260277F9-08B6-E314-3FAF-28B7D448A25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6402253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36B00-19FE-81AE-67EC-2D86941C84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049F7D-19EA-5033-36CE-08F80E8230E4}"/>
              </a:ext>
            </a:extLst>
          </p:cNvPr>
          <p:cNvSpPr>
            <a:spLocks noGrp="1"/>
          </p:cNvSpPr>
          <p:nvPr>
            <p:ph type="title"/>
          </p:nvPr>
        </p:nvSpPr>
        <p:spPr>
          <a:xfrm>
            <a:off x="437626" y="206916"/>
            <a:ext cx="11311461" cy="1317084"/>
          </a:xfrm>
        </p:spPr>
        <p:txBody>
          <a:bodyPr>
            <a:normAutofit/>
          </a:bodyPr>
          <a:lstStyle/>
          <a:p>
            <a:r>
              <a:rPr lang="en-US" dirty="0"/>
              <a:t>Parable About Uncleanness (Mk. 7:14-23)</a:t>
            </a:r>
          </a:p>
        </p:txBody>
      </p:sp>
      <p:sp>
        <p:nvSpPr>
          <p:cNvPr id="3" name="Content Placeholder 2">
            <a:extLst>
              <a:ext uri="{FF2B5EF4-FFF2-40B4-BE49-F238E27FC236}">
                <a16:creationId xmlns:a16="http://schemas.microsoft.com/office/drawing/2014/main" id="{2AC40BD2-A24D-AED1-D5E3-3BCC807B88E4}"/>
              </a:ext>
            </a:extLst>
          </p:cNvPr>
          <p:cNvSpPr>
            <a:spLocks noGrp="1"/>
          </p:cNvSpPr>
          <p:nvPr>
            <p:ph sz="quarter" idx="11"/>
          </p:nvPr>
        </p:nvSpPr>
        <p:spPr>
          <a:xfrm>
            <a:off x="431420" y="1921790"/>
            <a:ext cx="11312525" cy="3086146"/>
          </a:xfrm>
        </p:spPr>
        <p:txBody>
          <a:bodyPr>
            <a:normAutofit/>
          </a:bodyPr>
          <a:lstStyle/>
          <a:p>
            <a:pPr>
              <a:lnSpc>
                <a:spcPct val="100000"/>
              </a:lnSpc>
            </a:pPr>
            <a:r>
              <a:rPr lang="en-US" sz="2800" b="1" dirty="0">
                <a:solidFill>
                  <a:srgbClr val="FFFFCC"/>
                </a:solidFill>
              </a:rPr>
              <a:t>To the crowds, Jesus said, “Nothing outside a man makes him unclean by going into him. Rather, it is what comes out of a man that makes him unclean.” </a:t>
            </a:r>
          </a:p>
          <a:p>
            <a:pPr marL="344844" indent="-342900">
              <a:lnSpc>
                <a:spcPct val="100000"/>
              </a:lnSpc>
              <a:buFont typeface="Arial" panose="020B0604020202020204" pitchFamily="34" charset="0"/>
              <a:buChar char="•"/>
            </a:pPr>
            <a:r>
              <a:rPr lang="en-US" sz="2400" i="1" dirty="0">
                <a:solidFill>
                  <a:srgbClr val="FFC000"/>
                </a:solidFill>
              </a:rPr>
              <a:t>The disciples were puzzled by this parable, so privately they asked Jesus what it meant.</a:t>
            </a:r>
          </a:p>
          <a:p>
            <a:pPr marL="344844" indent="-342900">
              <a:lnSpc>
                <a:spcPct val="100000"/>
              </a:lnSpc>
              <a:buFont typeface="Arial" panose="020B0604020202020204" pitchFamily="34" charset="0"/>
              <a:buChar char="•"/>
            </a:pPr>
            <a:r>
              <a:rPr lang="en-US" sz="2400" i="1" dirty="0">
                <a:solidFill>
                  <a:srgbClr val="FFC000"/>
                </a:solidFill>
              </a:rPr>
              <a:t>Jesus explained: “Things that you eat don’t go to your heart, but your stomach, and then are excreted from the body.”</a:t>
            </a:r>
          </a:p>
        </p:txBody>
      </p:sp>
      <p:sp>
        <p:nvSpPr>
          <p:cNvPr id="6" name="Slide Number Placeholder 5">
            <a:extLst>
              <a:ext uri="{FF2B5EF4-FFF2-40B4-BE49-F238E27FC236}">
                <a16:creationId xmlns:a16="http://schemas.microsoft.com/office/drawing/2014/main" id="{701018A5-E1E2-7ED1-F804-FD0FD945C70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09E9CC74-6D8F-8F9D-DD19-22490F731018}"/>
              </a:ext>
            </a:extLst>
          </p:cNvPr>
          <p:cNvSpPr txBox="1"/>
          <p:nvPr/>
        </p:nvSpPr>
        <p:spPr>
          <a:xfrm>
            <a:off x="431420" y="5124894"/>
            <a:ext cx="11311461" cy="1384995"/>
          </a:xfrm>
          <a:prstGeom prst="rect">
            <a:avLst/>
          </a:prstGeom>
          <a:solidFill>
            <a:srgbClr val="002060"/>
          </a:solidFill>
        </p:spPr>
        <p:txBody>
          <a:bodyPr wrap="square" rtlCol="0">
            <a:spAutoFit/>
          </a:bodyPr>
          <a:lstStyle/>
          <a:p>
            <a:pPr algn="ctr"/>
            <a:r>
              <a:rPr lang="en-US" sz="2800" b="1" dirty="0">
                <a:solidFill>
                  <a:srgbClr val="FFFF00"/>
                </a:solidFill>
                <a:latin typeface="Agency FB" panose="020B0503020202020204" pitchFamily="34" charset="0"/>
              </a:rPr>
              <a:t>“It is what comes out of men’s hearts that make them unclean before God: evil thoughts, sexual deviation, theft, murder, adultery, greed, malice, deceit, lewdness, envy, slander, arrogance, and folly. All these evils come from inside and make a man unclean.”</a:t>
            </a:r>
          </a:p>
        </p:txBody>
      </p:sp>
    </p:spTree>
    <p:extLst>
      <p:ext uri="{BB962C8B-B14F-4D97-AF65-F5344CB8AC3E}">
        <p14:creationId xmlns:p14="http://schemas.microsoft.com/office/powerpoint/2010/main" val="129498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FA5939AB-DA9D-2886-1D08-71DB3D3455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F13CE-6DA9-5072-6828-18BDCE712BD3}"/>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17D37130-7D44-911F-397E-C1257335350F}"/>
              </a:ext>
            </a:extLst>
          </p:cNvPr>
          <p:cNvSpPr>
            <a:spLocks noGrp="1"/>
          </p:cNvSpPr>
          <p:nvPr>
            <p:ph idx="1"/>
          </p:nvPr>
        </p:nvSpPr>
        <p:spPr>
          <a:xfrm>
            <a:off x="782353" y="1709188"/>
            <a:ext cx="11142948" cy="4114800"/>
          </a:xfrm>
        </p:spPr>
        <p:txBody>
          <a:bodyPr/>
          <a:lstStyle/>
          <a:p>
            <a:r>
              <a:rPr lang="en-US" dirty="0"/>
              <a:t>How does the message of grace compare with other religions in the world?</a:t>
            </a:r>
          </a:p>
          <a:p>
            <a:r>
              <a:rPr lang="en-US" dirty="0"/>
              <a:t>What is the difference between being a friend of sinners and simply being ambivalent about sin?</a:t>
            </a:r>
          </a:p>
          <a:p>
            <a:r>
              <a:rPr lang="en-US" dirty="0"/>
              <a:t>How was the Parable of Uncleanness counter-cultural, and why might it have been so shocking to Jesus’ first listeners?</a:t>
            </a:r>
          </a:p>
        </p:txBody>
      </p:sp>
      <p:sp>
        <p:nvSpPr>
          <p:cNvPr id="4" name="Slide Number Placeholder 3">
            <a:extLst>
              <a:ext uri="{FF2B5EF4-FFF2-40B4-BE49-F238E27FC236}">
                <a16:creationId xmlns:a16="http://schemas.microsoft.com/office/drawing/2014/main" id="{A626A9BA-7C3C-20E4-9580-6FA01B2E27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707252580"/>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590000"/>
        </a:solidFill>
        <a:effectLst/>
      </p:bgPr>
    </p:bg>
    <p:spTree>
      <p:nvGrpSpPr>
        <p:cNvPr id="1" name="">
          <a:extLst>
            <a:ext uri="{FF2B5EF4-FFF2-40B4-BE49-F238E27FC236}">
              <a16:creationId xmlns:a16="http://schemas.microsoft.com/office/drawing/2014/main" id="{047D6A78-954D-ECDE-8FCF-73F700EDB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7EB01-6AB8-4AFB-E16F-C0BC337CDCA6}"/>
              </a:ext>
            </a:extLst>
          </p:cNvPr>
          <p:cNvSpPr>
            <a:spLocks noGrp="1"/>
          </p:cNvSpPr>
          <p:nvPr>
            <p:ph type="title"/>
          </p:nvPr>
        </p:nvSpPr>
        <p:spPr/>
        <p:txBody>
          <a:bodyPr>
            <a:normAutofit/>
          </a:bodyPr>
          <a:lstStyle/>
          <a:p>
            <a:pPr algn="ctr"/>
            <a:r>
              <a:rPr lang="en-US" dirty="0"/>
              <a:t>Luke’s Trilogy of Parables (Lk. 15)</a:t>
            </a:r>
          </a:p>
        </p:txBody>
      </p:sp>
      <p:sp>
        <p:nvSpPr>
          <p:cNvPr id="3" name="Content Placeholder 2">
            <a:extLst>
              <a:ext uri="{FF2B5EF4-FFF2-40B4-BE49-F238E27FC236}">
                <a16:creationId xmlns:a16="http://schemas.microsoft.com/office/drawing/2014/main" id="{02994639-DE7B-5378-2E39-1FFF2EBEB03F}"/>
              </a:ext>
            </a:extLst>
          </p:cNvPr>
          <p:cNvSpPr>
            <a:spLocks noGrp="1"/>
          </p:cNvSpPr>
          <p:nvPr>
            <p:ph type="body" sz="quarter" idx="10"/>
          </p:nvPr>
        </p:nvSpPr>
        <p:spPr>
          <a:xfrm>
            <a:off x="450510" y="1997287"/>
            <a:ext cx="3456556" cy="625706"/>
          </a:xfrm>
        </p:spPr>
        <p:txBody>
          <a:bodyPr>
            <a:normAutofit/>
          </a:bodyPr>
          <a:lstStyle/>
          <a:p>
            <a:pPr algn="ctr">
              <a:lnSpc>
                <a:spcPct val="100000"/>
              </a:lnSpc>
            </a:pPr>
            <a:r>
              <a:rPr lang="en-US" sz="2800" b="1" dirty="0">
                <a:solidFill>
                  <a:srgbClr val="FFFFCC"/>
                </a:solidFill>
              </a:rPr>
              <a:t>The Lost Sheep</a:t>
            </a:r>
          </a:p>
        </p:txBody>
      </p:sp>
      <p:sp>
        <p:nvSpPr>
          <p:cNvPr id="4" name="Text Placeholder 3">
            <a:extLst>
              <a:ext uri="{FF2B5EF4-FFF2-40B4-BE49-F238E27FC236}">
                <a16:creationId xmlns:a16="http://schemas.microsoft.com/office/drawing/2014/main" id="{D604BDAC-890E-E9E7-7C77-1E281B55CAF6}"/>
              </a:ext>
            </a:extLst>
          </p:cNvPr>
          <p:cNvSpPr>
            <a:spLocks noGrp="1"/>
          </p:cNvSpPr>
          <p:nvPr>
            <p:ph type="body" sz="quarter" idx="11"/>
          </p:nvPr>
        </p:nvSpPr>
        <p:spPr>
          <a:xfrm>
            <a:off x="450000" y="2837527"/>
            <a:ext cx="3457576" cy="3651755"/>
          </a:xfrm>
          <a:solidFill>
            <a:srgbClr val="797600"/>
          </a:solidFill>
        </p:spPr>
        <p:txBody>
          <a:bodyPr>
            <a:normAutofit/>
          </a:bodyPr>
          <a:lstStyle/>
          <a:p>
            <a:r>
              <a:rPr lang="en-US" sz="2400" i="1" dirty="0">
                <a:solidFill>
                  <a:srgbClr val="FFFFFF"/>
                </a:solidFill>
              </a:rPr>
              <a:t>“I tell you, there is more rejoicing in heaven over one sinner who repents than over ninety-nine righteous persons who do not need to repent” (15:7).</a:t>
            </a:r>
          </a:p>
        </p:txBody>
      </p:sp>
      <p:sp>
        <p:nvSpPr>
          <p:cNvPr id="5" name="Text Placeholder 4">
            <a:extLst>
              <a:ext uri="{FF2B5EF4-FFF2-40B4-BE49-F238E27FC236}">
                <a16:creationId xmlns:a16="http://schemas.microsoft.com/office/drawing/2014/main" id="{C2CB9AA1-EE6D-0475-B255-4DCF2EBA635B}"/>
              </a:ext>
            </a:extLst>
          </p:cNvPr>
          <p:cNvSpPr>
            <a:spLocks noGrp="1"/>
          </p:cNvSpPr>
          <p:nvPr>
            <p:ph type="body" sz="quarter" idx="15"/>
          </p:nvPr>
        </p:nvSpPr>
        <p:spPr/>
        <p:txBody>
          <a:bodyPr/>
          <a:lstStyle/>
          <a:p>
            <a:pPr algn="ctr"/>
            <a:r>
              <a:rPr lang="en-US" sz="2800" b="1" dirty="0">
                <a:solidFill>
                  <a:srgbClr val="FFFFCC"/>
                </a:solidFill>
              </a:rPr>
              <a:t>The Lost Coin</a:t>
            </a:r>
          </a:p>
          <a:p>
            <a:endParaRPr lang="en-US" dirty="0"/>
          </a:p>
        </p:txBody>
      </p:sp>
      <p:sp>
        <p:nvSpPr>
          <p:cNvPr id="7" name="Text Placeholder 6">
            <a:extLst>
              <a:ext uri="{FF2B5EF4-FFF2-40B4-BE49-F238E27FC236}">
                <a16:creationId xmlns:a16="http://schemas.microsoft.com/office/drawing/2014/main" id="{F8D6E207-47CE-2DC1-AEE7-1CED760C4FA7}"/>
              </a:ext>
            </a:extLst>
          </p:cNvPr>
          <p:cNvSpPr>
            <a:spLocks noGrp="1"/>
          </p:cNvSpPr>
          <p:nvPr>
            <p:ph type="body" sz="quarter" idx="16"/>
          </p:nvPr>
        </p:nvSpPr>
        <p:spPr>
          <a:xfrm>
            <a:off x="4386543" y="2837528"/>
            <a:ext cx="3457576" cy="3651754"/>
          </a:xfrm>
          <a:solidFill>
            <a:srgbClr val="4F4F00"/>
          </a:solidFill>
        </p:spPr>
        <p:txBody>
          <a:bodyPr>
            <a:normAutofit/>
          </a:bodyPr>
          <a:lstStyle/>
          <a:p>
            <a:r>
              <a:rPr lang="en-US" sz="2400" i="1" dirty="0">
                <a:solidFill>
                  <a:srgbClr val="FFFFFF"/>
                </a:solidFill>
              </a:rPr>
              <a:t>“I tell you, there is rejoicing in the presence of the angels over one sinner who repents” (15:10).</a:t>
            </a:r>
          </a:p>
        </p:txBody>
      </p:sp>
      <p:sp>
        <p:nvSpPr>
          <p:cNvPr id="8" name="Text Placeholder 7">
            <a:extLst>
              <a:ext uri="{FF2B5EF4-FFF2-40B4-BE49-F238E27FC236}">
                <a16:creationId xmlns:a16="http://schemas.microsoft.com/office/drawing/2014/main" id="{23BF5D90-5639-BDF5-A289-0684AE19C8BF}"/>
              </a:ext>
            </a:extLst>
          </p:cNvPr>
          <p:cNvSpPr>
            <a:spLocks noGrp="1"/>
          </p:cNvSpPr>
          <p:nvPr>
            <p:ph type="body" sz="quarter" idx="17"/>
          </p:nvPr>
        </p:nvSpPr>
        <p:spPr/>
        <p:txBody>
          <a:bodyPr/>
          <a:lstStyle/>
          <a:p>
            <a:pPr algn="ctr"/>
            <a:r>
              <a:rPr lang="en-US" sz="2800" b="1" dirty="0">
                <a:solidFill>
                  <a:srgbClr val="FFFFCC"/>
                </a:solidFill>
              </a:rPr>
              <a:t>The Lost Son</a:t>
            </a:r>
          </a:p>
          <a:p>
            <a:endParaRPr lang="en-US" dirty="0"/>
          </a:p>
        </p:txBody>
      </p:sp>
      <p:sp>
        <p:nvSpPr>
          <p:cNvPr id="9" name="Text Placeholder 8">
            <a:extLst>
              <a:ext uri="{FF2B5EF4-FFF2-40B4-BE49-F238E27FC236}">
                <a16:creationId xmlns:a16="http://schemas.microsoft.com/office/drawing/2014/main" id="{EE27DC9B-AB5B-5DCF-EA32-AF8B405D85A6}"/>
              </a:ext>
            </a:extLst>
          </p:cNvPr>
          <p:cNvSpPr>
            <a:spLocks noGrp="1"/>
          </p:cNvSpPr>
          <p:nvPr>
            <p:ph type="body" sz="quarter" idx="18"/>
          </p:nvPr>
        </p:nvSpPr>
        <p:spPr>
          <a:xfrm>
            <a:off x="8282764" y="2835860"/>
            <a:ext cx="3456556" cy="3651753"/>
          </a:xfrm>
          <a:solidFill>
            <a:srgbClr val="2B2B00"/>
          </a:solidFill>
        </p:spPr>
        <p:txBody>
          <a:bodyPr>
            <a:normAutofit/>
          </a:bodyPr>
          <a:lstStyle/>
          <a:p>
            <a:r>
              <a:rPr lang="en-US" sz="2400" i="1" dirty="0">
                <a:solidFill>
                  <a:srgbClr val="FFFFFF"/>
                </a:solidFill>
              </a:rPr>
              <a:t>“My son…we had to celebrate and be glad, because this brother of yours was dead and is alive again, he was lost and is found” (15:31-32).</a:t>
            </a:r>
          </a:p>
        </p:txBody>
      </p:sp>
      <p:sp>
        <p:nvSpPr>
          <p:cNvPr id="6" name="Slide Number Placeholder 5">
            <a:extLst>
              <a:ext uri="{FF2B5EF4-FFF2-40B4-BE49-F238E27FC236}">
                <a16:creationId xmlns:a16="http://schemas.microsoft.com/office/drawing/2014/main" id="{766CC919-F41F-DB44-D3E4-F0F23A2F30A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6097076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051F8-1ECA-1929-B4E8-73BB678F5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32643-96E0-100B-2119-3772D2BF5AB4}"/>
              </a:ext>
            </a:extLst>
          </p:cNvPr>
          <p:cNvSpPr>
            <a:spLocks noGrp="1"/>
          </p:cNvSpPr>
          <p:nvPr>
            <p:ph type="title"/>
          </p:nvPr>
        </p:nvSpPr>
        <p:spPr>
          <a:xfrm>
            <a:off x="437626" y="206916"/>
            <a:ext cx="11311461" cy="1317084"/>
          </a:xfrm>
        </p:spPr>
        <p:txBody>
          <a:bodyPr>
            <a:normAutofit/>
          </a:bodyPr>
          <a:lstStyle/>
          <a:p>
            <a:r>
              <a:rPr lang="en-US" dirty="0"/>
              <a:t>Parable of the Lost Sheep (Lk. 15:3-7)</a:t>
            </a:r>
          </a:p>
        </p:txBody>
      </p:sp>
      <p:sp>
        <p:nvSpPr>
          <p:cNvPr id="3" name="Content Placeholder 2">
            <a:extLst>
              <a:ext uri="{FF2B5EF4-FFF2-40B4-BE49-F238E27FC236}">
                <a16:creationId xmlns:a16="http://schemas.microsoft.com/office/drawing/2014/main" id="{1F8A50FF-D01A-9A06-4B24-E43A80B6C259}"/>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Jesus told a story about a shepherd who discovered a sheep missing from his flock.</a:t>
            </a:r>
          </a:p>
          <a:p>
            <a:pPr marL="344844" indent="-342900">
              <a:lnSpc>
                <a:spcPct val="100000"/>
              </a:lnSpc>
              <a:buFont typeface="Arial" panose="020B0604020202020204" pitchFamily="34" charset="0"/>
              <a:buChar char="•"/>
            </a:pPr>
            <a:r>
              <a:rPr lang="en-US" sz="2400" i="1" dirty="0">
                <a:solidFill>
                  <a:srgbClr val="FFC000"/>
                </a:solidFill>
              </a:rPr>
              <a:t>Shepherds were listed in ancient Jewish sources as among those of unclean occupations, so in this sense, they were regarded as “sinners.”</a:t>
            </a:r>
          </a:p>
          <a:p>
            <a:pPr marL="344844" indent="-342900">
              <a:lnSpc>
                <a:spcPct val="100000"/>
              </a:lnSpc>
              <a:buFont typeface="Arial" panose="020B0604020202020204" pitchFamily="34" charset="0"/>
              <a:buChar char="•"/>
            </a:pPr>
            <a:r>
              <a:rPr lang="en-US" sz="2400" i="1" dirty="0">
                <a:solidFill>
                  <a:srgbClr val="FFC000"/>
                </a:solidFill>
              </a:rPr>
              <a:t>In this case, the shepherd left the 99 sheep to go in search for the missing one. (It would be unlikely for a single shepherd to care for as many as 100 sheep by himself, so presumably he left the 99 in the care of others.)</a:t>
            </a:r>
          </a:p>
          <a:p>
            <a:pPr marL="344844" indent="-342900">
              <a:lnSpc>
                <a:spcPct val="100000"/>
              </a:lnSpc>
              <a:buFont typeface="Arial" panose="020B0604020202020204" pitchFamily="34" charset="0"/>
              <a:buChar char="•"/>
            </a:pPr>
            <a:r>
              <a:rPr lang="en-US" sz="2400" i="1" dirty="0">
                <a:solidFill>
                  <a:srgbClr val="FFC000"/>
                </a:solidFill>
              </a:rPr>
              <a:t>Carrying the lost sheep on his shoulders (perhaps it was wounded or young?), he brought it to join the others, and there was great celebration in the village.</a:t>
            </a:r>
          </a:p>
        </p:txBody>
      </p:sp>
      <p:sp>
        <p:nvSpPr>
          <p:cNvPr id="6" name="Slide Number Placeholder 5">
            <a:extLst>
              <a:ext uri="{FF2B5EF4-FFF2-40B4-BE49-F238E27FC236}">
                <a16:creationId xmlns:a16="http://schemas.microsoft.com/office/drawing/2014/main" id="{39286A6B-1AE6-FC92-4388-31C79BD76F5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18940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62795-84B2-5000-B137-06AEA7748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8F03D-EACB-D2F2-0840-913B9B7EA079}"/>
              </a:ext>
            </a:extLst>
          </p:cNvPr>
          <p:cNvSpPr>
            <a:spLocks noGrp="1"/>
          </p:cNvSpPr>
          <p:nvPr>
            <p:ph type="title"/>
          </p:nvPr>
        </p:nvSpPr>
        <p:spPr>
          <a:xfrm>
            <a:off x="437626" y="206916"/>
            <a:ext cx="11311461" cy="1317084"/>
          </a:xfrm>
        </p:spPr>
        <p:txBody>
          <a:bodyPr>
            <a:normAutofit fontScale="90000"/>
          </a:bodyPr>
          <a:lstStyle/>
          <a:p>
            <a:r>
              <a:rPr lang="en-US" dirty="0"/>
              <a:t>Jesus likely told these same stories on more than one occasion, as good teachers usually do.</a:t>
            </a:r>
          </a:p>
        </p:txBody>
      </p:sp>
      <p:sp>
        <p:nvSpPr>
          <p:cNvPr id="3" name="Content Placeholder 2">
            <a:extLst>
              <a:ext uri="{FF2B5EF4-FFF2-40B4-BE49-F238E27FC236}">
                <a16:creationId xmlns:a16="http://schemas.microsoft.com/office/drawing/2014/main" id="{CBC6CAAE-9CD6-8C89-DA92-4A17203571DD}"/>
              </a:ext>
            </a:extLst>
          </p:cNvPr>
          <p:cNvSpPr>
            <a:spLocks noGrp="1"/>
          </p:cNvSpPr>
          <p:nvPr>
            <p:ph sz="quarter" idx="11"/>
          </p:nvPr>
        </p:nvSpPr>
        <p:spPr>
          <a:xfrm>
            <a:off x="431420" y="1921789"/>
            <a:ext cx="11312525" cy="4729295"/>
          </a:xfrm>
        </p:spPr>
        <p:txBody>
          <a:bodyPr>
            <a:normAutofit/>
          </a:bodyPr>
          <a:lstStyle/>
          <a:p>
            <a:endParaRPr lang="en-US" sz="2800" b="1" dirty="0">
              <a:solidFill>
                <a:srgbClr val="FFFFCC"/>
              </a:solidFill>
            </a:endParaRPr>
          </a:p>
          <a:p>
            <a:pPr algn="just">
              <a:lnSpc>
                <a:spcPct val="100000"/>
              </a:lnSpc>
            </a:pPr>
            <a:r>
              <a:rPr lang="en-US" sz="4800" dirty="0">
                <a:solidFill>
                  <a:srgbClr val="FFFFCC"/>
                </a:solidFill>
              </a:rPr>
              <a:t>“While…people were coming to Jesus from town after town, he told this parable.”</a:t>
            </a:r>
          </a:p>
          <a:p>
            <a:pPr algn="just">
              <a:lnSpc>
                <a:spcPct val="100000"/>
              </a:lnSpc>
            </a:pPr>
            <a:r>
              <a:rPr lang="en-US" sz="2000" i="1" dirty="0">
                <a:solidFill>
                  <a:srgbClr val="FFFFCC"/>
                </a:solidFill>
              </a:rPr>
              <a:t>								</a:t>
            </a:r>
            <a:r>
              <a:rPr lang="en-US" sz="2000" dirty="0">
                <a:solidFill>
                  <a:srgbClr val="FFFFCC"/>
                </a:solidFill>
              </a:rPr>
              <a:t>Luke 8:4</a:t>
            </a:r>
          </a:p>
        </p:txBody>
      </p:sp>
      <p:sp>
        <p:nvSpPr>
          <p:cNvPr id="6" name="Slide Number Placeholder 5">
            <a:extLst>
              <a:ext uri="{FF2B5EF4-FFF2-40B4-BE49-F238E27FC236}">
                <a16:creationId xmlns:a16="http://schemas.microsoft.com/office/drawing/2014/main" id="{003747BE-7EC7-63C6-9865-3CD0EACA33D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422467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BDB07-7BDE-A4CD-61A6-6336D8B58281}"/>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C41B3C3-FC62-AAAF-4CF1-D3EBD63E624E}"/>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E585E756-29FC-C4F4-1FF0-DD4B7FC740AC}"/>
              </a:ext>
            </a:extLst>
          </p:cNvPr>
          <p:cNvSpPr>
            <a:spLocks noGrp="1"/>
          </p:cNvSpPr>
          <p:nvPr>
            <p:ph sz="half" idx="1"/>
          </p:nvPr>
        </p:nvSpPr>
        <p:spPr>
          <a:xfrm>
            <a:off x="414186" y="5700821"/>
            <a:ext cx="7395503" cy="955337"/>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The earliest Christian image of Christ the Good Shepherd with a lamb on his shoulders, depicted in the Catacomb of Domitilla in Rome (ca. 2</a:t>
            </a:r>
            <a:r>
              <a:rPr lang="en-US" sz="2000" baseline="30000" dirty="0">
                <a:latin typeface="Tahoma" panose="020B0604030504040204" pitchFamily="34" charset="0"/>
                <a:ea typeface="Tahoma" panose="020B0604030504040204" pitchFamily="34" charset="0"/>
                <a:cs typeface="Tahoma" panose="020B0604030504040204" pitchFamily="34" charset="0"/>
              </a:rPr>
              <a:t>nd</a:t>
            </a:r>
            <a:r>
              <a:rPr lang="en-US" sz="2000" dirty="0">
                <a:latin typeface="Tahoma" panose="020B0604030504040204" pitchFamily="34" charset="0"/>
                <a:ea typeface="Tahoma" panose="020B0604030504040204" pitchFamily="34" charset="0"/>
                <a:cs typeface="Tahoma" panose="020B0604030504040204" pitchFamily="34" charset="0"/>
              </a:rPr>
              <a:t> century)</a:t>
            </a:r>
          </a:p>
        </p:txBody>
      </p:sp>
      <p:pic>
        <p:nvPicPr>
          <p:cNvPr id="6" name="Content Placeholder 5">
            <a:extLst>
              <a:ext uri="{FF2B5EF4-FFF2-40B4-BE49-F238E27FC236}">
                <a16:creationId xmlns:a16="http://schemas.microsoft.com/office/drawing/2014/main" id="{93AF5C9C-925B-0A11-ACA8-55FA0C3FF20A}"/>
              </a:ext>
            </a:extLst>
          </p:cNvPr>
          <p:cNvPicPr>
            <a:picLocks noGrp="1" noChangeAspect="1"/>
          </p:cNvPicPr>
          <p:nvPr>
            <p:ph sz="half" idx="2"/>
          </p:nvPr>
        </p:nvPicPr>
        <p:blipFill>
          <a:blip r:embed="rId2"/>
          <a:stretch>
            <a:fillRect/>
          </a:stretch>
        </p:blipFill>
        <p:spPr bwMode="auto">
          <a:xfrm>
            <a:off x="387495" y="1050757"/>
            <a:ext cx="7395503" cy="4623958"/>
          </a:xfrm>
          <a:prstGeom prst="rect">
            <a:avLst/>
          </a:prstGeom>
          <a:noFill/>
          <a:ln>
            <a:noFill/>
          </a:ln>
          <a:effectLst/>
        </p:spPr>
      </p:pic>
      <p:pic>
        <p:nvPicPr>
          <p:cNvPr id="9" name="Picture 8">
            <a:extLst>
              <a:ext uri="{FF2B5EF4-FFF2-40B4-BE49-F238E27FC236}">
                <a16:creationId xmlns:a16="http://schemas.microsoft.com/office/drawing/2014/main" id="{E20697E5-7CD5-6B8C-773D-CC6389C18ACD}"/>
              </a:ext>
            </a:extLst>
          </p:cNvPr>
          <p:cNvPicPr>
            <a:picLocks noChangeAspect="1"/>
          </p:cNvPicPr>
          <p:nvPr/>
        </p:nvPicPr>
        <p:blipFill>
          <a:blip r:embed="rId3"/>
          <a:srcRect l="25750" r="27834"/>
          <a:stretch>
            <a:fillRect/>
          </a:stretch>
        </p:blipFill>
        <p:spPr>
          <a:xfrm>
            <a:off x="9654862" y="0"/>
            <a:ext cx="2261937" cy="6858000"/>
          </a:xfrm>
          <a:prstGeom prst="rect">
            <a:avLst/>
          </a:prstGeom>
        </p:spPr>
      </p:pic>
      <p:sp>
        <p:nvSpPr>
          <p:cNvPr id="10" name="TextBox 9">
            <a:extLst>
              <a:ext uri="{FF2B5EF4-FFF2-40B4-BE49-F238E27FC236}">
                <a16:creationId xmlns:a16="http://schemas.microsoft.com/office/drawing/2014/main" id="{BFABFD91-A7E5-9F5C-3701-31D3ABE3584E}"/>
              </a:ext>
            </a:extLst>
          </p:cNvPr>
          <p:cNvSpPr txBox="1"/>
          <p:nvPr/>
        </p:nvSpPr>
        <p:spPr>
          <a:xfrm>
            <a:off x="275201" y="128337"/>
            <a:ext cx="9189641" cy="830997"/>
          </a:xfrm>
          <a:prstGeom prst="rect">
            <a:avLst/>
          </a:prstGeom>
          <a:noFill/>
        </p:spPr>
        <p:txBody>
          <a:bodyPr wrap="square" rtlCol="0">
            <a:spAutoFit/>
          </a:bodyPr>
          <a:lstStyle/>
          <a:p>
            <a:r>
              <a:rPr lang="en-US" sz="2400" b="1" dirty="0">
                <a:solidFill>
                  <a:srgbClr val="FFFFCC"/>
                </a:solidFill>
                <a:effectLst>
                  <a:outerShdw blurRad="38100" dist="38100" dir="2700000" algn="tl">
                    <a:srgbClr val="000000">
                      <a:alpha val="43137"/>
                    </a:srgbClr>
                  </a:outerShdw>
                </a:effectLst>
                <a:latin typeface="Agency FB" panose="020B0503020202020204" pitchFamily="34" charset="0"/>
              </a:rPr>
              <a:t>THE IMAGE OF THE GOOD SHEPHERD IS THE MOST COMMON SYMBOLIC REPRESENTATION OF CHRIST FOUND IN EARLY CHRISTIAN ART, ESPECIALLY IN THE CATACOMBS OF ROME.</a:t>
            </a:r>
          </a:p>
        </p:txBody>
      </p:sp>
      <p:sp>
        <p:nvSpPr>
          <p:cNvPr id="11" name="TextBox 10">
            <a:extLst>
              <a:ext uri="{FF2B5EF4-FFF2-40B4-BE49-F238E27FC236}">
                <a16:creationId xmlns:a16="http://schemas.microsoft.com/office/drawing/2014/main" id="{FDAADE6C-20D6-4FDD-F20A-710E4450B69B}"/>
              </a:ext>
            </a:extLst>
          </p:cNvPr>
          <p:cNvSpPr txBox="1"/>
          <p:nvPr/>
        </p:nvSpPr>
        <p:spPr>
          <a:xfrm>
            <a:off x="7973018" y="1859339"/>
            <a:ext cx="1586834" cy="3477875"/>
          </a:xfrm>
          <a:prstGeom prst="rect">
            <a:avLst/>
          </a:prstGeom>
          <a:noFill/>
        </p:spPr>
        <p:txBody>
          <a:bodyPr wrap="square" rtlCol="0">
            <a:spAutoFit/>
          </a:bodyPr>
          <a:lstStyle/>
          <a:p>
            <a:pPr algn="r"/>
            <a:r>
              <a:rPr lang="en-US" sz="2000" dirty="0"/>
              <a:t>Discovered in the 18</a:t>
            </a:r>
            <a:r>
              <a:rPr lang="en-US" sz="2000" baseline="30000" dirty="0"/>
              <a:t>th</a:t>
            </a:r>
            <a:r>
              <a:rPr lang="en-US" sz="2000" dirty="0"/>
              <a:t> century in the Catacomb of Callixtus, this image of the Good Shepherd dates to ca. 300-350.</a:t>
            </a:r>
          </a:p>
        </p:txBody>
      </p:sp>
    </p:spTree>
    <p:extLst>
      <p:ext uri="{BB962C8B-B14F-4D97-AF65-F5344CB8AC3E}">
        <p14:creationId xmlns:p14="http://schemas.microsoft.com/office/powerpoint/2010/main" val="2892680532"/>
      </p:ext>
    </p:extLst>
  </p:cSld>
  <p:clrMapOvr>
    <a:masterClrMapping/>
  </p:clrMapOvr>
  <p:transition>
    <p:pull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27C96-D072-EE65-BE70-70749DE61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26AB1-21CC-F6F8-221A-6478D2275CBA}"/>
              </a:ext>
            </a:extLst>
          </p:cNvPr>
          <p:cNvSpPr>
            <a:spLocks noGrp="1"/>
          </p:cNvSpPr>
          <p:nvPr>
            <p:ph type="title"/>
          </p:nvPr>
        </p:nvSpPr>
        <p:spPr>
          <a:xfrm>
            <a:off x="437626" y="206916"/>
            <a:ext cx="11311461" cy="1317084"/>
          </a:xfrm>
        </p:spPr>
        <p:txBody>
          <a:bodyPr>
            <a:normAutofit/>
          </a:bodyPr>
          <a:lstStyle/>
          <a:p>
            <a:r>
              <a:rPr lang="en-US" dirty="0"/>
              <a:t>Parable of the Lost Coin (15:8-10)</a:t>
            </a:r>
          </a:p>
        </p:txBody>
      </p:sp>
      <p:sp>
        <p:nvSpPr>
          <p:cNvPr id="3" name="Content Placeholder 2">
            <a:extLst>
              <a:ext uri="{FF2B5EF4-FFF2-40B4-BE49-F238E27FC236}">
                <a16:creationId xmlns:a16="http://schemas.microsoft.com/office/drawing/2014/main" id="{4C7AFA11-857A-EFE0-E76A-71AB67082B68}"/>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the story of the lost coin, a woman with 10 silver drachmas lost one.</a:t>
            </a:r>
          </a:p>
          <a:p>
            <a:pPr marL="344844" indent="-342900">
              <a:lnSpc>
                <a:spcPct val="100000"/>
              </a:lnSpc>
              <a:buFont typeface="Arial" panose="020B0604020202020204" pitchFamily="34" charset="0"/>
              <a:buChar char="•"/>
            </a:pPr>
            <a:r>
              <a:rPr lang="en-US" sz="2400" i="1" dirty="0">
                <a:solidFill>
                  <a:srgbClr val="FFC000"/>
                </a:solidFill>
              </a:rPr>
              <a:t>The value of the loss was about a day’s wages for a common laborer, but though it was not a huge amount, it probably came from the coins she wore on her headdress as part of her dowry.</a:t>
            </a:r>
          </a:p>
          <a:p>
            <a:pPr marL="344844" indent="-342900">
              <a:lnSpc>
                <a:spcPct val="100000"/>
              </a:lnSpc>
              <a:buFont typeface="Arial" panose="020B0604020202020204" pitchFamily="34" charset="0"/>
              <a:buChar char="•"/>
            </a:pPr>
            <a:r>
              <a:rPr lang="en-US" sz="2400" i="1" dirty="0">
                <a:solidFill>
                  <a:srgbClr val="FFC000"/>
                </a:solidFill>
              </a:rPr>
              <a:t>Frantic over the loss, she swept the dark corners of her home, probably using a palm-twig broom, until she found it.</a:t>
            </a:r>
          </a:p>
          <a:p>
            <a:pPr marL="344844" indent="-342900">
              <a:lnSpc>
                <a:spcPct val="100000"/>
              </a:lnSpc>
              <a:buFont typeface="Arial" panose="020B0604020202020204" pitchFamily="34" charset="0"/>
              <a:buChar char="•"/>
            </a:pPr>
            <a:r>
              <a:rPr lang="en-US" sz="2400" i="1" dirty="0">
                <a:solidFill>
                  <a:srgbClr val="FFC000"/>
                </a:solidFill>
              </a:rPr>
              <a:t>With joy, she invited her friends to rejoice with her.</a:t>
            </a:r>
          </a:p>
        </p:txBody>
      </p:sp>
      <p:sp>
        <p:nvSpPr>
          <p:cNvPr id="6" name="Slide Number Placeholder 5">
            <a:extLst>
              <a:ext uri="{FF2B5EF4-FFF2-40B4-BE49-F238E27FC236}">
                <a16:creationId xmlns:a16="http://schemas.microsoft.com/office/drawing/2014/main" id="{D2AD5CCE-1A91-C4AC-CF9D-2104AE526D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86906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3893766" y="54249"/>
            <a:ext cx="5404930" cy="858719"/>
          </a:xfrm>
        </p:spPr>
        <p:txBody>
          <a:bodyPr/>
          <a:lstStyle/>
          <a:p>
            <a:r>
              <a:rPr lang="en-US" dirty="0">
                <a:solidFill>
                  <a:srgbClr val="FFFF99"/>
                </a:solidFill>
                <a:latin typeface="Impact" panose="020B0806030902050204" pitchFamily="34" charset="0"/>
              </a:rPr>
              <a:t>The Coin Dowry Headdress</a:t>
            </a:r>
          </a:p>
        </p:txBody>
      </p:sp>
      <p:pic>
        <p:nvPicPr>
          <p:cNvPr id="7" name="Content Placeholder 6">
            <a:extLst>
              <a:ext uri="{FF2B5EF4-FFF2-40B4-BE49-F238E27FC236}">
                <a16:creationId xmlns:a16="http://schemas.microsoft.com/office/drawing/2014/main" id="{2C992C3C-4C9F-A836-B618-D44CED8DBFB3}"/>
              </a:ext>
            </a:extLst>
          </p:cNvPr>
          <p:cNvPicPr>
            <a:picLocks noGrp="1" noChangeAspect="1"/>
          </p:cNvPicPr>
          <p:nvPr>
            <p:ph sz="half" idx="1"/>
          </p:nvPr>
        </p:nvPicPr>
        <p:blipFill>
          <a:blip r:embed="rId2"/>
          <a:stretch>
            <a:fillRect/>
          </a:stretch>
        </p:blipFill>
        <p:spPr>
          <a:xfrm>
            <a:off x="0" y="0"/>
            <a:ext cx="3752248" cy="6827618"/>
          </a:xfrm>
          <a:prstGeom prst="rect">
            <a:avLst/>
          </a:prstGeom>
        </p:spPr>
      </p:pic>
      <p:pic>
        <p:nvPicPr>
          <p:cNvPr id="15" name="Content Placeholder 14">
            <a:extLst>
              <a:ext uri="{FF2B5EF4-FFF2-40B4-BE49-F238E27FC236}">
                <a16:creationId xmlns:a16="http://schemas.microsoft.com/office/drawing/2014/main" id="{E2BF7893-54B0-20DE-E11C-4EE197C71842}"/>
              </a:ext>
            </a:extLst>
          </p:cNvPr>
          <p:cNvPicPr>
            <a:picLocks noGrp="1" noChangeAspect="1"/>
          </p:cNvPicPr>
          <p:nvPr>
            <p:ph sz="half" idx="2"/>
          </p:nvPr>
        </p:nvPicPr>
        <p:blipFill>
          <a:blip r:embed="rId3"/>
          <a:stretch>
            <a:fillRect/>
          </a:stretch>
        </p:blipFill>
        <p:spPr>
          <a:xfrm>
            <a:off x="7877175" y="3824719"/>
            <a:ext cx="4314825" cy="2425631"/>
          </a:xfrm>
          <a:prstGeom prst="rect">
            <a:avLst/>
          </a:prstGeom>
        </p:spPr>
      </p:pic>
      <p:sp>
        <p:nvSpPr>
          <p:cNvPr id="16" name="TextBox 15">
            <a:extLst>
              <a:ext uri="{FF2B5EF4-FFF2-40B4-BE49-F238E27FC236}">
                <a16:creationId xmlns:a16="http://schemas.microsoft.com/office/drawing/2014/main" id="{0477B714-3C51-BABF-CEDD-3BEDDA40516A}"/>
              </a:ext>
            </a:extLst>
          </p:cNvPr>
          <p:cNvSpPr txBox="1"/>
          <p:nvPr/>
        </p:nvSpPr>
        <p:spPr>
          <a:xfrm>
            <a:off x="9075423" y="1094289"/>
            <a:ext cx="2540378" cy="1938992"/>
          </a:xfrm>
          <a:prstGeom prst="rect">
            <a:avLst/>
          </a:prstGeom>
          <a:noFill/>
        </p:spPr>
        <p:txBody>
          <a:bodyPr wrap="square" rtlCol="0">
            <a:spAutoFit/>
          </a:bodyPr>
          <a:lstStyle/>
          <a:p>
            <a:r>
              <a:rPr lang="en-US" sz="2000" b="1" dirty="0">
                <a:solidFill>
                  <a:schemeClr val="bg1"/>
                </a:solidFill>
              </a:rPr>
              <a:t>Silver drachma with the head of Tiberius Caesar, minted in Caesarea in the 1</a:t>
            </a:r>
            <a:r>
              <a:rPr lang="en-US" sz="2000" b="1" baseline="30000" dirty="0">
                <a:solidFill>
                  <a:schemeClr val="bg1"/>
                </a:solidFill>
              </a:rPr>
              <a:t>st</a:t>
            </a:r>
            <a:r>
              <a:rPr lang="en-US" sz="2000" b="1" dirty="0">
                <a:solidFill>
                  <a:schemeClr val="bg1"/>
                </a:solidFill>
              </a:rPr>
              <a:t> century</a:t>
            </a:r>
          </a:p>
        </p:txBody>
      </p:sp>
      <p:sp>
        <p:nvSpPr>
          <p:cNvPr id="17" name="TextBox 16">
            <a:extLst>
              <a:ext uri="{FF2B5EF4-FFF2-40B4-BE49-F238E27FC236}">
                <a16:creationId xmlns:a16="http://schemas.microsoft.com/office/drawing/2014/main" id="{55252F6F-D61C-CABE-4A2A-136D9E99FF7D}"/>
              </a:ext>
            </a:extLst>
          </p:cNvPr>
          <p:cNvSpPr txBox="1"/>
          <p:nvPr/>
        </p:nvSpPr>
        <p:spPr>
          <a:xfrm>
            <a:off x="4954495" y="3844661"/>
            <a:ext cx="2871537" cy="707886"/>
          </a:xfrm>
          <a:prstGeom prst="rect">
            <a:avLst/>
          </a:prstGeom>
          <a:noFill/>
        </p:spPr>
        <p:txBody>
          <a:bodyPr wrap="square" rtlCol="0">
            <a:spAutoFit/>
          </a:bodyPr>
          <a:lstStyle/>
          <a:p>
            <a:pPr algn="r"/>
            <a:r>
              <a:rPr lang="en-US" sz="2000" b="1" dirty="0">
                <a:solidFill>
                  <a:schemeClr val="bg1"/>
                </a:solidFill>
              </a:rPr>
              <a:t>1</a:t>
            </a:r>
            <a:r>
              <a:rPr lang="en-US" sz="2000" b="1" baseline="30000" dirty="0">
                <a:solidFill>
                  <a:schemeClr val="bg1"/>
                </a:solidFill>
              </a:rPr>
              <a:t>st</a:t>
            </a:r>
            <a:r>
              <a:rPr lang="en-US" sz="2000" b="1" dirty="0">
                <a:solidFill>
                  <a:schemeClr val="bg1"/>
                </a:solidFill>
              </a:rPr>
              <a:t> century oil lamp, ca. AD 25.</a:t>
            </a:r>
          </a:p>
        </p:txBody>
      </p:sp>
      <p:sp>
        <p:nvSpPr>
          <p:cNvPr id="18" name="TextBox 17">
            <a:extLst>
              <a:ext uri="{FF2B5EF4-FFF2-40B4-BE49-F238E27FC236}">
                <a16:creationId xmlns:a16="http://schemas.microsoft.com/office/drawing/2014/main" id="{877564F4-4E8E-DF69-DED9-02828BE335C6}"/>
              </a:ext>
            </a:extLst>
          </p:cNvPr>
          <p:cNvSpPr txBox="1"/>
          <p:nvPr/>
        </p:nvSpPr>
        <p:spPr>
          <a:xfrm>
            <a:off x="3879097" y="5037534"/>
            <a:ext cx="3277055" cy="1631216"/>
          </a:xfrm>
          <a:prstGeom prst="rect">
            <a:avLst/>
          </a:prstGeom>
          <a:noFill/>
        </p:spPr>
        <p:txBody>
          <a:bodyPr wrap="square" rtlCol="0">
            <a:spAutoFit/>
          </a:bodyPr>
          <a:lstStyle/>
          <a:p>
            <a:r>
              <a:rPr lang="en-US" sz="2000" b="1" dirty="0">
                <a:solidFill>
                  <a:schemeClr val="bg1"/>
                </a:solidFill>
              </a:rPr>
              <a:t>Southern Palestinian headdress with coins, ca. 1840s (largely unchanged since the 1</a:t>
            </a:r>
            <a:r>
              <a:rPr lang="en-US" sz="2000" b="1" baseline="30000" dirty="0">
                <a:solidFill>
                  <a:schemeClr val="bg1"/>
                </a:solidFill>
              </a:rPr>
              <a:t>st</a:t>
            </a:r>
            <a:r>
              <a:rPr lang="en-US" sz="2000" b="1" dirty="0">
                <a:solidFill>
                  <a:schemeClr val="bg1"/>
                </a:solidFill>
              </a:rPr>
              <a:t> century)</a:t>
            </a:r>
          </a:p>
        </p:txBody>
      </p:sp>
      <p:pic>
        <p:nvPicPr>
          <p:cNvPr id="20" name="Picture 19">
            <a:extLst>
              <a:ext uri="{FF2B5EF4-FFF2-40B4-BE49-F238E27FC236}">
                <a16:creationId xmlns:a16="http://schemas.microsoft.com/office/drawing/2014/main" id="{99074007-C4F7-EE19-4816-C36E3CF6E242}"/>
              </a:ext>
            </a:extLst>
          </p:cNvPr>
          <p:cNvPicPr>
            <a:picLocks noChangeAspect="1"/>
          </p:cNvPicPr>
          <p:nvPr/>
        </p:nvPicPr>
        <p:blipFill>
          <a:blip r:embed="rId4"/>
          <a:stretch>
            <a:fillRect/>
          </a:stretch>
        </p:blipFill>
        <p:spPr>
          <a:xfrm>
            <a:off x="4039340" y="912968"/>
            <a:ext cx="4890509" cy="2380048"/>
          </a:xfrm>
          <a:prstGeom prst="rect">
            <a:avLst/>
          </a:prstGeom>
        </p:spPr>
      </p:pic>
    </p:spTree>
    <p:extLst>
      <p:ext uri="{BB962C8B-B14F-4D97-AF65-F5344CB8AC3E}">
        <p14:creationId xmlns:p14="http://schemas.microsoft.com/office/powerpoint/2010/main" val="1638824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C2D32-9C5C-8ED5-6EBC-C68D564D6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E7378-A6F6-BCC2-116A-0E96C4411FD7}"/>
              </a:ext>
            </a:extLst>
          </p:cNvPr>
          <p:cNvSpPr>
            <a:spLocks noGrp="1"/>
          </p:cNvSpPr>
          <p:nvPr>
            <p:ph type="title"/>
          </p:nvPr>
        </p:nvSpPr>
        <p:spPr>
          <a:xfrm>
            <a:off x="437626" y="206916"/>
            <a:ext cx="11311461" cy="1317084"/>
          </a:xfrm>
        </p:spPr>
        <p:txBody>
          <a:bodyPr>
            <a:normAutofit/>
          </a:bodyPr>
          <a:lstStyle/>
          <a:p>
            <a:r>
              <a:rPr lang="en-US" dirty="0"/>
              <a:t>Parable of the Prodigal Son (15:11-32)</a:t>
            </a:r>
          </a:p>
        </p:txBody>
      </p:sp>
      <p:sp>
        <p:nvSpPr>
          <p:cNvPr id="3" name="Content Placeholder 2">
            <a:extLst>
              <a:ext uri="{FF2B5EF4-FFF2-40B4-BE49-F238E27FC236}">
                <a16:creationId xmlns:a16="http://schemas.microsoft.com/office/drawing/2014/main" id="{7F6A6184-387D-15AC-A2E7-D9B39E3C61A0}"/>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One of the most well-known of Jesus’ parables was the lengthy story about a father and two sons. </a:t>
            </a:r>
          </a:p>
          <a:p>
            <a:pPr marL="344844" indent="-342900">
              <a:lnSpc>
                <a:spcPct val="100000"/>
              </a:lnSpc>
              <a:buFont typeface="Arial" panose="020B0604020202020204" pitchFamily="34" charset="0"/>
              <a:buChar char="•"/>
            </a:pPr>
            <a:r>
              <a:rPr lang="en-US" sz="2400" i="1" dirty="0">
                <a:solidFill>
                  <a:srgbClr val="FFC000"/>
                </a:solidFill>
              </a:rPr>
              <a:t>For a Middle Eastern listener, the story had several surprising, even shocking elements. </a:t>
            </a:r>
          </a:p>
          <a:p>
            <a:pPr marL="344844" indent="-342900">
              <a:lnSpc>
                <a:spcPct val="100000"/>
              </a:lnSpc>
              <a:buFont typeface="Arial" panose="020B0604020202020204" pitchFamily="34" charset="0"/>
              <a:buChar char="•"/>
            </a:pPr>
            <a:r>
              <a:rPr lang="en-US" sz="2400" i="1" dirty="0">
                <a:solidFill>
                  <a:srgbClr val="FFC000"/>
                </a:solidFill>
              </a:rPr>
              <a:t>For a son to ask his father to divide the estate, while the father was still alive, was tantamount to saying, “I wish you were already dead.”</a:t>
            </a:r>
          </a:p>
          <a:p>
            <a:pPr marL="344844" indent="-342900">
              <a:lnSpc>
                <a:spcPct val="100000"/>
              </a:lnSpc>
              <a:buFont typeface="Arial" panose="020B0604020202020204" pitchFamily="34" charset="0"/>
              <a:buChar char="•"/>
            </a:pPr>
            <a:r>
              <a:rPr lang="en-US" sz="2400" i="1" dirty="0">
                <a:solidFill>
                  <a:srgbClr val="FFC000"/>
                </a:solidFill>
              </a:rPr>
              <a:t>Listeners would expect the older son to reprimand his brother and refuse to be a part, but he remained ominously silent.</a:t>
            </a:r>
          </a:p>
          <a:p>
            <a:pPr marL="344844" indent="-342900">
              <a:lnSpc>
                <a:spcPct val="100000"/>
              </a:lnSpc>
              <a:buFont typeface="Arial" panose="020B0604020202020204" pitchFamily="34" charset="0"/>
              <a:buChar char="•"/>
            </a:pPr>
            <a:r>
              <a:rPr lang="en-US" sz="2400" i="1" dirty="0">
                <a:solidFill>
                  <a:srgbClr val="FFC000"/>
                </a:solidFill>
              </a:rPr>
              <a:t>Inexplicably, the father grants the request.</a:t>
            </a:r>
          </a:p>
        </p:txBody>
      </p:sp>
      <p:sp>
        <p:nvSpPr>
          <p:cNvPr id="6" name="Slide Number Placeholder 5">
            <a:extLst>
              <a:ext uri="{FF2B5EF4-FFF2-40B4-BE49-F238E27FC236}">
                <a16:creationId xmlns:a16="http://schemas.microsoft.com/office/drawing/2014/main" id="{CBE8FC32-BACD-E748-8CE2-784D465B656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5569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rgbClr val="870000"/>
        </a:solidFill>
        <a:effectLst/>
      </p:bgPr>
    </p:bg>
    <p:spTree>
      <p:nvGrpSpPr>
        <p:cNvPr id="1" name="">
          <a:extLst>
            <a:ext uri="{FF2B5EF4-FFF2-40B4-BE49-F238E27FC236}">
              <a16:creationId xmlns:a16="http://schemas.microsoft.com/office/drawing/2014/main" id="{FAF0FE7C-4342-6801-B93B-F6677C84F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95438B-646D-A8C1-5766-A8165CFA9912}"/>
              </a:ext>
            </a:extLst>
          </p:cNvPr>
          <p:cNvSpPr>
            <a:spLocks noGrp="1"/>
          </p:cNvSpPr>
          <p:nvPr>
            <p:ph type="title"/>
          </p:nvPr>
        </p:nvSpPr>
        <p:spPr>
          <a:xfrm>
            <a:off x="437626" y="206916"/>
            <a:ext cx="11311461" cy="988838"/>
          </a:xfrm>
        </p:spPr>
        <p:txBody>
          <a:bodyPr>
            <a:normAutofit/>
          </a:bodyPr>
          <a:lstStyle/>
          <a:p>
            <a:pPr algn="ctr"/>
            <a:r>
              <a:rPr lang="en-US" dirty="0"/>
              <a:t>The </a:t>
            </a:r>
            <a:r>
              <a:rPr lang="en-US" dirty="0" err="1"/>
              <a:t>Qesasah</a:t>
            </a:r>
            <a:r>
              <a:rPr lang="en-US" dirty="0"/>
              <a:t>  Ritual</a:t>
            </a:r>
          </a:p>
        </p:txBody>
      </p:sp>
      <p:sp>
        <p:nvSpPr>
          <p:cNvPr id="3" name="Content Placeholder 2">
            <a:extLst>
              <a:ext uri="{FF2B5EF4-FFF2-40B4-BE49-F238E27FC236}">
                <a16:creationId xmlns:a16="http://schemas.microsoft.com/office/drawing/2014/main" id="{D0820073-9ABD-4F16-0764-2EFFE6C52D81}"/>
              </a:ext>
            </a:extLst>
          </p:cNvPr>
          <p:cNvSpPr>
            <a:spLocks noGrp="1"/>
          </p:cNvSpPr>
          <p:nvPr>
            <p:ph sz="quarter" idx="11"/>
          </p:nvPr>
        </p:nvSpPr>
        <p:spPr>
          <a:xfrm>
            <a:off x="431420" y="1278288"/>
            <a:ext cx="11312525" cy="5127084"/>
          </a:xfrm>
        </p:spPr>
        <p:txBody>
          <a:bodyPr>
            <a:normAutofit/>
          </a:bodyPr>
          <a:lstStyle/>
          <a:p>
            <a:pPr>
              <a:lnSpc>
                <a:spcPct val="100000"/>
              </a:lnSpc>
            </a:pPr>
            <a:r>
              <a:rPr lang="en-US" sz="2800" b="1" dirty="0">
                <a:solidFill>
                  <a:srgbClr val="FFFFCC"/>
                </a:solidFill>
              </a:rPr>
              <a:t>The request of the younger son was also a violation of community, and the whole village would have known what was happening.</a:t>
            </a:r>
          </a:p>
          <a:p>
            <a:pPr marL="344844" indent="-342900">
              <a:lnSpc>
                <a:spcPct val="100000"/>
              </a:lnSpc>
              <a:buFont typeface="Arial" panose="020B0604020202020204" pitchFamily="34" charset="0"/>
              <a:buChar char="•"/>
            </a:pPr>
            <a:r>
              <a:rPr lang="en-US" sz="2400" i="1" dirty="0">
                <a:solidFill>
                  <a:srgbClr val="FFC000"/>
                </a:solidFill>
              </a:rPr>
              <a:t>Among the Jews of the period, there was a “cutting off” ritual in which such an offense merited a public ceremony entailing the breaking of a jar in the street with the proclamation, “So and so is lost to his family.”</a:t>
            </a:r>
          </a:p>
          <a:p>
            <a:pPr marL="344844" indent="-342900">
              <a:lnSpc>
                <a:spcPct val="100000"/>
              </a:lnSpc>
              <a:buFont typeface="Arial" panose="020B0604020202020204" pitchFamily="34" charset="0"/>
              <a:buChar char="•"/>
            </a:pPr>
            <a:r>
              <a:rPr lang="en-US" sz="2400" i="1" dirty="0">
                <a:solidFill>
                  <a:srgbClr val="FFC000"/>
                </a:solidFill>
              </a:rPr>
              <a:t>According to the Talmud, the sons of the family carried out the ritual.</a:t>
            </a:r>
          </a:p>
          <a:p>
            <a:pPr marL="344844" indent="-342900">
              <a:lnSpc>
                <a:spcPct val="100000"/>
              </a:lnSpc>
              <a:buFont typeface="Arial" panose="020B0604020202020204" pitchFamily="34" charset="0"/>
              <a:buChar char="•"/>
            </a:pPr>
            <a:r>
              <a:rPr lang="en-US" sz="2400" i="1" dirty="0">
                <a:solidFill>
                  <a:srgbClr val="FFC000"/>
                </a:solidFill>
              </a:rPr>
              <a:t>The action of the younger son was not only a breaking of relationship with his father and brother, but equally a violation of the whole community.</a:t>
            </a:r>
          </a:p>
          <a:p>
            <a:pPr marL="344844" indent="-342900">
              <a:lnSpc>
                <a:spcPct val="100000"/>
              </a:lnSpc>
              <a:buFont typeface="Arial" panose="020B0604020202020204" pitchFamily="34" charset="0"/>
              <a:buChar char="•"/>
            </a:pPr>
            <a:r>
              <a:rPr lang="en-US" sz="2400" i="1" dirty="0">
                <a:solidFill>
                  <a:srgbClr val="FFC000"/>
                </a:solidFill>
              </a:rPr>
              <a:t>Whether or not the </a:t>
            </a:r>
            <a:r>
              <a:rPr lang="en-US" sz="2400" i="1" dirty="0" err="1">
                <a:solidFill>
                  <a:srgbClr val="FFC000"/>
                </a:solidFill>
              </a:rPr>
              <a:t>qesasah</a:t>
            </a:r>
            <a:r>
              <a:rPr lang="en-US" sz="2400" i="1" dirty="0">
                <a:solidFill>
                  <a:srgbClr val="FFC000"/>
                </a:solidFill>
              </a:rPr>
              <a:t> ritual was implied in this story is unknown, but the ritual itself demonstrates the deeply offensive nature of the incident.</a:t>
            </a:r>
          </a:p>
        </p:txBody>
      </p:sp>
      <p:sp>
        <p:nvSpPr>
          <p:cNvPr id="6" name="Slide Number Placeholder 5">
            <a:extLst>
              <a:ext uri="{FF2B5EF4-FFF2-40B4-BE49-F238E27FC236}">
                <a16:creationId xmlns:a16="http://schemas.microsoft.com/office/drawing/2014/main" id="{CCE74DC2-9871-6D59-B977-F5EFBBA3E6B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34702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35352-CF74-5166-6664-8C071210C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3A609-B584-493D-377A-C8F72FBA5712}"/>
              </a:ext>
            </a:extLst>
          </p:cNvPr>
          <p:cNvSpPr>
            <a:spLocks noGrp="1"/>
          </p:cNvSpPr>
          <p:nvPr>
            <p:ph type="title"/>
          </p:nvPr>
        </p:nvSpPr>
        <p:spPr>
          <a:xfrm>
            <a:off x="234462" y="206916"/>
            <a:ext cx="5309615" cy="1317084"/>
          </a:xfrm>
        </p:spPr>
        <p:txBody>
          <a:bodyPr>
            <a:normAutofit/>
          </a:bodyPr>
          <a:lstStyle/>
          <a:p>
            <a:r>
              <a:rPr lang="en-US" dirty="0"/>
              <a:t>The Far Country</a:t>
            </a:r>
          </a:p>
        </p:txBody>
      </p:sp>
      <p:sp>
        <p:nvSpPr>
          <p:cNvPr id="3" name="Content Placeholder 2">
            <a:extLst>
              <a:ext uri="{FF2B5EF4-FFF2-40B4-BE49-F238E27FC236}">
                <a16:creationId xmlns:a16="http://schemas.microsoft.com/office/drawing/2014/main" id="{16FAADAF-58FC-2F27-1A85-194F59F59F63}"/>
              </a:ext>
            </a:extLst>
          </p:cNvPr>
          <p:cNvSpPr>
            <a:spLocks noGrp="1"/>
          </p:cNvSpPr>
          <p:nvPr>
            <p:ph sz="quarter" idx="11"/>
          </p:nvPr>
        </p:nvSpPr>
        <p:spPr>
          <a:xfrm>
            <a:off x="234462" y="1921789"/>
            <a:ext cx="6400801" cy="4729295"/>
          </a:xfrm>
        </p:spPr>
        <p:txBody>
          <a:bodyPr>
            <a:normAutofit lnSpcReduction="10000"/>
          </a:bodyPr>
          <a:lstStyle/>
          <a:p>
            <a:pPr>
              <a:lnSpc>
                <a:spcPct val="100000"/>
              </a:lnSpc>
            </a:pPr>
            <a:r>
              <a:rPr lang="en-US" sz="2800" b="1" dirty="0">
                <a:solidFill>
                  <a:srgbClr val="FFFFCC"/>
                </a:solidFill>
              </a:rPr>
              <a:t>The younger son did not stay around very long; he would have been ostracized by everyone in the village and an object of revulsion. </a:t>
            </a:r>
          </a:p>
          <a:p>
            <a:pPr marL="344844" indent="-342900">
              <a:lnSpc>
                <a:spcPct val="100000"/>
              </a:lnSpc>
              <a:buFont typeface="Arial" panose="020B0604020202020204" pitchFamily="34" charset="0"/>
              <a:buChar char="•"/>
            </a:pPr>
            <a:r>
              <a:rPr lang="en-US" sz="2400" i="1" dirty="0">
                <a:solidFill>
                  <a:srgbClr val="FFC000"/>
                </a:solidFill>
              </a:rPr>
              <a:t>He cashed out his share of the property and traveled to a “far country.”</a:t>
            </a:r>
          </a:p>
          <a:p>
            <a:pPr marL="344844" indent="-342900">
              <a:lnSpc>
                <a:spcPct val="100000"/>
              </a:lnSpc>
              <a:buFont typeface="Arial" panose="020B0604020202020204" pitchFamily="34" charset="0"/>
              <a:buChar char="•"/>
            </a:pPr>
            <a:r>
              <a:rPr lang="en-US" sz="2400" i="1" dirty="0">
                <a:solidFill>
                  <a:srgbClr val="FFC000"/>
                </a:solidFill>
              </a:rPr>
              <a:t>The far country is not named in the parable, but inasmuch as the younger son ended up as a swineherd, it was probably a Gentile area, likely the Decapolis (an area to the east of the Jordan with 10 Gentile cities).</a:t>
            </a:r>
          </a:p>
        </p:txBody>
      </p:sp>
      <p:sp>
        <p:nvSpPr>
          <p:cNvPr id="6" name="Slide Number Placeholder 5">
            <a:extLst>
              <a:ext uri="{FF2B5EF4-FFF2-40B4-BE49-F238E27FC236}">
                <a16:creationId xmlns:a16="http://schemas.microsoft.com/office/drawing/2014/main" id="{BF14BD14-C42A-61DA-7D72-F5E1367A816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6DA74E0B-1BA0-440B-B6CB-CB7D0AF469FE}"/>
              </a:ext>
            </a:extLst>
          </p:cNvPr>
          <p:cNvPicPr>
            <a:picLocks noChangeAspect="1"/>
          </p:cNvPicPr>
          <p:nvPr/>
        </p:nvPicPr>
        <p:blipFill>
          <a:blip r:embed="rId2"/>
          <a:srcRect r="22578"/>
          <a:stretch>
            <a:fillRect/>
          </a:stretch>
        </p:blipFill>
        <p:spPr>
          <a:xfrm>
            <a:off x="6882387" y="0"/>
            <a:ext cx="5309614" cy="6858000"/>
          </a:xfrm>
          <a:prstGeom prst="rect">
            <a:avLst/>
          </a:prstGeom>
        </p:spPr>
      </p:pic>
      <p:sp>
        <p:nvSpPr>
          <p:cNvPr id="7" name="Rectangle 6">
            <a:extLst>
              <a:ext uri="{FF2B5EF4-FFF2-40B4-BE49-F238E27FC236}">
                <a16:creationId xmlns:a16="http://schemas.microsoft.com/office/drawing/2014/main" id="{9704C03B-A8FF-AA34-3E04-8BA22E30F5D4}"/>
              </a:ext>
            </a:extLst>
          </p:cNvPr>
          <p:cNvSpPr/>
          <p:nvPr/>
        </p:nvSpPr>
        <p:spPr>
          <a:xfrm>
            <a:off x="11743945" y="6381926"/>
            <a:ext cx="448055" cy="452628"/>
          </a:xfrm>
          <a:prstGeom prst="rect">
            <a:avLst/>
          </a:prstGeom>
          <a:solidFill>
            <a:srgbClr val="D8DE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688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0A6D1-1C97-6AB1-0ACF-3CE6DDEF6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AE893-8E9A-BC06-CE32-D032DDAE0E46}"/>
              </a:ext>
            </a:extLst>
          </p:cNvPr>
          <p:cNvSpPr>
            <a:spLocks noGrp="1"/>
          </p:cNvSpPr>
          <p:nvPr>
            <p:ph type="title"/>
          </p:nvPr>
        </p:nvSpPr>
        <p:spPr>
          <a:xfrm>
            <a:off x="437626" y="206916"/>
            <a:ext cx="11311461" cy="1317084"/>
          </a:xfrm>
        </p:spPr>
        <p:txBody>
          <a:bodyPr>
            <a:normAutofit/>
          </a:bodyPr>
          <a:lstStyle/>
          <a:p>
            <a:r>
              <a:rPr lang="en-US" dirty="0"/>
              <a:t>The Famine</a:t>
            </a:r>
          </a:p>
        </p:txBody>
      </p:sp>
      <p:sp>
        <p:nvSpPr>
          <p:cNvPr id="3" name="Content Placeholder 2">
            <a:extLst>
              <a:ext uri="{FF2B5EF4-FFF2-40B4-BE49-F238E27FC236}">
                <a16:creationId xmlns:a16="http://schemas.microsoft.com/office/drawing/2014/main" id="{491D005C-2EC9-FAC4-4C6E-7BBFB97297CB}"/>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this alien territory, a severe famine reduced the younger son to herding pigs in order to survive.</a:t>
            </a:r>
          </a:p>
          <a:p>
            <a:pPr marL="344844" indent="-342900">
              <a:lnSpc>
                <a:spcPct val="100000"/>
              </a:lnSpc>
              <a:buFont typeface="Arial" panose="020B0604020202020204" pitchFamily="34" charset="0"/>
              <a:buChar char="•"/>
            </a:pPr>
            <a:r>
              <a:rPr lang="en-US" sz="2400" i="1" dirty="0">
                <a:solidFill>
                  <a:srgbClr val="FFC000"/>
                </a:solidFill>
              </a:rPr>
              <a:t>He would even have eaten the pig fodder (wild carob pods, which were bitter and had little nutritional value).</a:t>
            </a:r>
          </a:p>
          <a:p>
            <a:pPr marL="344844" indent="-342900">
              <a:lnSpc>
                <a:spcPct val="100000"/>
              </a:lnSpc>
              <a:buFont typeface="Arial" panose="020B0604020202020204" pitchFamily="34" charset="0"/>
              <a:buChar char="•"/>
            </a:pPr>
            <a:r>
              <a:rPr lang="en-US" sz="2400" i="1" dirty="0">
                <a:solidFill>
                  <a:srgbClr val="FFC000"/>
                </a:solidFill>
              </a:rPr>
              <a:t>This was a desperate fall for this young Jewish boy. Because he was associated with pigs, he would not have been allowed in a synagogue or a Jewish home, even if such were available. </a:t>
            </a:r>
          </a:p>
          <a:p>
            <a:pPr marL="344844" indent="-342900">
              <a:lnSpc>
                <a:spcPct val="100000"/>
              </a:lnSpc>
              <a:buFont typeface="Arial" panose="020B0604020202020204" pitchFamily="34" charset="0"/>
              <a:buChar char="•"/>
            </a:pPr>
            <a:r>
              <a:rPr lang="en-US" sz="2400" i="1" dirty="0">
                <a:solidFill>
                  <a:srgbClr val="FFC000"/>
                </a:solidFill>
              </a:rPr>
              <a:t>In this extremity, he decided to go home and plead with his father to become a hired slave</a:t>
            </a:r>
          </a:p>
        </p:txBody>
      </p:sp>
      <p:sp>
        <p:nvSpPr>
          <p:cNvPr id="6" name="Slide Number Placeholder 5">
            <a:extLst>
              <a:ext uri="{FF2B5EF4-FFF2-40B4-BE49-F238E27FC236}">
                <a16:creationId xmlns:a16="http://schemas.microsoft.com/office/drawing/2014/main" id="{49D81977-8648-F701-08D0-E93CAA53EA1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01720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DA2F1-FFBE-C6AD-1F52-55C919019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076E6-B24E-4737-B78E-DB3BE53AD954}"/>
              </a:ext>
            </a:extLst>
          </p:cNvPr>
          <p:cNvSpPr>
            <a:spLocks noGrp="1"/>
          </p:cNvSpPr>
          <p:nvPr>
            <p:ph type="title"/>
          </p:nvPr>
        </p:nvSpPr>
        <p:spPr>
          <a:xfrm>
            <a:off x="437626" y="206916"/>
            <a:ext cx="11311461" cy="1317084"/>
          </a:xfrm>
        </p:spPr>
        <p:txBody>
          <a:bodyPr>
            <a:normAutofit/>
          </a:bodyPr>
          <a:lstStyle/>
          <a:p>
            <a:r>
              <a:rPr lang="en-US" dirty="0"/>
              <a:t>The Waiting Father</a:t>
            </a:r>
          </a:p>
        </p:txBody>
      </p:sp>
      <p:sp>
        <p:nvSpPr>
          <p:cNvPr id="3" name="Content Placeholder 2">
            <a:extLst>
              <a:ext uri="{FF2B5EF4-FFF2-40B4-BE49-F238E27FC236}">
                <a16:creationId xmlns:a16="http://schemas.microsoft.com/office/drawing/2014/main" id="{60C691E6-7409-0981-C9D4-8CC2A3903F50}"/>
              </a:ext>
            </a:extLst>
          </p:cNvPr>
          <p:cNvSpPr>
            <a:spLocks noGrp="1"/>
          </p:cNvSpPr>
          <p:nvPr>
            <p:ph sz="quarter" idx="11"/>
          </p:nvPr>
        </p:nvSpPr>
        <p:spPr>
          <a:xfrm>
            <a:off x="431421" y="1921789"/>
            <a:ext cx="11311460" cy="4729295"/>
          </a:xfrm>
        </p:spPr>
        <p:txBody>
          <a:bodyPr>
            <a:normAutofit/>
          </a:bodyPr>
          <a:lstStyle/>
          <a:p>
            <a:pPr>
              <a:lnSpc>
                <a:spcPct val="100000"/>
              </a:lnSpc>
            </a:pPr>
            <a:r>
              <a:rPr lang="en-US" sz="2800" b="1" dirty="0">
                <a:solidFill>
                  <a:srgbClr val="FFFFCC"/>
                </a:solidFill>
              </a:rPr>
              <a:t>To the surprise of the listeners, the father had been waiting. </a:t>
            </a:r>
          </a:p>
          <a:p>
            <a:pPr marL="344844" indent="-342900">
              <a:lnSpc>
                <a:spcPct val="100000"/>
              </a:lnSpc>
              <a:buFont typeface="Arial" panose="020B0604020202020204" pitchFamily="34" charset="0"/>
              <a:buChar char="•"/>
            </a:pPr>
            <a:r>
              <a:rPr lang="en-US" sz="2400" i="1" dirty="0">
                <a:solidFill>
                  <a:srgbClr val="FFC000"/>
                </a:solidFill>
              </a:rPr>
              <a:t>Throwing aside dignity, he ran to meet his returning son, kissing and embracing him on the public road, which would have been in full sight of the local residents.</a:t>
            </a:r>
          </a:p>
          <a:p>
            <a:pPr marL="344844" indent="-342900">
              <a:lnSpc>
                <a:spcPct val="100000"/>
              </a:lnSpc>
              <a:buFont typeface="Arial" panose="020B0604020202020204" pitchFamily="34" charset="0"/>
              <a:buChar char="•"/>
            </a:pPr>
            <a:r>
              <a:rPr lang="en-US" sz="2400" i="1" dirty="0">
                <a:solidFill>
                  <a:srgbClr val="FFC000"/>
                </a:solidFill>
              </a:rPr>
              <a:t>This would have prevented the expected shunning by the villagers.</a:t>
            </a:r>
          </a:p>
          <a:p>
            <a:pPr marL="344844" indent="-342900">
              <a:lnSpc>
                <a:spcPct val="100000"/>
              </a:lnSpc>
              <a:buFont typeface="Arial" panose="020B0604020202020204" pitchFamily="34" charset="0"/>
              <a:buChar char="•"/>
            </a:pPr>
            <a:r>
              <a:rPr lang="en-US" sz="2400" i="1" dirty="0">
                <a:solidFill>
                  <a:srgbClr val="FFC000"/>
                </a:solidFill>
              </a:rPr>
              <a:t>He ordered for him the best robe, new sandals, gave him a signet ring (probably his own), and made arrangements for a celebration.</a:t>
            </a:r>
          </a:p>
          <a:p>
            <a:pPr marL="344844" indent="-342900">
              <a:lnSpc>
                <a:spcPct val="100000"/>
              </a:lnSpc>
              <a:buFont typeface="Arial" panose="020B0604020202020204" pitchFamily="34" charset="0"/>
              <a:buChar char="•"/>
            </a:pPr>
            <a:r>
              <a:rPr lang="en-US" sz="2400" i="1" dirty="0">
                <a:solidFill>
                  <a:srgbClr val="FFC000"/>
                </a:solidFill>
              </a:rPr>
              <a:t>The meal of a fattened calf immediately suggests that many of the villagers would be invited (a calf was too large for a small nuclear family, since anything uneaten would spoil in a few hours).</a:t>
            </a:r>
          </a:p>
        </p:txBody>
      </p:sp>
      <p:sp>
        <p:nvSpPr>
          <p:cNvPr id="6" name="Slide Number Placeholder 5">
            <a:extLst>
              <a:ext uri="{FF2B5EF4-FFF2-40B4-BE49-F238E27FC236}">
                <a16:creationId xmlns:a16="http://schemas.microsoft.com/office/drawing/2014/main" id="{6D146386-2F31-FD7B-7F1C-52C0D1C76EF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9983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99EE7-072F-4B05-1465-A2A8E3441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C3787-00DB-161B-66A9-0B69FDD9B666}"/>
              </a:ext>
            </a:extLst>
          </p:cNvPr>
          <p:cNvSpPr>
            <a:spLocks noGrp="1"/>
          </p:cNvSpPr>
          <p:nvPr>
            <p:ph type="title"/>
          </p:nvPr>
        </p:nvSpPr>
        <p:spPr>
          <a:xfrm>
            <a:off x="437626" y="206916"/>
            <a:ext cx="11311461" cy="1317084"/>
          </a:xfrm>
        </p:spPr>
        <p:txBody>
          <a:bodyPr>
            <a:normAutofit/>
          </a:bodyPr>
          <a:lstStyle/>
          <a:p>
            <a:r>
              <a:rPr lang="en-US" dirty="0"/>
              <a:t>The Language of Grace</a:t>
            </a:r>
          </a:p>
        </p:txBody>
      </p:sp>
      <p:sp>
        <p:nvSpPr>
          <p:cNvPr id="3" name="Content Placeholder 2">
            <a:extLst>
              <a:ext uri="{FF2B5EF4-FFF2-40B4-BE49-F238E27FC236}">
                <a16:creationId xmlns:a16="http://schemas.microsoft.com/office/drawing/2014/main" id="{FBF3556B-C306-EA95-251A-E6A631D70152}"/>
              </a:ext>
            </a:extLst>
          </p:cNvPr>
          <p:cNvSpPr>
            <a:spLocks noGrp="1"/>
          </p:cNvSpPr>
          <p:nvPr>
            <p:ph sz="quarter" idx="11"/>
          </p:nvPr>
        </p:nvSpPr>
        <p:spPr>
          <a:xfrm>
            <a:off x="431420" y="1921789"/>
            <a:ext cx="6049591" cy="3500443"/>
          </a:xfrm>
        </p:spPr>
        <p:txBody>
          <a:bodyPr>
            <a:normAutofit/>
          </a:bodyPr>
          <a:lstStyle/>
          <a:p>
            <a:pPr>
              <a:lnSpc>
                <a:spcPct val="100000"/>
              </a:lnSpc>
            </a:pPr>
            <a:r>
              <a:rPr lang="en-US" sz="2800" b="1" dirty="0">
                <a:solidFill>
                  <a:srgbClr val="FFFFCC"/>
                </a:solidFill>
              </a:rPr>
              <a:t>This, Jesus implied, is what God is like! </a:t>
            </a:r>
          </a:p>
          <a:p>
            <a:pPr marL="344844" indent="-342900">
              <a:lnSpc>
                <a:spcPct val="100000"/>
              </a:lnSpc>
              <a:buFont typeface="Arial" panose="020B0604020202020204" pitchFamily="34" charset="0"/>
              <a:buChar char="•"/>
            </a:pPr>
            <a:r>
              <a:rPr lang="en-US" sz="2400" i="1" dirty="0">
                <a:solidFill>
                  <a:srgbClr val="FFC000"/>
                </a:solidFill>
              </a:rPr>
              <a:t>He doesn’t wait for the lost sheep to return—he seeks him out!</a:t>
            </a:r>
          </a:p>
          <a:p>
            <a:pPr marL="344844" indent="-342900">
              <a:lnSpc>
                <a:spcPct val="100000"/>
              </a:lnSpc>
              <a:buFont typeface="Arial" panose="020B0604020202020204" pitchFamily="34" charset="0"/>
              <a:buChar char="•"/>
            </a:pPr>
            <a:r>
              <a:rPr lang="en-US" sz="2400" i="1" dirty="0">
                <a:solidFill>
                  <a:srgbClr val="FFC000"/>
                </a:solidFill>
              </a:rPr>
              <a:t>He would search every dark corner until he found the lost coin.</a:t>
            </a:r>
          </a:p>
          <a:p>
            <a:pPr marL="344844" indent="-342900">
              <a:lnSpc>
                <a:spcPct val="100000"/>
              </a:lnSpc>
              <a:buFont typeface="Arial" panose="020B0604020202020204" pitchFamily="34" charset="0"/>
              <a:buChar char="•"/>
            </a:pPr>
            <a:r>
              <a:rPr lang="en-US" sz="2400" i="1" dirty="0">
                <a:solidFill>
                  <a:srgbClr val="FFC000"/>
                </a:solidFill>
              </a:rPr>
              <a:t>He joyfully extended forgiveness and restoration to a wayward son.</a:t>
            </a:r>
          </a:p>
          <a:p>
            <a:pPr>
              <a:lnSpc>
                <a:spcPct val="100000"/>
              </a:lnSpc>
            </a:pPr>
            <a:endParaRPr lang="en-US" sz="2400" i="1" dirty="0">
              <a:solidFill>
                <a:srgbClr val="FFC000"/>
              </a:solidFill>
            </a:endParaRPr>
          </a:p>
        </p:txBody>
      </p:sp>
      <p:sp>
        <p:nvSpPr>
          <p:cNvPr id="6" name="Slide Number Placeholder 5">
            <a:extLst>
              <a:ext uri="{FF2B5EF4-FFF2-40B4-BE49-F238E27FC236}">
                <a16:creationId xmlns:a16="http://schemas.microsoft.com/office/drawing/2014/main" id="{5B6C989C-FA00-30E1-1160-3DB39F2804A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ED002514-9622-D326-247C-36AEFFFD3E28}"/>
              </a:ext>
            </a:extLst>
          </p:cNvPr>
          <p:cNvPicPr>
            <a:picLocks noChangeAspect="1"/>
          </p:cNvPicPr>
          <p:nvPr/>
        </p:nvPicPr>
        <p:blipFill>
          <a:blip r:embed="rId2"/>
          <a:stretch>
            <a:fillRect/>
          </a:stretch>
        </p:blipFill>
        <p:spPr>
          <a:xfrm>
            <a:off x="6801853" y="0"/>
            <a:ext cx="5390147" cy="6870813"/>
          </a:xfrm>
          <a:prstGeom prst="rect">
            <a:avLst/>
          </a:prstGeom>
        </p:spPr>
      </p:pic>
      <p:sp>
        <p:nvSpPr>
          <p:cNvPr id="7" name="TextBox 6">
            <a:extLst>
              <a:ext uri="{FF2B5EF4-FFF2-40B4-BE49-F238E27FC236}">
                <a16:creationId xmlns:a16="http://schemas.microsoft.com/office/drawing/2014/main" id="{7254B020-280F-62B6-A3DF-D4602147039E}"/>
              </a:ext>
            </a:extLst>
          </p:cNvPr>
          <p:cNvSpPr txBox="1"/>
          <p:nvPr/>
        </p:nvSpPr>
        <p:spPr>
          <a:xfrm>
            <a:off x="256674" y="5614737"/>
            <a:ext cx="6224337" cy="954107"/>
          </a:xfrm>
          <a:prstGeom prst="rect">
            <a:avLst/>
          </a:prstGeom>
          <a:solidFill>
            <a:srgbClr val="870000"/>
          </a:solidFill>
        </p:spPr>
        <p:txBody>
          <a:bodyPr wrap="square" rtlCol="0">
            <a:spAutoFit/>
          </a:bodyPr>
          <a:lstStyle/>
          <a:p>
            <a:r>
              <a:rPr lang="en-US" sz="2800" dirty="0">
                <a:solidFill>
                  <a:srgbClr val="FFFFCC"/>
                </a:solidFill>
                <a:latin typeface="Agency FB" panose="020B0503020202020204" pitchFamily="34" charset="0"/>
              </a:rPr>
              <a:t>Probably not a single Jew in Jesus’ own generation had ever thought about God in quite these terms!</a:t>
            </a:r>
          </a:p>
        </p:txBody>
      </p:sp>
      <p:sp>
        <p:nvSpPr>
          <p:cNvPr id="8" name="TextBox 7">
            <a:extLst>
              <a:ext uri="{FF2B5EF4-FFF2-40B4-BE49-F238E27FC236}">
                <a16:creationId xmlns:a16="http://schemas.microsoft.com/office/drawing/2014/main" id="{A4CEB0F9-5BBD-1FF7-4744-F04ADAAE4390}"/>
              </a:ext>
            </a:extLst>
          </p:cNvPr>
          <p:cNvSpPr txBox="1"/>
          <p:nvPr/>
        </p:nvSpPr>
        <p:spPr>
          <a:xfrm>
            <a:off x="7234989" y="5793227"/>
            <a:ext cx="4508956" cy="830997"/>
          </a:xfrm>
          <a:prstGeom prst="rect">
            <a:avLst/>
          </a:prstGeom>
          <a:noFill/>
        </p:spPr>
        <p:txBody>
          <a:bodyPr wrap="square" rtlCol="0">
            <a:spAutoFit/>
          </a:bodyPr>
          <a:lstStyle/>
          <a:p>
            <a:pPr algn="ctr"/>
            <a:r>
              <a:rPr lang="en-US" dirty="0"/>
              <a:t>The Return of the Prodigal by</a:t>
            </a:r>
          </a:p>
          <a:p>
            <a:pPr algn="ctr"/>
            <a:r>
              <a:rPr lang="en-US" dirty="0"/>
              <a:t>Rembrandt van Rijn</a:t>
            </a:r>
          </a:p>
          <a:p>
            <a:pPr algn="ctr"/>
            <a:r>
              <a:rPr lang="en-US" sz="1200" dirty="0"/>
              <a:t>The Hermitage, St. Petersburg, Russia</a:t>
            </a:r>
          </a:p>
        </p:txBody>
      </p:sp>
    </p:spTree>
    <p:extLst>
      <p:ext uri="{BB962C8B-B14F-4D97-AF65-F5344CB8AC3E}">
        <p14:creationId xmlns:p14="http://schemas.microsoft.com/office/powerpoint/2010/main" val="416375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vertic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132C4-6B5D-A55C-5A2B-13E9EAC19E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FFF67A-6122-D969-95A8-18922270490E}"/>
              </a:ext>
            </a:extLst>
          </p:cNvPr>
          <p:cNvSpPr>
            <a:spLocks noGrp="1"/>
          </p:cNvSpPr>
          <p:nvPr>
            <p:ph type="title"/>
          </p:nvPr>
        </p:nvSpPr>
        <p:spPr>
          <a:xfrm>
            <a:off x="437626" y="206916"/>
            <a:ext cx="11311461" cy="1317084"/>
          </a:xfrm>
        </p:spPr>
        <p:txBody>
          <a:bodyPr>
            <a:normAutofit/>
          </a:bodyPr>
          <a:lstStyle/>
          <a:p>
            <a:r>
              <a:rPr lang="en-US" dirty="0"/>
              <a:t>The Final Question</a:t>
            </a:r>
          </a:p>
        </p:txBody>
      </p:sp>
      <p:sp>
        <p:nvSpPr>
          <p:cNvPr id="3" name="Content Placeholder 2">
            <a:extLst>
              <a:ext uri="{FF2B5EF4-FFF2-40B4-BE49-F238E27FC236}">
                <a16:creationId xmlns:a16="http://schemas.microsoft.com/office/drawing/2014/main" id="{F9EC19E4-4958-38D8-5B47-FCBAACD200AB}"/>
              </a:ext>
            </a:extLst>
          </p:cNvPr>
          <p:cNvSpPr>
            <a:spLocks noGrp="1"/>
          </p:cNvSpPr>
          <p:nvPr>
            <p:ph sz="quarter" idx="11"/>
          </p:nvPr>
        </p:nvSpPr>
        <p:spPr>
          <a:xfrm>
            <a:off x="431420" y="1745328"/>
            <a:ext cx="11760580" cy="3359323"/>
          </a:xfrm>
        </p:spPr>
        <p:txBody>
          <a:bodyPr>
            <a:normAutofit lnSpcReduction="10000"/>
          </a:bodyPr>
          <a:lstStyle/>
          <a:p>
            <a:pPr>
              <a:lnSpc>
                <a:spcPct val="100000"/>
              </a:lnSpc>
            </a:pPr>
            <a:r>
              <a:rPr lang="en-US" sz="2800" b="1" dirty="0">
                <a:solidFill>
                  <a:srgbClr val="FFFFCC"/>
                </a:solidFill>
              </a:rPr>
              <a:t>Jesus’ story ends with the anger of the older son and the gentleness of the father in seeking to persuade him to accept his brother. </a:t>
            </a:r>
          </a:p>
          <a:p>
            <a:pPr marL="344844" indent="-342900">
              <a:lnSpc>
                <a:spcPct val="100000"/>
              </a:lnSpc>
              <a:buFont typeface="Arial" panose="020B0604020202020204" pitchFamily="34" charset="0"/>
              <a:buChar char="•"/>
            </a:pPr>
            <a:r>
              <a:rPr lang="en-US" sz="2400" i="1" dirty="0">
                <a:solidFill>
                  <a:srgbClr val="FFC000"/>
                </a:solidFill>
              </a:rPr>
              <a:t>There is the sharpest contrast between the older brother’s contemptuous retort “this son of yours who squandered your property” and the father’s gentle “this brother of yours was dead and is alive again; he was lost and is found.”</a:t>
            </a:r>
          </a:p>
          <a:p>
            <a:pPr marL="344844" indent="-342900">
              <a:lnSpc>
                <a:spcPct val="100000"/>
              </a:lnSpc>
              <a:buFont typeface="Arial" panose="020B0604020202020204" pitchFamily="34" charset="0"/>
              <a:buChar char="•"/>
            </a:pPr>
            <a:r>
              <a:rPr lang="en-US" sz="2400" i="1" dirty="0">
                <a:solidFill>
                  <a:srgbClr val="FFC000"/>
                </a:solidFill>
              </a:rPr>
              <a:t>Middle Eastern listeners would have expected severe chastisement for a son who publicly denounced his father, as did the older son, but here are only gentleness and grace.</a:t>
            </a:r>
          </a:p>
        </p:txBody>
      </p:sp>
      <p:sp>
        <p:nvSpPr>
          <p:cNvPr id="6" name="Slide Number Placeholder 5">
            <a:extLst>
              <a:ext uri="{FF2B5EF4-FFF2-40B4-BE49-F238E27FC236}">
                <a16:creationId xmlns:a16="http://schemas.microsoft.com/office/drawing/2014/main" id="{3D8E69E0-79D0-27FE-702A-8AAF6909301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C031FAF2-BE45-5CC0-CD03-D4A2A49D092B}"/>
              </a:ext>
            </a:extLst>
          </p:cNvPr>
          <p:cNvSpPr txBox="1"/>
          <p:nvPr/>
        </p:nvSpPr>
        <p:spPr>
          <a:xfrm>
            <a:off x="288758" y="5325979"/>
            <a:ext cx="11471822" cy="1384995"/>
          </a:xfrm>
          <a:prstGeom prst="rect">
            <a:avLst/>
          </a:prstGeom>
          <a:solidFill>
            <a:srgbClr val="870000"/>
          </a:solidFill>
        </p:spPr>
        <p:txBody>
          <a:bodyPr wrap="square" rtlCol="0">
            <a:spAutoFit/>
          </a:bodyPr>
          <a:lstStyle/>
          <a:p>
            <a:pPr algn="ctr"/>
            <a:r>
              <a:rPr lang="en-US" sz="2800" dirty="0">
                <a:solidFill>
                  <a:srgbClr val="FFFFCC"/>
                </a:solidFill>
                <a:latin typeface="Eras Demi ITC" panose="020B0805030504020804" pitchFamily="34" charset="0"/>
              </a:rPr>
              <a:t>There remains only the implied question: who was lost and who was found? Those who criticized Jesus for being a friend of sinners were compelled to answer it, too!</a:t>
            </a:r>
          </a:p>
        </p:txBody>
      </p:sp>
    </p:spTree>
    <p:extLst>
      <p:ext uri="{BB962C8B-B14F-4D97-AF65-F5344CB8AC3E}">
        <p14:creationId xmlns:p14="http://schemas.microsoft.com/office/powerpoint/2010/main" val="33315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B57F5-8196-E043-2A77-285AF2313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BFD7A-E666-355C-65F4-2E27DDE9D001}"/>
              </a:ext>
            </a:extLst>
          </p:cNvPr>
          <p:cNvSpPr>
            <a:spLocks noGrp="1"/>
          </p:cNvSpPr>
          <p:nvPr>
            <p:ph type="title"/>
          </p:nvPr>
        </p:nvSpPr>
        <p:spPr>
          <a:xfrm>
            <a:off x="437626" y="206916"/>
            <a:ext cx="11311461" cy="1317084"/>
          </a:xfrm>
        </p:spPr>
        <p:txBody>
          <a:bodyPr>
            <a:normAutofit/>
          </a:bodyPr>
          <a:lstStyle/>
          <a:p>
            <a:r>
              <a:rPr lang="en-US" dirty="0"/>
              <a:t>The character of Jesus’ parables</a:t>
            </a:r>
          </a:p>
        </p:txBody>
      </p:sp>
      <p:sp>
        <p:nvSpPr>
          <p:cNvPr id="3" name="Content Placeholder 2">
            <a:extLst>
              <a:ext uri="{FF2B5EF4-FFF2-40B4-BE49-F238E27FC236}">
                <a16:creationId xmlns:a16="http://schemas.microsoft.com/office/drawing/2014/main" id="{83211AE0-CCE6-EE34-E708-2D5572021E9C}"/>
              </a:ext>
            </a:extLst>
          </p:cNvPr>
          <p:cNvSpPr>
            <a:spLocks noGrp="1"/>
          </p:cNvSpPr>
          <p:nvPr>
            <p:ph sz="quarter" idx="11"/>
          </p:nvPr>
        </p:nvSpPr>
        <p:spPr>
          <a:xfrm>
            <a:off x="431420" y="1716505"/>
            <a:ext cx="11312525" cy="4934579"/>
          </a:xfrm>
        </p:spPr>
        <p:txBody>
          <a:bodyPr>
            <a:normAutofit/>
          </a:bodyPr>
          <a:lstStyle/>
          <a:p>
            <a:pPr>
              <a:lnSpc>
                <a:spcPct val="110000"/>
              </a:lnSpc>
            </a:pPr>
            <a:r>
              <a:rPr lang="en-US" sz="2800" b="1" dirty="0">
                <a:solidFill>
                  <a:srgbClr val="FFFFCC"/>
                </a:solidFill>
              </a:rPr>
              <a:t>What is distinctive about Jesus’ parables is that they stimulate the listener to think about things from a new perspective.</a:t>
            </a:r>
          </a:p>
          <a:p>
            <a:pPr marL="344844" indent="-342900">
              <a:lnSpc>
                <a:spcPct val="110000"/>
              </a:lnSpc>
              <a:buFont typeface="Arial" panose="020B0604020202020204" pitchFamily="34" charset="0"/>
              <a:buChar char="•"/>
            </a:pPr>
            <a:r>
              <a:rPr lang="en-US" sz="2400" i="1" dirty="0">
                <a:solidFill>
                  <a:srgbClr val="FFC000"/>
                </a:solidFill>
              </a:rPr>
              <a:t>Implicitly, they encourage the listener to dive deeper than the surface in order to discern what he is really talking about. </a:t>
            </a:r>
          </a:p>
          <a:p>
            <a:pPr marL="344844" indent="-342900">
              <a:lnSpc>
                <a:spcPct val="110000"/>
              </a:lnSpc>
              <a:buFont typeface="Arial" panose="020B0604020202020204" pitchFamily="34" charset="0"/>
              <a:buChar char="•"/>
            </a:pPr>
            <a:r>
              <a:rPr lang="en-US" sz="2400" i="1" dirty="0">
                <a:solidFill>
                  <a:srgbClr val="FFC000"/>
                </a:solidFill>
              </a:rPr>
              <a:t>They are indirect rather than direct, which is why sometimes even Jesus’ own disciples had difficulty understanding them.</a:t>
            </a:r>
          </a:p>
          <a:p>
            <a:pPr marL="344844" indent="-342900">
              <a:lnSpc>
                <a:spcPct val="110000"/>
              </a:lnSpc>
              <a:buFont typeface="Arial" panose="020B0604020202020204" pitchFamily="34" charset="0"/>
              <a:buChar char="•"/>
            </a:pPr>
            <a:r>
              <a:rPr lang="en-US" sz="2400" i="1" dirty="0">
                <a:solidFill>
                  <a:srgbClr val="FFC000"/>
                </a:solidFill>
              </a:rPr>
              <a:t>They push for a verdict, as in the Parable of the Good Samaritan, where Jesus ends it by asking, “Which of these three do you think was a neighbor to the man who fell into the hands of robbers?”</a:t>
            </a:r>
          </a:p>
        </p:txBody>
      </p:sp>
      <p:sp>
        <p:nvSpPr>
          <p:cNvPr id="6" name="Slide Number Placeholder 5">
            <a:extLst>
              <a:ext uri="{FF2B5EF4-FFF2-40B4-BE49-F238E27FC236}">
                <a16:creationId xmlns:a16="http://schemas.microsoft.com/office/drawing/2014/main" id="{6B38E466-3669-6E6F-D93F-5C4E812D2F3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65303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A7BB9828-8A5F-B186-DE7E-6CF51661BE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E8468-A736-E3FD-C62E-393876E8C426}"/>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0128171F-4C0F-BE97-ABD6-A7CF419164E9}"/>
              </a:ext>
            </a:extLst>
          </p:cNvPr>
          <p:cNvSpPr>
            <a:spLocks noGrp="1"/>
          </p:cNvSpPr>
          <p:nvPr>
            <p:ph idx="1"/>
          </p:nvPr>
        </p:nvSpPr>
        <p:spPr>
          <a:xfrm>
            <a:off x="782353" y="1709188"/>
            <a:ext cx="11142948" cy="4114800"/>
          </a:xfrm>
        </p:spPr>
        <p:txBody>
          <a:bodyPr/>
          <a:lstStyle/>
          <a:p>
            <a:r>
              <a:rPr lang="en-US" dirty="0"/>
              <a:t>What is meant by the term “lost” in Luke’s trilogy of parables? What does it mean to be lost?</a:t>
            </a:r>
          </a:p>
          <a:p>
            <a:r>
              <a:rPr lang="en-US" dirty="0"/>
              <a:t>How is the vision of God in these parables counter-cultural to many people’s notion of God, especially in the Old Testament?</a:t>
            </a:r>
          </a:p>
          <a:p>
            <a:endParaRPr lang="en-US" dirty="0"/>
          </a:p>
        </p:txBody>
      </p:sp>
      <p:sp>
        <p:nvSpPr>
          <p:cNvPr id="4" name="Slide Number Placeholder 3">
            <a:extLst>
              <a:ext uri="{FF2B5EF4-FFF2-40B4-BE49-F238E27FC236}">
                <a16:creationId xmlns:a16="http://schemas.microsoft.com/office/drawing/2014/main" id="{A02C0E20-6B94-5CD2-2F1C-2062ACDACE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1105805058"/>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99"/>
        </a:solidFill>
        <a:effectLst/>
      </p:bgPr>
    </p:bg>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4579DB0-388E-39AC-9D94-CC0403B6BF33}"/>
              </a:ext>
            </a:extLst>
          </p:cNvPr>
          <p:cNvSpPr>
            <a:spLocks noGrp="1" noChangeArrowheads="1"/>
          </p:cNvSpPr>
          <p:nvPr>
            <p:ph type="title"/>
          </p:nvPr>
        </p:nvSpPr>
        <p:spPr>
          <a:xfrm>
            <a:off x="449178" y="157162"/>
            <a:ext cx="10299032" cy="808037"/>
          </a:xfrm>
        </p:spPr>
        <p:txBody>
          <a:bodyPr/>
          <a:lstStyle/>
          <a:p>
            <a:pPr eaLnBrk="1" hangingPunct="1"/>
            <a:r>
              <a:rPr lang="en-US" altLang="en-US" sz="4800" dirty="0">
                <a:latin typeface="Impact" panose="020B0806030902050204" pitchFamily="34" charset="0"/>
              </a:rPr>
              <a:t>Parables </a:t>
            </a:r>
            <a:r>
              <a:rPr lang="en-US" altLang="en-US" sz="3200" dirty="0">
                <a:latin typeface="Impact" panose="020B0806030902050204" pitchFamily="34" charset="0"/>
              </a:rPr>
              <a:t>(about a third of Jesus’ recorded teachings)</a:t>
            </a:r>
            <a:endParaRPr lang="en-US" altLang="en-US" sz="6000" dirty="0">
              <a:latin typeface="Impact" panose="020B0806030902050204" pitchFamily="34" charset="0"/>
            </a:endParaRPr>
          </a:p>
        </p:txBody>
      </p:sp>
      <p:sp>
        <p:nvSpPr>
          <p:cNvPr id="211971" name="Rectangle 3">
            <a:extLst>
              <a:ext uri="{FF2B5EF4-FFF2-40B4-BE49-F238E27FC236}">
                <a16:creationId xmlns:a16="http://schemas.microsoft.com/office/drawing/2014/main" id="{436C47A4-4EB8-157E-CDB0-7DFB6E1CFD18}"/>
              </a:ext>
            </a:extLst>
          </p:cNvPr>
          <p:cNvSpPr>
            <a:spLocks noGrp="1" noChangeArrowheads="1"/>
          </p:cNvSpPr>
          <p:nvPr>
            <p:ph type="body" idx="1"/>
          </p:nvPr>
        </p:nvSpPr>
        <p:spPr>
          <a:xfrm>
            <a:off x="1383631" y="1092185"/>
            <a:ext cx="8995611" cy="4197100"/>
          </a:xfrm>
          <a:gradFill rotWithShape="1">
            <a:gsLst>
              <a:gs pos="0">
                <a:srgbClr val="9966FF">
                  <a:gamma/>
                  <a:shade val="76078"/>
                  <a:invGamma/>
                </a:srgbClr>
              </a:gs>
              <a:gs pos="50000">
                <a:srgbClr val="9966FF"/>
              </a:gs>
              <a:gs pos="100000">
                <a:srgbClr val="9966FF">
                  <a:gamma/>
                  <a:shade val="76078"/>
                  <a:invGamma/>
                </a:srgbClr>
              </a:gs>
            </a:gsLst>
            <a:lin ang="5400000" scaled="1"/>
          </a:gradFill>
          <a:ln w="57150" cap="flat">
            <a:solidFill>
              <a:schemeClr val="tx1"/>
            </a:solidFill>
            <a:prstDash val="sysDot"/>
            <a:miter lim="800000"/>
            <a:headEnd/>
            <a:tailEnd/>
          </a:ln>
        </p:spPr>
        <p:txBody>
          <a:bodyPr/>
          <a:lstStyle/>
          <a:p>
            <a:pPr eaLnBrk="1" hangingPunct="1">
              <a:buFont typeface="Wingdings" panose="05000000000000000000" pitchFamily="2" charset="2"/>
              <a:buNone/>
              <a:defRPr/>
            </a:pPr>
            <a:r>
              <a:rPr lang="en-US" altLang="en-US" b="1" dirty="0">
                <a:solidFill>
                  <a:srgbClr val="FF9900"/>
                </a:solidFill>
                <a:effectLst>
                  <a:outerShdw blurRad="38100" dist="38100" dir="2700000" algn="tl">
                    <a:srgbClr val="000000"/>
                  </a:outerShdw>
                </a:effectLst>
              </a:rPr>
              <a:t>Popular stories from real life</a:t>
            </a:r>
          </a:p>
          <a:p>
            <a:pPr eaLnBrk="1" hangingPunct="1">
              <a:buFont typeface="Wingdings" panose="05000000000000000000" pitchFamily="2" charset="2"/>
              <a:buNone/>
              <a:defRPr/>
            </a:pPr>
            <a:r>
              <a:rPr lang="en-US" altLang="en-US" sz="2400" dirty="0">
                <a:solidFill>
                  <a:srgbClr val="FFFFCC"/>
                </a:solidFill>
                <a:latin typeface="Wingdings 2" panose="05020102010507070707" pitchFamily="18" charset="2"/>
              </a:rPr>
              <a:t>	5</a:t>
            </a:r>
            <a:r>
              <a:rPr lang="en-US" altLang="en-US" sz="2400" i="1" dirty="0">
                <a:solidFill>
                  <a:srgbClr val="FFFFCC"/>
                </a:solidFill>
                <a:latin typeface="Wingdings 2" panose="05020102010507070707" pitchFamily="18" charset="2"/>
              </a:rPr>
              <a:t> </a:t>
            </a:r>
            <a:r>
              <a:rPr lang="en-US" altLang="en-US" sz="2400" i="1" dirty="0">
                <a:solidFill>
                  <a:srgbClr val="FFFFCC"/>
                </a:solidFill>
                <a:latin typeface="Comic Sans MS" panose="030F0702030302020204" pitchFamily="66" charset="0"/>
              </a:rPr>
              <a:t>farming  </a:t>
            </a:r>
            <a:r>
              <a:rPr lang="en-US" altLang="en-US" sz="2400" dirty="0">
                <a:solidFill>
                  <a:srgbClr val="FFFFCC"/>
                </a:solidFill>
                <a:latin typeface="Wingdings 2" panose="05020102010507070707" pitchFamily="18" charset="2"/>
              </a:rPr>
              <a:t>5</a:t>
            </a:r>
            <a:r>
              <a:rPr lang="en-US" altLang="en-US" sz="2400" i="1" dirty="0">
                <a:solidFill>
                  <a:srgbClr val="FFFFCC"/>
                </a:solidFill>
                <a:latin typeface="Comic Sans MS" panose="030F0702030302020204" pitchFamily="66" charset="0"/>
              </a:rPr>
              <a:t>  fishing </a:t>
            </a:r>
            <a:r>
              <a:rPr lang="en-US" altLang="en-US" sz="2400" dirty="0">
                <a:solidFill>
                  <a:srgbClr val="FFFFCC"/>
                </a:solidFill>
                <a:latin typeface="Wingdings 2" panose="05020102010507070707" pitchFamily="18" charset="2"/>
              </a:rPr>
              <a:t>5</a:t>
            </a:r>
            <a:r>
              <a:rPr lang="en-US" altLang="en-US" sz="2400" dirty="0">
                <a:solidFill>
                  <a:srgbClr val="FFFFCC"/>
                </a:solidFill>
                <a:latin typeface="Comic Sans MS" panose="030F0702030302020204" pitchFamily="66" charset="0"/>
              </a:rPr>
              <a:t> </a:t>
            </a:r>
            <a:r>
              <a:rPr lang="en-US" altLang="en-US" sz="2400" i="1" dirty="0">
                <a:solidFill>
                  <a:srgbClr val="FFFFCC"/>
                </a:solidFill>
                <a:latin typeface="Comic Sans MS" panose="030F0702030302020204" pitchFamily="66" charset="0"/>
              </a:rPr>
              <a:t> village life</a:t>
            </a:r>
          </a:p>
          <a:p>
            <a:pPr eaLnBrk="1" hangingPunct="1">
              <a:buFont typeface="Wingdings" panose="05000000000000000000" pitchFamily="2" charset="2"/>
              <a:buNone/>
              <a:defRPr/>
            </a:pPr>
            <a:r>
              <a:rPr lang="en-US" altLang="en-US" b="1" dirty="0">
                <a:solidFill>
                  <a:srgbClr val="FF9900"/>
                </a:solidFill>
                <a:effectLst>
                  <a:outerShdw blurRad="38100" dist="38100" dir="2700000" algn="tl">
                    <a:srgbClr val="000000"/>
                  </a:outerShdw>
                </a:effectLst>
              </a:rPr>
              <a:t>Extemporaneous</a:t>
            </a:r>
          </a:p>
          <a:p>
            <a:pPr eaLnBrk="1" hangingPunct="1">
              <a:buFont typeface="Wingdings" panose="05000000000000000000" pitchFamily="2" charset="2"/>
              <a:buNone/>
              <a:defRPr/>
            </a:pPr>
            <a:r>
              <a:rPr lang="en-US" altLang="en-US" sz="2400" dirty="0">
                <a:solidFill>
                  <a:srgbClr val="FFFFCC"/>
                </a:solidFill>
                <a:latin typeface="Comic Sans MS" panose="030F0702030302020204" pitchFamily="66" charset="0"/>
              </a:rPr>
              <a:t>	</a:t>
            </a:r>
            <a:r>
              <a:rPr lang="en-US" altLang="en-US" sz="2400" dirty="0">
                <a:solidFill>
                  <a:srgbClr val="FFFFCC"/>
                </a:solidFill>
                <a:latin typeface="Wingdings 2" panose="05020102010507070707" pitchFamily="18" charset="2"/>
              </a:rPr>
              <a:t>5 </a:t>
            </a:r>
            <a:r>
              <a:rPr lang="en-US" altLang="en-US" sz="2400" i="1" dirty="0">
                <a:solidFill>
                  <a:srgbClr val="FFFFCC"/>
                </a:solidFill>
                <a:latin typeface="Comic Sans MS" panose="030F0702030302020204" pitchFamily="66" charset="0"/>
              </a:rPr>
              <a:t>illustrations</a:t>
            </a:r>
            <a:r>
              <a:rPr lang="en-US" altLang="en-US" sz="2400" dirty="0">
                <a:solidFill>
                  <a:srgbClr val="FFFFCC"/>
                </a:solidFill>
                <a:latin typeface="Comic Sans MS" panose="030F0702030302020204" pitchFamily="66" charset="0"/>
              </a:rPr>
              <a:t>  </a:t>
            </a:r>
            <a:r>
              <a:rPr lang="en-US" altLang="en-US" sz="2400" dirty="0">
                <a:solidFill>
                  <a:srgbClr val="FFFFCC"/>
                </a:solidFill>
                <a:latin typeface="Wingdings 2" panose="05020102010507070707" pitchFamily="18" charset="2"/>
              </a:rPr>
              <a:t>5</a:t>
            </a:r>
            <a:r>
              <a:rPr lang="en-US" altLang="en-US" sz="2400" dirty="0">
                <a:solidFill>
                  <a:srgbClr val="FFFFCC"/>
                </a:solidFill>
                <a:latin typeface="Comic Sans MS" panose="030F0702030302020204" pitchFamily="66" charset="0"/>
              </a:rPr>
              <a:t>  </a:t>
            </a:r>
            <a:r>
              <a:rPr lang="en-US" altLang="en-US" sz="2400" i="1" dirty="0">
                <a:solidFill>
                  <a:srgbClr val="FFFFCC"/>
                </a:solidFill>
                <a:latin typeface="Comic Sans MS" panose="030F0702030302020204" pitchFamily="66" charset="0"/>
              </a:rPr>
              <a:t>explanations</a:t>
            </a:r>
            <a:r>
              <a:rPr lang="en-US" altLang="en-US" sz="2400" dirty="0">
                <a:solidFill>
                  <a:srgbClr val="FFFFCC"/>
                </a:solidFill>
                <a:latin typeface="Comic Sans MS" panose="030F0702030302020204" pitchFamily="66" charset="0"/>
              </a:rPr>
              <a:t> </a:t>
            </a:r>
            <a:r>
              <a:rPr lang="en-US" altLang="en-US" sz="2400" dirty="0">
                <a:solidFill>
                  <a:srgbClr val="FFFFCC"/>
                </a:solidFill>
                <a:latin typeface="Wingdings 2" panose="05020102010507070707" pitchFamily="18" charset="2"/>
              </a:rPr>
              <a:t>5</a:t>
            </a:r>
            <a:r>
              <a:rPr lang="en-US" altLang="en-US" sz="2400" dirty="0">
                <a:solidFill>
                  <a:srgbClr val="FFFFCC"/>
                </a:solidFill>
                <a:latin typeface="Comic Sans MS" panose="030F0702030302020204" pitchFamily="66" charset="0"/>
              </a:rPr>
              <a:t>  </a:t>
            </a:r>
            <a:r>
              <a:rPr lang="en-US" altLang="en-US" sz="2400" i="1" dirty="0">
                <a:solidFill>
                  <a:srgbClr val="FFFFCC"/>
                </a:solidFill>
                <a:latin typeface="Comic Sans MS" panose="030F0702030302020204" pitchFamily="66" charset="0"/>
              </a:rPr>
              <a:t>rebuttals</a:t>
            </a:r>
          </a:p>
          <a:p>
            <a:pPr eaLnBrk="1" hangingPunct="1">
              <a:buFont typeface="Wingdings" panose="05000000000000000000" pitchFamily="2" charset="2"/>
              <a:buNone/>
              <a:defRPr/>
            </a:pPr>
            <a:r>
              <a:rPr lang="en-US" altLang="en-US" b="1" dirty="0">
                <a:solidFill>
                  <a:srgbClr val="FF9900"/>
                </a:solidFill>
                <a:effectLst>
                  <a:outerShdw blurRad="38100" dist="38100" dir="2700000" algn="tl">
                    <a:srgbClr val="000000"/>
                  </a:outerShdw>
                </a:effectLst>
              </a:rPr>
              <a:t>Subversive</a:t>
            </a:r>
          </a:p>
          <a:p>
            <a:pPr eaLnBrk="1" hangingPunct="1">
              <a:buFont typeface="Wingdings" panose="05000000000000000000" pitchFamily="2" charset="2"/>
              <a:buNone/>
              <a:defRPr/>
            </a:pPr>
            <a:r>
              <a:rPr lang="en-US" altLang="en-US" sz="2400" i="1" dirty="0">
                <a:solidFill>
                  <a:srgbClr val="FFFFCC"/>
                </a:solidFill>
                <a:latin typeface="Comic Sans MS" panose="030F0702030302020204" pitchFamily="66" charset="0"/>
              </a:rPr>
              <a:t>	</a:t>
            </a:r>
            <a:r>
              <a:rPr lang="en-US" altLang="en-US" sz="2400" dirty="0">
                <a:solidFill>
                  <a:srgbClr val="FFFFCC"/>
                </a:solidFill>
                <a:latin typeface="Wingdings 2" panose="05020102010507070707" pitchFamily="18" charset="2"/>
              </a:rPr>
              <a:t>5 </a:t>
            </a:r>
            <a:r>
              <a:rPr lang="en-US" altLang="en-US" sz="2400" i="1" dirty="0">
                <a:solidFill>
                  <a:srgbClr val="FFFFCC"/>
                </a:solidFill>
                <a:latin typeface="Comic Sans MS" panose="030F0702030302020204" pitchFamily="66" charset="0"/>
              </a:rPr>
              <a:t>revelation to some	  </a:t>
            </a:r>
            <a:r>
              <a:rPr lang="en-US" altLang="en-US" sz="2400" dirty="0">
                <a:solidFill>
                  <a:srgbClr val="FFFFCC"/>
                </a:solidFill>
                <a:latin typeface="Wingdings 2" panose="05020102010507070707" pitchFamily="18" charset="2"/>
              </a:rPr>
              <a:t>5</a:t>
            </a:r>
            <a:r>
              <a:rPr lang="en-US" altLang="en-US" sz="2400" i="1" dirty="0">
                <a:solidFill>
                  <a:srgbClr val="FFFFCC"/>
                </a:solidFill>
                <a:latin typeface="Comic Sans MS" panose="030F0702030302020204" pitchFamily="66" charset="0"/>
              </a:rPr>
              <a:t>  concealment from the cynical</a:t>
            </a:r>
          </a:p>
          <a:p>
            <a:pPr eaLnBrk="1" hangingPunct="1">
              <a:buFont typeface="Wingdings" panose="05000000000000000000" pitchFamily="2" charset="2"/>
              <a:buNone/>
              <a:defRPr/>
            </a:pPr>
            <a:r>
              <a:rPr lang="en-US" altLang="en-US" b="1" dirty="0">
                <a:solidFill>
                  <a:srgbClr val="FF9900"/>
                </a:solidFill>
                <a:effectLst>
                  <a:outerShdw blurRad="38100" dist="38100" dir="2700000" algn="tl">
                    <a:srgbClr val="000000"/>
                  </a:outerShdw>
                </a:effectLst>
              </a:rPr>
              <a:t>Striking for a verdict</a:t>
            </a:r>
          </a:p>
          <a:p>
            <a:pPr eaLnBrk="1" hangingPunct="1">
              <a:buFont typeface="Wingdings" panose="05000000000000000000" pitchFamily="2" charset="2"/>
              <a:buNone/>
              <a:defRPr/>
            </a:pPr>
            <a:r>
              <a:rPr lang="en-US" altLang="en-US" sz="2400" dirty="0">
                <a:latin typeface="Comic Sans MS" panose="030F0702030302020204" pitchFamily="66" charset="0"/>
              </a:rPr>
              <a:t>	</a:t>
            </a:r>
            <a:r>
              <a:rPr lang="en-US" altLang="en-US" sz="2400" dirty="0">
                <a:solidFill>
                  <a:srgbClr val="FFFFCC"/>
                </a:solidFill>
                <a:latin typeface="Wingdings 2" panose="05020102010507070707" pitchFamily="18" charset="2"/>
              </a:rPr>
              <a:t>5 </a:t>
            </a:r>
            <a:r>
              <a:rPr lang="en-US" altLang="en-US" sz="2400" i="1" dirty="0">
                <a:solidFill>
                  <a:srgbClr val="FFFFCC"/>
                </a:solidFill>
                <a:latin typeface="Comic Sans MS" panose="030F0702030302020204" pitchFamily="66" charset="0"/>
              </a:rPr>
              <a:t>“What do you think?”</a:t>
            </a:r>
          </a:p>
        </p:txBody>
      </p:sp>
      <p:sp>
        <p:nvSpPr>
          <p:cNvPr id="114692" name="Slide Number Placeholder 1">
            <a:extLst>
              <a:ext uri="{FF2B5EF4-FFF2-40B4-BE49-F238E27FC236}">
                <a16:creationId xmlns:a16="http://schemas.microsoft.com/office/drawing/2014/main" id="{09E89310-680D-73C4-2A1F-158D8200AED9}"/>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fontAlgn="base">
              <a:spcBef>
                <a:spcPct val="0"/>
              </a:spcBef>
              <a:spcAft>
                <a:spcPct val="0"/>
              </a:spcAft>
              <a:buClrTx/>
              <a:buSzTx/>
              <a:buNone/>
            </a:pPr>
            <a:fld id="{D9011723-B7B6-4FF2-B8AE-F6637F33CDC8}" type="slidenum">
              <a:rPr lang="en-US" altLang="en-US" sz="1400">
                <a:solidFill>
                  <a:srgbClr val="000000"/>
                </a:solidFill>
              </a:rPr>
              <a:pPr fontAlgn="base">
                <a:spcBef>
                  <a:spcPct val="0"/>
                </a:spcBef>
                <a:spcAft>
                  <a:spcPct val="0"/>
                </a:spcAft>
                <a:buClrTx/>
                <a:buSzTx/>
                <a:buNone/>
              </a:pPr>
              <a:t>9</a:t>
            </a:fld>
            <a:endParaRPr lang="en-US" altLang="en-US" sz="1400">
              <a:solidFill>
                <a:srgbClr val="000000"/>
              </a:solidFill>
            </a:endParaRPr>
          </a:p>
        </p:txBody>
      </p:sp>
      <p:sp>
        <p:nvSpPr>
          <p:cNvPr id="2" name="TextBox 1">
            <a:extLst>
              <a:ext uri="{FF2B5EF4-FFF2-40B4-BE49-F238E27FC236}">
                <a16:creationId xmlns:a16="http://schemas.microsoft.com/office/drawing/2014/main" id="{DA782F93-1FBD-4636-F290-0267F4C1832E}"/>
              </a:ext>
            </a:extLst>
          </p:cNvPr>
          <p:cNvSpPr txBox="1"/>
          <p:nvPr/>
        </p:nvSpPr>
        <p:spPr>
          <a:xfrm>
            <a:off x="449178" y="5512523"/>
            <a:ext cx="11480355" cy="1077218"/>
          </a:xfrm>
          <a:prstGeom prst="rect">
            <a:avLst/>
          </a:prstGeom>
          <a:noFill/>
        </p:spPr>
        <p:txBody>
          <a:bodyPr wrap="square" rtlCol="0">
            <a:spAutoFit/>
          </a:bodyPr>
          <a:lstStyle/>
          <a:p>
            <a:r>
              <a:rPr lang="en-US" sz="3200" dirty="0">
                <a:solidFill>
                  <a:srgbClr val="FF0000"/>
                </a:solidFill>
                <a:effectLst>
                  <a:outerShdw blurRad="38100" dist="38100" dir="2700000" algn="tl">
                    <a:srgbClr val="000000">
                      <a:alpha val="43137"/>
                    </a:srgbClr>
                  </a:outerShdw>
                </a:effectLst>
                <a:latin typeface="Eras Demi ITC" panose="020B0805030504020804" pitchFamily="34" charset="0"/>
              </a:rPr>
              <a:t>Jesus concludes some of his parables with the aphorism, “He who has an ear to hear, let him hear” (Mt. 13:9).</a:t>
            </a: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11971">
                                            <p:bg/>
                                          </p:spTgt>
                                        </p:tgtEl>
                                        <p:attrNameLst>
                                          <p:attrName>style.visibility</p:attrName>
                                        </p:attrNameLst>
                                      </p:cBhvr>
                                      <p:to>
                                        <p:strVal val="visible"/>
                                      </p:to>
                                    </p:set>
                                    <p:animEffect transition="in" filter="randombar(vertical)">
                                      <p:cBhvr>
                                        <p:cTn id="7" dur="500"/>
                                        <p:tgtEl>
                                          <p:spTgt spid="211971">
                                            <p:bg/>
                                          </p:spTgt>
                                        </p:tgtEl>
                                      </p:cBhvr>
                                    </p:animEffect>
                                  </p:childTnLst>
                                </p:cTn>
                              </p:par>
                              <p:par>
                                <p:cTn id="8" presetID="14" presetClass="entr" presetSubtype="5" fill="hold" grpId="0" nodeType="withEffect">
                                  <p:stCondLst>
                                    <p:cond delay="0"/>
                                  </p:stCondLst>
                                  <p:childTnLst>
                                    <p:set>
                                      <p:cBhvr>
                                        <p:cTn id="9" dur="1" fill="hold">
                                          <p:stCondLst>
                                            <p:cond delay="0"/>
                                          </p:stCondLst>
                                        </p:cTn>
                                        <p:tgtEl>
                                          <p:spTgt spid="211971">
                                            <p:txEl>
                                              <p:pRg st="0" end="0"/>
                                            </p:txEl>
                                          </p:spTgt>
                                        </p:tgtEl>
                                        <p:attrNameLst>
                                          <p:attrName>style.visibility</p:attrName>
                                        </p:attrNameLst>
                                      </p:cBhvr>
                                      <p:to>
                                        <p:strVal val="visible"/>
                                      </p:to>
                                    </p:set>
                                    <p:animEffect transition="in" filter="randombar(vertical)">
                                      <p:cBhvr>
                                        <p:cTn id="10" dur="500"/>
                                        <p:tgtEl>
                                          <p:spTgt spid="211971">
                                            <p:txEl>
                                              <p:pRg st="0" end="0"/>
                                            </p:txEl>
                                          </p:spTgt>
                                        </p:tgtEl>
                                      </p:cBhvr>
                                    </p:animEffect>
                                  </p:childTnLst>
                                </p:cTn>
                              </p:par>
                              <p:par>
                                <p:cTn id="11" presetID="14" presetClass="entr" presetSubtype="5" fill="hold" grpId="0" nodeType="withEffect">
                                  <p:stCondLst>
                                    <p:cond delay="0"/>
                                  </p:stCondLst>
                                  <p:childTnLst>
                                    <p:set>
                                      <p:cBhvr>
                                        <p:cTn id="12" dur="1" fill="hold">
                                          <p:stCondLst>
                                            <p:cond delay="0"/>
                                          </p:stCondLst>
                                        </p:cTn>
                                        <p:tgtEl>
                                          <p:spTgt spid="211971">
                                            <p:txEl>
                                              <p:pRg st="1" end="1"/>
                                            </p:txEl>
                                          </p:spTgt>
                                        </p:tgtEl>
                                        <p:attrNameLst>
                                          <p:attrName>style.visibility</p:attrName>
                                        </p:attrNameLst>
                                      </p:cBhvr>
                                      <p:to>
                                        <p:strVal val="visible"/>
                                      </p:to>
                                    </p:set>
                                    <p:animEffect transition="in" filter="randombar(vertical)">
                                      <p:cBhvr>
                                        <p:cTn id="13" dur="500"/>
                                        <p:tgtEl>
                                          <p:spTgt spid="211971">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11971">
                                            <p:txEl>
                                              <p:pRg st="2" end="2"/>
                                            </p:txEl>
                                          </p:spTgt>
                                        </p:tgtEl>
                                        <p:attrNameLst>
                                          <p:attrName>style.visibility</p:attrName>
                                        </p:attrNameLst>
                                      </p:cBhvr>
                                      <p:to>
                                        <p:strVal val="visible"/>
                                      </p:to>
                                    </p:set>
                                    <p:anim calcmode="lin" valueType="num">
                                      <p:cBhvr additive="base">
                                        <p:cTn id="18"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11971">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211971">
                                            <p:txEl>
                                              <p:pRg st="3" end="3"/>
                                            </p:txEl>
                                          </p:spTgt>
                                        </p:tgtEl>
                                        <p:attrNameLst>
                                          <p:attrName>style.visibility</p:attrName>
                                        </p:attrNameLst>
                                      </p:cBhvr>
                                      <p:to>
                                        <p:strVal val="visible"/>
                                      </p:to>
                                    </p:set>
                                    <p:anim calcmode="lin" valueType="num">
                                      <p:cBhvr additive="base">
                                        <p:cTn id="22" dur="500" fill="hold"/>
                                        <p:tgtEl>
                                          <p:spTgt spid="211971">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119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11971">
                                            <p:txEl>
                                              <p:pRg st="4" end="4"/>
                                            </p:txEl>
                                          </p:spTgt>
                                        </p:tgtEl>
                                        <p:attrNameLst>
                                          <p:attrName>style.visibility</p:attrName>
                                        </p:attrNameLst>
                                      </p:cBhvr>
                                      <p:to>
                                        <p:strVal val="visible"/>
                                      </p:to>
                                    </p:set>
                                    <p:anim calcmode="lin" valueType="num">
                                      <p:cBhvr additive="base">
                                        <p:cTn id="28" dur="500" fill="hold"/>
                                        <p:tgtEl>
                                          <p:spTgt spid="211971">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11971">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11971">
                                            <p:txEl>
                                              <p:pRg st="5" end="5"/>
                                            </p:txEl>
                                          </p:spTgt>
                                        </p:tgtEl>
                                        <p:attrNameLst>
                                          <p:attrName>style.visibility</p:attrName>
                                        </p:attrNameLst>
                                      </p:cBhvr>
                                      <p:to>
                                        <p:strVal val="visible"/>
                                      </p:to>
                                    </p:set>
                                    <p:anim calcmode="lin" valueType="num">
                                      <p:cBhvr additive="base">
                                        <p:cTn id="32" dur="500" fill="hold"/>
                                        <p:tgtEl>
                                          <p:spTgt spid="211971">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119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11971">
                                            <p:txEl>
                                              <p:pRg st="6" end="6"/>
                                            </p:txEl>
                                          </p:spTgt>
                                        </p:tgtEl>
                                        <p:attrNameLst>
                                          <p:attrName>style.visibility</p:attrName>
                                        </p:attrNameLst>
                                      </p:cBhvr>
                                      <p:to>
                                        <p:strVal val="visible"/>
                                      </p:to>
                                    </p:set>
                                    <p:anim calcmode="lin" valueType="num">
                                      <p:cBhvr additive="base">
                                        <p:cTn id="38" dur="500" fill="hold"/>
                                        <p:tgtEl>
                                          <p:spTgt spid="211971">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11971">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211971">
                                            <p:txEl>
                                              <p:pRg st="7" end="7"/>
                                            </p:txEl>
                                          </p:spTgt>
                                        </p:tgtEl>
                                        <p:attrNameLst>
                                          <p:attrName>style.visibility</p:attrName>
                                        </p:attrNameLst>
                                      </p:cBhvr>
                                      <p:to>
                                        <p:strVal val="visible"/>
                                      </p:to>
                                    </p:set>
                                    <p:anim calcmode="lin" valueType="num">
                                      <p:cBhvr additive="base">
                                        <p:cTn id="42" dur="500" fill="hold"/>
                                        <p:tgtEl>
                                          <p:spTgt spid="211971">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119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
                                            <p:txEl>
                                              <p:pRg st="0" end="0"/>
                                            </p:txEl>
                                          </p:spTgt>
                                        </p:tgtEl>
                                        <p:attrNameLst>
                                          <p:attrName>style.visibility</p:attrName>
                                        </p:attrNameLst>
                                      </p:cBhvr>
                                      <p:to>
                                        <p:strVal val="visible"/>
                                      </p:to>
                                    </p:set>
                                    <p:anim calcmode="lin" valueType="num">
                                      <p:cBhvr>
                                        <p:cTn id="48"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49"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5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uiExpand="1" build="p" animBg="1"/>
    </p:bldLst>
  </p:timing>
</p:sld>
</file>

<file path=ppt/theme/theme1.xml><?xml version="1.0" encoding="utf-8"?>
<a:theme xmlns:a="http://schemas.openxmlformats.org/drawingml/2006/main" name="ThinLineVTI">
  <a:themeElements>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fontScheme name="Custom 3">
      <a:majorFont>
        <a:latin typeface="Sagona Book"/>
        <a:ea typeface=""/>
        <a:cs typeface=""/>
      </a:majorFont>
      <a:minorFont>
        <a:latin typeface="Univer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inLineVTI" id="{DA2A884B-D36C-4F63-9FE8-3C89F2B99A40}" vid="{62C1F77B-42AE-47B9-869B-5CE48C8ED844}"/>
    </a:ext>
  </a:ext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xtured">
  <a:themeElements>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eam">
  <a:themeElements>
    <a:clrScheme name="Beam 10">
      <a:dk1>
        <a:srgbClr val="D49C00"/>
      </a:dk1>
      <a:lt1>
        <a:srgbClr val="FFFFFF"/>
      </a:lt1>
      <a:dk2>
        <a:srgbClr val="A27800"/>
      </a:dk2>
      <a:lt2>
        <a:srgbClr val="CEBD40"/>
      </a:lt2>
      <a:accent1>
        <a:srgbClr val="CC6600"/>
      </a:accent1>
      <a:accent2>
        <a:srgbClr val="808000"/>
      </a:accent2>
      <a:accent3>
        <a:srgbClr val="CEBEAA"/>
      </a:accent3>
      <a:accent4>
        <a:srgbClr val="DADADA"/>
      </a:accent4>
      <a:accent5>
        <a:srgbClr val="E2B8AA"/>
      </a:accent5>
      <a:accent6>
        <a:srgbClr val="737300"/>
      </a:accent6>
      <a:hlink>
        <a:srgbClr val="FF9900"/>
      </a:hlink>
      <a:folHlink>
        <a:srgbClr val="FFFF99"/>
      </a:folHlink>
    </a:clrScheme>
    <a:fontScheme name="Beam">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
      <a:clrScheme name="Beam 10">
        <a:dk1>
          <a:srgbClr val="D49C00"/>
        </a:dk1>
        <a:lt1>
          <a:srgbClr val="FFFFFF"/>
        </a:lt1>
        <a:dk2>
          <a:srgbClr val="A27800"/>
        </a:dk2>
        <a:lt2>
          <a:srgbClr val="CEBD40"/>
        </a:lt2>
        <a:accent1>
          <a:srgbClr val="CC6600"/>
        </a:accent1>
        <a:accent2>
          <a:srgbClr val="808000"/>
        </a:accent2>
        <a:accent3>
          <a:srgbClr val="CEBE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Beam">
  <a:themeElements>
    <a:clrScheme name="Beam 10">
      <a:dk1>
        <a:srgbClr val="D49C00"/>
      </a:dk1>
      <a:lt1>
        <a:srgbClr val="FFFFFF"/>
      </a:lt1>
      <a:dk2>
        <a:srgbClr val="A27800"/>
      </a:dk2>
      <a:lt2>
        <a:srgbClr val="CEBD40"/>
      </a:lt2>
      <a:accent1>
        <a:srgbClr val="CC6600"/>
      </a:accent1>
      <a:accent2>
        <a:srgbClr val="808000"/>
      </a:accent2>
      <a:accent3>
        <a:srgbClr val="CEBEAA"/>
      </a:accent3>
      <a:accent4>
        <a:srgbClr val="DADADA"/>
      </a:accent4>
      <a:accent5>
        <a:srgbClr val="E2B8AA"/>
      </a:accent5>
      <a:accent6>
        <a:srgbClr val="737300"/>
      </a:accent6>
      <a:hlink>
        <a:srgbClr val="FF9900"/>
      </a:hlink>
      <a:folHlink>
        <a:srgbClr val="FFFF99"/>
      </a:folHlink>
    </a:clrScheme>
    <a:fontScheme name="Beam">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
      <a:clrScheme name="Beam 10">
        <a:dk1>
          <a:srgbClr val="D49C00"/>
        </a:dk1>
        <a:lt1>
          <a:srgbClr val="FFFFFF"/>
        </a:lt1>
        <a:dk2>
          <a:srgbClr val="A27800"/>
        </a:dk2>
        <a:lt2>
          <a:srgbClr val="CEBD40"/>
        </a:lt2>
        <a:accent1>
          <a:srgbClr val="CC6600"/>
        </a:accent1>
        <a:accent2>
          <a:srgbClr val="808000"/>
        </a:accent2>
        <a:accent3>
          <a:srgbClr val="CEBE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1971ED-0722-4CF3-9522-6E6843A2D88D}">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AB27884-F043-4BF1-A4FB-D6C1216AE526}">
  <ds:schemaRefs>
    <ds:schemaRef ds:uri="http://schemas.microsoft.com/sharepoint/v3/contenttype/forms"/>
  </ds:schemaRefs>
</ds:datastoreItem>
</file>

<file path=customXml/itemProps3.xml><?xml version="1.0" encoding="utf-8"?>
<ds:datastoreItem xmlns:ds="http://schemas.openxmlformats.org/officeDocument/2006/customXml" ds:itemID="{91E06989-8323-4451-A21F-821A6C2478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Thin line design</Template>
  <TotalTime>2155</TotalTime>
  <Words>7879</Words>
  <Application>Microsoft Office PowerPoint</Application>
  <PresentationFormat>Widescreen</PresentationFormat>
  <Paragraphs>533</Paragraphs>
  <Slides>80</Slides>
  <Notes>0</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80</vt:i4>
      </vt:variant>
    </vt:vector>
  </HeadingPairs>
  <TitlesOfParts>
    <vt:vector size="106" baseType="lpstr">
      <vt:lpstr>Agency FB</vt:lpstr>
      <vt:lpstr>Arial</vt:lpstr>
      <vt:lpstr>Arial Narrow</vt:lpstr>
      <vt:lpstr>Book Antiqua</vt:lpstr>
      <vt:lpstr>Calibri</vt:lpstr>
      <vt:lpstr>Calibri Light</vt:lpstr>
      <vt:lpstr>Century Gothic</vt:lpstr>
      <vt:lpstr>Comic Sans MS</vt:lpstr>
      <vt:lpstr>Eras Demi ITC</vt:lpstr>
      <vt:lpstr>Greekth</vt:lpstr>
      <vt:lpstr>Impact</vt:lpstr>
      <vt:lpstr>Lucida Handwriting</vt:lpstr>
      <vt:lpstr>Sagona Book</vt:lpstr>
      <vt:lpstr>Symbol</vt:lpstr>
      <vt:lpstr>Tahoma</vt:lpstr>
      <vt:lpstr>Times New Roman</vt:lpstr>
      <vt:lpstr>Univers</vt:lpstr>
      <vt:lpstr>Wingdings</vt:lpstr>
      <vt:lpstr>Wingdings 2</vt:lpstr>
      <vt:lpstr>Wingdings 3</vt:lpstr>
      <vt:lpstr>ThinLineVTI</vt:lpstr>
      <vt:lpstr>Blends</vt:lpstr>
      <vt:lpstr>Textured</vt:lpstr>
      <vt:lpstr>Beam</vt:lpstr>
      <vt:lpstr>1_Beam</vt:lpstr>
      <vt:lpstr>Wisp</vt:lpstr>
      <vt:lpstr>The  Parables of Jesus</vt:lpstr>
      <vt:lpstr>INDEX OF PARABLES</vt:lpstr>
      <vt:lpstr>PowerPoint Presentation</vt:lpstr>
      <vt:lpstr>PowerPoint Presentation</vt:lpstr>
      <vt:lpstr>One of the most memorable things about the teaching of Jesus was his use of parables.</vt:lpstr>
      <vt:lpstr>So, what are parables?</vt:lpstr>
      <vt:lpstr>Jesus likely told these same stories on more than one occasion, as good teachers usually do.</vt:lpstr>
      <vt:lpstr>The character of Jesus’ parables</vt:lpstr>
      <vt:lpstr>Parables (about a third of Jesus’ recorded teachings)</vt:lpstr>
      <vt:lpstr>DISCUSSION</vt:lpstr>
      <vt:lpstr>In the early church, two schools of thought existed regarding how to read the Bible.</vt:lpstr>
      <vt:lpstr>Allegorical interpretation remained strong until the Protestant Reformation, when under the influence of Luther and Calvin, there was a return to a balanced literalism.</vt:lpstr>
      <vt:lpstr>An example of early Christian allegorical interpretation: the issue is not Augustine’s theology. Rather, it is whether or not Jesus intended all these hidden meanings in the first place.</vt:lpstr>
      <vt:lpstr>Jesus’ own explanation regarding his use of parables</vt:lpstr>
      <vt:lpstr>Thy Kingdom Come</vt:lpstr>
      <vt:lpstr>The “War Scroll” (1QM) from the Dead Sea Scrolls (from about the time of Jesus) describes the anticipated 40-year conflict between the Sons of Light and the Sons of Darkness, detailing war preparations, the armaments to be worn, the carnage to be inflicted, and the final victory of the Sons of Light. This victory would usher in the kingdom of God.</vt:lpstr>
      <vt:lpstr>There was a wide perception that the kingdom of God would bring about a great reversal.</vt:lpstr>
      <vt:lpstr>Insiders and Outsiders</vt:lpstr>
      <vt:lpstr>DISCUSSION</vt:lpstr>
      <vt:lpstr>Categorizing the Parables</vt:lpstr>
      <vt:lpstr>Middle Eastern Context</vt:lpstr>
      <vt:lpstr>DISCUSSION</vt:lpstr>
      <vt:lpstr>The  Parables of Jesus</vt:lpstr>
      <vt:lpstr>The Back Story</vt:lpstr>
      <vt:lpstr>PowerPoint Presentation</vt:lpstr>
      <vt:lpstr>The Kingdom and the Parables</vt:lpstr>
      <vt:lpstr>Parable of the Sower (Mt. 13:1-9)</vt:lpstr>
      <vt:lpstr>Full-size model of the so-called “Jesus Boat”</vt:lpstr>
      <vt:lpstr>The Meaning of the Parable</vt:lpstr>
      <vt:lpstr>Parable of the Tares (Mt. 13:24-30)</vt:lpstr>
      <vt:lpstr>The Meaning of the Parable</vt:lpstr>
      <vt:lpstr>DISCUSSION</vt:lpstr>
      <vt:lpstr>Two Parables of Growth</vt:lpstr>
      <vt:lpstr>PowerPoint Presentation</vt:lpstr>
      <vt:lpstr>Parable of the Hid Treasure (Mt. 13:44)</vt:lpstr>
      <vt:lpstr>Parable of the Pearl (Mt. 13:45-46)</vt:lpstr>
      <vt:lpstr>Parable of the Dragnet (Mt. 13:47-52)</vt:lpstr>
      <vt:lpstr>Seine fishing (or dragnet fishing) is the oldest and most important fishing method on the Sea of Galilee. It was a team-based, large-scale method, and it continued up until the 1950s. </vt:lpstr>
      <vt:lpstr>DISCUSSION</vt:lpstr>
      <vt:lpstr>The  Parables of Jesus</vt:lpstr>
      <vt:lpstr>The Kingdom of God</vt:lpstr>
      <vt:lpstr>PowerPoint Presentation</vt:lpstr>
      <vt:lpstr>Jewish Nationalism and Revolt</vt:lpstr>
      <vt:lpstr>PowerPoint Presentation</vt:lpstr>
      <vt:lpstr>PowerPoint Presentation</vt:lpstr>
      <vt:lpstr>PowerPoint Presentation</vt:lpstr>
      <vt:lpstr>Parable of the Seed Growing Invisibly (Mk. 4:26-29)</vt:lpstr>
      <vt:lpstr>DISCUSSION</vt:lpstr>
      <vt:lpstr>Parable of the Empty House (Mt. 12:43-45; Lk. 11:24-26</vt:lpstr>
      <vt:lpstr>The Language of Demonization</vt:lpstr>
      <vt:lpstr>PowerPoint Presentation</vt:lpstr>
      <vt:lpstr>Parable of the Strong Man (Mt. 12:24-29; Lk. 11:15-22)</vt:lpstr>
      <vt:lpstr>DISCUSSION</vt:lpstr>
      <vt:lpstr>Parable of the Patch and the Wineskins (Mt. 9:16-17; Mk. 2:21-22; Lk. 5:37-39)</vt:lpstr>
      <vt:lpstr>PowerPoint Presentation</vt:lpstr>
      <vt:lpstr>Parable of the Shrewd Manager (Lk. 16:1-9)</vt:lpstr>
      <vt:lpstr>Was the sacked manager dishonest?</vt:lpstr>
      <vt:lpstr>Parable of the Narrow Gate (Lk. 13:22-30; cf. Mt. 7:13-14)</vt:lpstr>
      <vt:lpstr>People Perceived to be “Last” In Jewish Society</vt:lpstr>
      <vt:lpstr>Parables of Counting the Cost (Lk. 14:28-33)</vt:lpstr>
      <vt:lpstr>DISCUSSION</vt:lpstr>
      <vt:lpstr>The  Parables of Jesus</vt:lpstr>
      <vt:lpstr>A Kingdom of Grace</vt:lpstr>
      <vt:lpstr>Sinners in Jewish Culture</vt:lpstr>
      <vt:lpstr>PowerPoint Presentation</vt:lpstr>
      <vt:lpstr>Parable About Uncleanness (Mk. 7:14-23)</vt:lpstr>
      <vt:lpstr>DISCUSSION</vt:lpstr>
      <vt:lpstr>Luke’s Trilogy of Parables (Lk. 15)</vt:lpstr>
      <vt:lpstr>Parable of the Lost Sheep (Lk. 15:3-7)</vt:lpstr>
      <vt:lpstr>PowerPoint Presentation</vt:lpstr>
      <vt:lpstr>Parable of the Lost Coin (15:8-10)</vt:lpstr>
      <vt:lpstr>The Coin Dowry Headdress</vt:lpstr>
      <vt:lpstr>Parable of the Prodigal Son (15:11-32)</vt:lpstr>
      <vt:lpstr>The Qesasah  Ritual</vt:lpstr>
      <vt:lpstr>The Far Country</vt:lpstr>
      <vt:lpstr>The Famine</vt:lpstr>
      <vt:lpstr>The Waiting Father</vt:lpstr>
      <vt:lpstr>The Language of Grace</vt:lpstr>
      <vt:lpstr>The Final Question</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Lewis</dc:creator>
  <cp:lastModifiedBy>Daniel Lewis</cp:lastModifiedBy>
  <cp:revision>123</cp:revision>
  <dcterms:created xsi:type="dcterms:W3CDTF">2026-04-04T19:48:17Z</dcterms:created>
  <dcterms:modified xsi:type="dcterms:W3CDTF">2026-08-10T20:19:19Z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