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56" r:id="rId4"/>
    <p:sldMasterId id="2147483791" r:id="rId5"/>
    <p:sldMasterId id="2147483840" r:id="rId6"/>
  </p:sldMasterIdLst>
  <p:notesMasterIdLst>
    <p:notesMasterId r:id="rId20"/>
  </p:notesMasterIdLst>
  <p:handoutMasterIdLst>
    <p:handoutMasterId r:id="rId21"/>
  </p:handoutMasterIdLst>
  <p:sldIdLst>
    <p:sldId id="2831" r:id="rId7"/>
    <p:sldId id="2662" r:id="rId8"/>
    <p:sldId id="2674" r:id="rId9"/>
    <p:sldId id="2838" r:id="rId10"/>
    <p:sldId id="2668" r:id="rId11"/>
    <p:sldId id="2669" r:id="rId12"/>
    <p:sldId id="2692" r:id="rId13"/>
    <p:sldId id="2672" r:id="rId14"/>
    <p:sldId id="2695" r:id="rId15"/>
    <p:sldId id="2693" r:id="rId16"/>
    <p:sldId id="2670" r:id="rId17"/>
    <p:sldId id="2704" r:id="rId18"/>
    <p:sldId id="2839" r:id="rId19"/>
  </p:sldIdLst>
  <p:sldSz cx="12188825" cy="6858000"/>
  <p:notesSz cx="7053263" cy="9309100"/>
  <p:embeddedFontLst>
    <p:embeddedFont>
      <p:font typeface="Agency FB" panose="020B0503020202020204" pitchFamily="34" charset="0"/>
      <p:regular r:id="rId22"/>
      <p:bold r:id="rId23"/>
    </p:embeddedFont>
    <p:embeddedFont>
      <p:font typeface="Arial Nova" panose="020B0504020202020204" pitchFamily="34" charset="0"/>
      <p:regular r:id="rId24"/>
      <p:bold r:id="rId25"/>
      <p:italic r:id="rId26"/>
      <p:boldItalic r:id="rId27"/>
    </p:embeddedFont>
    <p:embeddedFont>
      <p:font typeface="Book Antiqua" panose="02040602050305030304" pitchFamily="18" charset="0"/>
      <p:regular r:id="rId28"/>
      <p:bold r:id="rId29"/>
      <p:italic r:id="rId30"/>
      <p:boldItalic r:id="rId31"/>
    </p:embeddedFont>
    <p:embeddedFont>
      <p:font typeface="Constantia" panose="02030602050306030303" pitchFamily="18" charset="0"/>
      <p:regular r:id="rId32"/>
      <p:bold r:id="rId33"/>
      <p:italic r:id="rId34"/>
      <p:boldItalic r:id="rId35"/>
    </p:embeddedFont>
    <p:embeddedFont>
      <p:font typeface="Eras Demi ITC" panose="020B0805030504020804" pitchFamily="34" charset="0"/>
      <p:regular r:id="rId36"/>
    </p:embeddedFont>
    <p:embeddedFont>
      <p:font typeface="Gill Sans MT" panose="020B0502020104020203" pitchFamily="34" charset="0"/>
      <p:regular r:id="rId37"/>
      <p:bold r:id="rId38"/>
      <p:italic r:id="rId39"/>
      <p:boldItalic r:id="rId40"/>
    </p:embeddedFont>
    <p:embeddedFont>
      <p:font typeface="Goudy Old Style" panose="02020502050305020303" pitchFamily="18" charset="0"/>
      <p:regular r:id="rId41"/>
      <p:bold r:id="rId42"/>
      <p:italic r:id="rId43"/>
    </p:embeddedFont>
    <p:embeddedFont>
      <p:font typeface="Greekth" panose="02020803070505020304" pitchFamily="18" charset="0"/>
      <p:bold r:id="rId44"/>
    </p:embeddedFont>
    <p:embeddedFont>
      <p:font typeface="Tahoma" panose="020B0604030504040204" pitchFamily="34" charset="0"/>
      <p:regular r:id="rId45"/>
      <p:bold r:id="rId46"/>
    </p:embeddedFont>
    <p:embeddedFont>
      <p:font typeface="Wingdings 2" panose="05020102010507070707" pitchFamily="18" charset="2"/>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0000"/>
    <a:srgbClr val="FFFFCC"/>
    <a:srgbClr val="663300"/>
    <a:srgbClr val="9A0000"/>
    <a:srgbClr val="E1E2C8"/>
    <a:srgbClr val="B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0" autoAdjust="0"/>
    <p:restoredTop sz="96368" autoAdjust="0"/>
  </p:normalViewPr>
  <p:slideViewPr>
    <p:cSldViewPr>
      <p:cViewPr varScale="1">
        <p:scale>
          <a:sx n="109" d="100"/>
          <a:sy n="109" d="100"/>
        </p:scale>
        <p:origin x="684" y="108"/>
      </p:cViewPr>
      <p:guideLst>
        <p:guide pos="3839"/>
        <p:guide orient="horz"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2128"/>
    </p:cViewPr>
  </p:sorterViewPr>
  <p:notesViewPr>
    <p:cSldViewPr showGuides="1">
      <p:cViewPr varScale="1">
        <p:scale>
          <a:sx n="63" d="100"/>
          <a:sy n="63" d="100"/>
        </p:scale>
        <p:origin x="2838" y="108"/>
      </p:cViewPr>
      <p:guideLst>
        <p:guide orient="horz" pos="2932"/>
        <p:guide pos="222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handoutMaster" Target="handoutMasters/handout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font" Target="fonts/font26.fntdata"/><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font" Target="fonts/font8.fntdata"/><Relationship Id="rId11" Type="http://schemas.openxmlformats.org/officeDocument/2006/relationships/slide" Target="slides/slide5.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10.fntdata"/><Relationship Id="rId44" Type="http://schemas.openxmlformats.org/officeDocument/2006/relationships/font" Target="fonts/font23.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0" Type="http://schemas.openxmlformats.org/officeDocument/2006/relationships/notesMaster" Target="notesMasters/notesMaster1.xml"/><Relationship Id="rId41"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dirty="0"/>
          </a:p>
        </p:txBody>
      </p:sp>
      <p:sp>
        <p:nvSpPr>
          <p:cNvPr id="3" name="Date Placeholder 2"/>
          <p:cNvSpPr>
            <a:spLocks noGrp="1"/>
          </p:cNvSpPr>
          <p:nvPr>
            <p:ph type="dt" sz="quarter" idx="1"/>
          </p:nvPr>
        </p:nvSpPr>
        <p:spPr>
          <a:xfrm>
            <a:off x="3995217" y="0"/>
            <a:ext cx="3056414" cy="465455"/>
          </a:xfrm>
          <a:prstGeom prst="rect">
            <a:avLst/>
          </a:prstGeom>
        </p:spPr>
        <p:txBody>
          <a:bodyPr vert="horz" lIns="93497" tIns="46749" rIns="93497" bIns="46749" rtlCol="0"/>
          <a:lstStyle>
            <a:lvl1pPr algn="r">
              <a:defRPr sz="1200"/>
            </a:lvl1pPr>
          </a:lstStyle>
          <a:p>
            <a:fld id="{30E6E22E-288A-414B-A8DE-E4DBD03D5FC0}" type="datetimeFigureOut">
              <a:rPr lang="en-US"/>
              <a:t>4/1/2026</a:t>
            </a:fld>
            <a:endParaRPr dirty="0"/>
          </a:p>
        </p:txBody>
      </p:sp>
      <p:sp>
        <p:nvSpPr>
          <p:cNvPr id="4" name="Footer Placeholder 3"/>
          <p:cNvSpPr>
            <a:spLocks noGrp="1"/>
          </p:cNvSpPr>
          <p:nvPr>
            <p:ph type="ftr" sz="quarter" idx="2"/>
          </p:nvPr>
        </p:nvSpPr>
        <p:spPr>
          <a:xfrm>
            <a:off x="0" y="8842029"/>
            <a:ext cx="3056414" cy="465455"/>
          </a:xfrm>
          <a:prstGeom prst="rect">
            <a:avLst/>
          </a:prstGeom>
        </p:spPr>
        <p:txBody>
          <a:bodyPr vert="horz" lIns="93497" tIns="46749" rIns="93497" bIns="46749" rtlCol="0" anchor="b"/>
          <a:lstStyle>
            <a:lvl1pPr algn="l">
              <a:defRPr sz="1200"/>
            </a:lvl1pPr>
          </a:lstStyle>
          <a:p>
            <a:endParaRPr dirty="0"/>
          </a:p>
        </p:txBody>
      </p:sp>
      <p:sp>
        <p:nvSpPr>
          <p:cNvPr id="5" name="Slide Number Placeholder 4"/>
          <p:cNvSpPr>
            <a:spLocks noGrp="1"/>
          </p:cNvSpPr>
          <p:nvPr>
            <p:ph type="sldNum" sz="quarter" idx="3"/>
          </p:nvPr>
        </p:nvSpPr>
        <p:spPr>
          <a:xfrm>
            <a:off x="3995217" y="8842029"/>
            <a:ext cx="3056414" cy="465455"/>
          </a:xfrm>
          <a:prstGeom prst="rect">
            <a:avLst/>
          </a:prstGeom>
        </p:spPr>
        <p:txBody>
          <a:bodyPr vert="horz" lIns="93497" tIns="46749" rIns="93497" bIns="46749" rtlCol="0" anchor="b"/>
          <a:lstStyle>
            <a:lvl1pPr algn="r">
              <a:defRPr sz="1200"/>
            </a:lvl1pPr>
          </a:lstStyle>
          <a:p>
            <a:fld id="{01114579-D02A-4B51-B5DF-8EC449F77AC7}" type="slidenum">
              <a:rPr/>
              <a:t>‹#›</a:t>
            </a:fld>
            <a:endParaRPr dirty="0"/>
          </a:p>
        </p:txBody>
      </p:sp>
    </p:spTree>
    <p:extLst>
      <p:ext uri="{BB962C8B-B14F-4D97-AF65-F5344CB8AC3E}">
        <p14:creationId xmlns:p14="http://schemas.microsoft.com/office/powerpoint/2010/main" val="27681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dirty="0"/>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39A9AE7E-E0F9-4C51-AD9A-F4C3A6E23BBF}" type="datetimeFigureOut">
              <a:rPr lang="en-US"/>
              <a:t>4/1/2026</a:t>
            </a:fld>
            <a:endParaRPr dirty="0"/>
          </a:p>
        </p:txBody>
      </p:sp>
      <p:sp>
        <p:nvSpPr>
          <p:cNvPr id="4" name="Slide Image Placeholder 3"/>
          <p:cNvSpPr>
            <a:spLocks noGrp="1" noRot="1" noChangeAspect="1"/>
          </p:cNvSpPr>
          <p:nvPr>
            <p:ph type="sldImg" idx="2"/>
          </p:nvPr>
        </p:nvSpPr>
        <p:spPr>
          <a:xfrm>
            <a:off x="423863" y="698500"/>
            <a:ext cx="6205537" cy="3490913"/>
          </a:xfrm>
          <a:prstGeom prst="rect">
            <a:avLst/>
          </a:prstGeom>
          <a:noFill/>
          <a:ln w="12700">
            <a:solidFill>
              <a:prstClr val="black"/>
            </a:solidFill>
          </a:ln>
        </p:spPr>
        <p:txBody>
          <a:bodyPr vert="horz" lIns="93497" tIns="46749" rIns="93497" bIns="46749" rtlCol="0" anchor="ctr"/>
          <a:lstStyle/>
          <a:p>
            <a:endParaRPr dirty="0"/>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dirty="0"/>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C6074690-7256-4BB9-AC0F-97AEAE8CDEC2}" type="slidenum">
              <a:rPr/>
              <a:t>‹#›</a:t>
            </a:fld>
            <a:endParaRPr dirty="0"/>
          </a:p>
        </p:txBody>
      </p:sp>
    </p:spTree>
    <p:extLst>
      <p:ext uri="{BB962C8B-B14F-4D97-AF65-F5344CB8AC3E}">
        <p14:creationId xmlns:p14="http://schemas.microsoft.com/office/powerpoint/2010/main" val="42742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BF2AB60-3F8C-B205-0E32-B5E61218EA68}"/>
              </a:ext>
            </a:extLst>
          </p:cNvPr>
          <p:cNvSpPr>
            <a:spLocks noGrp="1"/>
          </p:cNvSpPr>
          <p:nvPr>
            <p:ph type="pic" sz="quarter" idx="13"/>
          </p:nvPr>
        </p:nvSpPr>
        <p:spPr>
          <a:xfrm>
            <a:off x="-1" y="0"/>
            <a:ext cx="12188825" cy="6858000"/>
          </a:xfrm>
          <a:custGeom>
            <a:avLst/>
            <a:gdLst>
              <a:gd name="connsiteX0" fmla="*/ 0 w 12188825"/>
              <a:gd name="connsiteY0" fmla="*/ 0 h 6858000"/>
              <a:gd name="connsiteX1" fmla="*/ 6080697 w 12188825"/>
              <a:gd name="connsiteY1" fmla="*/ 0 h 6858000"/>
              <a:gd name="connsiteX2" fmla="*/ 6080697 w 12188825"/>
              <a:gd name="connsiteY2" fmla="*/ 2898648 h 6858000"/>
              <a:gd name="connsiteX3" fmla="*/ 6108129 w 12188825"/>
              <a:gd name="connsiteY3" fmla="*/ 2898648 h 6858000"/>
              <a:gd name="connsiteX4" fmla="*/ 6108129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6080697" y="0"/>
                </a:lnTo>
                <a:lnTo>
                  <a:pt x="6080697" y="2898648"/>
                </a:lnTo>
                <a:lnTo>
                  <a:pt x="6108129" y="2898648"/>
                </a:lnTo>
                <a:lnTo>
                  <a:pt x="6108129"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2743200"/>
            <a:ext cx="11356848" cy="1627632"/>
          </a:xfrm>
        </p:spPr>
        <p:txBody>
          <a:bodyPr anchor="b">
            <a:noAutofit/>
          </a:bodyPr>
          <a:lstStyle>
            <a:lvl1pPr algn="ctr">
              <a:lnSpc>
                <a:spcPct val="90000"/>
              </a:lnSpc>
              <a:defRPr sz="6600" b="0" cap="none" baseline="0">
                <a:solidFill>
                  <a:schemeClr val="accent2">
                    <a:lumMod val="20000"/>
                    <a:lumOff val="80000"/>
                  </a:schemeClr>
                </a:solidFill>
              </a:defRPr>
            </a:lvl1pPr>
          </a:lstStyle>
          <a:p>
            <a:r>
              <a:rPr lang="en-US" dirty="0"/>
              <a:t>CLICK T O EDIT MASTER TITLE STYLE</a:t>
            </a:r>
          </a:p>
        </p:txBody>
      </p:sp>
      <p:sp>
        <p:nvSpPr>
          <p:cNvPr id="3" name="Text Placeholder 2"/>
          <p:cNvSpPr>
            <a:spLocks noGrp="1"/>
          </p:cNvSpPr>
          <p:nvPr>
            <p:ph type="body" idx="1"/>
          </p:nvPr>
        </p:nvSpPr>
        <p:spPr>
          <a:xfrm>
            <a:off x="1380680" y="4901184"/>
            <a:ext cx="9427464"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Rectangle 4">
            <a:extLst>
              <a:ext uri="{FF2B5EF4-FFF2-40B4-BE49-F238E27FC236}">
                <a16:creationId xmlns:a16="http://schemas.microsoft.com/office/drawing/2014/main" id="{C2E24B88-F571-25BB-4513-3A17217DC2E5}"/>
              </a:ext>
            </a:extLst>
          </p:cNvPr>
          <p:cNvSpPr/>
          <p:nvPr userDrawn="1"/>
        </p:nvSpPr>
        <p:spPr>
          <a:xfrm rot="5400000">
            <a:off x="4645088" y="1435608"/>
            <a:ext cx="28986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397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717409" y="0"/>
            <a:ext cx="4471416" cy="6858000"/>
          </a:xfrm>
          <a:solidFill>
            <a:schemeClr val="accent1"/>
          </a:solidFill>
        </p:spPr>
        <p:txBody>
          <a:bodyPr anchor="t">
            <a:noAutofit/>
          </a:bodyPr>
          <a:lstStyle>
            <a:lvl1pPr marL="0" indent="0" algn="ctr">
              <a:buNone/>
              <a:defRPr>
                <a:solidFill>
                  <a:schemeClr val="accent2">
                    <a:lumMod val="20000"/>
                    <a:lumOff val="80000"/>
                  </a:schemeClr>
                </a:solidFill>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noAutofit/>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noAutofit/>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080" y="3172968"/>
            <a:ext cx="5102352" cy="2029968"/>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noAutofit/>
          </a:bodyPr>
          <a:lstStyle/>
          <a:p>
            <a:r>
              <a:rPr lang="en-US"/>
              <a:t>Click to edit Master title style</a:t>
            </a:r>
          </a:p>
        </p:txBody>
      </p:sp>
      <p:cxnSp>
        <p:nvCxnSpPr>
          <p:cNvPr id="2" name="Straight Connector 1">
            <a:extLst>
              <a:ext uri="{FF2B5EF4-FFF2-40B4-BE49-F238E27FC236}">
                <a16:creationId xmlns:a16="http://schemas.microsoft.com/office/drawing/2014/main" id="{20058072-A976-BB1B-E73B-039CA4102FD7}"/>
              </a:ext>
            </a:extLst>
          </p:cNvPr>
          <p:cNvCxnSpPr>
            <a:cxnSpLocks/>
          </p:cNvCxnSpPr>
          <p:nvPr userDrawn="1"/>
        </p:nvCxnSpPr>
        <p:spPr>
          <a:xfrm flipH="1">
            <a:off x="0" y="2667000"/>
            <a:ext cx="7722689"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8">
            <a:extLst>
              <a:ext uri="{FF2B5EF4-FFF2-40B4-BE49-F238E27FC236}">
                <a16:creationId xmlns:a16="http://schemas.microsoft.com/office/drawing/2014/main" id="{A65D0A25-C9DB-7306-466C-DFD2401F85D4}"/>
              </a:ext>
            </a:extLst>
          </p:cNvPr>
          <p:cNvSpPr>
            <a:spLocks noGrp="1"/>
          </p:cNvSpPr>
          <p:nvPr>
            <p:ph sz="quarter" idx="15"/>
          </p:nvPr>
        </p:nvSpPr>
        <p:spPr>
          <a:xfrm>
            <a:off x="8202168" y="3172968"/>
            <a:ext cx="3255264" cy="2688336"/>
          </a:xfrm>
        </p:spPr>
        <p:txBody>
          <a:bodyPr lIns="91440" tIns="0">
            <a:noAutofit/>
          </a:bodyPr>
          <a:lstStyle>
            <a:lvl1pPr marL="0" indent="0">
              <a:buNone/>
              <a:defRPr sz="2400" cap="all" baseline="0">
                <a:solidFill>
                  <a:schemeClr val="accent2">
                    <a:lumMod val="20000"/>
                    <a:lumOff val="80000"/>
                  </a:schemeClr>
                </a:solidFill>
              </a:defRPr>
            </a:lvl1pPr>
            <a:lvl2pPr marL="0" indent="0">
              <a:spcBef>
                <a:spcPts val="1800"/>
              </a:spcBef>
              <a:buNone/>
              <a:defRPr sz="1600">
                <a:solidFill>
                  <a:schemeClr val="accent2">
                    <a:lumMod val="20000"/>
                    <a:lumOff val="80000"/>
                  </a:schemeClr>
                </a:solidFill>
              </a:defRPr>
            </a:lvl2pPr>
            <a:lvl3pPr>
              <a:defRPr sz="1600"/>
            </a:lvl3pPr>
            <a:lvl4pPr>
              <a:defRPr sz="1600"/>
            </a:lvl4pPr>
            <a:lvl5pPr>
              <a:defRPr sz="16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2394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DE998D3-1DC1-ED0C-84CE-D3710A6AE4A8}"/>
              </a:ext>
            </a:extLst>
          </p:cNvPr>
          <p:cNvSpPr>
            <a:spLocks noGrp="1"/>
          </p:cNvSpPr>
          <p:nvPr>
            <p:ph type="pic" sz="quarter" idx="13"/>
          </p:nvPr>
        </p:nvSpPr>
        <p:spPr>
          <a:xfrm>
            <a:off x="0" y="0"/>
            <a:ext cx="12188825" cy="6858000"/>
          </a:xfrm>
          <a:custGeom>
            <a:avLst/>
            <a:gdLst>
              <a:gd name="connsiteX0" fmla="*/ 0 w 12188825"/>
              <a:gd name="connsiteY0" fmla="*/ 0 h 6858000"/>
              <a:gd name="connsiteX1" fmla="*/ 4341813 w 12188825"/>
              <a:gd name="connsiteY1" fmla="*/ 0 h 6858000"/>
              <a:gd name="connsiteX2" fmla="*/ 4341813 w 12188825"/>
              <a:gd name="connsiteY2" fmla="*/ 4745736 h 6858000"/>
              <a:gd name="connsiteX3" fmla="*/ 4369245 w 12188825"/>
              <a:gd name="connsiteY3" fmla="*/ 4745736 h 6858000"/>
              <a:gd name="connsiteX4" fmla="*/ 4369245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4341813" y="0"/>
                </a:lnTo>
                <a:lnTo>
                  <a:pt x="4341813" y="4745736"/>
                </a:lnTo>
                <a:lnTo>
                  <a:pt x="4369245" y="4745736"/>
                </a:lnTo>
                <a:lnTo>
                  <a:pt x="4369245"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p:nvPr>
        </p:nvSpPr>
        <p:spPr>
          <a:xfrm>
            <a:off x="640081" y="640080"/>
            <a:ext cx="3200400" cy="2084832"/>
          </a:xfrm>
        </p:spPr>
        <p:txBody>
          <a:bodyPr anchor="t">
            <a:noAutofit/>
          </a:bodyPr>
          <a:lstStyle>
            <a:lvl1pPr algn="l">
              <a:lnSpc>
                <a:spcPct val="90000"/>
              </a:lnSpc>
              <a:defRPr sz="4800" b="0" cap="none" baseline="0">
                <a:solidFill>
                  <a:schemeClr val="accent2">
                    <a:lumMod val="20000"/>
                    <a:lumOff val="80000"/>
                  </a:schemeClr>
                </a:solidFill>
              </a:defRPr>
            </a:lvl1pPr>
          </a:lstStyle>
          <a:p>
            <a:r>
              <a:rPr lang="en-US"/>
              <a:t>Click to edit Master title style</a:t>
            </a:r>
            <a:endParaRPr lang="en-US" dirty="0"/>
          </a:p>
        </p:txBody>
      </p:sp>
      <p:sp>
        <p:nvSpPr>
          <p:cNvPr id="8" name="Rectangle 7">
            <a:extLst>
              <a:ext uri="{FF2B5EF4-FFF2-40B4-BE49-F238E27FC236}">
                <a16:creationId xmlns:a16="http://schemas.microsoft.com/office/drawing/2014/main" id="{15CAA1D0-9CC9-4F01-19B8-029FF0FF1254}"/>
              </a:ext>
            </a:extLst>
          </p:cNvPr>
          <p:cNvSpPr/>
          <p:nvPr userDrawn="1"/>
        </p:nvSpPr>
        <p:spPr>
          <a:xfrm rot="5400000">
            <a:off x="1982661" y="2359152"/>
            <a:ext cx="4745736"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Text Placeholder 2">
            <a:extLst>
              <a:ext uri="{FF2B5EF4-FFF2-40B4-BE49-F238E27FC236}">
                <a16:creationId xmlns:a16="http://schemas.microsoft.com/office/drawing/2014/main" id="{35D20188-2858-4017-16C7-8D8B2EB783AC}"/>
              </a:ext>
            </a:extLst>
          </p:cNvPr>
          <p:cNvSpPr>
            <a:spLocks noGrp="1"/>
          </p:cNvSpPr>
          <p:nvPr>
            <p:ph type="body" idx="14"/>
          </p:nvPr>
        </p:nvSpPr>
        <p:spPr>
          <a:xfrm>
            <a:off x="4873753" y="850260"/>
            <a:ext cx="2276856" cy="711200"/>
          </a:xfrm>
        </p:spPr>
        <p:txBody>
          <a:bodyPr anchor="t">
            <a:noAutofit/>
          </a:bodyPr>
          <a:lstStyle>
            <a:lvl1pPr marL="0" indent="0">
              <a:lnSpc>
                <a:spcPct val="90000"/>
              </a:lnSpc>
              <a:spcBef>
                <a:spcPts val="0"/>
              </a:spcBef>
              <a:buNone/>
              <a:defRPr sz="2400" b="0" cap="all" baseline="0">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3351FF95-77DF-46F6-7673-71454E42DC18}"/>
              </a:ext>
            </a:extLst>
          </p:cNvPr>
          <p:cNvSpPr>
            <a:spLocks noGrp="1"/>
          </p:cNvSpPr>
          <p:nvPr>
            <p:ph sz="half" idx="2"/>
          </p:nvPr>
        </p:nvSpPr>
        <p:spPr>
          <a:xfrm>
            <a:off x="4873753" y="1380612"/>
            <a:ext cx="2276856" cy="1316736"/>
          </a:xfrm>
        </p:spPr>
        <p:txBody>
          <a:bodyPr>
            <a:noAutofit/>
          </a:bodyPr>
          <a:lstStyle>
            <a:lvl1pPr>
              <a:lnSpc>
                <a:spcPct val="100000"/>
              </a:lnSpc>
              <a:spcBef>
                <a:spcPts val="1200"/>
              </a:spcBef>
              <a:buClr>
                <a:schemeClr val="accent2">
                  <a:lumMod val="20000"/>
                  <a:lumOff val="80000"/>
                </a:schemeClr>
              </a:buClr>
              <a:defRPr sz="1600">
                <a:solidFill>
                  <a:schemeClr val="accent2">
                    <a:lumMod val="20000"/>
                    <a:lumOff val="80000"/>
                  </a:schemeClr>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
        <p:nvSpPr>
          <p:cNvPr id="11" name="Text Placeholder 4">
            <a:extLst>
              <a:ext uri="{FF2B5EF4-FFF2-40B4-BE49-F238E27FC236}">
                <a16:creationId xmlns:a16="http://schemas.microsoft.com/office/drawing/2014/main" id="{D585749F-5840-3B72-40A1-A68404430863}"/>
              </a:ext>
            </a:extLst>
          </p:cNvPr>
          <p:cNvSpPr>
            <a:spLocks noGrp="1"/>
          </p:cNvSpPr>
          <p:nvPr>
            <p:ph type="body" sz="quarter" idx="3"/>
          </p:nvPr>
        </p:nvSpPr>
        <p:spPr>
          <a:xfrm>
            <a:off x="4873753" y="2807076"/>
            <a:ext cx="2276856" cy="711200"/>
          </a:xfrm>
        </p:spPr>
        <p:txBody>
          <a:bodyPr anchor="t">
            <a:noAutofit/>
          </a:bodyPr>
          <a:lstStyle>
            <a:lvl1pPr marL="0" indent="0">
              <a:lnSpc>
                <a:spcPct val="90000"/>
              </a:lnSpc>
              <a:spcBef>
                <a:spcPts val="0"/>
              </a:spcBef>
              <a:buNone/>
              <a:defRPr sz="2400" b="0" cap="all" baseline="0">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AA075B67-81C5-7714-2DF6-B942F80605C7}"/>
              </a:ext>
            </a:extLst>
          </p:cNvPr>
          <p:cNvSpPr>
            <a:spLocks noGrp="1"/>
          </p:cNvSpPr>
          <p:nvPr>
            <p:ph sz="quarter" idx="4"/>
          </p:nvPr>
        </p:nvSpPr>
        <p:spPr>
          <a:xfrm>
            <a:off x="4873753" y="3291708"/>
            <a:ext cx="2276856" cy="1316736"/>
          </a:xfrm>
        </p:spPr>
        <p:txBody>
          <a:bodyPr>
            <a:noAutofit/>
          </a:bodyPr>
          <a:lstStyle>
            <a:lvl1pPr>
              <a:lnSpc>
                <a:spcPct val="100000"/>
              </a:lnSpc>
              <a:spcBef>
                <a:spcPts val="1200"/>
              </a:spcBef>
              <a:buClr>
                <a:schemeClr val="accent2">
                  <a:lumMod val="20000"/>
                  <a:lumOff val="80000"/>
                </a:schemeClr>
              </a:buClr>
              <a:defRPr sz="1600">
                <a:solidFill>
                  <a:schemeClr val="accent2">
                    <a:lumMod val="20000"/>
                    <a:lumOff val="80000"/>
                  </a:schemeClr>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334811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r>
              <a:rPr lang="en-US" dirty="0"/>
              <a:t>CLASSICAL LITERATURE</a:t>
            </a:r>
            <a:endParaRPr dirty="0"/>
          </a:p>
        </p:txBody>
      </p:sp>
      <p:sp>
        <p:nvSpPr>
          <p:cNvPr id="3" name="Date Placeholder 2"/>
          <p:cNvSpPr>
            <a:spLocks noGrp="1"/>
          </p:cNvSpPr>
          <p:nvPr>
            <p:ph type="dt" sz="half" idx="10"/>
          </p:nvPr>
        </p:nvSpPr>
        <p:spPr>
          <a:xfrm>
            <a:off x="8836898" y="6172200"/>
            <a:ext cx="1218883" cy="304800"/>
          </a:xfrm>
          <a:prstGeom prst="rect">
            <a:avLst/>
          </a:prstGeom>
        </p:spPr>
        <p:txBody>
          <a:bodyPr/>
          <a:lstStyle/>
          <a:p>
            <a:endParaRPr dirty="0"/>
          </a:p>
        </p:txBody>
      </p:sp>
      <p:sp>
        <p:nvSpPr>
          <p:cNvPr id="5" name="Slide Number Placeholder 4"/>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56593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CLASSICAL LITERATURE</a:t>
            </a:r>
            <a:endParaRPr dirty="0"/>
          </a:p>
        </p:txBody>
      </p:sp>
      <p:sp>
        <p:nvSpPr>
          <p:cNvPr id="2" name="Date Placeholder 1"/>
          <p:cNvSpPr>
            <a:spLocks noGrp="1"/>
          </p:cNvSpPr>
          <p:nvPr>
            <p:ph type="dt" sz="half" idx="10"/>
          </p:nvPr>
        </p:nvSpPr>
        <p:spPr>
          <a:xfrm>
            <a:off x="8836898" y="6172200"/>
            <a:ext cx="1218883" cy="304800"/>
          </a:xfrm>
          <a:prstGeom prst="rect">
            <a:avLst/>
          </a:prstGeom>
        </p:spPr>
        <p:txBody>
          <a:bodyPr/>
          <a:lstStyle/>
          <a:p>
            <a:endParaRPr dirty="0"/>
          </a:p>
        </p:txBody>
      </p:sp>
      <p:sp>
        <p:nvSpPr>
          <p:cNvPr id="4" name="Slide Number Placeholder 3"/>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2128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l">
              <a:defRPr sz="4800" b="0"/>
            </a:lvl1pPr>
          </a:lstStyle>
          <a:p>
            <a:r>
              <a:rPr lang="en-US" dirty="0"/>
              <a:t>CLICK TO EDIT MASTER TITLE STYLE</a:t>
            </a:r>
          </a:p>
        </p:txBody>
      </p:sp>
      <p:sp>
        <p:nvSpPr>
          <p:cNvPr id="3" name="Content Placeholder 2"/>
          <p:cNvSpPr>
            <a:spLocks noGrp="1"/>
          </p:cNvSpPr>
          <p:nvPr>
            <p:ph idx="1"/>
          </p:nvPr>
        </p:nvSpPr>
        <p:spPr>
          <a:xfrm>
            <a:off x="1218883" y="1803400"/>
            <a:ext cx="6602281" cy="426720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5883" y="1803400"/>
            <a:ext cx="2844060" cy="4267201"/>
          </a:xfrm>
        </p:spPr>
        <p:txBody>
          <a:bodyPr>
            <a:normAutofit/>
          </a:bodyPr>
          <a:lstStyle>
            <a:lvl1pPr marL="0" indent="0">
              <a:spcBef>
                <a:spcPts val="1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CLASSICAL LITERATURE</a:t>
            </a:r>
            <a:endParaRPr dirty="0"/>
          </a:p>
        </p:txBody>
      </p:sp>
      <p:sp>
        <p:nvSpPr>
          <p:cNvPr id="5" name="Date Placeholder 4"/>
          <p:cNvSpPr>
            <a:spLocks noGrp="1"/>
          </p:cNvSpPr>
          <p:nvPr>
            <p:ph type="dt" sz="half" idx="10"/>
          </p:nvPr>
        </p:nvSpPr>
        <p:spPr>
          <a:xfrm>
            <a:off x="8836898" y="6172200"/>
            <a:ext cx="1218883" cy="30480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85864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l">
              <a:defRPr sz="4800" b="0">
                <a:latin typeface="Book Antiqua" panose="02040602050305030304" pitchFamily="18" charset="0"/>
              </a:defRPr>
            </a:lvl1pPr>
          </a:lstStyle>
          <a:p>
            <a:r>
              <a:rPr lang="en-US" dirty="0"/>
              <a:t>CLICK TO EDIT MASTER TITLE STYLE</a:t>
            </a:r>
          </a:p>
        </p:txBody>
      </p:sp>
      <p:sp>
        <p:nvSpPr>
          <p:cNvPr id="8" name="Rectangle 7"/>
          <p:cNvSpPr/>
          <p:nvPr/>
        </p:nvSpPr>
        <p:spPr>
          <a:xfrm>
            <a:off x="1218883" y="1803400"/>
            <a:ext cx="660228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1338739" y="1925320"/>
            <a:ext cx="6362567" cy="402336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8125883" y="1803401"/>
            <a:ext cx="2844060" cy="4165600"/>
          </a:xfrm>
        </p:spPr>
        <p:txBody>
          <a:bodyPr>
            <a:normAutofit/>
          </a:bodyPr>
          <a:lstStyle>
            <a:lvl1pPr marL="0" indent="0">
              <a:spcBef>
                <a:spcPts val="1600"/>
              </a:spcBef>
              <a:buNone/>
              <a:defRPr sz="2400">
                <a:solidFill>
                  <a:schemeClr val="tx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CLASSICAL LITERATURE</a:t>
            </a:r>
            <a:endParaRPr dirty="0"/>
          </a:p>
        </p:txBody>
      </p:sp>
      <p:sp>
        <p:nvSpPr>
          <p:cNvPr id="5" name="Date Placeholder 4"/>
          <p:cNvSpPr>
            <a:spLocks noGrp="1"/>
          </p:cNvSpPr>
          <p:nvPr>
            <p:ph type="dt" sz="half" idx="10"/>
          </p:nvPr>
        </p:nvSpPr>
        <p:spPr>
          <a:xfrm>
            <a:off x="8836898" y="6172200"/>
            <a:ext cx="1218883" cy="30480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240505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336" y="1769541"/>
            <a:ext cx="9437576" cy="1828801"/>
          </a:xfrm>
        </p:spPr>
        <p:txBody>
          <a:bodyPr anchor="b">
            <a:normAutofit/>
          </a:bodyPr>
          <a:lstStyle>
            <a:lvl1pPr algn="ctr">
              <a:defRPr sz="5398"/>
            </a:lvl1pPr>
          </a:lstStyle>
          <a:p>
            <a:r>
              <a:rPr lang="en-US"/>
              <a:t>Click to edit Master title style</a:t>
            </a:r>
            <a:endParaRPr lang="en-US" dirty="0"/>
          </a:p>
        </p:txBody>
      </p:sp>
      <p:sp>
        <p:nvSpPr>
          <p:cNvPr id="3" name="Subtitle 2"/>
          <p:cNvSpPr>
            <a:spLocks noGrp="1"/>
          </p:cNvSpPr>
          <p:nvPr>
            <p:ph type="subTitle" idx="1"/>
          </p:nvPr>
        </p:nvSpPr>
        <p:spPr>
          <a:xfrm>
            <a:off x="1370336" y="3773490"/>
            <a:ext cx="9437576" cy="1049867"/>
          </a:xfrm>
        </p:spPr>
        <p:txBody>
          <a:bodyPr anchor="t"/>
          <a:lstStyle>
            <a:lvl1pPr marL="0" indent="0" algn="ctr">
              <a:buNone/>
              <a:defRPr>
                <a:solidFill>
                  <a:schemeClr val="tx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04398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8353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064" y="1761068"/>
            <a:ext cx="9588052" cy="1828813"/>
          </a:xfrm>
        </p:spPr>
        <p:txBody>
          <a:bodyPr anchor="b"/>
          <a:lstStyle>
            <a:lvl1pPr algn="ctr">
              <a:defRPr sz="3999" b="0" cap="none"/>
            </a:lvl1pPr>
          </a:lstStyle>
          <a:p>
            <a:r>
              <a:rPr lang="en-US"/>
              <a:t>Click to edit Master title style</a:t>
            </a:r>
            <a:endParaRPr lang="en-US" dirty="0"/>
          </a:p>
        </p:txBody>
      </p:sp>
      <p:sp>
        <p:nvSpPr>
          <p:cNvPr id="3" name="Text Placeholder 2"/>
          <p:cNvSpPr>
            <a:spLocks noGrp="1"/>
          </p:cNvSpPr>
          <p:nvPr>
            <p:ph type="body" idx="1"/>
          </p:nvPr>
        </p:nvSpPr>
        <p:spPr>
          <a:xfrm>
            <a:off x="1295064" y="3763439"/>
            <a:ext cx="9588052" cy="1333494"/>
          </a:xfrm>
        </p:spPr>
        <p:txBody>
          <a:bodyPr anchor="t"/>
          <a:lstStyle>
            <a:lvl1pPr marL="0" indent="0" algn="ctr">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92353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557" y="609600"/>
            <a:ext cx="10351066"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558" y="2076450"/>
            <a:ext cx="4855576"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09047" y="2076451"/>
            <a:ext cx="4855576"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89952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918577" y="0"/>
            <a:ext cx="4270248"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6" name="Straight Connector 5">
            <a:extLst>
              <a:ext uri="{FF2B5EF4-FFF2-40B4-BE49-F238E27FC236}">
                <a16:creationId xmlns:a16="http://schemas.microsoft.com/office/drawing/2014/main" id="{22AF402F-F8C6-E5B1-65C7-DFC0D8ED0878}"/>
              </a:ext>
            </a:extLst>
          </p:cNvPr>
          <p:cNvCxnSpPr>
            <a:cxnSpLocks/>
          </p:cNvCxnSpPr>
          <p:nvPr userDrawn="1"/>
        </p:nvCxnSpPr>
        <p:spPr>
          <a:xfrm>
            <a:off x="1522413" y="2743200"/>
            <a:ext cx="0" cy="411480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828800" y="2743200"/>
            <a:ext cx="5102352" cy="215798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lstStyle/>
          <a:p>
            <a:r>
              <a:rPr lang="en-US"/>
              <a:t>Click to edit Master title style</a:t>
            </a:r>
          </a:p>
        </p:txBody>
      </p:sp>
    </p:spTree>
    <p:extLst>
      <p:ext uri="{BB962C8B-B14F-4D97-AF65-F5344CB8AC3E}">
        <p14:creationId xmlns:p14="http://schemas.microsoft.com/office/powerpoint/2010/main" val="305391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3557" y="1734507"/>
            <a:ext cx="502789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36733" y="1734507"/>
            <a:ext cx="5027890" cy="4099959"/>
          </a:xfrm>
          <a:prstGeom prst="rect">
            <a:avLst/>
          </a:prstGeom>
        </p:spPr>
      </p:pic>
      <p:sp>
        <p:nvSpPr>
          <p:cNvPr id="2" name="Title 1"/>
          <p:cNvSpPr>
            <a:spLocks noGrp="1"/>
          </p:cNvSpPr>
          <p:nvPr>
            <p:ph type="title"/>
          </p:nvPr>
        </p:nvSpPr>
        <p:spPr>
          <a:xfrm>
            <a:off x="913557" y="609600"/>
            <a:ext cx="10351066"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5741" y="1855153"/>
            <a:ext cx="4763523" cy="692494"/>
          </a:xfrm>
        </p:spPr>
        <p:txBody>
          <a:bodyPr anchor="b">
            <a:noAutofit/>
          </a:bodyPr>
          <a:lstStyle>
            <a:lvl1pPr marL="0" indent="0" algn="ctr">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045741" y="2702104"/>
            <a:ext cx="4763523" cy="3043533"/>
          </a:xfrm>
        </p:spPr>
        <p:txBody>
          <a:bodyPr anchor="t">
            <a:normAutofit/>
          </a:bodyPr>
          <a:lstStyle>
            <a:lvl1pPr>
              <a:defRPr sz="1799"/>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1509" y="1855153"/>
            <a:ext cx="4778337" cy="692495"/>
          </a:xfrm>
        </p:spPr>
        <p:txBody>
          <a:bodyPr anchor="b">
            <a:noAutofit/>
          </a:bodyPr>
          <a:lstStyle>
            <a:lvl1pPr marL="0" indent="0" algn="ctr">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1511" y="2702104"/>
            <a:ext cx="4778336" cy="3043533"/>
          </a:xfrm>
        </p:spPr>
        <p:txBody>
          <a:bodyPr anchor="t">
            <a:normAutofit/>
          </a:bodyPr>
          <a:lstStyle>
            <a:lvl1pPr>
              <a:defRPr sz="1799"/>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4/1/2026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03251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4/1/2026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21896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4/1/2026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29862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57" y="609600"/>
            <a:ext cx="3705924" cy="1821918"/>
          </a:xfrm>
        </p:spPr>
        <p:txBody>
          <a:bodyPr anchor="b">
            <a:normAutofit/>
          </a:bodyPr>
          <a:lstStyle>
            <a:lvl1pPr algn="ctr">
              <a:defRPr sz="2799" b="0"/>
            </a:lvl1pPr>
          </a:lstStyle>
          <a:p>
            <a:r>
              <a:rPr lang="en-US"/>
              <a:t>Click to edit Master title style</a:t>
            </a:r>
            <a:endParaRPr lang="en-US" dirty="0"/>
          </a:p>
        </p:txBody>
      </p:sp>
      <p:sp>
        <p:nvSpPr>
          <p:cNvPr id="3" name="Content Placeholder 2"/>
          <p:cNvSpPr>
            <a:spLocks noGrp="1"/>
          </p:cNvSpPr>
          <p:nvPr>
            <p:ph idx="1"/>
          </p:nvPr>
        </p:nvSpPr>
        <p:spPr>
          <a:xfrm>
            <a:off x="4854369" y="609601"/>
            <a:ext cx="641025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557" y="2673351"/>
            <a:ext cx="3705924" cy="3016250"/>
          </a:xfrm>
        </p:spPr>
        <p:txBody>
          <a:bodyPr anchor="t">
            <a:normAutofit/>
          </a:bodyPr>
          <a:lstStyle>
            <a:lvl1pPr marL="0" indent="0" algn="ctr">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258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91765" y="609600"/>
            <a:ext cx="3583233" cy="5204832"/>
          </a:xfrm>
          <a:prstGeom prst="rect">
            <a:avLst/>
          </a:prstGeom>
        </p:spPr>
      </p:pic>
      <p:sp>
        <p:nvSpPr>
          <p:cNvPr id="2" name="Title 1"/>
          <p:cNvSpPr>
            <a:spLocks noGrp="1"/>
          </p:cNvSpPr>
          <p:nvPr>
            <p:ph type="title"/>
          </p:nvPr>
        </p:nvSpPr>
        <p:spPr>
          <a:xfrm>
            <a:off x="913557" y="763702"/>
            <a:ext cx="5706413" cy="1675559"/>
          </a:xfrm>
        </p:spPr>
        <p:txBody>
          <a:bodyPr anchor="b">
            <a:noAutofit/>
          </a:bodyPr>
          <a:lstStyle>
            <a:lvl1pPr algn="ctr">
              <a:defRPr sz="3199"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0613" y="763702"/>
            <a:ext cx="3274898" cy="4912822"/>
          </a:xfr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314" y="2679700"/>
            <a:ext cx="4586899" cy="3135695"/>
          </a:xfrm>
        </p:spPr>
        <p:txBody>
          <a:bodyPr anchor="t">
            <a:normAutofit/>
          </a:bodyPr>
          <a:lstStyle>
            <a:lvl1pPr marL="0" indent="0" algn="ctr">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4/1/2026</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113435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3619" y="547807"/>
            <a:ext cx="10139158" cy="3816806"/>
          </a:xfrm>
          <a:prstGeom prst="rect">
            <a:avLst/>
          </a:prstGeom>
        </p:spPr>
      </p:pic>
      <p:sp>
        <p:nvSpPr>
          <p:cNvPr id="2" name="Title 1"/>
          <p:cNvSpPr>
            <a:spLocks noGrp="1"/>
          </p:cNvSpPr>
          <p:nvPr>
            <p:ph type="title"/>
          </p:nvPr>
        </p:nvSpPr>
        <p:spPr>
          <a:xfrm>
            <a:off x="913568" y="4565255"/>
            <a:ext cx="10352629" cy="543472"/>
          </a:xfrm>
        </p:spPr>
        <p:txBody>
          <a:bodyPr anchor="b">
            <a:normAutofit/>
          </a:bodyPr>
          <a:lstStyle>
            <a:lvl1pPr algn="ctr">
              <a:defRPr sz="2799"/>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045" y="695010"/>
            <a:ext cx="9842782" cy="3525671"/>
          </a:xfrm>
          <a:effectLst>
            <a:outerShdw blurRad="38100" dist="25400" dir="4440000">
              <a:srgbClr val="000000">
                <a:alpha val="36000"/>
              </a:srgbClr>
            </a:outerShdw>
          </a:effectLst>
        </p:spPr>
        <p:txBody>
          <a:bodyPr anchor="t">
            <a:normAutofit/>
          </a:bodyPr>
          <a:lstStyle>
            <a:lvl1pPr marL="0" indent="0" algn="ctr">
              <a:buNone/>
              <a:defRPr sz="1999"/>
            </a:lvl1pPr>
            <a:lvl2pPr marL="457063" indent="0">
              <a:buNone/>
              <a:defRPr sz="1999"/>
            </a:lvl2pPr>
            <a:lvl3pPr marL="914126" indent="0">
              <a:buNone/>
              <a:defRPr sz="19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913557" y="5247728"/>
            <a:ext cx="10351066" cy="543472"/>
          </a:xfrm>
        </p:spPr>
        <p:txBody>
          <a:bodyPr anchor="t"/>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7709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57" y="608437"/>
            <a:ext cx="10351066" cy="3534344"/>
          </a:xfrm>
        </p:spPr>
        <p:txBody>
          <a:bodyPr anchor="ctr">
            <a:normAutofit/>
          </a:bodyPr>
          <a:lstStyle>
            <a:lvl1pPr>
              <a:defRPr sz="3999"/>
            </a:lvl1pPr>
          </a:lstStyle>
          <a:p>
            <a:r>
              <a:rPr lang="en-US"/>
              <a:t>Click to edit Master title style</a:t>
            </a:r>
            <a:endParaRPr lang="en-US" dirty="0"/>
          </a:p>
        </p:txBody>
      </p:sp>
      <p:sp>
        <p:nvSpPr>
          <p:cNvPr id="4" name="Text Placeholder 3"/>
          <p:cNvSpPr>
            <a:spLocks noGrp="1"/>
          </p:cNvSpPr>
          <p:nvPr>
            <p:ph type="body" sz="half" idx="2"/>
          </p:nvPr>
        </p:nvSpPr>
        <p:spPr>
          <a:xfrm>
            <a:off x="913556" y="4295180"/>
            <a:ext cx="10351067" cy="1501826"/>
          </a:xfrm>
        </p:spPr>
        <p:txBody>
          <a:bodyPr anchor="ct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27243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5836" y="609600"/>
            <a:ext cx="9300329" cy="2992904"/>
          </a:xfrm>
        </p:spPr>
        <p:txBody>
          <a:bodyPr anchor="ctr">
            <a:normAutofit/>
          </a:bodyPr>
          <a:lstStyle>
            <a:lvl1pPr>
              <a:defRPr sz="3599"/>
            </a:lvl1pPr>
          </a:lstStyle>
          <a:p>
            <a:r>
              <a:rPr lang="en-US"/>
              <a:t>Click to edit Master title style</a:t>
            </a:r>
            <a:endParaRPr lang="en-US" dirty="0"/>
          </a:p>
        </p:txBody>
      </p:sp>
      <p:sp>
        <p:nvSpPr>
          <p:cNvPr id="12" name="Text Placeholder 3"/>
          <p:cNvSpPr>
            <a:spLocks noGrp="1"/>
          </p:cNvSpPr>
          <p:nvPr>
            <p:ph type="body" sz="half" idx="13"/>
          </p:nvPr>
        </p:nvSpPr>
        <p:spPr>
          <a:xfrm>
            <a:off x="1720196" y="3610033"/>
            <a:ext cx="8750020" cy="532749"/>
          </a:xfrm>
        </p:spPr>
        <p:txBody>
          <a:bodyPr anchor="t">
            <a:normAutofit/>
          </a:bodyPr>
          <a:lstStyle>
            <a:lvl1pPr marL="0" indent="0" algn="r">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556" y="4304353"/>
            <a:ext cx="10351067" cy="1489496"/>
          </a:xfrm>
        </p:spPr>
        <p:txBody>
          <a:bodyPr anchor="ctr">
            <a:normAutofit/>
          </a:bodyP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342" y="884796"/>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998"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1981" y="2928258"/>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998" dirty="0">
                <a:solidFill>
                  <a:schemeClr val="tx1"/>
                </a:solidFill>
                <a:effectLst/>
              </a:rPr>
              <a:t>”</a:t>
            </a:r>
          </a:p>
        </p:txBody>
      </p:sp>
    </p:spTree>
    <p:extLst>
      <p:ext uri="{BB962C8B-B14F-4D97-AF65-F5344CB8AC3E}">
        <p14:creationId xmlns:p14="http://schemas.microsoft.com/office/powerpoint/2010/main" val="3388687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556" y="2126943"/>
            <a:ext cx="10351067" cy="2511835"/>
          </a:xfrm>
        </p:spPr>
        <p:txBody>
          <a:bodyPr anchor="b"/>
          <a:lstStyle>
            <a:lvl1pPr>
              <a:defRPr sz="3199"/>
            </a:lvl1pPr>
          </a:lstStyle>
          <a:p>
            <a:r>
              <a:rPr lang="en-US"/>
              <a:t>Click to edit Master title style</a:t>
            </a:r>
            <a:endParaRPr lang="en-US" dirty="0"/>
          </a:p>
        </p:txBody>
      </p:sp>
      <p:sp>
        <p:nvSpPr>
          <p:cNvPr id="4" name="Text Placeholder 3"/>
          <p:cNvSpPr>
            <a:spLocks noGrp="1"/>
          </p:cNvSpPr>
          <p:nvPr>
            <p:ph type="body" sz="half" idx="2"/>
          </p:nvPr>
        </p:nvSpPr>
        <p:spPr>
          <a:xfrm>
            <a:off x="913547" y="4650556"/>
            <a:ext cx="10349503" cy="1140644"/>
          </a:xfrm>
        </p:spPr>
        <p:txBody>
          <a:bodyPr anchor="t"/>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171489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557" y="609600"/>
            <a:ext cx="10351066"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557" y="1885950"/>
            <a:ext cx="3300124" cy="764782"/>
          </a:xfrm>
        </p:spPr>
        <p:txBody>
          <a:bodyPr anchor="b">
            <a:noAutofit/>
          </a:bodyPr>
          <a:lstStyle>
            <a:lvl1pPr marL="0" indent="0" algn="ctr">
              <a:buNone/>
              <a:defRPr sz="21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557" y="2768112"/>
            <a:ext cx="3300124" cy="302308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5553" y="1885950"/>
            <a:ext cx="3300124" cy="764783"/>
          </a:xfrm>
        </p:spPr>
        <p:txBody>
          <a:bodyPr anchor="b">
            <a:noAutofit/>
          </a:bodyPr>
          <a:lstStyle>
            <a:lvl1pPr marL="0" indent="0" algn="ctr">
              <a:buNone/>
              <a:defRPr sz="21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0279" y="2768112"/>
            <a:ext cx="3300124" cy="302308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4498" y="1885950"/>
            <a:ext cx="3300124" cy="764782"/>
          </a:xfrm>
        </p:spPr>
        <p:txBody>
          <a:bodyPr anchor="b">
            <a:noAutofit/>
          </a:bodyPr>
          <a:lstStyle>
            <a:lvl1pPr marL="0" indent="0" algn="ctr">
              <a:buNone/>
              <a:defRPr sz="21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4498" y="2768111"/>
            <a:ext cx="3300124" cy="3023089"/>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4/1/2026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82157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lvl1pPr>
              <a:defRPr>
                <a:solidFill>
                  <a:schemeClr val="tx2">
                    <a:lumMod val="50000"/>
                  </a:schemeClr>
                </a:solidFill>
              </a:defRPr>
            </a:lvl1p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lvl1pPr>
              <a:defRPr>
                <a:solidFill>
                  <a:schemeClr val="tx2">
                    <a:lumMod val="50000"/>
                  </a:schemeClr>
                </a:solidFill>
              </a:defRPr>
            </a:lvl1p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220660" y="2386584"/>
            <a:ext cx="9747504" cy="401421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AEE196DA-ED88-0EDC-A28F-7426416C0CA5}"/>
              </a:ext>
            </a:extLst>
          </p:cNvPr>
          <p:cNvSpPr>
            <a:spLocks noGrp="1"/>
          </p:cNvSpPr>
          <p:nvPr>
            <p:ph type="title"/>
          </p:nvPr>
        </p:nvSpPr>
        <p:spPr>
          <a:xfrm>
            <a:off x="1220660" y="640080"/>
            <a:ext cx="9747504" cy="1625600"/>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03046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7728" y="1818215"/>
            <a:ext cx="333910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02653" y="1818215"/>
            <a:ext cx="333910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33984" y="1818215"/>
            <a:ext cx="3339102" cy="1847851"/>
          </a:xfrm>
          <a:prstGeom prst="rect">
            <a:avLst/>
          </a:prstGeom>
        </p:spPr>
      </p:pic>
      <p:sp>
        <p:nvSpPr>
          <p:cNvPr id="30" name="Title 1"/>
          <p:cNvSpPr>
            <a:spLocks noGrp="1"/>
          </p:cNvSpPr>
          <p:nvPr>
            <p:ph type="title"/>
          </p:nvPr>
        </p:nvSpPr>
        <p:spPr>
          <a:xfrm>
            <a:off x="913556" y="609600"/>
            <a:ext cx="10351067"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557" y="3904106"/>
            <a:ext cx="3300124" cy="576262"/>
          </a:xfrm>
        </p:spPr>
        <p:txBody>
          <a:bodyPr anchor="b">
            <a:noAutofit/>
          </a:bodyPr>
          <a:lstStyle>
            <a:lvl1pPr marL="0" indent="0" algn="ctr">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7837" y="1938918"/>
            <a:ext cx="3091563"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557" y="4572443"/>
            <a:ext cx="3300124" cy="121875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1631" y="3904106"/>
            <a:ext cx="3300124" cy="576262"/>
          </a:xfrm>
        </p:spPr>
        <p:txBody>
          <a:bodyPr anchor="b">
            <a:noAutofit/>
          </a:bodyPr>
          <a:lstStyle>
            <a:lvl1pPr marL="0" indent="0" algn="ctr">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4559" y="1939094"/>
            <a:ext cx="3091563"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0279" y="4572442"/>
            <a:ext cx="3300124" cy="121875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4623" y="3904106"/>
            <a:ext cx="3300124" cy="576262"/>
          </a:xfrm>
        </p:spPr>
        <p:txBody>
          <a:bodyPr anchor="b">
            <a:noAutofit/>
          </a:bodyPr>
          <a:lstStyle>
            <a:lvl1pPr marL="0" indent="0" algn="ctr">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3595" y="1934432"/>
            <a:ext cx="3091563"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4498" y="4572442"/>
            <a:ext cx="3300124" cy="121875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4/1/2026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41718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10108434-17BB-3FCE-CD11-9A480ED64B06}"/>
              </a:ext>
            </a:extLst>
          </p:cNvPr>
          <p:cNvGrpSpPr>
            <a:grpSpLocks/>
          </p:cNvGrpSpPr>
          <p:nvPr/>
        </p:nvGrpSpPr>
        <p:grpSpPr bwMode="auto">
          <a:xfrm>
            <a:off x="5065981" y="1789114"/>
            <a:ext cx="7118612" cy="5056187"/>
            <a:chOff x="2394" y="1127"/>
            <a:chExt cx="3364" cy="3185"/>
          </a:xfrm>
        </p:grpSpPr>
        <p:sp>
          <p:nvSpPr>
            <p:cNvPr id="14339" name="Rectangle 3">
              <a:extLst>
                <a:ext uri="{FF2B5EF4-FFF2-40B4-BE49-F238E27FC236}">
                  <a16:creationId xmlns:a16="http://schemas.microsoft.com/office/drawing/2014/main" id="{B576350D-26E9-4646-9D70-23846965F27F}"/>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0" name="Oval 4">
              <a:extLst>
                <a:ext uri="{FF2B5EF4-FFF2-40B4-BE49-F238E27FC236}">
                  <a16:creationId xmlns:a16="http://schemas.microsoft.com/office/drawing/2014/main" id="{29798DAE-FED3-B724-3A9A-82043C49713D}"/>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1" name="Rectangle 5">
              <a:extLst>
                <a:ext uri="{FF2B5EF4-FFF2-40B4-BE49-F238E27FC236}">
                  <a16:creationId xmlns:a16="http://schemas.microsoft.com/office/drawing/2014/main" id="{6A9190C5-0268-5D28-47EE-50BBC6C8121B}"/>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2" name="Freeform 6">
              <a:extLst>
                <a:ext uri="{FF2B5EF4-FFF2-40B4-BE49-F238E27FC236}">
                  <a16:creationId xmlns:a16="http://schemas.microsoft.com/office/drawing/2014/main" id="{2520AE4D-4F33-E9E6-8D35-2B0AB4A0AC27}"/>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3" name="Rectangle 7">
              <a:extLst>
                <a:ext uri="{FF2B5EF4-FFF2-40B4-BE49-F238E27FC236}">
                  <a16:creationId xmlns:a16="http://schemas.microsoft.com/office/drawing/2014/main" id="{7E3F7E62-A9DA-35F4-058C-744037C4F330}"/>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4" name="Rectangle 8">
              <a:extLst>
                <a:ext uri="{FF2B5EF4-FFF2-40B4-BE49-F238E27FC236}">
                  <a16:creationId xmlns:a16="http://schemas.microsoft.com/office/drawing/2014/main" id="{CB434AC4-1C70-BEC1-CD31-2698CA9F1611}"/>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5" name="Rectangle 9">
              <a:extLst>
                <a:ext uri="{FF2B5EF4-FFF2-40B4-BE49-F238E27FC236}">
                  <a16:creationId xmlns:a16="http://schemas.microsoft.com/office/drawing/2014/main" id="{0F7A57E8-8F34-7870-0165-16E565D85BB3}"/>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6" name="Rectangle 10">
              <a:extLst>
                <a:ext uri="{FF2B5EF4-FFF2-40B4-BE49-F238E27FC236}">
                  <a16:creationId xmlns:a16="http://schemas.microsoft.com/office/drawing/2014/main" id="{1160FF3E-4404-AE70-DF54-AC90A9BB28D8}"/>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7" name="Rectangle 11">
              <a:extLst>
                <a:ext uri="{FF2B5EF4-FFF2-40B4-BE49-F238E27FC236}">
                  <a16:creationId xmlns:a16="http://schemas.microsoft.com/office/drawing/2014/main" id="{D81EEF63-62DD-EAA7-259C-E63AC248162E}"/>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8" name="Freeform 12">
              <a:extLst>
                <a:ext uri="{FF2B5EF4-FFF2-40B4-BE49-F238E27FC236}">
                  <a16:creationId xmlns:a16="http://schemas.microsoft.com/office/drawing/2014/main" id="{23C5FC39-3283-8402-CFA4-BC5A171F73C2}"/>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9" name="Freeform 13">
              <a:extLst>
                <a:ext uri="{FF2B5EF4-FFF2-40B4-BE49-F238E27FC236}">
                  <a16:creationId xmlns:a16="http://schemas.microsoft.com/office/drawing/2014/main" id="{81249491-1222-9439-4ED6-634E40760C30}"/>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0" name="Freeform 14">
              <a:extLst>
                <a:ext uri="{FF2B5EF4-FFF2-40B4-BE49-F238E27FC236}">
                  <a16:creationId xmlns:a16="http://schemas.microsoft.com/office/drawing/2014/main" id="{15A0BB46-E00A-C629-03D4-26A53362EF44}"/>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1" name="Freeform 15">
              <a:extLst>
                <a:ext uri="{FF2B5EF4-FFF2-40B4-BE49-F238E27FC236}">
                  <a16:creationId xmlns:a16="http://schemas.microsoft.com/office/drawing/2014/main" id="{3EF20011-E217-FEBB-C36C-270401ED320B}"/>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2" name="Freeform 16">
              <a:extLst>
                <a:ext uri="{FF2B5EF4-FFF2-40B4-BE49-F238E27FC236}">
                  <a16:creationId xmlns:a16="http://schemas.microsoft.com/office/drawing/2014/main" id="{07F88A23-961F-AB47-0F82-FBF83ACE7507}"/>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3" name="Freeform 17">
              <a:extLst>
                <a:ext uri="{FF2B5EF4-FFF2-40B4-BE49-F238E27FC236}">
                  <a16:creationId xmlns:a16="http://schemas.microsoft.com/office/drawing/2014/main" id="{0B23AA5F-0AED-EDB5-F652-07591FAAC496}"/>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4" name="Freeform 18">
              <a:extLst>
                <a:ext uri="{FF2B5EF4-FFF2-40B4-BE49-F238E27FC236}">
                  <a16:creationId xmlns:a16="http://schemas.microsoft.com/office/drawing/2014/main" id="{2C5CCD3D-A756-54B8-842D-8996BA72B2E7}"/>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5" name="Freeform 19">
              <a:extLst>
                <a:ext uri="{FF2B5EF4-FFF2-40B4-BE49-F238E27FC236}">
                  <a16:creationId xmlns:a16="http://schemas.microsoft.com/office/drawing/2014/main" id="{2A78668D-2225-3903-7DE0-614A99A7BB96}"/>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6" name="Freeform 20">
              <a:extLst>
                <a:ext uri="{FF2B5EF4-FFF2-40B4-BE49-F238E27FC236}">
                  <a16:creationId xmlns:a16="http://schemas.microsoft.com/office/drawing/2014/main" id="{CAD37A48-DEE0-F1EF-A37F-F55D42BAA825}"/>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7" name="Freeform 21">
              <a:extLst>
                <a:ext uri="{FF2B5EF4-FFF2-40B4-BE49-F238E27FC236}">
                  <a16:creationId xmlns:a16="http://schemas.microsoft.com/office/drawing/2014/main" id="{252DD3FE-F22F-F535-7166-1A9F08433782}"/>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8" name="Freeform 22">
              <a:extLst>
                <a:ext uri="{FF2B5EF4-FFF2-40B4-BE49-F238E27FC236}">
                  <a16:creationId xmlns:a16="http://schemas.microsoft.com/office/drawing/2014/main" id="{9E7790CF-54CF-2F5A-4C4C-700027A5ED55}"/>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9" name="Freeform 23">
              <a:extLst>
                <a:ext uri="{FF2B5EF4-FFF2-40B4-BE49-F238E27FC236}">
                  <a16:creationId xmlns:a16="http://schemas.microsoft.com/office/drawing/2014/main" id="{B2CE8230-0214-83D0-8939-21A74845839D}"/>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0" name="Freeform 24">
              <a:extLst>
                <a:ext uri="{FF2B5EF4-FFF2-40B4-BE49-F238E27FC236}">
                  <a16:creationId xmlns:a16="http://schemas.microsoft.com/office/drawing/2014/main" id="{731C657A-523E-6AB3-208A-05E10D48717A}"/>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1" name="Freeform 25">
              <a:extLst>
                <a:ext uri="{FF2B5EF4-FFF2-40B4-BE49-F238E27FC236}">
                  <a16:creationId xmlns:a16="http://schemas.microsoft.com/office/drawing/2014/main" id="{B9629C53-837B-F354-4E2A-814AE6FFA3E0}"/>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2" name="Freeform 26">
              <a:extLst>
                <a:ext uri="{FF2B5EF4-FFF2-40B4-BE49-F238E27FC236}">
                  <a16:creationId xmlns:a16="http://schemas.microsoft.com/office/drawing/2014/main" id="{AFC999D8-9BA1-903B-6915-C7837DB530DF}"/>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3" name="Oval 27">
              <a:extLst>
                <a:ext uri="{FF2B5EF4-FFF2-40B4-BE49-F238E27FC236}">
                  <a16:creationId xmlns:a16="http://schemas.microsoft.com/office/drawing/2014/main" id="{7010FBD7-1F9D-4C2D-A597-06A476213401}"/>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4" name="Oval 28">
              <a:extLst>
                <a:ext uri="{FF2B5EF4-FFF2-40B4-BE49-F238E27FC236}">
                  <a16:creationId xmlns:a16="http://schemas.microsoft.com/office/drawing/2014/main" id="{3F598FA5-7009-301F-6B1F-A63F9F1DC8B0}"/>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5" name="Oval 29">
              <a:extLst>
                <a:ext uri="{FF2B5EF4-FFF2-40B4-BE49-F238E27FC236}">
                  <a16:creationId xmlns:a16="http://schemas.microsoft.com/office/drawing/2014/main" id="{CBB6A91A-49B2-DAF9-F27B-7E86401882B2}"/>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6" name="Freeform 30">
              <a:extLst>
                <a:ext uri="{FF2B5EF4-FFF2-40B4-BE49-F238E27FC236}">
                  <a16:creationId xmlns:a16="http://schemas.microsoft.com/office/drawing/2014/main" id="{B9C38685-527A-D78E-375E-55CC7A751AD2}"/>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7" name="Freeform 31">
              <a:extLst>
                <a:ext uri="{FF2B5EF4-FFF2-40B4-BE49-F238E27FC236}">
                  <a16:creationId xmlns:a16="http://schemas.microsoft.com/office/drawing/2014/main" id="{E1ED2594-41F5-7FF2-DB76-FF9DE2A8A1C6}"/>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8" name="Rectangle 32">
              <a:extLst>
                <a:ext uri="{FF2B5EF4-FFF2-40B4-BE49-F238E27FC236}">
                  <a16:creationId xmlns:a16="http://schemas.microsoft.com/office/drawing/2014/main" id="{93964385-7EF9-6C4B-C91D-B9E25A9B1A62}"/>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9" name="Rectangle 33">
              <a:extLst>
                <a:ext uri="{FF2B5EF4-FFF2-40B4-BE49-F238E27FC236}">
                  <a16:creationId xmlns:a16="http://schemas.microsoft.com/office/drawing/2014/main" id="{34AE5159-0DA9-7365-335B-39BD513B95C8}"/>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0" name="AutoShape 34">
              <a:extLst>
                <a:ext uri="{FF2B5EF4-FFF2-40B4-BE49-F238E27FC236}">
                  <a16:creationId xmlns:a16="http://schemas.microsoft.com/office/drawing/2014/main" id="{F2D02E43-8C9F-BEA6-C936-0730D3416453}"/>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1" name="Freeform 35">
              <a:extLst>
                <a:ext uri="{FF2B5EF4-FFF2-40B4-BE49-F238E27FC236}">
                  <a16:creationId xmlns:a16="http://schemas.microsoft.com/office/drawing/2014/main" id="{26259BA1-4B5F-7880-817E-58095EB3A32F}"/>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72" name="Freeform 36">
              <a:extLst>
                <a:ext uri="{FF2B5EF4-FFF2-40B4-BE49-F238E27FC236}">
                  <a16:creationId xmlns:a16="http://schemas.microsoft.com/office/drawing/2014/main" id="{82530F3F-8B2E-D194-B3C8-2DFD9CE6B5E4}"/>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4373" name="Rectangle 37">
            <a:extLst>
              <a:ext uri="{FF2B5EF4-FFF2-40B4-BE49-F238E27FC236}">
                <a16:creationId xmlns:a16="http://schemas.microsoft.com/office/drawing/2014/main" id="{61477447-2507-8C44-9326-AEE968C6F46E}"/>
              </a:ext>
            </a:extLst>
          </p:cNvPr>
          <p:cNvSpPr>
            <a:spLocks noGrp="1" noChangeArrowheads="1"/>
          </p:cNvSpPr>
          <p:nvPr>
            <p:ph type="dt" sz="half" idx="2"/>
          </p:nvPr>
        </p:nvSpPr>
        <p:spPr/>
        <p:txBody>
          <a:bodyPr/>
          <a:lstStyle>
            <a:lvl1pPr>
              <a:defRPr/>
            </a:lvl1pPr>
          </a:lstStyle>
          <a:p>
            <a:endParaRPr lang="en-US" altLang="en-US"/>
          </a:p>
        </p:txBody>
      </p:sp>
      <p:sp>
        <p:nvSpPr>
          <p:cNvPr id="14374" name="Rectangle 38">
            <a:extLst>
              <a:ext uri="{FF2B5EF4-FFF2-40B4-BE49-F238E27FC236}">
                <a16:creationId xmlns:a16="http://schemas.microsoft.com/office/drawing/2014/main" id="{BDF49355-229A-FCA8-ACC9-704AD0CB2664}"/>
              </a:ext>
            </a:extLst>
          </p:cNvPr>
          <p:cNvSpPr>
            <a:spLocks noGrp="1" noChangeArrowheads="1"/>
          </p:cNvSpPr>
          <p:nvPr>
            <p:ph type="ftr" sz="quarter" idx="3"/>
          </p:nvPr>
        </p:nvSpPr>
        <p:spPr/>
        <p:txBody>
          <a:bodyPr/>
          <a:lstStyle>
            <a:lvl1pPr>
              <a:defRPr/>
            </a:lvl1pPr>
          </a:lstStyle>
          <a:p>
            <a:endParaRPr lang="en-US" altLang="en-US"/>
          </a:p>
        </p:txBody>
      </p:sp>
      <p:sp>
        <p:nvSpPr>
          <p:cNvPr id="14375" name="Rectangle 39">
            <a:extLst>
              <a:ext uri="{FF2B5EF4-FFF2-40B4-BE49-F238E27FC236}">
                <a16:creationId xmlns:a16="http://schemas.microsoft.com/office/drawing/2014/main" id="{0B31D504-E073-038C-2646-09EC382367F3}"/>
              </a:ext>
            </a:extLst>
          </p:cNvPr>
          <p:cNvSpPr>
            <a:spLocks noGrp="1" noChangeArrowheads="1"/>
          </p:cNvSpPr>
          <p:nvPr>
            <p:ph type="subTitle" idx="1"/>
          </p:nvPr>
        </p:nvSpPr>
        <p:spPr>
          <a:xfrm>
            <a:off x="1828324" y="3886200"/>
            <a:ext cx="8532178"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4376" name="Rectangle 40">
            <a:extLst>
              <a:ext uri="{FF2B5EF4-FFF2-40B4-BE49-F238E27FC236}">
                <a16:creationId xmlns:a16="http://schemas.microsoft.com/office/drawing/2014/main" id="{1290CE4D-3E76-9DB5-6481-4B5CDB88BDA0}"/>
              </a:ext>
            </a:extLst>
          </p:cNvPr>
          <p:cNvSpPr>
            <a:spLocks noGrp="1" noChangeArrowheads="1"/>
          </p:cNvSpPr>
          <p:nvPr>
            <p:ph type="ctrTitle"/>
          </p:nvPr>
        </p:nvSpPr>
        <p:spPr>
          <a:xfrm>
            <a:off x="914162" y="1768476"/>
            <a:ext cx="10360501" cy="1736725"/>
          </a:xfrm>
        </p:spPr>
        <p:txBody>
          <a:bodyPr anchor="b" anchorCtr="1"/>
          <a:lstStyle>
            <a:lvl1pPr>
              <a:defRPr sz="5400"/>
            </a:lvl1pPr>
          </a:lstStyle>
          <a:p>
            <a:pPr lvl="0"/>
            <a:r>
              <a:rPr lang="en-US" altLang="en-US" noProof="0"/>
              <a:t>Click to edit Master title style</a:t>
            </a:r>
          </a:p>
        </p:txBody>
      </p:sp>
      <p:sp>
        <p:nvSpPr>
          <p:cNvPr id="14377" name="Rectangle 41">
            <a:extLst>
              <a:ext uri="{FF2B5EF4-FFF2-40B4-BE49-F238E27FC236}">
                <a16:creationId xmlns:a16="http://schemas.microsoft.com/office/drawing/2014/main" id="{CEF8955F-3493-66E7-F1E7-78099157E040}"/>
              </a:ext>
            </a:extLst>
          </p:cNvPr>
          <p:cNvSpPr>
            <a:spLocks noGrp="1" noChangeArrowheads="1"/>
          </p:cNvSpPr>
          <p:nvPr>
            <p:ph type="sldNum" sz="quarter" idx="4"/>
          </p:nvPr>
        </p:nvSpPr>
        <p:spPr/>
        <p:txBody>
          <a:bodyPr/>
          <a:lstStyle>
            <a:lvl1pPr>
              <a:defRPr/>
            </a:lvl1pPr>
          </a:lstStyle>
          <a:p>
            <a:fld id="{A7F4D09B-A719-4C2E-9F3D-4289CF4E27F6}" type="slidenum">
              <a:rPr lang="en-US" altLang="en-US"/>
              <a:pPr/>
              <a:t>‹#›</a:t>
            </a:fld>
            <a:endParaRPr lang="en-US" altLang="en-US"/>
          </a:p>
        </p:txBody>
      </p:sp>
    </p:spTree>
    <p:extLst>
      <p:ext uri="{BB962C8B-B14F-4D97-AF65-F5344CB8AC3E}">
        <p14:creationId xmlns:p14="http://schemas.microsoft.com/office/powerpoint/2010/main" val="32641935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50DE-348F-18EF-6925-61249D781D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11885-FB31-8863-1F80-2CC2513E93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96E83E-4B54-0144-52D4-4BB1425C1B6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6BF60B4-3B9A-5676-08D7-F44054379BC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52C2422-B3D6-4248-818B-7F401CBB50CC}"/>
              </a:ext>
            </a:extLst>
          </p:cNvPr>
          <p:cNvSpPr>
            <a:spLocks noGrp="1"/>
          </p:cNvSpPr>
          <p:nvPr>
            <p:ph type="sldNum" sz="quarter" idx="12"/>
          </p:nvPr>
        </p:nvSpPr>
        <p:spPr/>
        <p:txBody>
          <a:bodyPr/>
          <a:lstStyle>
            <a:lvl1pPr>
              <a:defRPr/>
            </a:lvl1pPr>
          </a:lstStyle>
          <a:p>
            <a:fld id="{EE4823F1-A9D6-42DF-95B7-3554F4924400}" type="slidenum">
              <a:rPr lang="en-US" altLang="en-US"/>
              <a:pPr/>
              <a:t>‹#›</a:t>
            </a:fld>
            <a:endParaRPr lang="en-US" altLang="en-US"/>
          </a:p>
        </p:txBody>
      </p:sp>
    </p:spTree>
    <p:extLst>
      <p:ext uri="{BB962C8B-B14F-4D97-AF65-F5344CB8AC3E}">
        <p14:creationId xmlns:p14="http://schemas.microsoft.com/office/powerpoint/2010/main" val="11651387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BE0A5-AB94-D0D0-FF81-490277E62994}"/>
              </a:ext>
            </a:extLst>
          </p:cNvPr>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36D626-E9D6-2499-FB55-15F1051A3106}"/>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7F275B77-DD2D-0CC8-95F9-C2BF866C7DA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FBD3A7B-6EB3-9E94-9DEE-45FFAE0A520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F43D40B-526F-EB30-7FF4-9F4991F4C11F}"/>
              </a:ext>
            </a:extLst>
          </p:cNvPr>
          <p:cNvSpPr>
            <a:spLocks noGrp="1"/>
          </p:cNvSpPr>
          <p:nvPr>
            <p:ph type="sldNum" sz="quarter" idx="12"/>
          </p:nvPr>
        </p:nvSpPr>
        <p:spPr/>
        <p:txBody>
          <a:bodyPr/>
          <a:lstStyle>
            <a:lvl1pPr>
              <a:defRPr/>
            </a:lvl1pPr>
          </a:lstStyle>
          <a:p>
            <a:fld id="{E5313D7E-A535-4D33-9DB4-F99A3FF0FF0F}" type="slidenum">
              <a:rPr lang="en-US" altLang="en-US"/>
              <a:pPr/>
              <a:t>‹#›</a:t>
            </a:fld>
            <a:endParaRPr lang="en-US" altLang="en-US"/>
          </a:p>
        </p:txBody>
      </p:sp>
    </p:spTree>
    <p:extLst>
      <p:ext uri="{BB962C8B-B14F-4D97-AF65-F5344CB8AC3E}">
        <p14:creationId xmlns:p14="http://schemas.microsoft.com/office/powerpoint/2010/main" val="8834936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19D2D-FC0C-2CDD-8354-CDCB99216E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2FCAF0-805E-7D28-208F-8D19B3AD0475}"/>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8E4AFE-8B1C-4413-ECA4-B982BA84F326}"/>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C9BCA1-A64F-F271-DCFB-FAA73757FBA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56E1608-9870-0FBC-CD53-C22298BC648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355679F-228C-D13F-32E9-F5F109FCBCA7}"/>
              </a:ext>
            </a:extLst>
          </p:cNvPr>
          <p:cNvSpPr>
            <a:spLocks noGrp="1"/>
          </p:cNvSpPr>
          <p:nvPr>
            <p:ph type="sldNum" sz="quarter" idx="12"/>
          </p:nvPr>
        </p:nvSpPr>
        <p:spPr/>
        <p:txBody>
          <a:bodyPr/>
          <a:lstStyle>
            <a:lvl1pPr>
              <a:defRPr/>
            </a:lvl1pPr>
          </a:lstStyle>
          <a:p>
            <a:fld id="{9D06610E-E2ED-4C35-8AA1-770AF366AF51}" type="slidenum">
              <a:rPr lang="en-US" altLang="en-US"/>
              <a:pPr/>
              <a:t>‹#›</a:t>
            </a:fld>
            <a:endParaRPr lang="en-US" altLang="en-US"/>
          </a:p>
        </p:txBody>
      </p:sp>
    </p:spTree>
    <p:extLst>
      <p:ext uri="{BB962C8B-B14F-4D97-AF65-F5344CB8AC3E}">
        <p14:creationId xmlns:p14="http://schemas.microsoft.com/office/powerpoint/2010/main" val="29839725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9C312-A541-63C8-DE05-5CDDFCCAF7ED}"/>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5B7413-481C-C9A2-6D01-836EB31DD3F8}"/>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A3824F-5A7B-FD3F-3206-EA5538C333FC}"/>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0340CF-DECF-7763-AA41-03A910323493}"/>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2E08AB-94BD-8114-0A98-8752BD247EE6}"/>
              </a:ext>
            </a:extLst>
          </p:cNvPr>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AB7DA9-A500-C18B-EC99-802C25A1F99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68DA593-4CD1-8DAC-1F45-559606034234}"/>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2C08AC1D-13B4-7769-98A5-E8BCBA449A92}"/>
              </a:ext>
            </a:extLst>
          </p:cNvPr>
          <p:cNvSpPr>
            <a:spLocks noGrp="1"/>
          </p:cNvSpPr>
          <p:nvPr>
            <p:ph type="sldNum" sz="quarter" idx="12"/>
          </p:nvPr>
        </p:nvSpPr>
        <p:spPr/>
        <p:txBody>
          <a:bodyPr/>
          <a:lstStyle>
            <a:lvl1pPr>
              <a:defRPr/>
            </a:lvl1pPr>
          </a:lstStyle>
          <a:p>
            <a:fld id="{E2C04A3B-0F6B-4E1E-B2C2-F9D3A6FA5DE0}" type="slidenum">
              <a:rPr lang="en-US" altLang="en-US"/>
              <a:pPr/>
              <a:t>‹#›</a:t>
            </a:fld>
            <a:endParaRPr lang="en-US" altLang="en-US"/>
          </a:p>
        </p:txBody>
      </p:sp>
    </p:spTree>
    <p:extLst>
      <p:ext uri="{BB962C8B-B14F-4D97-AF65-F5344CB8AC3E}">
        <p14:creationId xmlns:p14="http://schemas.microsoft.com/office/powerpoint/2010/main" val="3455869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F5A43-0F61-AF7B-B18D-0A82C0FE82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7F129D-156E-4A2E-C8BD-EF097C03A6D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3DC6680-81C8-7665-427F-9FA4C06F669F}"/>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961D5F8-CBB9-B99C-0982-56290FB69738}"/>
              </a:ext>
            </a:extLst>
          </p:cNvPr>
          <p:cNvSpPr>
            <a:spLocks noGrp="1"/>
          </p:cNvSpPr>
          <p:nvPr>
            <p:ph type="sldNum" sz="quarter" idx="12"/>
          </p:nvPr>
        </p:nvSpPr>
        <p:spPr/>
        <p:txBody>
          <a:bodyPr/>
          <a:lstStyle>
            <a:lvl1pPr>
              <a:defRPr/>
            </a:lvl1pPr>
          </a:lstStyle>
          <a:p>
            <a:fld id="{55A8EE46-7836-4A3E-8B0A-6613521668C7}" type="slidenum">
              <a:rPr lang="en-US" altLang="en-US"/>
              <a:pPr/>
              <a:t>‹#›</a:t>
            </a:fld>
            <a:endParaRPr lang="en-US" altLang="en-US"/>
          </a:p>
        </p:txBody>
      </p:sp>
    </p:spTree>
    <p:extLst>
      <p:ext uri="{BB962C8B-B14F-4D97-AF65-F5344CB8AC3E}">
        <p14:creationId xmlns:p14="http://schemas.microsoft.com/office/powerpoint/2010/main" val="25226644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1994D2-F44E-B465-40AC-5AD23F48104D}"/>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998B1CA-1D4D-47F3-68DC-006C6398B79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97FDADD-3CA3-DDFE-90B8-2ACC9B56C3A3}"/>
              </a:ext>
            </a:extLst>
          </p:cNvPr>
          <p:cNvSpPr>
            <a:spLocks noGrp="1"/>
          </p:cNvSpPr>
          <p:nvPr>
            <p:ph type="sldNum" sz="quarter" idx="12"/>
          </p:nvPr>
        </p:nvSpPr>
        <p:spPr/>
        <p:txBody>
          <a:bodyPr/>
          <a:lstStyle>
            <a:lvl1pPr>
              <a:defRPr/>
            </a:lvl1pPr>
          </a:lstStyle>
          <a:p>
            <a:fld id="{96D8DB0B-2F81-41D2-9F64-F35B4EB63FCA}" type="slidenum">
              <a:rPr lang="en-US" altLang="en-US"/>
              <a:pPr/>
              <a:t>‹#›</a:t>
            </a:fld>
            <a:endParaRPr lang="en-US" altLang="en-US"/>
          </a:p>
        </p:txBody>
      </p:sp>
    </p:spTree>
    <p:extLst>
      <p:ext uri="{BB962C8B-B14F-4D97-AF65-F5344CB8AC3E}">
        <p14:creationId xmlns:p14="http://schemas.microsoft.com/office/powerpoint/2010/main" val="3090507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81158-AF4F-D3B3-ADB0-19BEA6C0170C}"/>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D7EE1A-3C6D-558B-62C6-890374012524}"/>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D6ADE7-953E-8F3B-5811-5146621D2385}"/>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6636D5-83F1-A196-72D0-CC9352A1334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4AAF4C5-A8A5-1F72-567A-E818C39FD85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AE6FC97-6A04-F9FC-2894-B81B4E377CC4}"/>
              </a:ext>
            </a:extLst>
          </p:cNvPr>
          <p:cNvSpPr>
            <a:spLocks noGrp="1"/>
          </p:cNvSpPr>
          <p:nvPr>
            <p:ph type="sldNum" sz="quarter" idx="12"/>
          </p:nvPr>
        </p:nvSpPr>
        <p:spPr/>
        <p:txBody>
          <a:bodyPr/>
          <a:lstStyle>
            <a:lvl1pPr>
              <a:defRPr/>
            </a:lvl1pPr>
          </a:lstStyle>
          <a:p>
            <a:fld id="{93759709-EAB7-4AF7-A344-DF0D02FB863B}" type="slidenum">
              <a:rPr lang="en-US" altLang="en-US"/>
              <a:pPr/>
              <a:t>‹#›</a:t>
            </a:fld>
            <a:endParaRPr lang="en-US" altLang="en-US"/>
          </a:p>
        </p:txBody>
      </p:sp>
    </p:spTree>
    <p:extLst>
      <p:ext uri="{BB962C8B-B14F-4D97-AF65-F5344CB8AC3E}">
        <p14:creationId xmlns:p14="http://schemas.microsoft.com/office/powerpoint/2010/main" val="40646883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56E11-C450-6FDC-0822-34E9F0ACD93A}"/>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4A11EF-5156-5C11-0C42-70E0631322C9}"/>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72FA19-A5CB-604B-1BB1-895BF6803500}"/>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A59245-0F2D-F10A-E459-D140557634E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564ADE8-CF0D-F8CC-0D33-62424ABBDDD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8DB0CA7-66FC-F6F4-BD1E-6BBF94B2690A}"/>
              </a:ext>
            </a:extLst>
          </p:cNvPr>
          <p:cNvSpPr>
            <a:spLocks noGrp="1"/>
          </p:cNvSpPr>
          <p:nvPr>
            <p:ph type="sldNum" sz="quarter" idx="12"/>
          </p:nvPr>
        </p:nvSpPr>
        <p:spPr/>
        <p:txBody>
          <a:bodyPr/>
          <a:lstStyle>
            <a:lvl1pPr>
              <a:defRPr/>
            </a:lvl1pPr>
          </a:lstStyle>
          <a:p>
            <a:fld id="{8313D4AC-24E9-4453-AF5A-165169E8E229}" type="slidenum">
              <a:rPr lang="en-US" altLang="en-US"/>
              <a:pPr/>
              <a:t>‹#›</a:t>
            </a:fld>
            <a:endParaRPr lang="en-US" altLang="en-US"/>
          </a:p>
        </p:txBody>
      </p:sp>
    </p:spTree>
    <p:extLst>
      <p:ext uri="{BB962C8B-B14F-4D97-AF65-F5344CB8AC3E}">
        <p14:creationId xmlns:p14="http://schemas.microsoft.com/office/powerpoint/2010/main" val="1900075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0" y="0"/>
            <a:ext cx="3355848"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4178808" y="2862072"/>
            <a:ext cx="7397496" cy="1572768"/>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4178808" y="640080"/>
            <a:ext cx="7397496" cy="1773936"/>
          </a:xfrm>
        </p:spPr>
        <p:txBody>
          <a:bodyPr anchor="t" anchorCtr="0"/>
          <a:lstStyle/>
          <a:p>
            <a:r>
              <a:rPr lang="en-US"/>
              <a:t>Click to edit Master title style</a:t>
            </a:r>
            <a:endParaRPr lang="en-US" dirty="0"/>
          </a:p>
        </p:txBody>
      </p:sp>
      <p:sp>
        <p:nvSpPr>
          <p:cNvPr id="2" name="Content Placeholder 8">
            <a:extLst>
              <a:ext uri="{FF2B5EF4-FFF2-40B4-BE49-F238E27FC236}">
                <a16:creationId xmlns:a16="http://schemas.microsoft.com/office/drawing/2014/main" id="{D5E17843-7672-6C71-1608-D794830CE89C}"/>
              </a:ext>
            </a:extLst>
          </p:cNvPr>
          <p:cNvSpPr>
            <a:spLocks noGrp="1"/>
          </p:cNvSpPr>
          <p:nvPr>
            <p:ph sz="quarter" idx="15"/>
          </p:nvPr>
        </p:nvSpPr>
        <p:spPr>
          <a:xfrm>
            <a:off x="4160520" y="4846320"/>
            <a:ext cx="7397496" cy="1170432"/>
          </a:xfrm>
        </p:spPr>
        <p:txBody>
          <a:bodyPr>
            <a:noAutofit/>
          </a:bodyPr>
          <a:lstStyle>
            <a:lvl1pPr>
              <a:spcBef>
                <a:spcPts val="1200"/>
              </a:spcBef>
              <a:defRPr sz="1200"/>
            </a:lvl1pPr>
            <a:lvl2pPr>
              <a:spcBef>
                <a:spcPts val="1200"/>
              </a:spcBef>
              <a:defRPr sz="1200"/>
            </a:lvl2pPr>
            <a:lvl3pPr>
              <a:spcBef>
                <a:spcPts val="1200"/>
              </a:spcBef>
              <a:defRPr sz="1200"/>
            </a:lvl3pPr>
            <a:lvl4pPr>
              <a:spcBef>
                <a:spcPts val="1200"/>
              </a:spcBef>
              <a:defRPr sz="1200"/>
            </a:lvl4pPr>
            <a:lvl5pPr>
              <a:spcBef>
                <a:spcPts val="12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717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D7605-DB3A-EA66-4195-B491CCF0C4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582839-C989-BEA5-A6A9-1FEA954131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41FCB-77DE-6705-F034-4C092DA1977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B306ADE-7C97-5F10-0257-20AC40FD26A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26429B6-1090-5C37-6C3A-3A43A9942C80}"/>
              </a:ext>
            </a:extLst>
          </p:cNvPr>
          <p:cNvSpPr>
            <a:spLocks noGrp="1"/>
          </p:cNvSpPr>
          <p:nvPr>
            <p:ph type="sldNum" sz="quarter" idx="12"/>
          </p:nvPr>
        </p:nvSpPr>
        <p:spPr/>
        <p:txBody>
          <a:bodyPr/>
          <a:lstStyle>
            <a:lvl1pPr>
              <a:defRPr/>
            </a:lvl1pPr>
          </a:lstStyle>
          <a:p>
            <a:fld id="{9E66F869-B167-4529-ABC9-06F7A18D1FA0}" type="slidenum">
              <a:rPr lang="en-US" altLang="en-US"/>
              <a:pPr/>
              <a:t>‹#›</a:t>
            </a:fld>
            <a:endParaRPr lang="en-US" altLang="en-US"/>
          </a:p>
        </p:txBody>
      </p:sp>
    </p:spTree>
    <p:extLst>
      <p:ext uri="{BB962C8B-B14F-4D97-AF65-F5344CB8AC3E}">
        <p14:creationId xmlns:p14="http://schemas.microsoft.com/office/powerpoint/2010/main" val="18491012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C19640-3E5D-98BF-E5D9-300C3252B2F7}"/>
              </a:ext>
            </a:extLst>
          </p:cNvPr>
          <p:cNvSpPr>
            <a:spLocks noGrp="1"/>
          </p:cNvSpPr>
          <p:nvPr>
            <p:ph type="title" orient="vert"/>
          </p:nvPr>
        </p:nvSpPr>
        <p:spPr>
          <a:xfrm>
            <a:off x="8836898" y="277813"/>
            <a:ext cx="2742486"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474F6F-50D8-EB5C-D0AA-4FBDC2BC97E6}"/>
              </a:ext>
            </a:extLst>
          </p:cNvPr>
          <p:cNvSpPr>
            <a:spLocks noGrp="1"/>
          </p:cNvSpPr>
          <p:nvPr>
            <p:ph type="body" orient="vert" idx="1"/>
          </p:nvPr>
        </p:nvSpPr>
        <p:spPr>
          <a:xfrm>
            <a:off x="609441" y="277813"/>
            <a:ext cx="802431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58C6C-5D2D-1221-0F63-66CA73DB9B6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F1347F8-651E-4704-B647-DF3E694214A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CFEA6BA-F97D-AB11-70B5-0BDC97B8480F}"/>
              </a:ext>
            </a:extLst>
          </p:cNvPr>
          <p:cNvSpPr>
            <a:spLocks noGrp="1"/>
          </p:cNvSpPr>
          <p:nvPr>
            <p:ph type="sldNum" sz="quarter" idx="12"/>
          </p:nvPr>
        </p:nvSpPr>
        <p:spPr/>
        <p:txBody>
          <a:bodyPr/>
          <a:lstStyle>
            <a:lvl1pPr>
              <a:defRPr/>
            </a:lvl1pPr>
          </a:lstStyle>
          <a:p>
            <a:fld id="{329D792E-EC69-42AE-86FE-E0A27C35E8CE}" type="slidenum">
              <a:rPr lang="en-US" altLang="en-US"/>
              <a:pPr/>
              <a:t>‹#›</a:t>
            </a:fld>
            <a:endParaRPr lang="en-US" altLang="en-US"/>
          </a:p>
        </p:txBody>
      </p:sp>
    </p:spTree>
    <p:extLst>
      <p:ext uri="{BB962C8B-B14F-4D97-AF65-F5344CB8AC3E}">
        <p14:creationId xmlns:p14="http://schemas.microsoft.com/office/powerpoint/2010/main" val="26269716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3DBE1-AA21-81D1-806E-136634D0647D}"/>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SmartArt Placeholder 2">
            <a:extLst>
              <a:ext uri="{FF2B5EF4-FFF2-40B4-BE49-F238E27FC236}">
                <a16:creationId xmlns:a16="http://schemas.microsoft.com/office/drawing/2014/main" id="{1084A5B8-EF9A-BDAD-AA1D-F739F32660DC}"/>
              </a:ext>
            </a:extLst>
          </p:cNvPr>
          <p:cNvSpPr>
            <a:spLocks noGrp="1"/>
          </p:cNvSpPr>
          <p:nvPr>
            <p:ph type="dgm" idx="1"/>
          </p:nvPr>
        </p:nvSpPr>
        <p:spPr>
          <a:xfrm>
            <a:off x="609441" y="1600201"/>
            <a:ext cx="10969943" cy="4530725"/>
          </a:xfrm>
        </p:spPr>
        <p:txBody>
          <a:bodyPr/>
          <a:lstStyle/>
          <a:p>
            <a:endParaRPr lang="en-US"/>
          </a:p>
        </p:txBody>
      </p:sp>
      <p:sp>
        <p:nvSpPr>
          <p:cNvPr id="4" name="Date Placeholder 3">
            <a:extLst>
              <a:ext uri="{FF2B5EF4-FFF2-40B4-BE49-F238E27FC236}">
                <a16:creationId xmlns:a16="http://schemas.microsoft.com/office/drawing/2014/main" id="{DA17A45E-B348-4236-591D-7CDB792F39E9}"/>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30A2137-ACCD-AE4B-9ECE-2B01C4F8A332}"/>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5B82569-9B30-0A34-9048-2E7036D568DF}"/>
              </a:ext>
            </a:extLst>
          </p:cNvPr>
          <p:cNvSpPr>
            <a:spLocks noGrp="1"/>
          </p:cNvSpPr>
          <p:nvPr>
            <p:ph type="sldNum" sz="quarter" idx="12"/>
          </p:nvPr>
        </p:nvSpPr>
        <p:spPr>
          <a:xfrm>
            <a:off x="8735325" y="6278563"/>
            <a:ext cx="2844059" cy="457200"/>
          </a:xfrm>
        </p:spPr>
        <p:txBody>
          <a:bodyPr/>
          <a:lstStyle>
            <a:lvl1pPr>
              <a:defRPr/>
            </a:lvl1pPr>
          </a:lstStyle>
          <a:p>
            <a:fld id="{4A5DCBD6-7F5B-4AC1-BC77-940210DADFD7}" type="slidenum">
              <a:rPr lang="en-US" altLang="en-US"/>
              <a:pPr/>
              <a:t>‹#›</a:t>
            </a:fld>
            <a:endParaRPr lang="en-US" altLang="en-US"/>
          </a:p>
        </p:txBody>
      </p:sp>
    </p:spTree>
    <p:extLst>
      <p:ext uri="{BB962C8B-B14F-4D97-AF65-F5344CB8AC3E}">
        <p14:creationId xmlns:p14="http://schemas.microsoft.com/office/powerpoint/2010/main" val="22597565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91AB4-71B3-AC91-1AF3-978FA84A6C97}"/>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70C289-A9EC-CF32-AFB8-B661CA6C54CC}"/>
              </a:ext>
            </a:extLst>
          </p:cNvPr>
          <p:cNvSpPr>
            <a:spLocks noGrp="1"/>
          </p:cNvSpPr>
          <p:nvPr>
            <p:ph type="body"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16AE1C-81CA-19D8-A2EA-7A79544F629B}"/>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0C4061-DC30-19A6-D395-145E2A389B74}"/>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8C87E2E-543B-F5BF-1AF1-7CE1C1E686AE}"/>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D4EA989-3CBE-A121-4848-17B693A6CCAF}"/>
              </a:ext>
            </a:extLst>
          </p:cNvPr>
          <p:cNvSpPr>
            <a:spLocks noGrp="1"/>
          </p:cNvSpPr>
          <p:nvPr>
            <p:ph type="sldNum" sz="quarter" idx="12"/>
          </p:nvPr>
        </p:nvSpPr>
        <p:spPr>
          <a:xfrm>
            <a:off x="8735325" y="6278563"/>
            <a:ext cx="2844059" cy="457200"/>
          </a:xfrm>
        </p:spPr>
        <p:txBody>
          <a:bodyPr/>
          <a:lstStyle>
            <a:lvl1pPr>
              <a:defRPr/>
            </a:lvl1pPr>
          </a:lstStyle>
          <a:p>
            <a:fld id="{921FF523-099E-453A-9057-EDE1A8D926E0}" type="slidenum">
              <a:rPr lang="en-US" altLang="en-US"/>
              <a:pPr/>
              <a:t>‹#›</a:t>
            </a:fld>
            <a:endParaRPr lang="en-US" altLang="en-US"/>
          </a:p>
        </p:txBody>
      </p:sp>
    </p:spTree>
    <p:extLst>
      <p:ext uri="{BB962C8B-B14F-4D97-AF65-F5344CB8AC3E}">
        <p14:creationId xmlns:p14="http://schemas.microsoft.com/office/powerpoint/2010/main" val="5013447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CADF9-0DF4-EE5C-47B8-A6D9BC1928B8}"/>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10AEF0E-318E-0068-EED8-33341013F00D}"/>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623087-64DC-3E94-A505-CF51627A35D6}"/>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4F7B430D-0F06-FAEF-8172-865BED71FC5B}"/>
              </a:ext>
            </a:extLst>
          </p:cNvPr>
          <p:cNvSpPr>
            <a:spLocks noGrp="1"/>
          </p:cNvSpPr>
          <p:nvPr>
            <p:ph sz="quarter" idx="3"/>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43A7BAD0-E3B2-D31A-CE57-1710BC009377}"/>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E22CF23-45BD-4310-FBAF-C1566BCFD266}"/>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81849E4B-4356-5D6E-0377-29C7EC231BE2}"/>
              </a:ext>
            </a:extLst>
          </p:cNvPr>
          <p:cNvSpPr>
            <a:spLocks noGrp="1"/>
          </p:cNvSpPr>
          <p:nvPr>
            <p:ph type="sldNum" sz="quarter" idx="12"/>
          </p:nvPr>
        </p:nvSpPr>
        <p:spPr>
          <a:xfrm>
            <a:off x="8735325" y="6278563"/>
            <a:ext cx="2844059" cy="457200"/>
          </a:xfrm>
        </p:spPr>
        <p:txBody>
          <a:bodyPr/>
          <a:lstStyle>
            <a:lvl1pPr>
              <a:defRPr/>
            </a:lvl1pPr>
          </a:lstStyle>
          <a:p>
            <a:fld id="{357BE025-4A4E-4602-A54E-C78399F2905D}" type="slidenum">
              <a:rPr lang="en-US" altLang="en-US"/>
              <a:pPr/>
              <a:t>‹#›</a:t>
            </a:fld>
            <a:endParaRPr lang="en-US" altLang="en-US"/>
          </a:p>
        </p:txBody>
      </p:sp>
    </p:spTree>
    <p:extLst>
      <p:ext uri="{BB962C8B-B14F-4D97-AF65-F5344CB8AC3E}">
        <p14:creationId xmlns:p14="http://schemas.microsoft.com/office/powerpoint/2010/main" val="750309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211D6-DBEC-44BC-EC4B-03C163E3C294}"/>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4478F96-6BAF-EF67-475E-85048CBAF3F0}"/>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015507-19D0-39CB-1A10-7E1A9B4143E2}"/>
              </a:ext>
            </a:extLst>
          </p:cNvPr>
          <p:cNvSpPr>
            <a:spLocks noGrp="1"/>
          </p:cNvSpPr>
          <p:nvPr>
            <p:ph type="body"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DF9EF5-4659-4943-D6A6-BCADDD033BBD}"/>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DEB6C6C-467C-6860-1A60-C64D977B8524}"/>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3F5E97A-7FA9-AB74-4300-CC6F88EC3894}"/>
              </a:ext>
            </a:extLst>
          </p:cNvPr>
          <p:cNvSpPr>
            <a:spLocks noGrp="1"/>
          </p:cNvSpPr>
          <p:nvPr>
            <p:ph type="sldNum" sz="quarter" idx="12"/>
          </p:nvPr>
        </p:nvSpPr>
        <p:spPr>
          <a:xfrm>
            <a:off x="8735325" y="6278563"/>
            <a:ext cx="2844059" cy="457200"/>
          </a:xfrm>
        </p:spPr>
        <p:txBody>
          <a:bodyPr/>
          <a:lstStyle>
            <a:lvl1pPr>
              <a:defRPr/>
            </a:lvl1pPr>
          </a:lstStyle>
          <a:p>
            <a:fld id="{1CC86942-7060-49AE-BCB8-6ACE42FA3D40}" type="slidenum">
              <a:rPr lang="en-US" altLang="en-US"/>
              <a:pPr/>
              <a:t>‹#›</a:t>
            </a:fld>
            <a:endParaRPr lang="en-US" altLang="en-US"/>
          </a:p>
        </p:txBody>
      </p:sp>
    </p:spTree>
    <p:extLst>
      <p:ext uri="{BB962C8B-B14F-4D97-AF65-F5344CB8AC3E}">
        <p14:creationId xmlns:p14="http://schemas.microsoft.com/office/powerpoint/2010/main" val="373710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416D9-6617-6448-7135-43072F6E6327}"/>
              </a:ext>
            </a:extLst>
          </p:cNvPr>
          <p:cNvSpPr>
            <a:spLocks noGrp="1"/>
          </p:cNvSpPr>
          <p:nvPr>
            <p:ph type="title" sz="quarter"/>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99A1163-36F8-C28D-48F6-92ACD7EF0A29}"/>
              </a:ext>
            </a:extLst>
          </p:cNvPr>
          <p:cNvSpPr>
            <a:spLocks noGrp="1"/>
          </p:cNvSpPr>
          <p:nvPr>
            <p:ph sz="quarter" idx="1"/>
          </p:nvPr>
        </p:nvSpPr>
        <p:spPr>
          <a:xfrm>
            <a:off x="609441"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4E2CAC-6D34-6961-D827-6E551698D524}"/>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1B81CD2B-4723-8571-8CDD-4BABEE3FA252}"/>
              </a:ext>
            </a:extLst>
          </p:cNvPr>
          <p:cNvSpPr>
            <a:spLocks noGrp="1"/>
          </p:cNvSpPr>
          <p:nvPr>
            <p:ph sz="quarter" idx="3"/>
          </p:nvPr>
        </p:nvSpPr>
        <p:spPr>
          <a:xfrm>
            <a:off x="609441"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667D4C3-0C05-A2EF-9C50-DAADA80A34DD}"/>
              </a:ext>
            </a:extLst>
          </p:cNvPr>
          <p:cNvSpPr>
            <a:spLocks noGrp="1"/>
          </p:cNvSpPr>
          <p:nvPr>
            <p:ph sz="quarter" idx="4"/>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2B0431-42D6-D641-832E-EF6D22202187}"/>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C39AE83-0A6E-2105-404E-58A9A127D9CE}"/>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A02584F-1340-B87A-CBF2-77CDD8D9BF90}"/>
              </a:ext>
            </a:extLst>
          </p:cNvPr>
          <p:cNvSpPr>
            <a:spLocks noGrp="1"/>
          </p:cNvSpPr>
          <p:nvPr>
            <p:ph type="sldNum" sz="quarter" idx="12"/>
          </p:nvPr>
        </p:nvSpPr>
        <p:spPr>
          <a:xfrm>
            <a:off x="8735325" y="6278563"/>
            <a:ext cx="2844059" cy="457200"/>
          </a:xfrm>
        </p:spPr>
        <p:txBody>
          <a:bodyPr/>
          <a:lstStyle>
            <a:lvl1pPr>
              <a:defRPr/>
            </a:lvl1pPr>
          </a:lstStyle>
          <a:p>
            <a:fld id="{95E53750-DEDA-4E70-AD0C-06DA80E38E87}" type="slidenum">
              <a:rPr lang="en-US" altLang="en-US"/>
              <a:pPr/>
              <a:t>‹#›</a:t>
            </a:fld>
            <a:endParaRPr lang="en-US" altLang="en-US"/>
          </a:p>
        </p:txBody>
      </p:sp>
    </p:spTree>
    <p:extLst>
      <p:ext uri="{BB962C8B-B14F-4D97-AF65-F5344CB8AC3E}">
        <p14:creationId xmlns:p14="http://schemas.microsoft.com/office/powerpoint/2010/main" val="1295854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wo content, and picture 2">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8915400" y="0"/>
            <a:ext cx="2587752"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080" y="2679192"/>
            <a:ext cx="7242048" cy="1170432"/>
          </a:xfrm>
        </p:spPr>
        <p:txBody>
          <a:bodyPr>
            <a:noAutofit/>
          </a:bodyPr>
          <a:lstStyle>
            <a:lvl1pPr>
              <a:spcBef>
                <a:spcPts val="1200"/>
              </a:spcBef>
              <a:buClr>
                <a:schemeClr val="accent2">
                  <a:lumMod val="20000"/>
                  <a:lumOff val="80000"/>
                </a:schemeClr>
              </a:buClr>
              <a:defRPr sz="1200">
                <a:solidFill>
                  <a:schemeClr val="accent2">
                    <a:lumMod val="20000"/>
                    <a:lumOff val="80000"/>
                  </a:schemeClr>
                </a:solidFill>
              </a:defRPr>
            </a:lvl1pPr>
            <a:lvl2pPr>
              <a:spcBef>
                <a:spcPts val="1200"/>
              </a:spcBef>
              <a:buClr>
                <a:schemeClr val="accent2">
                  <a:lumMod val="20000"/>
                  <a:lumOff val="80000"/>
                </a:schemeClr>
              </a:buClr>
              <a:defRPr sz="1200">
                <a:solidFill>
                  <a:schemeClr val="accent2">
                    <a:lumMod val="20000"/>
                    <a:lumOff val="80000"/>
                  </a:schemeClr>
                </a:solidFill>
              </a:defRPr>
            </a:lvl2pPr>
            <a:lvl3pPr>
              <a:spcBef>
                <a:spcPts val="1200"/>
              </a:spcBef>
              <a:buClr>
                <a:schemeClr val="accent2">
                  <a:lumMod val="20000"/>
                  <a:lumOff val="80000"/>
                </a:schemeClr>
              </a:buClr>
              <a:defRPr sz="1200">
                <a:solidFill>
                  <a:schemeClr val="accent2">
                    <a:lumMod val="20000"/>
                    <a:lumOff val="80000"/>
                  </a:schemeClr>
                </a:solidFill>
              </a:defRPr>
            </a:lvl3pPr>
            <a:lvl4pPr>
              <a:spcBef>
                <a:spcPts val="1200"/>
              </a:spcBef>
              <a:buClr>
                <a:schemeClr val="accent2">
                  <a:lumMod val="20000"/>
                  <a:lumOff val="80000"/>
                </a:schemeClr>
              </a:buClr>
              <a:defRPr sz="1200">
                <a:solidFill>
                  <a:schemeClr val="accent2">
                    <a:lumMod val="20000"/>
                    <a:lumOff val="80000"/>
                  </a:schemeClr>
                </a:solidFill>
              </a:defRPr>
            </a:lvl4pPr>
            <a:lvl5pPr>
              <a:spcBef>
                <a:spcPts val="1200"/>
              </a:spcBef>
              <a:buClr>
                <a:schemeClr val="accent2">
                  <a:lumMod val="20000"/>
                  <a:lumOff val="80000"/>
                </a:schemeClr>
              </a:buClr>
              <a:defRPr sz="1200">
                <a:solidFill>
                  <a:schemeClr val="accent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lstStyle>
            <a:lvl1pPr>
              <a:defRPr>
                <a:solidFill>
                  <a:schemeClr val="accent2">
                    <a:lumMod val="20000"/>
                    <a:lumOff val="80000"/>
                  </a:schemeClr>
                </a:solidFill>
              </a:defRPr>
            </a:lvl1pPr>
          </a:lstStyle>
          <a:p>
            <a:r>
              <a:rPr lang="en-US"/>
              <a:t>Click to edit Master title style</a:t>
            </a:r>
            <a:endParaRPr lang="en-US" dirty="0"/>
          </a:p>
        </p:txBody>
      </p:sp>
      <p:sp>
        <p:nvSpPr>
          <p:cNvPr id="2" name="Content Placeholder 8">
            <a:extLst>
              <a:ext uri="{FF2B5EF4-FFF2-40B4-BE49-F238E27FC236}">
                <a16:creationId xmlns:a16="http://schemas.microsoft.com/office/drawing/2014/main" id="{7856CD97-B46D-FEB2-B35C-2890C62DB543}"/>
              </a:ext>
            </a:extLst>
          </p:cNvPr>
          <p:cNvSpPr>
            <a:spLocks noGrp="1"/>
          </p:cNvSpPr>
          <p:nvPr>
            <p:ph sz="quarter" idx="15"/>
          </p:nvPr>
        </p:nvSpPr>
        <p:spPr>
          <a:xfrm>
            <a:off x="640080" y="4059936"/>
            <a:ext cx="7242048" cy="2130552"/>
          </a:xfrm>
        </p:spPr>
        <p:txBody>
          <a:bodyPr>
            <a:normAutofit/>
          </a:bodyPr>
          <a:lstStyle>
            <a:lvl1pPr>
              <a:buClr>
                <a:schemeClr val="accent2">
                  <a:lumMod val="20000"/>
                  <a:lumOff val="80000"/>
                </a:schemeClr>
              </a:buClr>
              <a:defRPr sz="1200">
                <a:solidFill>
                  <a:schemeClr val="accent2">
                    <a:lumMod val="20000"/>
                    <a:lumOff val="80000"/>
                  </a:schemeClr>
                </a:solidFill>
              </a:defRPr>
            </a:lvl1pPr>
            <a:lvl2pPr>
              <a:buClr>
                <a:schemeClr val="accent2">
                  <a:lumMod val="20000"/>
                  <a:lumOff val="80000"/>
                </a:schemeClr>
              </a:buClr>
              <a:defRPr sz="1200">
                <a:solidFill>
                  <a:schemeClr val="accent2">
                    <a:lumMod val="20000"/>
                    <a:lumOff val="80000"/>
                  </a:schemeClr>
                </a:solidFill>
              </a:defRPr>
            </a:lvl2pPr>
            <a:lvl3pPr>
              <a:buClr>
                <a:schemeClr val="accent2">
                  <a:lumMod val="20000"/>
                  <a:lumOff val="80000"/>
                </a:schemeClr>
              </a:buClr>
              <a:defRPr sz="1200">
                <a:solidFill>
                  <a:schemeClr val="accent2">
                    <a:lumMod val="20000"/>
                    <a:lumOff val="80000"/>
                  </a:schemeClr>
                </a:solidFill>
              </a:defRPr>
            </a:lvl3pPr>
            <a:lvl4pPr>
              <a:buClr>
                <a:schemeClr val="accent2">
                  <a:lumMod val="20000"/>
                  <a:lumOff val="80000"/>
                </a:schemeClr>
              </a:buClr>
              <a:defRPr sz="1200">
                <a:solidFill>
                  <a:schemeClr val="accent2">
                    <a:lumMod val="20000"/>
                    <a:lumOff val="80000"/>
                  </a:schemeClr>
                </a:solidFill>
              </a:defRPr>
            </a:lvl4pPr>
            <a:lvl5pPr>
              <a:buClr>
                <a:schemeClr val="accent2">
                  <a:lumMod val="20000"/>
                  <a:lumOff val="80000"/>
                </a:schemeClr>
              </a:buClr>
              <a:defRPr sz="1200">
                <a:solidFill>
                  <a:schemeClr val="accent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59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157CF4D-A5B0-F63D-3033-42520894BFE3}"/>
              </a:ext>
            </a:extLst>
          </p:cNvPr>
          <p:cNvSpPr>
            <a:spLocks noGrp="1"/>
          </p:cNvSpPr>
          <p:nvPr>
            <p:ph type="pic" sz="quarter" idx="13"/>
          </p:nvPr>
        </p:nvSpPr>
        <p:spPr>
          <a:xfrm>
            <a:off x="-1" y="0"/>
            <a:ext cx="12188825" cy="6858000"/>
          </a:xfrm>
          <a:custGeom>
            <a:avLst/>
            <a:gdLst>
              <a:gd name="connsiteX0" fmla="*/ 4759389 w 12188825"/>
              <a:gd name="connsiteY0" fmla="*/ 4787265 h 6858000"/>
              <a:gd name="connsiteX1" fmla="*/ 4759389 w 12188825"/>
              <a:gd name="connsiteY1" fmla="*/ 4814697 h 6858000"/>
              <a:gd name="connsiteX2" fmla="*/ 7429437 w 12188825"/>
              <a:gd name="connsiteY2" fmla="*/ 4814697 h 6858000"/>
              <a:gd name="connsiteX3" fmla="*/ 7429437 w 12188825"/>
              <a:gd name="connsiteY3" fmla="*/ 4787265 h 6858000"/>
              <a:gd name="connsiteX4" fmla="*/ 0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4759389" y="4787265"/>
                </a:moveTo>
                <a:lnTo>
                  <a:pt x="4759389" y="4814697"/>
                </a:lnTo>
                <a:lnTo>
                  <a:pt x="7429437" y="4814697"/>
                </a:lnTo>
                <a:lnTo>
                  <a:pt x="7429437" y="4787265"/>
                </a:lnTo>
                <a:close/>
                <a:moveTo>
                  <a:pt x="0" y="0"/>
                </a:move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3657600"/>
            <a:ext cx="11356848" cy="941832"/>
          </a:xfrm>
        </p:spPr>
        <p:txBody>
          <a:bodyPr anchor="t">
            <a:normAutofit/>
          </a:bodyPr>
          <a:lstStyle>
            <a:lvl1pPr algn="ctr">
              <a:lnSpc>
                <a:spcPct val="90000"/>
              </a:lnSpc>
              <a:defRPr sz="4800" b="0" cap="none" baseline="0">
                <a:solidFill>
                  <a:schemeClr val="accent2">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1380680" y="5129784"/>
            <a:ext cx="9427464"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6" name="Rectangle 15">
            <a:extLst>
              <a:ext uri="{FF2B5EF4-FFF2-40B4-BE49-F238E27FC236}">
                <a16:creationId xmlns:a16="http://schemas.microsoft.com/office/drawing/2014/main" id="{DDC6E071-6E0A-A6A5-AC43-072450B96555}"/>
              </a:ext>
            </a:extLst>
          </p:cNvPr>
          <p:cNvSpPr/>
          <p:nvPr userDrawn="1"/>
        </p:nvSpPr>
        <p:spPr>
          <a:xfrm>
            <a:off x="4759388" y="4787265"/>
            <a:ext cx="26700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262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6CCC78F-07A7-7F5C-E67F-2CFC846E0DE1}"/>
              </a:ext>
            </a:extLst>
          </p:cNvPr>
          <p:cNvSpPr/>
          <p:nvPr userDrawn="1"/>
        </p:nvSpPr>
        <p:spPr>
          <a:xfrm>
            <a:off x="3813048" y="612648"/>
            <a:ext cx="7635240" cy="548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icture Placeholder 16">
            <a:extLst>
              <a:ext uri="{FF2B5EF4-FFF2-40B4-BE49-F238E27FC236}">
                <a16:creationId xmlns:a16="http://schemas.microsoft.com/office/drawing/2014/main" id="{5D7FFB3F-B685-7C31-5080-632B0441EADA}"/>
              </a:ext>
            </a:extLst>
          </p:cNvPr>
          <p:cNvSpPr>
            <a:spLocks noGrp="1"/>
          </p:cNvSpPr>
          <p:nvPr>
            <p:ph type="pic" sz="quarter" idx="13"/>
          </p:nvPr>
        </p:nvSpPr>
        <p:spPr>
          <a:xfrm>
            <a:off x="0" y="0"/>
            <a:ext cx="8906256" cy="6858000"/>
          </a:xfrm>
          <a:custGeom>
            <a:avLst/>
            <a:gdLst>
              <a:gd name="connsiteX0" fmla="*/ 0 w 8906256"/>
              <a:gd name="connsiteY0" fmla="*/ 0 h 6858000"/>
              <a:gd name="connsiteX1" fmla="*/ 8906256 w 8906256"/>
              <a:gd name="connsiteY1" fmla="*/ 0 h 6858000"/>
              <a:gd name="connsiteX2" fmla="*/ 8906256 w 8906256"/>
              <a:gd name="connsiteY2" fmla="*/ 612648 h 6858000"/>
              <a:gd name="connsiteX3" fmla="*/ 4945285 w 8906256"/>
              <a:gd name="connsiteY3" fmla="*/ 612648 h 6858000"/>
              <a:gd name="connsiteX4" fmla="*/ 3813048 w 8906256"/>
              <a:gd name="connsiteY4" fmla="*/ 612648 h 6858000"/>
              <a:gd name="connsiteX5" fmla="*/ 3813048 w 8906256"/>
              <a:gd name="connsiteY5" fmla="*/ 6099048 h 6858000"/>
              <a:gd name="connsiteX6" fmla="*/ 4945285 w 8906256"/>
              <a:gd name="connsiteY6" fmla="*/ 6099048 h 6858000"/>
              <a:gd name="connsiteX7" fmla="*/ 8906256 w 8906256"/>
              <a:gd name="connsiteY7" fmla="*/ 6099048 h 6858000"/>
              <a:gd name="connsiteX8" fmla="*/ 8906256 w 8906256"/>
              <a:gd name="connsiteY8" fmla="*/ 6858000 h 6858000"/>
              <a:gd name="connsiteX9" fmla="*/ 0 w 8906256"/>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06256" h="6858000">
                <a:moveTo>
                  <a:pt x="0" y="0"/>
                </a:moveTo>
                <a:lnTo>
                  <a:pt x="8906256" y="0"/>
                </a:lnTo>
                <a:lnTo>
                  <a:pt x="8906256" y="612648"/>
                </a:lnTo>
                <a:lnTo>
                  <a:pt x="4945285" y="612648"/>
                </a:lnTo>
                <a:lnTo>
                  <a:pt x="3813048" y="612648"/>
                </a:lnTo>
                <a:lnTo>
                  <a:pt x="3813048" y="6099048"/>
                </a:lnTo>
                <a:lnTo>
                  <a:pt x="4945285" y="6099048"/>
                </a:lnTo>
                <a:lnTo>
                  <a:pt x="8906256" y="6099048"/>
                </a:lnTo>
                <a:lnTo>
                  <a:pt x="8906256" y="6858000"/>
                </a:lnTo>
                <a:lnTo>
                  <a:pt x="0" y="6858000"/>
                </a:lnTo>
                <a:close/>
              </a:path>
            </a:pathLst>
          </a:custGeom>
          <a:solidFill>
            <a:schemeClr val="bg2"/>
          </a:solidFill>
        </p:spPr>
        <p:txBody>
          <a:bodyPr wrap="square" anchor="ctr">
            <a:noAutofit/>
          </a:bodyP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11" name="Straight Connector 10">
            <a:extLst>
              <a:ext uri="{FF2B5EF4-FFF2-40B4-BE49-F238E27FC236}">
                <a16:creationId xmlns:a16="http://schemas.microsoft.com/office/drawing/2014/main" id="{21A4DAAA-F386-CC30-C391-320517CB5974}"/>
              </a:ext>
            </a:extLst>
          </p:cNvPr>
          <p:cNvCxnSpPr>
            <a:cxnSpLocks/>
          </p:cNvCxnSpPr>
          <p:nvPr userDrawn="1"/>
        </p:nvCxnSpPr>
        <p:spPr>
          <a:xfrm>
            <a:off x="4570412" y="3886200"/>
            <a:ext cx="687185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9B1E0A-D5BC-6920-B6F6-E799F22323B0}"/>
              </a:ext>
            </a:extLst>
          </p:cNvPr>
          <p:cNvCxnSpPr>
            <a:cxnSpLocks/>
          </p:cNvCxnSpPr>
          <p:nvPr userDrawn="1"/>
        </p:nvCxnSpPr>
        <p:spPr>
          <a:xfrm>
            <a:off x="11444684" y="3886200"/>
            <a:ext cx="74414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4434840" y="1389888"/>
            <a:ext cx="6327648" cy="2304288"/>
          </a:xfrm>
        </p:spPr>
        <p:txBody>
          <a:bodyPr/>
          <a:lstStyle>
            <a:lvl1pPr>
              <a:defRPr>
                <a:solidFill>
                  <a:schemeClr val="tx2">
                    <a:lumMod val="50000"/>
                  </a:schemeClr>
                </a:solidFill>
              </a:defRPr>
            </a:lvl1pPr>
          </a:lstStyle>
          <a:p>
            <a:r>
              <a:rPr lang="en-US"/>
              <a:t>Click to edit Master title style</a:t>
            </a:r>
            <a:endParaRPr lang="en-US" dirty="0"/>
          </a:p>
        </p:txBody>
      </p:sp>
      <p:sp>
        <p:nvSpPr>
          <p:cNvPr id="13" name="Text Placeholder 2">
            <a:extLst>
              <a:ext uri="{FF2B5EF4-FFF2-40B4-BE49-F238E27FC236}">
                <a16:creationId xmlns:a16="http://schemas.microsoft.com/office/drawing/2014/main" id="{B4A24C6E-B46B-052B-14AF-08C705E55A2E}"/>
              </a:ext>
            </a:extLst>
          </p:cNvPr>
          <p:cNvSpPr>
            <a:spLocks noGrp="1"/>
          </p:cNvSpPr>
          <p:nvPr>
            <p:ph type="body" idx="1"/>
          </p:nvPr>
        </p:nvSpPr>
        <p:spPr>
          <a:xfrm>
            <a:off x="5230368" y="3813048"/>
            <a:ext cx="2112264" cy="711200"/>
          </a:xfrm>
        </p:spPr>
        <p:txBody>
          <a:bodyPr anchor="b">
            <a:normAutofit/>
          </a:bodyPr>
          <a:lstStyle>
            <a:lvl1pPr marL="0" indent="0">
              <a:lnSpc>
                <a:spcPct val="90000"/>
              </a:lnSpc>
              <a:spcBef>
                <a:spcPts val="0"/>
              </a:spcBef>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D803DA3C-F09E-61FF-139B-50144783786A}"/>
              </a:ext>
            </a:extLst>
          </p:cNvPr>
          <p:cNvSpPr>
            <a:spLocks noGrp="1"/>
          </p:cNvSpPr>
          <p:nvPr>
            <p:ph sz="half" idx="2"/>
          </p:nvPr>
        </p:nvSpPr>
        <p:spPr>
          <a:xfrm>
            <a:off x="5230368" y="4617720"/>
            <a:ext cx="1901952" cy="1316736"/>
          </a:xfrm>
        </p:spPr>
        <p:txBody>
          <a:bodyPr>
            <a:normAutofit/>
          </a:bodyPr>
          <a:lstStyle>
            <a:lvl1pPr>
              <a:lnSpc>
                <a:spcPct val="100000"/>
              </a:lnSpc>
              <a:spcBef>
                <a:spcPts val="400"/>
              </a:spcBef>
              <a:defRPr sz="16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
        <p:nvSpPr>
          <p:cNvPr id="15" name="Text Placeholder 4">
            <a:extLst>
              <a:ext uri="{FF2B5EF4-FFF2-40B4-BE49-F238E27FC236}">
                <a16:creationId xmlns:a16="http://schemas.microsoft.com/office/drawing/2014/main" id="{8D23143E-34D4-7916-690C-3BE380588664}"/>
              </a:ext>
            </a:extLst>
          </p:cNvPr>
          <p:cNvSpPr>
            <a:spLocks noGrp="1"/>
          </p:cNvSpPr>
          <p:nvPr>
            <p:ph type="body" sz="quarter" idx="3"/>
          </p:nvPr>
        </p:nvSpPr>
        <p:spPr>
          <a:xfrm>
            <a:off x="8074152" y="3813048"/>
            <a:ext cx="1901952" cy="711200"/>
          </a:xfrm>
        </p:spPr>
        <p:txBody>
          <a:bodyPr anchor="b">
            <a:noAutofit/>
          </a:bodyPr>
          <a:lstStyle>
            <a:lvl1pPr marL="0" indent="0">
              <a:lnSpc>
                <a:spcPct val="90000"/>
              </a:lnSpc>
              <a:spcBef>
                <a:spcPts val="0"/>
              </a:spcBef>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6FEC2F71-3E9B-0E18-C638-41C2B0C8D5D6}"/>
              </a:ext>
            </a:extLst>
          </p:cNvPr>
          <p:cNvSpPr>
            <a:spLocks noGrp="1"/>
          </p:cNvSpPr>
          <p:nvPr>
            <p:ph sz="quarter" idx="4"/>
          </p:nvPr>
        </p:nvSpPr>
        <p:spPr>
          <a:xfrm>
            <a:off x="8074152" y="4617720"/>
            <a:ext cx="1901952" cy="1316736"/>
          </a:xfrm>
        </p:spPr>
        <p:txBody>
          <a:bodyPr>
            <a:normAutofit/>
          </a:bodyPr>
          <a:lstStyle>
            <a:lvl1pPr>
              <a:lnSpc>
                <a:spcPct val="100000"/>
              </a:lnSpc>
              <a:spcBef>
                <a:spcPts val="400"/>
              </a:spcBef>
              <a:defRPr sz="16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392654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1444752"/>
            <a:ext cx="10360152" cy="4416552"/>
          </a:xfrm>
        </p:spPr>
        <p:txBody>
          <a:bodyPr lIns="91440" rIns="91440" anchor="t">
            <a:noAutofit/>
          </a:bodyPr>
          <a:lstStyle>
            <a:lvl1pPr algn="l">
              <a:lnSpc>
                <a:spcPct val="100000"/>
              </a:lnSpc>
              <a:defRPr sz="4000" b="0" cap="none" baseline="0">
                <a:solidFill>
                  <a:schemeClr val="accent1">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7543800" y="5495544"/>
            <a:ext cx="4494212" cy="484632"/>
          </a:xfrm>
        </p:spPr>
        <p:txBody>
          <a:bodyPr anchor="t">
            <a:noAutofit/>
          </a:bodyPr>
          <a:lstStyle>
            <a:lvl1pPr marL="0" indent="0" algn="l">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4" name="Straight Connector 3">
            <a:extLst>
              <a:ext uri="{FF2B5EF4-FFF2-40B4-BE49-F238E27FC236}">
                <a16:creationId xmlns:a16="http://schemas.microsoft.com/office/drawing/2014/main" id="{37B62AAD-BDB5-5645-A722-E6A8180BB714}"/>
              </a:ext>
            </a:extLst>
          </p:cNvPr>
          <p:cNvCxnSpPr>
            <a:cxnSpLocks/>
          </p:cNvCxnSpPr>
          <p:nvPr userDrawn="1"/>
        </p:nvCxnSpPr>
        <p:spPr>
          <a:xfrm>
            <a:off x="7618412" y="6172200"/>
            <a:ext cx="4570413" cy="0"/>
          </a:xfrm>
          <a:prstGeom prst="line">
            <a:avLst/>
          </a:prstGeom>
          <a:ln w="254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44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stion">
    <p:bg>
      <p:bgPr>
        <a:solidFill>
          <a:schemeClr val="accent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D3C4F48-5124-C46E-5828-45F6F65E000F}"/>
              </a:ext>
            </a:extLst>
          </p:cNvPr>
          <p:cNvCxnSpPr>
            <a:cxnSpLocks/>
          </p:cNvCxnSpPr>
          <p:nvPr userDrawn="1"/>
        </p:nvCxnSpPr>
        <p:spPr>
          <a:xfrm>
            <a:off x="0" y="6400800"/>
            <a:ext cx="12188825"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9144000" y="0"/>
            <a:ext cx="2587752"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841248" y="2414016"/>
            <a:ext cx="7013448" cy="3374136"/>
          </a:xfrm>
        </p:spPr>
        <p:txBody>
          <a:bodyPr/>
          <a:lstStyle>
            <a:lvl1pPr>
              <a:defRPr>
                <a:solidFill>
                  <a:schemeClr val="tx2">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36317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theme" Target="../theme/theme3.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8883" y="431800"/>
            <a:ext cx="9751060" cy="162560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218883" y="2362200"/>
            <a:ext cx="9751060" cy="37084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rot="5400000">
            <a:off x="11183112" y="5413248"/>
            <a:ext cx="1298448" cy="219456"/>
          </a:xfrm>
          <a:prstGeom prst="rect">
            <a:avLst/>
          </a:prstGeom>
        </p:spPr>
        <p:txBody>
          <a:bodyPr vert="horz" lIns="91440" tIns="45720" rIns="91440" bIns="45720" rtlCol="0" anchor="ctr">
            <a:noAutofit/>
          </a:bodyPr>
          <a:lstStyle>
            <a:lvl1pPr algn="r">
              <a:defRPr sz="800" cap="all" baseline="0">
                <a:solidFill>
                  <a:schemeClr val="accent2">
                    <a:lumMod val="20000"/>
                    <a:lumOff val="80000"/>
                  </a:schemeClr>
                </a:solidFill>
              </a:defRPr>
            </a:lvl1pPr>
          </a:lstStyle>
          <a:p>
            <a:r>
              <a:rPr lang="en-US" dirty="0"/>
              <a:t>CLASSICAL LITERATURE</a:t>
            </a:r>
          </a:p>
        </p:txBody>
      </p:sp>
      <p:sp>
        <p:nvSpPr>
          <p:cNvPr id="6" name="Slide Number Placeholder 5"/>
          <p:cNvSpPr>
            <a:spLocks noGrp="1"/>
          </p:cNvSpPr>
          <p:nvPr>
            <p:ph type="sldNum" sz="quarter" idx="4"/>
          </p:nvPr>
        </p:nvSpPr>
        <p:spPr>
          <a:xfrm>
            <a:off x="11565572" y="6245352"/>
            <a:ext cx="548640" cy="457200"/>
          </a:xfrm>
          <a:prstGeom prst="rect">
            <a:avLst/>
          </a:prstGeom>
        </p:spPr>
        <p:txBody>
          <a:bodyPr vert="horz" lIns="0" tIns="0" rIns="0" bIns="0" rtlCol="0" anchor="ctr">
            <a:noAutofit/>
          </a:bodyPr>
          <a:lstStyle>
            <a:lvl1pPr algn="ctr">
              <a:defRPr sz="3000">
                <a:solidFill>
                  <a:schemeClr val="accent2">
                    <a:lumMod val="20000"/>
                    <a:lumOff val="80000"/>
                  </a:schemeClr>
                </a:solidFill>
                <a:latin typeface="+mj-lt"/>
              </a:defRPr>
            </a:lvl1p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507221724"/>
      </p:ext>
    </p:extLst>
  </p:cSld>
  <p:clrMap bg1="lt1" tx1="dk1" bg2="lt2" tx2="dk2" accent1="accent1" accent2="accent2" accent3="accent3" accent4="accent4" accent5="accent5" accent6="accent6" hlink="hlink" folHlink="folHlink"/>
  <p:sldLayoutIdLst>
    <p:sldLayoutId id="2147483773" r:id="rId1"/>
    <p:sldLayoutId id="2147483766" r:id="rId2"/>
    <p:sldLayoutId id="2147483767" r:id="rId3"/>
    <p:sldLayoutId id="2147483768" r:id="rId4"/>
    <p:sldLayoutId id="2147483769" r:id="rId5"/>
    <p:sldLayoutId id="2147483759" r:id="rId6"/>
    <p:sldLayoutId id="2147483770" r:id="rId7"/>
    <p:sldLayoutId id="2147483771" r:id="rId8"/>
    <p:sldLayoutId id="2147483772" r:id="rId9"/>
    <p:sldLayoutId id="2147483774" r:id="rId10"/>
    <p:sldLayoutId id="2147483775" r:id="rId11"/>
    <p:sldLayoutId id="2147483762" r:id="rId12"/>
    <p:sldLayoutId id="2147483763" r:id="rId13"/>
    <p:sldLayoutId id="2147483764" r:id="rId14"/>
    <p:sldLayoutId id="2147483765"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4800" kern="1200" cap="all" spc="100" baseline="0">
          <a:solidFill>
            <a:schemeClr val="tx1">
              <a:lumMod val="50000"/>
            </a:schemeClr>
          </a:solidFill>
          <a:latin typeface="+mj-lt"/>
          <a:ea typeface="+mj-ea"/>
          <a:cs typeface="+mj-cs"/>
        </a:defRPr>
      </a:lvl1pPr>
    </p:titleStyle>
    <p:body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24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20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8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57" y="609600"/>
            <a:ext cx="10351066"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557" y="2076450"/>
            <a:ext cx="10351066"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6736" y="6000750"/>
            <a:ext cx="2742486"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4/1/2026</a:t>
            </a:fld>
            <a:endParaRPr lang="en-US" dirty="0"/>
          </a:p>
        </p:txBody>
      </p:sp>
      <p:sp>
        <p:nvSpPr>
          <p:cNvPr id="5" name="Footer Placeholder 4"/>
          <p:cNvSpPr>
            <a:spLocks noGrp="1"/>
          </p:cNvSpPr>
          <p:nvPr>
            <p:ph type="ftr" sz="quarter" idx="3"/>
          </p:nvPr>
        </p:nvSpPr>
        <p:spPr>
          <a:xfrm>
            <a:off x="913558" y="6000750"/>
            <a:ext cx="6671127"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1273" y="6000750"/>
            <a:ext cx="753349"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250640645"/>
      </p:ext>
    </p:extLst>
  </p:cSld>
  <p:clrMap bg1="dk1" tx1="lt1" bg2="dk2"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Lst>
  <p:hf sldNum="0" hdr="0" ftr="0" dt="0"/>
  <p:txStyles>
    <p:titleStyle>
      <a:lvl1pPr algn="ctr" defTabSz="457063" rtl="0" eaLnBrk="1" latinLnBrk="0" hangingPunct="1">
        <a:lnSpc>
          <a:spcPct val="90000"/>
        </a:lnSpc>
        <a:spcBef>
          <a:spcPct val="0"/>
        </a:spcBef>
        <a:buNone/>
        <a:defRPr sz="45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797" indent="-305908" algn="l" defTabSz="457063" rtl="0" eaLnBrk="1" latinLnBrk="0" hangingPunct="1">
        <a:lnSpc>
          <a:spcPct val="110000"/>
        </a:lnSpc>
        <a:spcBef>
          <a:spcPct val="20000"/>
        </a:spcBef>
        <a:spcAft>
          <a:spcPts val="600"/>
        </a:spcAft>
        <a:buClr>
          <a:schemeClr val="tx2"/>
        </a:buClr>
        <a:buSzPct val="70000"/>
        <a:buFont typeface="Wingdings 2" charset="2"/>
        <a:buChar char=""/>
        <a:defRPr sz="22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784" indent="-269919" algn="l" defTabSz="457063" rtl="0" eaLnBrk="1" latinLnBrk="0" hangingPunct="1">
        <a:spcBef>
          <a:spcPct val="20000"/>
        </a:spcBef>
        <a:spcAft>
          <a:spcPts val="600"/>
        </a:spcAft>
        <a:buClr>
          <a:schemeClr val="tx2"/>
        </a:buClr>
        <a:buSzPct val="70000"/>
        <a:buFont typeface="Wingdings 2" charset="2"/>
        <a:buChar char=""/>
        <a:defRPr sz="20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692" indent="-215935" algn="l" defTabSz="457063" rtl="0" eaLnBrk="1" latinLnBrk="0" hangingPunct="1">
        <a:spcBef>
          <a:spcPct val="20000"/>
        </a:spcBef>
        <a:spcAft>
          <a:spcPts val="600"/>
        </a:spcAft>
        <a:buClr>
          <a:schemeClr val="tx2"/>
        </a:buClr>
        <a:buSzPct val="70000"/>
        <a:buFont typeface="Wingdings 2" charset="2"/>
        <a:buChar char=""/>
        <a:defRPr sz="17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584"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498"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3996"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079"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163"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5268"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3C445861-5C2A-B1B1-A4DA-162079072A6B}"/>
              </a:ext>
            </a:extLst>
          </p:cNvPr>
          <p:cNvGrpSpPr>
            <a:grpSpLocks/>
          </p:cNvGrpSpPr>
          <p:nvPr/>
        </p:nvGrpSpPr>
        <p:grpSpPr bwMode="auto">
          <a:xfrm>
            <a:off x="5065981" y="1789114"/>
            <a:ext cx="7118612" cy="5056187"/>
            <a:chOff x="2394" y="1127"/>
            <a:chExt cx="3364" cy="3185"/>
          </a:xfrm>
        </p:grpSpPr>
        <p:sp>
          <p:nvSpPr>
            <p:cNvPr id="13315" name="Rectangle 3">
              <a:extLst>
                <a:ext uri="{FF2B5EF4-FFF2-40B4-BE49-F238E27FC236}">
                  <a16:creationId xmlns:a16="http://schemas.microsoft.com/office/drawing/2014/main" id="{BD17D374-787E-CB30-4BED-FB6146FC16A4}"/>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6" name="Oval 4">
              <a:extLst>
                <a:ext uri="{FF2B5EF4-FFF2-40B4-BE49-F238E27FC236}">
                  <a16:creationId xmlns:a16="http://schemas.microsoft.com/office/drawing/2014/main" id="{4C59AF28-CEA9-109A-4FC2-8FD88A6D9D8A}"/>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7" name="Rectangle 5">
              <a:extLst>
                <a:ext uri="{FF2B5EF4-FFF2-40B4-BE49-F238E27FC236}">
                  <a16:creationId xmlns:a16="http://schemas.microsoft.com/office/drawing/2014/main" id="{D3AA778E-1815-E6AC-710E-21FB01DCFBD5}"/>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8" name="Freeform 6">
              <a:extLst>
                <a:ext uri="{FF2B5EF4-FFF2-40B4-BE49-F238E27FC236}">
                  <a16:creationId xmlns:a16="http://schemas.microsoft.com/office/drawing/2014/main" id="{2480A0DE-6507-B1B8-40CC-DD40B089C9C2}"/>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19" name="Rectangle 7">
              <a:extLst>
                <a:ext uri="{FF2B5EF4-FFF2-40B4-BE49-F238E27FC236}">
                  <a16:creationId xmlns:a16="http://schemas.microsoft.com/office/drawing/2014/main" id="{ECD7D830-FD42-9A5F-108F-CE24DFB5DDBE}"/>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0" name="Rectangle 8">
              <a:extLst>
                <a:ext uri="{FF2B5EF4-FFF2-40B4-BE49-F238E27FC236}">
                  <a16:creationId xmlns:a16="http://schemas.microsoft.com/office/drawing/2014/main" id="{FBF9E189-DB2D-2BF6-6337-2743CCEAEA28}"/>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1" name="Rectangle 9">
              <a:extLst>
                <a:ext uri="{FF2B5EF4-FFF2-40B4-BE49-F238E27FC236}">
                  <a16:creationId xmlns:a16="http://schemas.microsoft.com/office/drawing/2014/main" id="{B5B7A6F2-3187-37DC-0AEC-85C733A4BFAE}"/>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2" name="Rectangle 10">
              <a:extLst>
                <a:ext uri="{FF2B5EF4-FFF2-40B4-BE49-F238E27FC236}">
                  <a16:creationId xmlns:a16="http://schemas.microsoft.com/office/drawing/2014/main" id="{BEE63E3A-3BF5-1EC3-94E6-BF2CBF4EAC99}"/>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3" name="Rectangle 11">
              <a:extLst>
                <a:ext uri="{FF2B5EF4-FFF2-40B4-BE49-F238E27FC236}">
                  <a16:creationId xmlns:a16="http://schemas.microsoft.com/office/drawing/2014/main" id="{765D3CEF-9B82-A73D-4534-E5649AFB8017}"/>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4" name="Freeform 12">
              <a:extLst>
                <a:ext uri="{FF2B5EF4-FFF2-40B4-BE49-F238E27FC236}">
                  <a16:creationId xmlns:a16="http://schemas.microsoft.com/office/drawing/2014/main" id="{B8213E0A-2282-F550-C519-3E4197D2A245}"/>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5" name="Freeform 13">
              <a:extLst>
                <a:ext uri="{FF2B5EF4-FFF2-40B4-BE49-F238E27FC236}">
                  <a16:creationId xmlns:a16="http://schemas.microsoft.com/office/drawing/2014/main" id="{B2C3D6B0-E9A8-F59E-3EB0-1AA5B8862097}"/>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6" name="Freeform 14">
              <a:extLst>
                <a:ext uri="{FF2B5EF4-FFF2-40B4-BE49-F238E27FC236}">
                  <a16:creationId xmlns:a16="http://schemas.microsoft.com/office/drawing/2014/main" id="{88B2C58F-8600-DF32-B308-BA7B0D06E366}"/>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7" name="Freeform 15">
              <a:extLst>
                <a:ext uri="{FF2B5EF4-FFF2-40B4-BE49-F238E27FC236}">
                  <a16:creationId xmlns:a16="http://schemas.microsoft.com/office/drawing/2014/main" id="{71D9E7A1-20E2-B313-4625-277E21290517}"/>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8" name="Freeform 16">
              <a:extLst>
                <a:ext uri="{FF2B5EF4-FFF2-40B4-BE49-F238E27FC236}">
                  <a16:creationId xmlns:a16="http://schemas.microsoft.com/office/drawing/2014/main" id="{81C15851-936A-37F0-A68C-46EBB5DE9158}"/>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9" name="Freeform 17">
              <a:extLst>
                <a:ext uri="{FF2B5EF4-FFF2-40B4-BE49-F238E27FC236}">
                  <a16:creationId xmlns:a16="http://schemas.microsoft.com/office/drawing/2014/main" id="{CA80ADAD-CED5-AA74-8D60-D4E808CA165D}"/>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0" name="Freeform 18">
              <a:extLst>
                <a:ext uri="{FF2B5EF4-FFF2-40B4-BE49-F238E27FC236}">
                  <a16:creationId xmlns:a16="http://schemas.microsoft.com/office/drawing/2014/main" id="{D963C10A-3178-AEDE-C2F3-98B430A47A7D}"/>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1" name="Freeform 19">
              <a:extLst>
                <a:ext uri="{FF2B5EF4-FFF2-40B4-BE49-F238E27FC236}">
                  <a16:creationId xmlns:a16="http://schemas.microsoft.com/office/drawing/2014/main" id="{06495B5A-30AA-694E-7A9C-461A08593EDC}"/>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2" name="Freeform 20">
              <a:extLst>
                <a:ext uri="{FF2B5EF4-FFF2-40B4-BE49-F238E27FC236}">
                  <a16:creationId xmlns:a16="http://schemas.microsoft.com/office/drawing/2014/main" id="{45838C31-E5FC-EF0F-544B-7C2BC8292A7F}"/>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3" name="Freeform 21">
              <a:extLst>
                <a:ext uri="{FF2B5EF4-FFF2-40B4-BE49-F238E27FC236}">
                  <a16:creationId xmlns:a16="http://schemas.microsoft.com/office/drawing/2014/main" id="{6149699D-AE08-A0CB-FE46-CA6B67D8FAE1}"/>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4" name="Freeform 22">
              <a:extLst>
                <a:ext uri="{FF2B5EF4-FFF2-40B4-BE49-F238E27FC236}">
                  <a16:creationId xmlns:a16="http://schemas.microsoft.com/office/drawing/2014/main" id="{EE6FCECF-4D99-A5F6-09D8-356274CF6549}"/>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5" name="Freeform 23">
              <a:extLst>
                <a:ext uri="{FF2B5EF4-FFF2-40B4-BE49-F238E27FC236}">
                  <a16:creationId xmlns:a16="http://schemas.microsoft.com/office/drawing/2014/main" id="{2B506A60-C03A-0AB7-0B41-65EDE2E35E82}"/>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6" name="Freeform 24">
              <a:extLst>
                <a:ext uri="{FF2B5EF4-FFF2-40B4-BE49-F238E27FC236}">
                  <a16:creationId xmlns:a16="http://schemas.microsoft.com/office/drawing/2014/main" id="{D13E8DF2-82D0-AE14-D8E6-5134DF2EB260}"/>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7" name="Freeform 25">
              <a:extLst>
                <a:ext uri="{FF2B5EF4-FFF2-40B4-BE49-F238E27FC236}">
                  <a16:creationId xmlns:a16="http://schemas.microsoft.com/office/drawing/2014/main" id="{15650BEC-1B10-5521-7852-4AE1417BFC73}"/>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8" name="Freeform 26">
              <a:extLst>
                <a:ext uri="{FF2B5EF4-FFF2-40B4-BE49-F238E27FC236}">
                  <a16:creationId xmlns:a16="http://schemas.microsoft.com/office/drawing/2014/main" id="{0010A475-6BD5-8E6D-3B7C-018520B9C452}"/>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9" name="Oval 27">
              <a:extLst>
                <a:ext uri="{FF2B5EF4-FFF2-40B4-BE49-F238E27FC236}">
                  <a16:creationId xmlns:a16="http://schemas.microsoft.com/office/drawing/2014/main" id="{FCDE33EE-D226-80BF-A0E4-AB96F8D78DB1}"/>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0" name="Oval 28">
              <a:extLst>
                <a:ext uri="{FF2B5EF4-FFF2-40B4-BE49-F238E27FC236}">
                  <a16:creationId xmlns:a16="http://schemas.microsoft.com/office/drawing/2014/main" id="{3C02314D-4F19-03B2-DBDE-684CDD13DA8F}"/>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1" name="Oval 29">
              <a:extLst>
                <a:ext uri="{FF2B5EF4-FFF2-40B4-BE49-F238E27FC236}">
                  <a16:creationId xmlns:a16="http://schemas.microsoft.com/office/drawing/2014/main" id="{72898044-BB4C-8EF6-DFA1-58944539B7E8}"/>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2" name="Freeform 30">
              <a:extLst>
                <a:ext uri="{FF2B5EF4-FFF2-40B4-BE49-F238E27FC236}">
                  <a16:creationId xmlns:a16="http://schemas.microsoft.com/office/drawing/2014/main" id="{B8348183-2C77-5974-3BED-78A237071DA1}"/>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3" name="Freeform 31">
              <a:extLst>
                <a:ext uri="{FF2B5EF4-FFF2-40B4-BE49-F238E27FC236}">
                  <a16:creationId xmlns:a16="http://schemas.microsoft.com/office/drawing/2014/main" id="{4A5CA0E9-1917-EC7A-6CA7-229CA07170A4}"/>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4" name="Rectangle 32">
              <a:extLst>
                <a:ext uri="{FF2B5EF4-FFF2-40B4-BE49-F238E27FC236}">
                  <a16:creationId xmlns:a16="http://schemas.microsoft.com/office/drawing/2014/main" id="{25F7673D-388B-B94F-6761-1C360B737DED}"/>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5" name="Rectangle 33">
              <a:extLst>
                <a:ext uri="{FF2B5EF4-FFF2-40B4-BE49-F238E27FC236}">
                  <a16:creationId xmlns:a16="http://schemas.microsoft.com/office/drawing/2014/main" id="{A3BC8958-2611-DA8D-927A-8915C1AA6CE6}"/>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6" name="AutoShape 34">
              <a:extLst>
                <a:ext uri="{FF2B5EF4-FFF2-40B4-BE49-F238E27FC236}">
                  <a16:creationId xmlns:a16="http://schemas.microsoft.com/office/drawing/2014/main" id="{21D41208-B33C-B33D-32B4-2204F0388146}"/>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7" name="Freeform 35">
              <a:extLst>
                <a:ext uri="{FF2B5EF4-FFF2-40B4-BE49-F238E27FC236}">
                  <a16:creationId xmlns:a16="http://schemas.microsoft.com/office/drawing/2014/main" id="{B8B9C8B9-9A46-0511-7B6D-BD330D3D4694}"/>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8" name="Freeform 36">
              <a:extLst>
                <a:ext uri="{FF2B5EF4-FFF2-40B4-BE49-F238E27FC236}">
                  <a16:creationId xmlns:a16="http://schemas.microsoft.com/office/drawing/2014/main" id="{444AFF27-8208-5F61-73BC-918E3E62794C}"/>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3349" name="Rectangle 37">
            <a:extLst>
              <a:ext uri="{FF2B5EF4-FFF2-40B4-BE49-F238E27FC236}">
                <a16:creationId xmlns:a16="http://schemas.microsoft.com/office/drawing/2014/main" id="{14C44C79-EF6D-9586-D5FF-09C4A12C2479}"/>
              </a:ext>
            </a:extLst>
          </p:cNvPr>
          <p:cNvSpPr>
            <a:spLocks noGrp="1" noChangeArrowheads="1"/>
          </p:cNvSpPr>
          <p:nvPr>
            <p:ph type="title"/>
          </p:nvPr>
        </p:nvSpPr>
        <p:spPr bwMode="auto">
          <a:xfrm>
            <a:off x="609441" y="277813"/>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50" name="Rectangle 38">
            <a:extLst>
              <a:ext uri="{FF2B5EF4-FFF2-40B4-BE49-F238E27FC236}">
                <a16:creationId xmlns:a16="http://schemas.microsoft.com/office/drawing/2014/main" id="{E28FD547-F990-27A4-D519-B689091DCD51}"/>
              </a:ext>
            </a:extLst>
          </p:cNvPr>
          <p:cNvSpPr>
            <a:spLocks noGrp="1" noChangeArrowheads="1"/>
          </p:cNvSpPr>
          <p:nvPr>
            <p:ph type="body" idx="1"/>
          </p:nvPr>
        </p:nvSpPr>
        <p:spPr bwMode="auto">
          <a:xfrm>
            <a:off x="609441" y="1600201"/>
            <a:ext cx="10969943"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51" name="Rectangle 39">
            <a:extLst>
              <a:ext uri="{FF2B5EF4-FFF2-40B4-BE49-F238E27FC236}">
                <a16:creationId xmlns:a16="http://schemas.microsoft.com/office/drawing/2014/main" id="{C1133A90-E4E9-EACB-255C-689C857D38F9}"/>
              </a:ext>
            </a:extLst>
          </p:cNvPr>
          <p:cNvSpPr>
            <a:spLocks noGrp="1" noChangeArrowheads="1"/>
          </p:cNvSpPr>
          <p:nvPr>
            <p:ph type="dt" sz="half" idx="2"/>
          </p:nvPr>
        </p:nvSpPr>
        <p:spPr bwMode="auto">
          <a:xfrm>
            <a:off x="609441"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mn-lt"/>
              </a:defRPr>
            </a:lvl1pPr>
          </a:lstStyle>
          <a:p>
            <a:endParaRPr lang="en-US" altLang="en-US"/>
          </a:p>
        </p:txBody>
      </p:sp>
      <p:sp>
        <p:nvSpPr>
          <p:cNvPr id="13352" name="Rectangle 40">
            <a:extLst>
              <a:ext uri="{FF2B5EF4-FFF2-40B4-BE49-F238E27FC236}">
                <a16:creationId xmlns:a16="http://schemas.microsoft.com/office/drawing/2014/main" id="{FDF8457B-20AA-4A7A-7281-06469E1608FD}"/>
              </a:ext>
            </a:extLst>
          </p:cNvPr>
          <p:cNvSpPr>
            <a:spLocks noGrp="1" noChangeArrowheads="1"/>
          </p:cNvSpPr>
          <p:nvPr>
            <p:ph type="ftr" sz="quarter" idx="3"/>
          </p:nvPr>
        </p:nvSpPr>
        <p:spPr bwMode="auto">
          <a:xfrm>
            <a:off x="4164515" y="6278563"/>
            <a:ext cx="3859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i="0">
                <a:latin typeface="+mn-lt"/>
              </a:defRPr>
            </a:lvl1pPr>
          </a:lstStyle>
          <a:p>
            <a:endParaRPr lang="en-US" altLang="en-US"/>
          </a:p>
        </p:txBody>
      </p:sp>
      <p:sp>
        <p:nvSpPr>
          <p:cNvPr id="13353" name="Rectangle 41">
            <a:extLst>
              <a:ext uri="{FF2B5EF4-FFF2-40B4-BE49-F238E27FC236}">
                <a16:creationId xmlns:a16="http://schemas.microsoft.com/office/drawing/2014/main" id="{864D3F1C-8B38-B788-D9DF-C005CBE81080}"/>
              </a:ext>
            </a:extLst>
          </p:cNvPr>
          <p:cNvSpPr>
            <a:spLocks noGrp="1" noChangeArrowheads="1"/>
          </p:cNvSpPr>
          <p:nvPr>
            <p:ph type="sldNum" sz="quarter" idx="4"/>
          </p:nvPr>
        </p:nvSpPr>
        <p:spPr bwMode="auto">
          <a:xfrm>
            <a:off x="8735325"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mn-lt"/>
              </a:defRPr>
            </a:lvl1pPr>
          </a:lstStyle>
          <a:p>
            <a:fld id="{B3845A65-0639-424E-A30E-86FE63843719}" type="slidenum">
              <a:rPr lang="en-US" altLang="en-US"/>
              <a:pPr/>
              <a:t>‹#›</a:t>
            </a:fld>
            <a:endParaRPr lang="en-US" altLang="en-US"/>
          </a:p>
        </p:txBody>
      </p:sp>
    </p:spTree>
    <p:extLst>
      <p:ext uri="{BB962C8B-B14F-4D97-AF65-F5344CB8AC3E}">
        <p14:creationId xmlns:p14="http://schemas.microsoft.com/office/powerpoint/2010/main" val="2816903109"/>
      </p:ext>
    </p:extLst>
  </p:cSld>
  <p:clrMap bg1="dk2" tx1="lt1" bg2="dk1"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08D3F-30A8-C0D6-7B5F-12D9075EA25E}"/>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675F7C8D-2042-9B5D-3C7E-D32F03EE7A5E}"/>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F6ED9874-D424-C643-0CF8-FB024D33A905}"/>
              </a:ext>
            </a:extLst>
          </p:cNvPr>
          <p:cNvSpPr>
            <a:spLocks noGrp="1"/>
          </p:cNvSpPr>
          <p:nvPr>
            <p:ph type="title"/>
          </p:nvPr>
        </p:nvSpPr>
        <p:spPr>
          <a:xfrm>
            <a:off x="150812" y="3657600"/>
            <a:ext cx="11887200" cy="941832"/>
          </a:xfrm>
        </p:spPr>
        <p:txBody>
          <a:bodyPr>
            <a:normAutofit/>
          </a:bodyPr>
          <a:lstStyle/>
          <a:p>
            <a:r>
              <a:rPr lang="en-US" dirty="0"/>
              <a:t>4B – APOLOGISTS AND HERETICS</a:t>
            </a:r>
          </a:p>
        </p:txBody>
      </p:sp>
      <p:sp>
        <p:nvSpPr>
          <p:cNvPr id="8" name="Text Placeholder 7">
            <a:extLst>
              <a:ext uri="{FF2B5EF4-FFF2-40B4-BE49-F238E27FC236}">
                <a16:creationId xmlns:a16="http://schemas.microsoft.com/office/drawing/2014/main" id="{B138AD72-9248-96DD-287E-A29DF07B4F22}"/>
              </a:ext>
            </a:extLst>
          </p:cNvPr>
          <p:cNvSpPr>
            <a:spLocks noGrp="1"/>
          </p:cNvSpPr>
          <p:nvPr>
            <p:ph type="body" idx="1"/>
          </p:nvPr>
        </p:nvSpPr>
        <p:spPr/>
        <p:txBody>
          <a:bodyPr/>
          <a:lstStyle/>
          <a:p>
            <a:r>
              <a:rPr lang="en-US" cap="none" dirty="0"/>
              <a:t>The Early Christians Wrestle with Issues  </a:t>
            </a:r>
            <a:endParaRPr lang="en-US" dirty="0"/>
          </a:p>
        </p:txBody>
      </p:sp>
    </p:spTree>
    <p:extLst>
      <p:ext uri="{BB962C8B-B14F-4D97-AF65-F5344CB8AC3E}">
        <p14:creationId xmlns:p14="http://schemas.microsoft.com/office/powerpoint/2010/main" val="393425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25DC5-A1AC-24A0-2648-178ADD10D7A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DA2D52-7738-625B-5109-F180116B124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029A293A-271D-9D14-7074-F092EB833C6C}"/>
              </a:ext>
            </a:extLst>
          </p:cNvPr>
          <p:cNvSpPr>
            <a:spLocks noGrp="1"/>
          </p:cNvSpPr>
          <p:nvPr>
            <p:ph sz="quarter" idx="14"/>
          </p:nvPr>
        </p:nvSpPr>
        <p:spPr>
          <a:xfrm>
            <a:off x="615632" y="838200"/>
            <a:ext cx="10957560" cy="5864352"/>
          </a:xfrm>
        </p:spPr>
        <p:txBody>
          <a:bodyPr>
            <a:normAutofit/>
          </a:bodyPr>
          <a:lstStyle/>
          <a:p>
            <a:pPr marL="0" indent="0">
              <a:buNone/>
            </a:pPr>
            <a:r>
              <a:rPr lang="en-US" sz="2800" b="1" dirty="0">
                <a:solidFill>
                  <a:schemeClr val="accent5">
                    <a:lumMod val="75000"/>
                  </a:schemeClr>
                </a:solidFill>
              </a:rPr>
              <a:t>Toward the end of the 2</a:t>
            </a:r>
            <a:r>
              <a:rPr lang="en-US" sz="2800" b="1" baseline="30000" dirty="0">
                <a:solidFill>
                  <a:schemeClr val="accent5">
                    <a:lumMod val="75000"/>
                  </a:schemeClr>
                </a:solidFill>
              </a:rPr>
              <a:t>nd</a:t>
            </a:r>
            <a:r>
              <a:rPr lang="en-US" sz="2800" b="1" dirty="0">
                <a:solidFill>
                  <a:schemeClr val="accent5">
                    <a:lumMod val="75000"/>
                  </a:schemeClr>
                </a:solidFill>
              </a:rPr>
              <a:t> century, some Christians began to explore theologically the character of this triadic language.</a:t>
            </a:r>
          </a:p>
          <a:p>
            <a:r>
              <a:rPr lang="en-US" sz="2400" i="1" dirty="0"/>
              <a:t>Following the teachings of </a:t>
            </a:r>
            <a:r>
              <a:rPr lang="en-US" sz="2400" i="1" dirty="0" err="1"/>
              <a:t>Praxeas</a:t>
            </a:r>
            <a:r>
              <a:rPr lang="en-US" sz="2400" i="1" dirty="0"/>
              <a:t> and Sabellius, some decided that the Father, Son, and Spirit should be understood as phrases or modes through God passed: he was the Father in creation and in the Old Testament, he was the Son in the New Testament, and he became the Spirit in the life of the church. Still, essentially God was one person, a simple “one.”</a:t>
            </a:r>
          </a:p>
          <a:p>
            <a:r>
              <a:rPr lang="en-US" sz="2400" i="1" dirty="0"/>
              <a:t>There were some acute problems with this view, however:</a:t>
            </a:r>
          </a:p>
          <a:p>
            <a:pPr lvl="1"/>
            <a:r>
              <a:rPr lang="en-US" sz="2000" b="1" dirty="0"/>
              <a:t>It directly cut across the New Testament affirmation that God created all things through the Son (Jn. 1:3, 10; Col. 1:15-17; He. 1:2)</a:t>
            </a:r>
          </a:p>
          <a:p>
            <a:pPr lvl="1"/>
            <a:r>
              <a:rPr lang="en-US" sz="2000" b="1" dirty="0"/>
              <a:t>It failed to account for the many passages that showed a distinction between the Father and the Son (e.g., Jn. 1:1-2; 8:18; the repeating salutations in Paul’s letters acknowledging both the Father and the Son)</a:t>
            </a:r>
          </a:p>
          <a:p>
            <a:pPr lvl="1"/>
            <a:r>
              <a:rPr lang="en-US" sz="2000" b="1" dirty="0"/>
              <a:t>It seemed in direct conflict with the New Testament affirmation that the Father sent the Son into the world, and the Son returned where he was before (Jn. 3:34; 4:34; 5:23-24, 30; 5:36-38; 6:29, 38-39, 44, 57; 7:16, 28-29, 33, etc. and Jn. 6:62; 17:5).</a:t>
            </a:r>
          </a:p>
          <a:p>
            <a:pPr lvl="1"/>
            <a:r>
              <a:rPr lang="en-US" sz="2000" b="1" dirty="0"/>
              <a:t>It implied that the Father died on the cross (called </a:t>
            </a:r>
            <a:r>
              <a:rPr lang="en-US" sz="2000" b="1" dirty="0" err="1"/>
              <a:t>Patripassionism</a:t>
            </a:r>
            <a:r>
              <a:rPr lang="en-US" sz="2000" b="1" dirty="0"/>
              <a:t>).</a:t>
            </a:r>
          </a:p>
        </p:txBody>
      </p:sp>
      <p:sp>
        <p:nvSpPr>
          <p:cNvPr id="5" name="Title 4">
            <a:extLst>
              <a:ext uri="{FF2B5EF4-FFF2-40B4-BE49-F238E27FC236}">
                <a16:creationId xmlns:a16="http://schemas.microsoft.com/office/drawing/2014/main" id="{B42ABF88-F0E3-9963-F2EB-631BD6A3925F}"/>
              </a:ext>
            </a:extLst>
          </p:cNvPr>
          <p:cNvSpPr>
            <a:spLocks noGrp="1"/>
          </p:cNvSpPr>
          <p:nvPr>
            <p:ph type="title"/>
          </p:nvPr>
        </p:nvSpPr>
        <p:spPr>
          <a:xfrm>
            <a:off x="1213040" y="0"/>
            <a:ext cx="9747504" cy="762000"/>
          </a:xfrm>
        </p:spPr>
        <p:txBody>
          <a:bodyPr/>
          <a:lstStyle/>
          <a:p>
            <a:r>
              <a:rPr lang="en-US" dirty="0">
                <a:solidFill>
                  <a:srgbClr val="C00000"/>
                </a:solidFill>
              </a:rPr>
              <a:t>The </a:t>
            </a:r>
            <a:r>
              <a:rPr lang="en-US" dirty="0" err="1">
                <a:solidFill>
                  <a:srgbClr val="C00000"/>
                </a:solidFill>
              </a:rPr>
              <a:t>modalists</a:t>
            </a:r>
            <a:endParaRPr lang="en-US" dirty="0">
              <a:solidFill>
                <a:srgbClr val="C00000"/>
              </a:solidFill>
            </a:endParaRPr>
          </a:p>
        </p:txBody>
      </p:sp>
    </p:spTree>
    <p:extLst>
      <p:ext uri="{BB962C8B-B14F-4D97-AF65-F5344CB8AC3E}">
        <p14:creationId xmlns:p14="http://schemas.microsoft.com/office/powerpoint/2010/main" val="421663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 calcmode="lin" valueType="num">
                                      <p:cBhvr additive="base">
                                        <p:cTn id="3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 calcmode="lin" valueType="num">
                                      <p:cBhvr additive="base">
                                        <p:cTn id="44"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635322-4875-25D9-4F95-E2917F3B0A11}"/>
              </a:ext>
            </a:extLst>
          </p:cNvPr>
          <p:cNvSpPr>
            <a:spLocks noGrp="1"/>
          </p:cNvSpPr>
          <p:nvPr>
            <p:ph type="title"/>
          </p:nvPr>
        </p:nvSpPr>
        <p:spPr>
          <a:xfrm>
            <a:off x="913556" y="228600"/>
            <a:ext cx="10351066" cy="457200"/>
          </a:xfrm>
        </p:spPr>
        <p:txBody>
          <a:bodyPr>
            <a:noAutofit/>
          </a:bodyPr>
          <a:lstStyle/>
          <a:p>
            <a:r>
              <a:rPr lang="en-US" sz="4800" dirty="0">
                <a:solidFill>
                  <a:srgbClr val="FFC000"/>
                </a:solidFill>
                <a:latin typeface="Eras Demi ITC" panose="020B0805030504020804" pitchFamily="34" charset="0"/>
              </a:rPr>
              <a:t>Two Views</a:t>
            </a:r>
          </a:p>
        </p:txBody>
      </p:sp>
      <p:sp>
        <p:nvSpPr>
          <p:cNvPr id="2" name="Content Placeholder 1">
            <a:extLst>
              <a:ext uri="{FF2B5EF4-FFF2-40B4-BE49-F238E27FC236}">
                <a16:creationId xmlns:a16="http://schemas.microsoft.com/office/drawing/2014/main" id="{B181E47F-BB2D-42A2-F2C0-33FE03650311}"/>
              </a:ext>
            </a:extLst>
          </p:cNvPr>
          <p:cNvSpPr>
            <a:spLocks noGrp="1"/>
          </p:cNvSpPr>
          <p:nvPr>
            <p:ph sz="half" idx="1"/>
          </p:nvPr>
        </p:nvSpPr>
        <p:spPr>
          <a:xfrm>
            <a:off x="336130" y="936203"/>
            <a:ext cx="5408647" cy="3732402"/>
          </a:xfrm>
          <a:solidFill>
            <a:schemeClr val="accent2">
              <a:lumMod val="75000"/>
            </a:schemeClr>
          </a:solidFill>
        </p:spPr>
        <p:txBody>
          <a:bodyPr>
            <a:normAutofit fontScale="92500"/>
          </a:bodyPr>
          <a:lstStyle/>
          <a:p>
            <a:pPr marL="36889" indent="0" algn="ctr">
              <a:buNone/>
            </a:pPr>
            <a:r>
              <a:rPr lang="en-US" sz="2800" b="1" dirty="0">
                <a:solidFill>
                  <a:srgbClr val="FFFFCC"/>
                </a:solidFill>
                <a:latin typeface="Arial Nova" panose="020F0502020204030204" pitchFamily="34" charset="0"/>
              </a:rPr>
              <a:t>MODALISM</a:t>
            </a:r>
          </a:p>
          <a:p>
            <a:r>
              <a:rPr lang="en-US" sz="2400" b="1" i="1" dirty="0">
                <a:solidFill>
                  <a:schemeClr val="tx1"/>
                </a:solidFill>
                <a:latin typeface="Arial Nova" panose="020B0504020202020204" pitchFamily="34" charset="0"/>
              </a:rPr>
              <a:t>God is a simple “one.”</a:t>
            </a:r>
          </a:p>
          <a:p>
            <a:r>
              <a:rPr lang="en-US" sz="2400" b="1" i="1" dirty="0">
                <a:solidFill>
                  <a:schemeClr val="tx1"/>
                </a:solidFill>
                <a:latin typeface="Arial Nova" panose="020B0504020202020204" pitchFamily="34" charset="0"/>
              </a:rPr>
              <a:t>The Son is God only in a particular time and space. Sonship is only a temporary mask.</a:t>
            </a:r>
          </a:p>
          <a:p>
            <a:r>
              <a:rPr lang="en-US" sz="2400" b="1" i="1" dirty="0">
                <a:solidFill>
                  <a:schemeClr val="tx1"/>
                </a:solidFill>
                <a:latin typeface="Arial Nova" panose="020B0504020202020204" pitchFamily="34" charset="0"/>
              </a:rPr>
              <a:t>Father, Son, and Spirit are not the essence of God.</a:t>
            </a:r>
          </a:p>
          <a:p>
            <a:r>
              <a:rPr lang="en-US" sz="2400" b="1" i="1" dirty="0">
                <a:solidFill>
                  <a:schemeClr val="tx1"/>
                </a:solidFill>
                <a:latin typeface="Arial Nova" panose="020B0504020202020204" pitchFamily="34" charset="0"/>
              </a:rPr>
              <a:t>The Holy Spirit is impersonal.</a:t>
            </a:r>
          </a:p>
        </p:txBody>
      </p:sp>
      <p:sp>
        <p:nvSpPr>
          <p:cNvPr id="3" name="Slide Number Placeholder 2">
            <a:extLst>
              <a:ext uri="{FF2B5EF4-FFF2-40B4-BE49-F238E27FC236}">
                <a16:creationId xmlns:a16="http://schemas.microsoft.com/office/drawing/2014/main" id="{B283D8E2-2C39-6903-8D69-1248F4B304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11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Goudy Old Styl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1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Goudy Old Style"/>
              <a:ea typeface="+mn-ea"/>
              <a:cs typeface="+mn-cs"/>
            </a:endParaRPr>
          </a:p>
        </p:txBody>
      </p:sp>
      <p:sp>
        <p:nvSpPr>
          <p:cNvPr id="10" name="Content Placeholder 1">
            <a:extLst>
              <a:ext uri="{FF2B5EF4-FFF2-40B4-BE49-F238E27FC236}">
                <a16:creationId xmlns:a16="http://schemas.microsoft.com/office/drawing/2014/main" id="{9C990A48-C464-0131-B8AA-A2DCB8B973D6}"/>
              </a:ext>
            </a:extLst>
          </p:cNvPr>
          <p:cNvSpPr txBox="1">
            <a:spLocks/>
          </p:cNvSpPr>
          <p:nvPr/>
        </p:nvSpPr>
        <p:spPr>
          <a:xfrm>
            <a:off x="6245224" y="936203"/>
            <a:ext cx="5714999" cy="3732402"/>
          </a:xfrm>
          <a:prstGeom prst="rect">
            <a:avLst/>
          </a:prstGeom>
          <a:solidFill>
            <a:schemeClr val="bg2">
              <a:lumMod val="75000"/>
            </a:schemeClr>
          </a:solidFill>
          <a:effectLst>
            <a:outerShdw blurRad="25400" dir="17880000">
              <a:srgbClr val="000000">
                <a:alpha val="46000"/>
              </a:srgbClr>
            </a:outerShdw>
          </a:effectLst>
        </p:spPr>
        <p:txBody>
          <a:bodyPr vert="horz" lIns="91440" tIns="45720" rIns="91440" bIns="45720" rtlCol="0" anchor="t">
            <a:normAutofit fontScale="92500"/>
          </a:bodyPr>
          <a:lstStyle>
            <a:lvl1pPr marL="342797" indent="-305908" algn="l" defTabSz="457063" rtl="0" eaLnBrk="1" latinLnBrk="0" hangingPunct="1">
              <a:lnSpc>
                <a:spcPct val="110000"/>
              </a:lnSpc>
              <a:spcBef>
                <a:spcPct val="20000"/>
              </a:spcBef>
              <a:spcAft>
                <a:spcPts val="600"/>
              </a:spcAft>
              <a:buClr>
                <a:schemeClr val="tx2"/>
              </a:buClr>
              <a:buSzPct val="70000"/>
              <a:buFont typeface="Wingdings 2" charset="2"/>
              <a:buChar char=""/>
              <a:defRPr sz="22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784" indent="-269919" algn="l" defTabSz="457063" rtl="0" eaLnBrk="1" latinLnBrk="0" hangingPunct="1">
              <a:spcBef>
                <a:spcPct val="20000"/>
              </a:spcBef>
              <a:spcAft>
                <a:spcPts val="600"/>
              </a:spcAft>
              <a:buClr>
                <a:schemeClr val="tx2"/>
              </a:buClr>
              <a:buSzPct val="70000"/>
              <a:buFont typeface="Wingdings 2" charset="2"/>
              <a:buChar char=""/>
              <a:defRPr sz="20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692" indent="-215935" algn="l" defTabSz="457063" rtl="0" eaLnBrk="1" latinLnBrk="0" hangingPunct="1">
              <a:spcBef>
                <a:spcPct val="20000"/>
              </a:spcBef>
              <a:spcAft>
                <a:spcPts val="600"/>
              </a:spcAft>
              <a:buClr>
                <a:schemeClr val="tx2"/>
              </a:buClr>
              <a:buSzPct val="70000"/>
              <a:buFont typeface="Wingdings 2" charset="2"/>
              <a:buChar char=""/>
              <a:defRPr sz="17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584"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498"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3996"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079"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163"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5268"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889" marR="0" lvl="0" indent="0" algn="ctr" defTabSz="457063" rtl="0" eaLnBrk="1" fontAlgn="auto" latinLnBrk="0" hangingPunct="1">
              <a:lnSpc>
                <a:spcPct val="110000"/>
              </a:lnSpc>
              <a:spcBef>
                <a:spcPct val="20000"/>
              </a:spcBef>
              <a:spcAft>
                <a:spcPts val="600"/>
              </a:spcAft>
              <a:buClr>
                <a:srgbClr val="F4EDD8"/>
              </a:buClr>
              <a:buSzPct val="70000"/>
              <a:buFont typeface="Wingdings 2" charset="2"/>
              <a:buNone/>
              <a:tabLst/>
              <a:defRPr/>
            </a:pPr>
            <a:r>
              <a:rPr kumimoji="0" lang="en-US" sz="2800" b="1" i="0" u="none" strike="noStrike" kern="1200" cap="none" spc="0" normalizeH="0" baseline="0" noProof="0" dirty="0">
                <a:ln>
                  <a:solidFill>
                    <a:prstClr val="black">
                      <a:lumMod val="75000"/>
                      <a:lumOff val="25000"/>
                      <a:alpha val="10000"/>
                    </a:prstClr>
                  </a:solidFill>
                </a:ln>
                <a:solidFill>
                  <a:srgbClr val="FFFFCC"/>
                </a:solidFill>
                <a:effectLst>
                  <a:outerShdw blurRad="9525" dist="25400" dir="14640000" algn="tl" rotWithShape="0">
                    <a:prstClr val="black">
                      <a:alpha val="30000"/>
                    </a:prstClr>
                  </a:outerShdw>
                </a:effectLst>
                <a:uLnTx/>
                <a:uFillTx/>
                <a:latin typeface="Arial Nova" panose="020F0502020204030204" pitchFamily="34" charset="0"/>
                <a:ea typeface="+mn-ea"/>
                <a:cs typeface="+mn-cs"/>
              </a:rPr>
              <a:t>TRINITARIANISM</a:t>
            </a:r>
          </a:p>
          <a:p>
            <a:pPr marL="342797" marR="0" lvl="0" indent="-305908" algn="l" defTabSz="457063" rtl="0" eaLnBrk="1" fontAlgn="auto" latinLnBrk="0" hangingPunct="1">
              <a:lnSpc>
                <a:spcPct val="110000"/>
              </a:lnSpc>
              <a:spcBef>
                <a:spcPct val="20000"/>
              </a:spcBef>
              <a:spcAft>
                <a:spcPts val="600"/>
              </a:spcAft>
              <a:buClr>
                <a:srgbClr val="F4EDD8"/>
              </a:buClr>
              <a:buSzPct val="70000"/>
              <a:buFont typeface="Wingdings 2" charset="2"/>
              <a:buChar char=""/>
              <a:tabLst/>
              <a:defRPr/>
            </a:pPr>
            <a:r>
              <a:rPr kumimoji="0" lang="en-US" sz="2400" b="1" i="1" u="none" strike="noStrike" kern="1200" cap="none" spc="0" normalizeH="0" baseline="0" noProof="0"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uLnTx/>
                <a:uFillTx/>
                <a:latin typeface="Arial Nova" panose="020B0504020202020204" pitchFamily="34" charset="0"/>
                <a:ea typeface="+mn-ea"/>
                <a:cs typeface="+mn-cs"/>
              </a:rPr>
              <a:t>God is a complex “one.”</a:t>
            </a:r>
          </a:p>
          <a:p>
            <a:pPr marL="342797" marR="0" lvl="0" indent="-305908" algn="l" defTabSz="457063" rtl="0" eaLnBrk="1" fontAlgn="auto" latinLnBrk="0" hangingPunct="1">
              <a:lnSpc>
                <a:spcPct val="110000"/>
              </a:lnSpc>
              <a:spcBef>
                <a:spcPct val="20000"/>
              </a:spcBef>
              <a:spcAft>
                <a:spcPts val="600"/>
              </a:spcAft>
              <a:buClr>
                <a:srgbClr val="F4EDD8"/>
              </a:buClr>
              <a:buSzPct val="70000"/>
              <a:buFont typeface="Wingdings 2" charset="2"/>
              <a:buChar char=""/>
              <a:tabLst/>
              <a:defRPr/>
            </a:pPr>
            <a:r>
              <a:rPr kumimoji="0" lang="en-US" sz="2400" b="1" i="1" u="none" strike="noStrike" kern="1200" cap="none" spc="0" normalizeH="0" baseline="0" noProof="0"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uLnTx/>
                <a:uFillTx/>
                <a:latin typeface="Arial Nova" panose="020B0504020202020204" pitchFamily="34" charset="0"/>
                <a:ea typeface="+mn-ea"/>
                <a:cs typeface="+mn-cs"/>
              </a:rPr>
              <a:t>Jesus is God the Son incarnate. He is the Son eternally, and this is part of his essential nature.</a:t>
            </a:r>
          </a:p>
          <a:p>
            <a:pPr marL="342797" marR="0" lvl="0" indent="-305908" algn="l" defTabSz="457063" rtl="0" eaLnBrk="1" fontAlgn="auto" latinLnBrk="0" hangingPunct="1">
              <a:lnSpc>
                <a:spcPct val="110000"/>
              </a:lnSpc>
              <a:spcBef>
                <a:spcPct val="20000"/>
              </a:spcBef>
              <a:spcAft>
                <a:spcPts val="600"/>
              </a:spcAft>
              <a:buClr>
                <a:srgbClr val="F4EDD8"/>
              </a:buClr>
              <a:buSzPct val="70000"/>
              <a:buFont typeface="Wingdings 2" charset="2"/>
              <a:buChar char=""/>
              <a:tabLst/>
              <a:defRPr/>
            </a:pPr>
            <a:r>
              <a:rPr kumimoji="0" lang="en-US" sz="2400" b="1" i="1" u="none" strike="noStrike" kern="1200" cap="none" spc="0" normalizeH="0" baseline="0" noProof="0"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uLnTx/>
                <a:uFillTx/>
                <a:latin typeface="Arial Nova" panose="020B0504020202020204" pitchFamily="34" charset="0"/>
                <a:ea typeface="+mn-ea"/>
                <a:cs typeface="+mn-cs"/>
              </a:rPr>
              <a:t>God is one Substance in three Persons. This IS the essence of God.</a:t>
            </a:r>
          </a:p>
          <a:p>
            <a:pPr marL="342797" marR="0" lvl="0" indent="-305908" algn="l" defTabSz="457063" rtl="0" eaLnBrk="1" fontAlgn="auto" latinLnBrk="0" hangingPunct="1">
              <a:lnSpc>
                <a:spcPct val="110000"/>
              </a:lnSpc>
              <a:spcBef>
                <a:spcPct val="20000"/>
              </a:spcBef>
              <a:spcAft>
                <a:spcPts val="600"/>
              </a:spcAft>
              <a:buClr>
                <a:srgbClr val="F4EDD8"/>
              </a:buClr>
              <a:buSzPct val="70000"/>
              <a:buFont typeface="Wingdings 2" charset="2"/>
              <a:buChar char=""/>
              <a:tabLst/>
              <a:defRPr/>
            </a:pPr>
            <a:r>
              <a:rPr kumimoji="0" lang="en-US" sz="2400" b="1" i="1" u="none" strike="noStrike" kern="1200" cap="none" spc="0" normalizeH="0" baseline="0" noProof="0"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uLnTx/>
                <a:uFillTx/>
                <a:latin typeface="Arial Nova" panose="020B0504020202020204" pitchFamily="34" charset="0"/>
                <a:ea typeface="+mn-ea"/>
                <a:cs typeface="+mn-cs"/>
              </a:rPr>
              <a:t>The Holy Spirit is personal.</a:t>
            </a:r>
          </a:p>
        </p:txBody>
      </p:sp>
      <p:sp>
        <p:nvSpPr>
          <p:cNvPr id="8" name="TextBox 7">
            <a:extLst>
              <a:ext uri="{FF2B5EF4-FFF2-40B4-BE49-F238E27FC236}">
                <a16:creationId xmlns:a16="http://schemas.microsoft.com/office/drawing/2014/main" id="{9C5498A6-768F-47EA-8D5F-C323D8CB70E8}"/>
              </a:ext>
            </a:extLst>
          </p:cNvPr>
          <p:cNvSpPr txBox="1"/>
          <p:nvPr/>
        </p:nvSpPr>
        <p:spPr>
          <a:xfrm>
            <a:off x="338946" y="4849241"/>
            <a:ext cx="11658600" cy="1815882"/>
          </a:xfrm>
          <a:prstGeom prst="rect">
            <a:avLst/>
          </a:prstGeom>
          <a:noFill/>
        </p:spPr>
        <p:txBody>
          <a:bodyPr wrap="square" rtlCol="0">
            <a:spAutoFit/>
          </a:bodyPr>
          <a:lstStyle/>
          <a:p>
            <a:pPr algn="ctr"/>
            <a:r>
              <a:rPr lang="en-US" sz="2800" dirty="0">
                <a:effectLst>
                  <a:outerShdw blurRad="38100" dist="38100" dir="2700000" algn="tl">
                    <a:srgbClr val="000000">
                      <a:alpha val="43137"/>
                    </a:srgbClr>
                  </a:outerShdw>
                </a:effectLst>
                <a:latin typeface="Eras Demi ITC" panose="020B0805030504020804" pitchFamily="34" charset="0"/>
              </a:rPr>
              <a:t>The earliest written appearance of the word “Trinity” (</a:t>
            </a:r>
            <a:r>
              <a:rPr lang="en-US" sz="2800" dirty="0" err="1">
                <a:effectLst>
                  <a:outerShdw blurRad="38100" dist="38100" dir="2700000" algn="tl">
                    <a:srgbClr val="000000">
                      <a:alpha val="43137"/>
                    </a:srgbClr>
                  </a:outerShdw>
                </a:effectLst>
                <a:latin typeface="Greekth" panose="02020803070505020304" pitchFamily="18" charset="0"/>
              </a:rPr>
              <a:t>triaj</a:t>
            </a:r>
            <a:r>
              <a:rPr lang="en-US" sz="2800" dirty="0">
                <a:effectLst>
                  <a:outerShdw blurRad="38100" dist="38100" dir="2700000" algn="tl">
                    <a:srgbClr val="000000">
                      <a:alpha val="43137"/>
                    </a:srgbClr>
                  </a:outerShdw>
                </a:effectLst>
                <a:latin typeface="Eras Demi ITC" panose="020B0805030504020804" pitchFamily="34" charset="0"/>
              </a:rPr>
              <a:t> in Greek) to describe God comes in the writings of Theophilus of Antioch (c. AD 180). Slightly later, Tertullian (c. AD 155-220) uses the term (</a:t>
            </a:r>
            <a:r>
              <a:rPr lang="en-US" sz="2800" i="1" dirty="0" err="1">
                <a:effectLst>
                  <a:outerShdw blurRad="38100" dist="38100" dir="2700000" algn="tl">
                    <a:srgbClr val="000000">
                      <a:alpha val="43137"/>
                    </a:srgbClr>
                  </a:outerShdw>
                </a:effectLst>
                <a:latin typeface="Eras Demi ITC" panose="020B0805030504020804" pitchFamily="34" charset="0"/>
              </a:rPr>
              <a:t>trinitas</a:t>
            </a:r>
            <a:r>
              <a:rPr lang="en-US" sz="2800" dirty="0">
                <a:effectLst>
                  <a:outerShdw blurRad="38100" dist="38100" dir="2700000" algn="tl">
                    <a:srgbClr val="000000">
                      <a:alpha val="43137"/>
                    </a:srgbClr>
                  </a:outerShdw>
                </a:effectLst>
                <a:latin typeface="Eras Demi ITC" panose="020B0805030504020804" pitchFamily="34" charset="0"/>
              </a:rPr>
              <a:t> in Latin) as well.</a:t>
            </a:r>
          </a:p>
        </p:txBody>
      </p:sp>
    </p:spTree>
    <p:extLst>
      <p:ext uri="{BB962C8B-B14F-4D97-AF65-F5344CB8AC3E}">
        <p14:creationId xmlns:p14="http://schemas.microsoft.com/office/powerpoint/2010/main" val="129755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randombar(vertical)">
                                      <p:cBhvr>
                                        <p:cTn id="7" dur="500"/>
                                        <p:tgtEl>
                                          <p:spTgt spid="2">
                                            <p:bg/>
                                          </p:spTgt>
                                        </p:tgtEl>
                                      </p:cBhvr>
                                    </p:animEffect>
                                  </p:childTnLst>
                                </p:cTn>
                              </p:par>
                              <p:par>
                                <p:cTn id="8" presetID="14" presetClass="entr" presetSubtype="5"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randombar(vertical)">
                                      <p:cBhvr>
                                        <p:cTn id="10" dur="500"/>
                                        <p:tgtEl>
                                          <p:spTgt spid="2">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5" fill="hold" nodeType="with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randombar(vertical)">
                                      <p:cBhvr>
                                        <p:cTn id="16" dur="500"/>
                                        <p:tgtEl>
                                          <p:spTgt spid="1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 calcmode="lin" valueType="num">
                                      <p:cBhvr additive="base">
                                        <p:cTn id="2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 calcmode="lin" valueType="num">
                                      <p:cBhvr additive="base">
                                        <p:cTn id="25"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 calcmode="lin" valueType="num">
                                      <p:cBhvr additive="base">
                                        <p:cTn id="3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anim calcmode="lin" valueType="num">
                                      <p:cBhvr additive="base">
                                        <p:cTn id="3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anim calcmode="lin" valueType="num">
                                      <p:cBhvr additive="base">
                                        <p:cTn id="4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0">
                                            <p:txEl>
                                              <p:pRg st="3" end="3"/>
                                            </p:txEl>
                                          </p:spTgt>
                                        </p:tgtEl>
                                        <p:attrNameLst>
                                          <p:attrName>style.visibility</p:attrName>
                                        </p:attrNameLst>
                                      </p:cBhvr>
                                      <p:to>
                                        <p:strVal val="visible"/>
                                      </p:to>
                                    </p:set>
                                    <p:anim calcmode="lin" valueType="num">
                                      <p:cBhvr additive="base">
                                        <p:cTn id="4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
                                            <p:txEl>
                                              <p:pRg st="4" end="4"/>
                                            </p:txEl>
                                          </p:spTgt>
                                        </p:tgtEl>
                                        <p:attrNameLst>
                                          <p:attrName>style.visibility</p:attrName>
                                        </p:attrNameLst>
                                      </p:cBhvr>
                                      <p:to>
                                        <p:strVal val="visible"/>
                                      </p:to>
                                    </p:set>
                                    <p:anim calcmode="lin" valueType="num">
                                      <p:cBhvr additive="base">
                                        <p:cTn id="5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
                                            <p:txEl>
                                              <p:pRg st="4" end="4"/>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0">
                                            <p:txEl>
                                              <p:pRg st="4" end="4"/>
                                            </p:txEl>
                                          </p:spTgt>
                                        </p:tgtEl>
                                        <p:attrNameLst>
                                          <p:attrName>style.visibility</p:attrName>
                                        </p:attrNameLst>
                                      </p:cBhvr>
                                      <p:to>
                                        <p:strVal val="visible"/>
                                      </p:to>
                                    </p:set>
                                    <p:anim calcmode="lin" valueType="num">
                                      <p:cBhvr additive="base">
                                        <p:cTn id="55"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8">
                                            <p:txEl>
                                              <p:pRg st="0" end="0"/>
                                            </p:txEl>
                                          </p:spTgt>
                                        </p:tgtEl>
                                        <p:attrNameLst>
                                          <p:attrName>style.visibility</p:attrName>
                                        </p:attrNameLst>
                                      </p:cBhvr>
                                      <p:to>
                                        <p:strVal val="visible"/>
                                      </p:to>
                                    </p:set>
                                    <p:anim calcmode="lin" valueType="num">
                                      <p:cBhvr>
                                        <p:cTn id="61"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62"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6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C0CAA-FA55-8E54-513D-8B3095E395D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61765A-D5D8-161D-CD3A-209B762CE1B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CFCD7081-702A-E902-13EE-3088690BF124}"/>
              </a:ext>
            </a:extLst>
          </p:cNvPr>
          <p:cNvSpPr>
            <a:spLocks noGrp="1"/>
          </p:cNvSpPr>
          <p:nvPr>
            <p:ph sz="quarter" idx="14"/>
          </p:nvPr>
        </p:nvSpPr>
        <p:spPr>
          <a:xfrm>
            <a:off x="608012" y="1524000"/>
            <a:ext cx="7848600" cy="5105400"/>
          </a:xfrm>
        </p:spPr>
        <p:txBody>
          <a:bodyPr>
            <a:normAutofit/>
          </a:bodyPr>
          <a:lstStyle/>
          <a:p>
            <a:pPr marL="0" indent="0">
              <a:buNone/>
            </a:pPr>
            <a:r>
              <a:rPr lang="en-US" altLang="en-US" sz="2800" b="1" dirty="0">
                <a:solidFill>
                  <a:schemeClr val="accent5">
                    <a:lumMod val="75000"/>
                  </a:schemeClr>
                </a:solidFill>
              </a:rPr>
              <a:t>Mani, a Persian of the 3</a:t>
            </a:r>
            <a:r>
              <a:rPr lang="en-US" altLang="en-US" sz="2800" b="1" baseline="30000" dirty="0">
                <a:solidFill>
                  <a:schemeClr val="accent5">
                    <a:lumMod val="75000"/>
                  </a:schemeClr>
                </a:solidFill>
              </a:rPr>
              <a:t>rd</a:t>
            </a:r>
            <a:r>
              <a:rPr lang="en-US" altLang="en-US" sz="2800" b="1" dirty="0">
                <a:solidFill>
                  <a:schemeClr val="accent5">
                    <a:lumMod val="75000"/>
                  </a:schemeClr>
                </a:solidFill>
              </a:rPr>
              <a:t> century, claimed to have received the final, universal revelation.</a:t>
            </a:r>
            <a:endParaRPr lang="en-US" altLang="en-US" sz="2400" b="1" i="1" dirty="0">
              <a:solidFill>
                <a:schemeClr val="accent5">
                  <a:lumMod val="75000"/>
                </a:schemeClr>
              </a:solidFill>
            </a:endParaRPr>
          </a:p>
          <a:p>
            <a:pPr lvl="1">
              <a:lnSpc>
                <a:spcPct val="90000"/>
              </a:lnSpc>
            </a:pPr>
            <a:r>
              <a:rPr lang="en-US" altLang="en-US" sz="2400" i="1" dirty="0"/>
              <a:t>Reality consisted of two independent and eternal principles, a view similar to Gnosticism:</a:t>
            </a:r>
          </a:p>
          <a:p>
            <a:pPr lvl="2">
              <a:lnSpc>
                <a:spcPct val="90000"/>
              </a:lnSpc>
              <a:buFont typeface="Wingdings" panose="05000000000000000000" pitchFamily="2" charset="2"/>
              <a:buChar char="Ø"/>
            </a:pPr>
            <a:r>
              <a:rPr lang="en-US" altLang="en-US" sz="2000" b="1" dirty="0"/>
              <a:t>Light/God</a:t>
            </a:r>
          </a:p>
          <a:p>
            <a:pPr lvl="2">
              <a:lnSpc>
                <a:spcPct val="90000"/>
              </a:lnSpc>
              <a:buFont typeface="Wingdings" panose="05000000000000000000" pitchFamily="2" charset="2"/>
              <a:buChar char="Ø"/>
            </a:pPr>
            <a:r>
              <a:rPr lang="en-US" altLang="en-US" sz="2000" b="1" dirty="0"/>
              <a:t>Darkness/Matter</a:t>
            </a:r>
          </a:p>
          <a:p>
            <a:pPr lvl="1">
              <a:lnSpc>
                <a:spcPct val="90000"/>
              </a:lnSpc>
            </a:pPr>
            <a:r>
              <a:rPr lang="en-US" altLang="en-US" sz="2400" i="1" dirty="0"/>
              <a:t>Jesus, along with Zoroaster, Buddha, and others, had come so that the “souls of light” could be released from the material prison of the body.  As with Marcionism, Jesus never experienced human birth. His death was in appearance only.</a:t>
            </a:r>
          </a:p>
          <a:p>
            <a:pPr lvl="1">
              <a:lnSpc>
                <a:spcPct val="90000"/>
              </a:lnSpc>
            </a:pPr>
            <a:r>
              <a:rPr lang="en-US" altLang="en-US" sz="2400" i="1" dirty="0"/>
              <a:t>Manichaeism combined features of Zoroastrianism and Indian thought with Christianity, including the idea of reincarnation.</a:t>
            </a:r>
          </a:p>
          <a:p>
            <a:pPr lvl="1">
              <a:lnSpc>
                <a:spcPct val="90000"/>
              </a:lnSpc>
            </a:pPr>
            <a:r>
              <a:rPr lang="en-US" altLang="en-US" sz="2400" i="1" dirty="0"/>
              <a:t>Manichaeism survived into the Middle Ages.</a:t>
            </a:r>
          </a:p>
          <a:p>
            <a:pPr marL="0" indent="0">
              <a:buNone/>
            </a:pPr>
            <a:endParaRPr lang="en-US" altLang="en-US" sz="2800" b="1" dirty="0">
              <a:solidFill>
                <a:schemeClr val="accent5">
                  <a:lumMod val="75000"/>
                </a:schemeClr>
              </a:solidFill>
            </a:endParaRPr>
          </a:p>
        </p:txBody>
      </p:sp>
      <p:sp>
        <p:nvSpPr>
          <p:cNvPr id="5" name="Title 4">
            <a:extLst>
              <a:ext uri="{FF2B5EF4-FFF2-40B4-BE49-F238E27FC236}">
                <a16:creationId xmlns:a16="http://schemas.microsoft.com/office/drawing/2014/main" id="{FC6A6BBF-CD98-C75E-6D9F-B950E76A9E9E}"/>
              </a:ext>
            </a:extLst>
          </p:cNvPr>
          <p:cNvSpPr>
            <a:spLocks noGrp="1"/>
          </p:cNvSpPr>
          <p:nvPr>
            <p:ph type="title"/>
          </p:nvPr>
        </p:nvSpPr>
        <p:spPr>
          <a:xfrm>
            <a:off x="1220660" y="381000"/>
            <a:ext cx="9747504" cy="883920"/>
          </a:xfrm>
        </p:spPr>
        <p:txBody>
          <a:bodyPr/>
          <a:lstStyle/>
          <a:p>
            <a:r>
              <a:rPr lang="en-US" dirty="0">
                <a:solidFill>
                  <a:srgbClr val="C00000"/>
                </a:solidFill>
              </a:rPr>
              <a:t>The </a:t>
            </a:r>
            <a:r>
              <a:rPr lang="en-US" dirty="0" err="1">
                <a:solidFill>
                  <a:srgbClr val="C00000"/>
                </a:solidFill>
              </a:rPr>
              <a:t>manichaeans</a:t>
            </a:r>
            <a:endParaRPr lang="en-US" dirty="0">
              <a:solidFill>
                <a:srgbClr val="C00000"/>
              </a:solidFill>
            </a:endParaRPr>
          </a:p>
        </p:txBody>
      </p:sp>
      <p:pic>
        <p:nvPicPr>
          <p:cNvPr id="6" name="Picture 5">
            <a:extLst>
              <a:ext uri="{FF2B5EF4-FFF2-40B4-BE49-F238E27FC236}">
                <a16:creationId xmlns:a16="http://schemas.microsoft.com/office/drawing/2014/main" id="{CEE73861-B11A-2033-2101-189FEFCF62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56612" y="1676400"/>
            <a:ext cx="3383280" cy="3416127"/>
          </a:xfrm>
          <a:prstGeom prst="rect">
            <a:avLst/>
          </a:prstGeom>
        </p:spPr>
      </p:pic>
      <p:sp>
        <p:nvSpPr>
          <p:cNvPr id="7" name="TextBox 6">
            <a:extLst>
              <a:ext uri="{FF2B5EF4-FFF2-40B4-BE49-F238E27FC236}">
                <a16:creationId xmlns:a16="http://schemas.microsoft.com/office/drawing/2014/main" id="{F7F98A2D-D860-4FD5-C434-60AC68CD0062}"/>
              </a:ext>
            </a:extLst>
          </p:cNvPr>
          <p:cNvSpPr txBox="1"/>
          <p:nvPr/>
        </p:nvSpPr>
        <p:spPr>
          <a:xfrm>
            <a:off x="8456612" y="5168096"/>
            <a:ext cx="3326834" cy="646331"/>
          </a:xfrm>
          <a:prstGeom prst="rect">
            <a:avLst/>
          </a:prstGeom>
          <a:noFill/>
          <a:ln>
            <a:noFill/>
          </a:ln>
        </p:spPr>
        <p:txBody>
          <a:bodyPr wrap="square" rtlCol="0">
            <a:spAutoFit/>
          </a:bodyPr>
          <a:lstStyle/>
          <a:p>
            <a:pPr algn="ctr"/>
            <a:r>
              <a:rPr lang="en-US" dirty="0"/>
              <a:t>Seal of Mani with the inscription “Mani, Messenger of the Messiah”</a:t>
            </a:r>
          </a:p>
        </p:txBody>
      </p:sp>
    </p:spTree>
    <p:extLst>
      <p:ext uri="{BB962C8B-B14F-4D97-AF65-F5344CB8AC3E}">
        <p14:creationId xmlns:p14="http://schemas.microsoft.com/office/powerpoint/2010/main" val="2925499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 calcmode="lin" valueType="num">
                                      <p:cBhvr additive="base">
                                        <p:cTn id="3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 calcmode="lin" valueType="num">
                                      <p:cBhvr additive="base">
                                        <p:cTn id="44"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F02AA-347F-6EB1-B70D-A0D381E1CE3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A6C00F-0977-6E9E-92AA-9AC711C6F6A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E87816EB-176B-0A76-E20D-86866D9DCCAD}"/>
              </a:ext>
            </a:extLst>
          </p:cNvPr>
          <p:cNvSpPr>
            <a:spLocks noGrp="1"/>
          </p:cNvSpPr>
          <p:nvPr>
            <p:ph sz="quarter" idx="14"/>
          </p:nvPr>
        </p:nvSpPr>
        <p:spPr>
          <a:xfrm>
            <a:off x="1220660" y="1676400"/>
            <a:ext cx="9747504" cy="4724400"/>
          </a:xfrm>
        </p:spPr>
        <p:txBody>
          <a:bodyPr>
            <a:normAutofit/>
          </a:bodyPr>
          <a:lstStyle/>
          <a:p>
            <a:pPr marL="0" indent="0">
              <a:buNone/>
            </a:pPr>
            <a:r>
              <a:rPr lang="en-US" sz="3200" dirty="0"/>
              <a:t>Have any of the ancient heresies arisen in modern times?</a:t>
            </a:r>
          </a:p>
          <a:p>
            <a:pPr marL="0" indent="0">
              <a:buNone/>
            </a:pPr>
            <a:r>
              <a:rPr lang="en-US" sz="3200" dirty="0"/>
              <a:t>Some of the heresies were attempts to blend Christianity with other world views, either philosophical or religious. Is this a problem in modernity?</a:t>
            </a:r>
          </a:p>
        </p:txBody>
      </p:sp>
      <p:sp>
        <p:nvSpPr>
          <p:cNvPr id="5" name="Title 4">
            <a:extLst>
              <a:ext uri="{FF2B5EF4-FFF2-40B4-BE49-F238E27FC236}">
                <a16:creationId xmlns:a16="http://schemas.microsoft.com/office/drawing/2014/main" id="{C0181A08-E848-8290-48B0-FAB8E589B77F}"/>
              </a:ext>
            </a:extLst>
          </p:cNvPr>
          <p:cNvSpPr>
            <a:spLocks noGrp="1"/>
          </p:cNvSpPr>
          <p:nvPr>
            <p:ph type="title"/>
          </p:nvPr>
        </p:nvSpPr>
        <p:spPr>
          <a:xfrm>
            <a:off x="1220660" y="640080"/>
            <a:ext cx="9747504" cy="883920"/>
          </a:xfrm>
        </p:spPr>
        <p:txBody>
          <a:bodyPr/>
          <a:lstStyle/>
          <a:p>
            <a:pPr algn="l"/>
            <a:r>
              <a:rPr lang="en-US" dirty="0">
                <a:solidFill>
                  <a:srgbClr val="C00000"/>
                </a:solidFill>
              </a:rPr>
              <a:t>DISCUSSION</a:t>
            </a:r>
          </a:p>
        </p:txBody>
      </p:sp>
    </p:spTree>
    <p:extLst>
      <p:ext uri="{BB962C8B-B14F-4D97-AF65-F5344CB8AC3E}">
        <p14:creationId xmlns:p14="http://schemas.microsoft.com/office/powerpoint/2010/main" val="136358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37A8E-7C9E-A411-10BA-A2D1D4D7073E}"/>
              </a:ext>
            </a:extLst>
          </p:cNvPr>
          <p:cNvSpPr>
            <a:spLocks noGrp="1"/>
          </p:cNvSpPr>
          <p:nvPr>
            <p:ph type="title"/>
          </p:nvPr>
        </p:nvSpPr>
        <p:spPr>
          <a:xfrm>
            <a:off x="148952" y="150014"/>
            <a:ext cx="6934201" cy="1322388"/>
          </a:xfrm>
        </p:spPr>
        <p:txBody>
          <a:bodyPr/>
          <a:lstStyle/>
          <a:p>
            <a:r>
              <a:rPr lang="en-US" sz="6000" dirty="0">
                <a:latin typeface="Agency FB" panose="020B0503020202020204" pitchFamily="34" charset="0"/>
              </a:rPr>
              <a:t>REJECTION OF GNOSTICISM</a:t>
            </a:r>
          </a:p>
        </p:txBody>
      </p:sp>
      <p:pic>
        <p:nvPicPr>
          <p:cNvPr id="1026" name="Picture 2" descr="undefined">
            <a:extLst>
              <a:ext uri="{FF2B5EF4-FFF2-40B4-BE49-F238E27FC236}">
                <a16:creationId xmlns:a16="http://schemas.microsoft.com/office/drawing/2014/main" id="{63C0EE36-D279-9730-3FE5-9B8BBBEB29DC}"/>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7852904" y="247333"/>
            <a:ext cx="4108908" cy="63328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EF5523F-2D16-CD39-92B1-CB85902BBEFD}"/>
              </a:ext>
            </a:extLst>
          </p:cNvPr>
          <p:cNvSpPr txBox="1"/>
          <p:nvPr/>
        </p:nvSpPr>
        <p:spPr>
          <a:xfrm>
            <a:off x="369802" y="1472402"/>
            <a:ext cx="6029409"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08000">
                    <a:lumMod val="20000"/>
                    <a:lumOff val="80000"/>
                  </a:srgbClr>
                </a:solidFill>
                <a:effectLst/>
                <a:uLnTx/>
                <a:uFillTx/>
                <a:latin typeface="Tahoma"/>
                <a:ea typeface="+mn-ea"/>
                <a:cs typeface="Arial"/>
              </a:rPr>
              <a:t>The early church fathers denounced Gnosticism as heresy and destroyed Gnostic texts.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srgbClr val="FFFFFF"/>
                </a:solidFill>
                <a:effectLst/>
                <a:uLnTx/>
                <a:uFillTx/>
                <a:latin typeface="Tahoma"/>
                <a:ea typeface="+mn-ea"/>
                <a:cs typeface="Arial"/>
              </a:rPr>
              <a:t>Our knowledge of Gnostic ideas only derived from secondary sources until the middle of the 20</a:t>
            </a:r>
            <a:r>
              <a:rPr kumimoji="0" lang="en-US" sz="2400" b="0" i="1" u="none" strike="noStrike" kern="1200" cap="none" spc="0" normalizeH="0" baseline="30000" noProof="0" dirty="0">
                <a:ln>
                  <a:noFill/>
                </a:ln>
                <a:solidFill>
                  <a:srgbClr val="FFFFFF"/>
                </a:solidFill>
                <a:effectLst/>
                <a:uLnTx/>
                <a:uFillTx/>
                <a:latin typeface="Tahoma"/>
                <a:ea typeface="+mn-ea"/>
                <a:cs typeface="Arial"/>
              </a:rPr>
              <a:t>th</a:t>
            </a:r>
            <a:r>
              <a:rPr kumimoji="0" lang="en-US" sz="2400" b="0" i="1" u="none" strike="noStrike" kern="1200" cap="none" spc="0" normalizeH="0" baseline="0" noProof="0" dirty="0">
                <a:ln>
                  <a:noFill/>
                </a:ln>
                <a:solidFill>
                  <a:srgbClr val="FFFFFF"/>
                </a:solidFill>
                <a:effectLst/>
                <a:uLnTx/>
                <a:uFillTx/>
                <a:latin typeface="Tahoma"/>
                <a:ea typeface="+mn-ea"/>
                <a:cs typeface="Arial"/>
              </a:rPr>
              <a:t> century.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srgbClr val="FFFFFF"/>
                </a:solidFill>
                <a:effectLst/>
                <a:uLnTx/>
                <a:uFillTx/>
                <a:latin typeface="Tahoma"/>
                <a:ea typeface="+mn-ea"/>
                <a:cs typeface="Arial"/>
              </a:rPr>
              <a:t>With the discovery of the Nag Hammadi texts in Egypt in 1945, we gained first-hand access to actual Gnostic writings, which contain several additional gospels and other writings.</a:t>
            </a:r>
          </a:p>
        </p:txBody>
      </p:sp>
      <p:sp>
        <p:nvSpPr>
          <p:cNvPr id="5" name="TextBox 4">
            <a:extLst>
              <a:ext uri="{FF2B5EF4-FFF2-40B4-BE49-F238E27FC236}">
                <a16:creationId xmlns:a16="http://schemas.microsoft.com/office/drawing/2014/main" id="{DFE3D7AB-092C-EAF3-7599-167F448EEB8F}"/>
              </a:ext>
            </a:extLst>
          </p:cNvPr>
          <p:cNvSpPr txBox="1"/>
          <p:nvPr/>
        </p:nvSpPr>
        <p:spPr>
          <a:xfrm>
            <a:off x="4418012" y="6248400"/>
            <a:ext cx="3505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Arial"/>
              </a:rPr>
              <a:t>Page from the Gospel of Judas</a:t>
            </a:r>
          </a:p>
        </p:txBody>
      </p:sp>
    </p:spTree>
    <p:extLst>
      <p:ext uri="{BB962C8B-B14F-4D97-AF65-F5344CB8AC3E}">
        <p14:creationId xmlns:p14="http://schemas.microsoft.com/office/powerpoint/2010/main" val="190251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9E9CD4-8D5F-450F-520F-067D39F7225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pic>
        <p:nvPicPr>
          <p:cNvPr id="7" name="Picture 6">
            <a:extLst>
              <a:ext uri="{FF2B5EF4-FFF2-40B4-BE49-F238E27FC236}">
                <a16:creationId xmlns:a16="http://schemas.microsoft.com/office/drawing/2014/main" id="{07CF09B5-2BBD-E473-BA46-268A62ED246F}"/>
              </a:ext>
            </a:extLst>
          </p:cNvPr>
          <p:cNvPicPr>
            <a:picLocks noChangeAspect="1"/>
          </p:cNvPicPr>
          <p:nvPr/>
        </p:nvPicPr>
        <p:blipFill>
          <a:blip r:embed="rId2" cstate="screen">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l="20000" t="12223" r="13333" b="11111"/>
          <a:stretch/>
        </p:blipFill>
        <p:spPr>
          <a:xfrm rot="16200000">
            <a:off x="2675200" y="-1823579"/>
            <a:ext cx="6838424" cy="10485583"/>
          </a:xfrm>
          <a:prstGeom prst="rect">
            <a:avLst/>
          </a:prstGeom>
        </p:spPr>
      </p:pic>
      <p:sp>
        <p:nvSpPr>
          <p:cNvPr id="6" name="Content Placeholder 3">
            <a:extLst>
              <a:ext uri="{FF2B5EF4-FFF2-40B4-BE49-F238E27FC236}">
                <a16:creationId xmlns:a16="http://schemas.microsoft.com/office/drawing/2014/main" id="{850DFC51-11F6-CB85-0C12-BB03C1A54223}"/>
              </a:ext>
            </a:extLst>
          </p:cNvPr>
          <p:cNvSpPr txBox="1">
            <a:spLocks/>
          </p:cNvSpPr>
          <p:nvPr/>
        </p:nvSpPr>
        <p:spPr>
          <a:xfrm>
            <a:off x="9447212" y="6397752"/>
            <a:ext cx="1292352" cy="304800"/>
          </a:xfrm>
          <a:prstGeom prst="rect">
            <a:avLst/>
          </a:prstGeom>
        </p:spPr>
        <p:txBody>
          <a:bodyPr vert="horz" lIns="91440" tIns="45720" rIns="91440" bIns="45720" rtlCol="0">
            <a:normAutofit lnSpcReduction="10000"/>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n-US" dirty="0"/>
              <a:t>Ron Hill</a:t>
            </a:r>
          </a:p>
        </p:txBody>
      </p:sp>
    </p:spTree>
    <p:extLst>
      <p:ext uri="{BB962C8B-B14F-4D97-AF65-F5344CB8AC3E}">
        <p14:creationId xmlns:p14="http://schemas.microsoft.com/office/powerpoint/2010/main" val="356157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95712-9886-6F0A-C8FF-D257352D77F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969A60-F5D3-96A6-08A3-394A9C055D6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072E6D6B-3293-D6AD-656B-370D83FE919C}"/>
              </a:ext>
            </a:extLst>
          </p:cNvPr>
          <p:cNvSpPr>
            <a:spLocks noGrp="1"/>
          </p:cNvSpPr>
          <p:nvPr>
            <p:ph sz="quarter" idx="14"/>
          </p:nvPr>
        </p:nvSpPr>
        <p:spPr>
          <a:xfrm>
            <a:off x="1220660" y="1676400"/>
            <a:ext cx="9747504" cy="4724400"/>
          </a:xfrm>
        </p:spPr>
        <p:txBody>
          <a:bodyPr>
            <a:normAutofit/>
          </a:bodyPr>
          <a:lstStyle/>
          <a:p>
            <a:pPr marL="0" indent="0">
              <a:buNone/>
            </a:pPr>
            <a:r>
              <a:rPr lang="en-US" sz="3200" dirty="0"/>
              <a:t>Are there modern apologists for the Christian faith, and if so, what is their value?</a:t>
            </a:r>
          </a:p>
          <a:p>
            <a:pPr marL="0" indent="0">
              <a:buNone/>
            </a:pPr>
            <a:r>
              <a:rPr lang="en-US" sz="3200" dirty="0"/>
              <a:t>Who gets to tell the story of Jesus?</a:t>
            </a:r>
          </a:p>
          <a:p>
            <a:pPr marL="0" indent="0">
              <a:buNone/>
            </a:pPr>
            <a:r>
              <a:rPr lang="en-US" sz="3200" dirty="0"/>
              <a:t>With the discovery of the Gnostic literature, a number of thinkers have decided to accept these works as valid witnesses about Jesus. What do you think about this development?</a:t>
            </a:r>
          </a:p>
        </p:txBody>
      </p:sp>
      <p:sp>
        <p:nvSpPr>
          <p:cNvPr id="5" name="Title 4">
            <a:extLst>
              <a:ext uri="{FF2B5EF4-FFF2-40B4-BE49-F238E27FC236}">
                <a16:creationId xmlns:a16="http://schemas.microsoft.com/office/drawing/2014/main" id="{3CF2943F-22BC-E6D9-BA80-1C7D87F2D727}"/>
              </a:ext>
            </a:extLst>
          </p:cNvPr>
          <p:cNvSpPr>
            <a:spLocks noGrp="1"/>
          </p:cNvSpPr>
          <p:nvPr>
            <p:ph type="title"/>
          </p:nvPr>
        </p:nvSpPr>
        <p:spPr>
          <a:xfrm>
            <a:off x="1220660" y="640080"/>
            <a:ext cx="9747504" cy="883920"/>
          </a:xfrm>
        </p:spPr>
        <p:txBody>
          <a:bodyPr/>
          <a:lstStyle/>
          <a:p>
            <a:pPr algn="l"/>
            <a:r>
              <a:rPr lang="en-US" dirty="0">
                <a:solidFill>
                  <a:srgbClr val="C00000"/>
                </a:solidFill>
              </a:rPr>
              <a:t>DISCUSSION</a:t>
            </a:r>
          </a:p>
        </p:txBody>
      </p:sp>
    </p:spTree>
    <p:extLst>
      <p:ext uri="{BB962C8B-B14F-4D97-AF65-F5344CB8AC3E}">
        <p14:creationId xmlns:p14="http://schemas.microsoft.com/office/powerpoint/2010/main" val="238422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649E4A-EFB8-5D53-612D-BF51B463C9A7}"/>
              </a:ext>
            </a:extLst>
          </p:cNvPr>
          <p:cNvSpPr>
            <a:spLocks noGrp="1"/>
          </p:cNvSpPr>
          <p:nvPr>
            <p:ph type="sldNum" sz="quarter" idx="12"/>
          </p:nvPr>
        </p:nvSpPr>
        <p:spPr/>
        <p:txBody>
          <a:bodyPr/>
          <a:lstStyle/>
          <a:p>
            <a:fld id="{DF28FB93-0A08-4E7D-8E63-9EFA29F1E093}" type="slidenum">
              <a:rPr lang="en-US" smtClean="0"/>
              <a:pPr/>
              <a:t>5</a:t>
            </a:fld>
            <a:endParaRPr lang="en-US" dirty="0"/>
          </a:p>
        </p:txBody>
      </p:sp>
      <p:sp>
        <p:nvSpPr>
          <p:cNvPr id="4" name="Content Placeholder 3">
            <a:extLst>
              <a:ext uri="{FF2B5EF4-FFF2-40B4-BE49-F238E27FC236}">
                <a16:creationId xmlns:a16="http://schemas.microsoft.com/office/drawing/2014/main" id="{6FE54546-02F2-1B2F-8241-46F2289569CD}"/>
              </a:ext>
            </a:extLst>
          </p:cNvPr>
          <p:cNvSpPr>
            <a:spLocks noGrp="1"/>
          </p:cNvSpPr>
          <p:nvPr>
            <p:ph sz="quarter" idx="14"/>
          </p:nvPr>
        </p:nvSpPr>
        <p:spPr>
          <a:xfrm>
            <a:off x="531812" y="1112520"/>
            <a:ext cx="11277600" cy="5590032"/>
          </a:xfrm>
        </p:spPr>
        <p:txBody>
          <a:bodyPr>
            <a:normAutofit lnSpcReduction="10000"/>
          </a:bodyPr>
          <a:lstStyle/>
          <a:p>
            <a:pPr marL="0" indent="0">
              <a:buNone/>
            </a:pPr>
            <a:r>
              <a:rPr lang="en-US" sz="2800" b="1" dirty="0">
                <a:solidFill>
                  <a:schemeClr val="accent5">
                    <a:lumMod val="75000"/>
                  </a:schemeClr>
                </a:solidFill>
              </a:rPr>
              <a:t>Marcion, a teacher in Rome (c. AD 144), determined to sever Christianity from Judaism.</a:t>
            </a:r>
          </a:p>
          <a:p>
            <a:r>
              <a:rPr lang="en-US" sz="2400" i="1" dirty="0"/>
              <a:t>Like Gnostics, he did not believe that Jesus was born or had a true human body.</a:t>
            </a:r>
          </a:p>
          <a:p>
            <a:r>
              <a:rPr lang="en-US" sz="2400" i="1" dirty="0"/>
              <a:t>He also held that Jesus came from a superior God, a God of love (good God), who had nothing to do with the God of Israel, who was a God of laws (bad God).</a:t>
            </a:r>
          </a:p>
          <a:p>
            <a:r>
              <a:rPr lang="en-US" sz="2400" i="1" dirty="0"/>
              <a:t>He believed that the Old Testament should be rejected outright, along with any New Testament books that seemed to conflict with his ideas. Hence, he created his own canon of Scripture, which included 10 letters of Paul and the Gospel of Luke.</a:t>
            </a:r>
          </a:p>
          <a:p>
            <a:r>
              <a:rPr lang="en-US" sz="2400" i="1" dirty="0"/>
              <a:t>In his “two-God-theology,” Marcion held that Jesus’ death was a payment from the God of love to the God of Israel to free humans.</a:t>
            </a:r>
          </a:p>
          <a:p>
            <a:r>
              <a:rPr lang="en-US" sz="2400" i="1" dirty="0"/>
              <a:t>Due to Marcion’s abbreviated canon, the early church was now compelled to wrestle with the task of deciding which Christian writings ought to belong to the canon, so indirectly, Marcion did the church a favor. In the end, the early church would embrace the Hebrew Bible as belonging to the true canon of Scripture.</a:t>
            </a:r>
          </a:p>
        </p:txBody>
      </p:sp>
      <p:sp>
        <p:nvSpPr>
          <p:cNvPr id="5" name="Title 4">
            <a:extLst>
              <a:ext uri="{FF2B5EF4-FFF2-40B4-BE49-F238E27FC236}">
                <a16:creationId xmlns:a16="http://schemas.microsoft.com/office/drawing/2014/main" id="{F11E16CF-C2E3-781F-5AEB-2B2F4C87312A}"/>
              </a:ext>
            </a:extLst>
          </p:cNvPr>
          <p:cNvSpPr>
            <a:spLocks noGrp="1"/>
          </p:cNvSpPr>
          <p:nvPr>
            <p:ph type="title"/>
          </p:nvPr>
        </p:nvSpPr>
        <p:spPr>
          <a:xfrm>
            <a:off x="1220660" y="155448"/>
            <a:ext cx="9747504" cy="807720"/>
          </a:xfrm>
        </p:spPr>
        <p:txBody>
          <a:bodyPr/>
          <a:lstStyle/>
          <a:p>
            <a:r>
              <a:rPr lang="en-US" dirty="0" err="1">
                <a:solidFill>
                  <a:srgbClr val="C00000"/>
                </a:solidFill>
              </a:rPr>
              <a:t>marcion</a:t>
            </a:r>
            <a:endParaRPr lang="en-US" dirty="0">
              <a:solidFill>
                <a:srgbClr val="C00000"/>
              </a:solidFill>
            </a:endParaRPr>
          </a:p>
        </p:txBody>
      </p:sp>
    </p:spTree>
    <p:extLst>
      <p:ext uri="{BB962C8B-B14F-4D97-AF65-F5344CB8AC3E}">
        <p14:creationId xmlns:p14="http://schemas.microsoft.com/office/powerpoint/2010/main" val="171495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 calcmode="lin" valueType="num">
                                      <p:cBhvr additive="base">
                                        <p:cTn id="3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75419C-888F-F463-D85B-EC72F377ABCC}"/>
              </a:ext>
            </a:extLst>
          </p:cNvPr>
          <p:cNvSpPr>
            <a:spLocks noGrp="1"/>
          </p:cNvSpPr>
          <p:nvPr>
            <p:ph type="sldNum" sz="quarter" idx="12"/>
          </p:nvPr>
        </p:nvSpPr>
        <p:spPr/>
        <p:txBody>
          <a:bodyPr/>
          <a:lstStyle/>
          <a:p>
            <a:fld id="{DF28FB93-0A08-4E7D-8E63-9EFA29F1E093}" type="slidenum">
              <a:rPr lang="en-US" smtClean="0"/>
              <a:pPr/>
              <a:t>6</a:t>
            </a:fld>
            <a:endParaRPr lang="en-US" dirty="0"/>
          </a:p>
        </p:txBody>
      </p:sp>
      <p:sp>
        <p:nvSpPr>
          <p:cNvPr id="4" name="Content Placeholder 3">
            <a:extLst>
              <a:ext uri="{FF2B5EF4-FFF2-40B4-BE49-F238E27FC236}">
                <a16:creationId xmlns:a16="http://schemas.microsoft.com/office/drawing/2014/main" id="{C4679231-EE7E-515C-D108-0E8C38FF371F}"/>
              </a:ext>
            </a:extLst>
          </p:cNvPr>
          <p:cNvSpPr>
            <a:spLocks noGrp="1"/>
          </p:cNvSpPr>
          <p:nvPr>
            <p:ph sz="quarter" idx="14"/>
          </p:nvPr>
        </p:nvSpPr>
        <p:spPr>
          <a:xfrm>
            <a:off x="684212" y="1676400"/>
            <a:ext cx="10881360" cy="4724400"/>
          </a:xfrm>
        </p:spPr>
        <p:txBody>
          <a:bodyPr>
            <a:normAutofit fontScale="92500"/>
          </a:bodyPr>
          <a:lstStyle/>
          <a:p>
            <a:pPr marL="0" indent="0">
              <a:buNone/>
            </a:pPr>
            <a:r>
              <a:rPr lang="en-US" sz="2800" b="1" dirty="0">
                <a:solidFill>
                  <a:schemeClr val="accent5">
                    <a:lumMod val="75000"/>
                  </a:schemeClr>
                </a:solidFill>
              </a:rPr>
              <a:t>Montanus, a teacher from Phrygia (near the Black Sea) and a convert from paganism, announced that the age of the Father was past, the age of the Son was past, and now the new age of the Holy Spirit had begun. He claimed that he was himself indwelt bodily by the Spirit to announce the new age.</a:t>
            </a:r>
          </a:p>
          <a:p>
            <a:r>
              <a:rPr lang="en-US" sz="2400" i="1" dirty="0"/>
              <a:t>He also announced that the end of the world was at hand, and the New Jerusalem would soon descend from heaven upon a mountain near the village of </a:t>
            </a:r>
            <a:r>
              <a:rPr lang="en-US" sz="2400" i="1" dirty="0" err="1"/>
              <a:t>Pepuza</a:t>
            </a:r>
            <a:r>
              <a:rPr lang="en-US" sz="2400" i="1" dirty="0"/>
              <a:t>, Phrygia.</a:t>
            </a:r>
          </a:p>
          <a:p>
            <a:r>
              <a:rPr lang="en-US" sz="2400" i="1" dirty="0"/>
              <a:t>Alongside Montanus and supporting him were his two female prophets, </a:t>
            </a:r>
            <a:r>
              <a:rPr lang="en-US" sz="2400" i="1" dirty="0" err="1"/>
              <a:t>Maximilla</a:t>
            </a:r>
            <a:r>
              <a:rPr lang="en-US" sz="2400" i="1" dirty="0"/>
              <a:t> and Priscilla.</a:t>
            </a:r>
          </a:p>
          <a:p>
            <a:r>
              <a:rPr lang="en-US" sz="2400" i="1" dirty="0"/>
              <a:t>Some Montanists were martyred, and some even volunteered and sought out martyrdom.</a:t>
            </a:r>
          </a:p>
          <a:p>
            <a:r>
              <a:rPr lang="en-US" sz="2400" i="1" dirty="0"/>
              <a:t>Because he was the embodiment of the Holy Spirit, Montanus supported an open canon of Scripture, while the larger church held that new revelation had ended with Jesus and the apostles.</a:t>
            </a:r>
          </a:p>
        </p:txBody>
      </p:sp>
      <p:sp>
        <p:nvSpPr>
          <p:cNvPr id="5" name="Title 4">
            <a:extLst>
              <a:ext uri="{FF2B5EF4-FFF2-40B4-BE49-F238E27FC236}">
                <a16:creationId xmlns:a16="http://schemas.microsoft.com/office/drawing/2014/main" id="{F4AA3137-2EB6-1C51-AACB-50FC19D6DDF4}"/>
              </a:ext>
            </a:extLst>
          </p:cNvPr>
          <p:cNvSpPr>
            <a:spLocks noGrp="1"/>
          </p:cNvSpPr>
          <p:nvPr>
            <p:ph type="title"/>
          </p:nvPr>
        </p:nvSpPr>
        <p:spPr/>
        <p:txBody>
          <a:bodyPr/>
          <a:lstStyle/>
          <a:p>
            <a:r>
              <a:rPr lang="en-US" dirty="0">
                <a:solidFill>
                  <a:srgbClr val="C00000"/>
                </a:solidFill>
              </a:rPr>
              <a:t>The </a:t>
            </a:r>
            <a:r>
              <a:rPr lang="en-US" dirty="0" err="1">
                <a:solidFill>
                  <a:srgbClr val="C00000"/>
                </a:solidFill>
              </a:rPr>
              <a:t>montanists</a:t>
            </a:r>
            <a:endParaRPr lang="en-US" dirty="0">
              <a:solidFill>
                <a:srgbClr val="C00000"/>
              </a:solidFill>
            </a:endParaRPr>
          </a:p>
        </p:txBody>
      </p:sp>
    </p:spTree>
    <p:extLst>
      <p:ext uri="{BB962C8B-B14F-4D97-AF65-F5344CB8AC3E}">
        <p14:creationId xmlns:p14="http://schemas.microsoft.com/office/powerpoint/2010/main" val="3309572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B7DAA8-D771-B873-D291-526210917EDE}"/>
              </a:ext>
            </a:extLst>
          </p:cNvPr>
          <p:cNvSpPr>
            <a:spLocks noGrp="1"/>
          </p:cNvSpPr>
          <p:nvPr>
            <p:ph type="sldNum" sz="quarter" idx="12"/>
          </p:nvPr>
        </p:nvSpPr>
        <p:spPr/>
        <p:txBody>
          <a:bodyPr/>
          <a:lstStyle/>
          <a:p>
            <a:fld id="{DF28FB93-0A08-4E7D-8E63-9EFA29F1E093}" type="slidenum">
              <a:rPr lang="en-US" smtClean="0"/>
              <a:pPr/>
              <a:t>7</a:t>
            </a:fld>
            <a:endParaRPr lang="en-US" dirty="0"/>
          </a:p>
        </p:txBody>
      </p:sp>
      <p:pic>
        <p:nvPicPr>
          <p:cNvPr id="7" name="Picture 6">
            <a:extLst>
              <a:ext uri="{FF2B5EF4-FFF2-40B4-BE49-F238E27FC236}">
                <a16:creationId xmlns:a16="http://schemas.microsoft.com/office/drawing/2014/main" id="{20C4B042-3A6F-8B4D-B833-76A53335FED0}"/>
              </a:ext>
            </a:extLst>
          </p:cNvPr>
          <p:cNvPicPr>
            <a:picLocks noChangeAspect="1"/>
          </p:cNvPicPr>
          <p:nvPr/>
        </p:nvPicPr>
        <p:blipFill>
          <a:blip r:embed="rId2" cstate="screen">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l="14445" t="32222" r="15925" b="5555"/>
          <a:stretch/>
        </p:blipFill>
        <p:spPr>
          <a:xfrm rot="16200000">
            <a:off x="2482527" y="-641708"/>
            <a:ext cx="6844393" cy="8155021"/>
          </a:xfrm>
          <a:prstGeom prst="rect">
            <a:avLst/>
          </a:prstGeom>
        </p:spPr>
      </p:pic>
      <p:sp>
        <p:nvSpPr>
          <p:cNvPr id="8" name="TextBox 7">
            <a:extLst>
              <a:ext uri="{FF2B5EF4-FFF2-40B4-BE49-F238E27FC236}">
                <a16:creationId xmlns:a16="http://schemas.microsoft.com/office/drawing/2014/main" id="{90DEAC61-77C7-D28D-F405-C07CC5F45EDF}"/>
              </a:ext>
            </a:extLst>
          </p:cNvPr>
          <p:cNvSpPr txBox="1"/>
          <p:nvPr/>
        </p:nvSpPr>
        <p:spPr>
          <a:xfrm>
            <a:off x="8982926" y="6405773"/>
            <a:ext cx="1371600" cy="307777"/>
          </a:xfrm>
          <a:prstGeom prst="rect">
            <a:avLst/>
          </a:prstGeom>
          <a:noFill/>
        </p:spPr>
        <p:txBody>
          <a:bodyPr wrap="square" rtlCol="0">
            <a:spAutoFit/>
          </a:bodyPr>
          <a:lstStyle/>
          <a:p>
            <a:r>
              <a:rPr lang="en-US" sz="1400" dirty="0"/>
              <a:t>Ron Hill</a:t>
            </a:r>
          </a:p>
        </p:txBody>
      </p:sp>
    </p:spTree>
    <p:extLst>
      <p:ext uri="{BB962C8B-B14F-4D97-AF65-F5344CB8AC3E}">
        <p14:creationId xmlns:p14="http://schemas.microsoft.com/office/powerpoint/2010/main" val="152414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4AEA6A-3AC4-56C8-08B1-7306232F5869}"/>
              </a:ext>
            </a:extLst>
          </p:cNvPr>
          <p:cNvSpPr>
            <a:spLocks noGrp="1"/>
          </p:cNvSpPr>
          <p:nvPr>
            <p:ph type="sldNum" sz="quarter" idx="12"/>
          </p:nvPr>
        </p:nvSpPr>
        <p:spPr/>
        <p:txBody>
          <a:bodyPr/>
          <a:lstStyle/>
          <a:p>
            <a:fld id="{DF28FB93-0A08-4E7D-8E63-9EFA29F1E093}" type="slidenum">
              <a:rPr lang="en-US" smtClean="0"/>
              <a:pPr/>
              <a:t>8</a:t>
            </a:fld>
            <a:endParaRPr lang="en-US" dirty="0"/>
          </a:p>
        </p:txBody>
      </p:sp>
      <p:sp>
        <p:nvSpPr>
          <p:cNvPr id="4" name="Content Placeholder 3">
            <a:extLst>
              <a:ext uri="{FF2B5EF4-FFF2-40B4-BE49-F238E27FC236}">
                <a16:creationId xmlns:a16="http://schemas.microsoft.com/office/drawing/2014/main" id="{DBE9704D-6722-05A7-18B2-D8A49BF2E985}"/>
              </a:ext>
            </a:extLst>
          </p:cNvPr>
          <p:cNvSpPr>
            <a:spLocks noGrp="1"/>
          </p:cNvSpPr>
          <p:nvPr>
            <p:ph sz="quarter" idx="14"/>
          </p:nvPr>
        </p:nvSpPr>
        <p:spPr>
          <a:xfrm>
            <a:off x="608012" y="1112520"/>
            <a:ext cx="10957560" cy="5288280"/>
          </a:xfrm>
        </p:spPr>
        <p:txBody>
          <a:bodyPr>
            <a:normAutofit lnSpcReduction="10000"/>
          </a:bodyPr>
          <a:lstStyle/>
          <a:p>
            <a:pPr marL="0" indent="0">
              <a:buNone/>
            </a:pPr>
            <a:r>
              <a:rPr lang="en-US" sz="2800" b="1" dirty="0">
                <a:solidFill>
                  <a:schemeClr val="accent5">
                    <a:lumMod val="75000"/>
                  </a:schemeClr>
                </a:solidFill>
              </a:rPr>
              <a:t>It is probably fair to say that in view of the triadic language in the New Testament of Father, Son, and Holy Spirit, worship preceded doctrine.</a:t>
            </a:r>
          </a:p>
          <a:p>
            <a:r>
              <a:rPr lang="en-US" sz="2400" i="1" dirty="0"/>
              <a:t>The language of Father, Son, and Spirit was widely used in the New Testament, both in concise sentences (Mt. 28:19; Ro. 15:30; 2 Co. 13:14; Ep. 2:18) as well as in longer constructions (1 Co. 12:4-6; Ga. 4:4-6; Ep. 1:3, 11, 13; 4:4-6; Tit. 4:4-6; Jude 20-21).</a:t>
            </a:r>
          </a:p>
          <a:p>
            <a:r>
              <a:rPr lang="en-US" sz="2400" i="1" dirty="0"/>
              <a:t>The Father was worshipped as God, the Son as God, and the Holy Spirit as God.</a:t>
            </a:r>
          </a:p>
          <a:p>
            <a:r>
              <a:rPr lang="en-US" sz="2400" i="1" dirty="0"/>
              <a:t>Further, while Jesus can be called God (e.g., Jn. 1:18; 1 Jn. 5:20), the Son is never addressed as the Father nor the Father as the Son.</a:t>
            </a:r>
          </a:p>
          <a:p>
            <a:r>
              <a:rPr lang="en-US" sz="2400" i="1" dirty="0"/>
              <a:t>Prayer, invariably, is directed to the Father in the name of the Son and through the Spirit (Jn. 16:23-24; Ro. 8:15b; 15:6; 2 Co. 11:31; Ga. 4:6; Ep. 2:18; 3:14; 5:20; Col. 1:3, 12; 3:17).</a:t>
            </a:r>
          </a:p>
          <a:p>
            <a:r>
              <a:rPr lang="en-US" sz="2400" i="1" dirty="0"/>
              <a:t>At the same time, the monotheism of the Old Testament is clearly upheld in the New Testament (Ro. 3:30; 1 Co. 8:4, 6; Ga. 3:20; Ep. 4:6; 1 Ti. 2:5; cf. Ja. 2:19).</a:t>
            </a:r>
          </a:p>
        </p:txBody>
      </p:sp>
      <p:sp>
        <p:nvSpPr>
          <p:cNvPr id="5" name="Title 4">
            <a:extLst>
              <a:ext uri="{FF2B5EF4-FFF2-40B4-BE49-F238E27FC236}">
                <a16:creationId xmlns:a16="http://schemas.microsoft.com/office/drawing/2014/main" id="{7CAB851D-9A08-6927-B778-6F3CB0DD9B66}"/>
              </a:ext>
            </a:extLst>
          </p:cNvPr>
          <p:cNvSpPr>
            <a:spLocks noGrp="1"/>
          </p:cNvSpPr>
          <p:nvPr>
            <p:ph type="title"/>
          </p:nvPr>
        </p:nvSpPr>
        <p:spPr>
          <a:xfrm>
            <a:off x="1220660" y="228600"/>
            <a:ext cx="9747504" cy="883920"/>
          </a:xfrm>
        </p:spPr>
        <p:txBody>
          <a:bodyPr/>
          <a:lstStyle/>
          <a:p>
            <a:r>
              <a:rPr lang="en-US" dirty="0">
                <a:solidFill>
                  <a:srgbClr val="C00000"/>
                </a:solidFill>
              </a:rPr>
              <a:t>The triadic language</a:t>
            </a:r>
          </a:p>
        </p:txBody>
      </p:sp>
    </p:spTree>
    <p:extLst>
      <p:ext uri="{BB962C8B-B14F-4D97-AF65-F5344CB8AC3E}">
        <p14:creationId xmlns:p14="http://schemas.microsoft.com/office/powerpoint/2010/main" val="278339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 calcmode="lin" valueType="num">
                                      <p:cBhvr additive="base">
                                        <p:cTn id="3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38829-FEF6-40D7-A368-49F13F4F7A4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D8CF1-95C5-5751-BFF3-7D6DF5A71B0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10BDCE93-0F7B-B4B8-E658-8592ADCFB20C}"/>
              </a:ext>
            </a:extLst>
          </p:cNvPr>
          <p:cNvSpPr>
            <a:spLocks noGrp="1"/>
          </p:cNvSpPr>
          <p:nvPr>
            <p:ph sz="quarter" idx="14"/>
          </p:nvPr>
        </p:nvSpPr>
        <p:spPr>
          <a:xfrm>
            <a:off x="577532" y="1143000"/>
            <a:ext cx="10988040" cy="5257800"/>
          </a:xfrm>
        </p:spPr>
        <p:txBody>
          <a:bodyPr>
            <a:normAutofit fontScale="92500"/>
          </a:bodyPr>
          <a:lstStyle/>
          <a:p>
            <a:pPr marL="0" indent="0">
              <a:buNone/>
            </a:pPr>
            <a:r>
              <a:rPr lang="en-US" sz="2800" b="1" dirty="0">
                <a:solidFill>
                  <a:schemeClr val="accent5">
                    <a:lumMod val="75000"/>
                  </a:schemeClr>
                </a:solidFill>
              </a:rPr>
              <a:t>This triadic language in the New Testament continued in the writings of those who followed the apostles:</a:t>
            </a:r>
          </a:p>
          <a:p>
            <a:r>
              <a:rPr lang="en-US" sz="2400" i="1" dirty="0">
                <a:effectLst/>
                <a:ea typeface="Times New Roman" panose="02020603050405020304" pitchFamily="18" charset="0"/>
              </a:rPr>
              <a:t>"Baptize in the name of the Father, and of the Son, and of the Holy Spirit....“ </a:t>
            </a:r>
            <a:r>
              <a:rPr lang="en-US" sz="2400" dirty="0">
                <a:effectLst/>
                <a:ea typeface="Times New Roman" panose="02020603050405020304" pitchFamily="18" charset="0"/>
              </a:rPr>
              <a:t>(</a:t>
            </a:r>
            <a:r>
              <a:rPr lang="en-US" sz="2400" i="1" dirty="0">
                <a:effectLst/>
                <a:ea typeface="Times New Roman" panose="02020603050405020304" pitchFamily="18" charset="0"/>
              </a:rPr>
              <a:t>Didache</a:t>
            </a:r>
            <a:r>
              <a:rPr lang="en-US" sz="2400" dirty="0">
                <a:effectLst/>
                <a:ea typeface="Times New Roman" panose="02020603050405020304" pitchFamily="18" charset="0"/>
              </a:rPr>
              <a:t> 7:1, 3) c. AD 95</a:t>
            </a:r>
            <a:endParaRPr lang="en-US" sz="2400" i="1" dirty="0">
              <a:effectLst/>
              <a:ea typeface="Times New Roman" panose="02020603050405020304" pitchFamily="18" charset="0"/>
            </a:endParaRPr>
          </a:p>
          <a:p>
            <a:r>
              <a:rPr lang="en-US" sz="2400" i="1" dirty="0">
                <a:effectLst/>
                <a:ea typeface="Times New Roman" panose="02020603050405020304" pitchFamily="18" charset="0"/>
              </a:rPr>
              <a:t>"....as God lives, and the Lord Jesus Christ, and the Holy Spirit…” </a:t>
            </a:r>
            <a:r>
              <a:rPr lang="en-US" sz="2400" dirty="0">
                <a:effectLst/>
                <a:ea typeface="Times New Roman" panose="02020603050405020304" pitchFamily="18" charset="0"/>
              </a:rPr>
              <a:t>(1 Clement 58:2) c. AD 96</a:t>
            </a:r>
          </a:p>
          <a:p>
            <a:r>
              <a:rPr lang="en-US" sz="2400" i="1" dirty="0"/>
              <a:t>“…in the Son and in the Father and in the Spirit…” </a:t>
            </a:r>
            <a:r>
              <a:rPr lang="en-US" sz="2400" dirty="0"/>
              <a:t>(Ignatius, </a:t>
            </a:r>
            <a:r>
              <a:rPr lang="en-US" sz="2400" i="1" dirty="0"/>
              <a:t>Magnesians</a:t>
            </a:r>
            <a:r>
              <a:rPr lang="en-US" sz="2400" dirty="0"/>
              <a:t> 13) c. AD 114</a:t>
            </a:r>
          </a:p>
          <a:p>
            <a:r>
              <a:rPr lang="en-US" sz="2400" i="1" dirty="0">
                <a:effectLst/>
                <a:ea typeface="Times New Roman" panose="02020603050405020304" pitchFamily="18" charset="0"/>
              </a:rPr>
              <a:t>…gives praise and glory to the Father of the universe, through the name of the Son and of the Holy Spirit....“ </a:t>
            </a:r>
            <a:r>
              <a:rPr lang="en-US" sz="2400" dirty="0">
                <a:effectLst/>
                <a:ea typeface="Times New Roman" panose="02020603050405020304" pitchFamily="18" charset="0"/>
              </a:rPr>
              <a:t>(Justin Martyr, </a:t>
            </a:r>
            <a:r>
              <a:rPr lang="en-US" sz="2400" i="1" dirty="0">
                <a:effectLst/>
                <a:ea typeface="Times New Roman" panose="02020603050405020304" pitchFamily="18" charset="0"/>
              </a:rPr>
              <a:t>1</a:t>
            </a:r>
            <a:r>
              <a:rPr lang="en-US" sz="2400" i="1" baseline="30000" dirty="0">
                <a:effectLst/>
                <a:ea typeface="Times New Roman" panose="02020603050405020304" pitchFamily="18" charset="0"/>
              </a:rPr>
              <a:t>st</a:t>
            </a:r>
            <a:r>
              <a:rPr lang="en-US" sz="2400" i="1" dirty="0">
                <a:effectLst/>
                <a:ea typeface="Times New Roman" panose="02020603050405020304" pitchFamily="18" charset="0"/>
              </a:rPr>
              <a:t> Apology</a:t>
            </a:r>
            <a:r>
              <a:rPr lang="en-US" sz="2400" dirty="0">
                <a:effectLst/>
                <a:ea typeface="Times New Roman" panose="02020603050405020304" pitchFamily="18" charset="0"/>
              </a:rPr>
              <a:t> 65) c. AD 140</a:t>
            </a:r>
          </a:p>
          <a:p>
            <a:r>
              <a:rPr lang="en-US" sz="2400" i="1" dirty="0">
                <a:effectLst/>
                <a:ea typeface="Times New Roman" panose="02020603050405020304" pitchFamily="18" charset="0"/>
              </a:rPr>
              <a:t>“…walk according to the doctrine of the gospel of Jesus Christ; with whom be glory to God, the Father, and the Holy Spirit…” </a:t>
            </a:r>
            <a:r>
              <a:rPr lang="en-US" sz="2400" dirty="0">
                <a:effectLst/>
                <a:ea typeface="Times New Roman" panose="02020603050405020304" pitchFamily="18" charset="0"/>
              </a:rPr>
              <a:t>(Polycarp, </a:t>
            </a:r>
            <a:r>
              <a:rPr lang="en-US" sz="2400" i="1" dirty="0">
                <a:effectLst/>
                <a:ea typeface="Times New Roman" panose="02020603050405020304" pitchFamily="18" charset="0"/>
              </a:rPr>
              <a:t>Martyrdom of Polycarp 22)</a:t>
            </a:r>
            <a:r>
              <a:rPr lang="en-US" sz="2400" dirty="0">
                <a:effectLst/>
                <a:ea typeface="Times New Roman" panose="02020603050405020304" pitchFamily="18" charset="0"/>
              </a:rPr>
              <a:t> c. AD 155</a:t>
            </a:r>
          </a:p>
          <a:p>
            <a:r>
              <a:rPr lang="en-US" sz="2400" i="1" dirty="0">
                <a:effectLst/>
                <a:ea typeface="Times New Roman" panose="02020603050405020304" pitchFamily="18" charset="0"/>
              </a:rPr>
              <a:t>"We acknowledge a God, and a Son His Logos, and a Holy Spirit united in power...” </a:t>
            </a:r>
            <a:r>
              <a:rPr lang="en-US" sz="2400" dirty="0">
                <a:effectLst/>
                <a:ea typeface="Times New Roman" panose="02020603050405020304" pitchFamily="18" charset="0"/>
              </a:rPr>
              <a:t>(Athenagoras, </a:t>
            </a:r>
            <a:r>
              <a:rPr lang="en-US" sz="2400" i="1" dirty="0">
                <a:effectLst/>
                <a:ea typeface="Times New Roman" panose="02020603050405020304" pitchFamily="18" charset="0"/>
              </a:rPr>
              <a:t>Plea for the Christians 24)</a:t>
            </a:r>
            <a:r>
              <a:rPr lang="en-US" sz="2400" dirty="0">
                <a:effectLst/>
                <a:ea typeface="Times New Roman" panose="02020603050405020304" pitchFamily="18" charset="0"/>
              </a:rPr>
              <a:t> c. AD 177</a:t>
            </a:r>
            <a:endParaRPr lang="en-US" sz="2400" i="1" dirty="0">
              <a:effectLst/>
              <a:ea typeface="Times New Roman" panose="02020603050405020304" pitchFamily="18" charset="0"/>
            </a:endParaRPr>
          </a:p>
        </p:txBody>
      </p:sp>
      <p:sp>
        <p:nvSpPr>
          <p:cNvPr id="5" name="Title 4">
            <a:extLst>
              <a:ext uri="{FF2B5EF4-FFF2-40B4-BE49-F238E27FC236}">
                <a16:creationId xmlns:a16="http://schemas.microsoft.com/office/drawing/2014/main" id="{03D9E5F3-8510-6419-0A64-DBD94AA9D1FF}"/>
              </a:ext>
            </a:extLst>
          </p:cNvPr>
          <p:cNvSpPr>
            <a:spLocks noGrp="1"/>
          </p:cNvSpPr>
          <p:nvPr>
            <p:ph type="title"/>
          </p:nvPr>
        </p:nvSpPr>
        <p:spPr>
          <a:xfrm>
            <a:off x="577532" y="182880"/>
            <a:ext cx="11033760" cy="807720"/>
          </a:xfrm>
        </p:spPr>
        <p:txBody>
          <a:bodyPr/>
          <a:lstStyle/>
          <a:p>
            <a:r>
              <a:rPr lang="en-US" dirty="0">
                <a:solidFill>
                  <a:srgbClr val="C00000"/>
                </a:solidFill>
              </a:rPr>
              <a:t>The POST-APOSTOLIC CHURCH</a:t>
            </a:r>
          </a:p>
        </p:txBody>
      </p:sp>
    </p:spTree>
    <p:extLst>
      <p:ext uri="{BB962C8B-B14F-4D97-AF65-F5344CB8AC3E}">
        <p14:creationId xmlns:p14="http://schemas.microsoft.com/office/powerpoint/2010/main" val="354665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 calcmode="lin" valueType="num">
                                      <p:cBhvr additive="base">
                                        <p:cTn id="3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 calcmode="lin" valueType="num">
                                      <p:cBhvr additive="base">
                                        <p:cTn id="44"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Books Classic 16x9">
  <a:themeElements>
    <a:clrScheme name="Custom 71">
      <a:dk1>
        <a:srgbClr val="000000"/>
      </a:dk1>
      <a:lt1>
        <a:srgbClr val="FFFFFF"/>
      </a:lt1>
      <a:dk2>
        <a:srgbClr val="693A20"/>
      </a:dk2>
      <a:lt2>
        <a:srgbClr val="E7E4E6"/>
      </a:lt2>
      <a:accent1>
        <a:srgbClr val="512823"/>
      </a:accent1>
      <a:accent2>
        <a:srgbClr val="B98D34"/>
      </a:accent2>
      <a:accent3>
        <a:srgbClr val="610606"/>
      </a:accent3>
      <a:accent4>
        <a:srgbClr val="FFEDB9"/>
      </a:accent4>
      <a:accent5>
        <a:srgbClr val="787A41"/>
      </a:accent5>
      <a:accent6>
        <a:srgbClr val="B95E14"/>
      </a:accent6>
      <a:hlink>
        <a:srgbClr val="2B3742"/>
      </a:hlink>
      <a:folHlink>
        <a:srgbClr val="C1A56D"/>
      </a:folHlink>
    </a:clrScheme>
    <a:fontScheme name="Custom 89">
      <a:majorFont>
        <a:latin typeface="Book Antiqua"/>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Classic book education presentation (widescreen)_Win32_v3" id="{4B7EA318-15E2-473F-9AB3-202EC7071CC7}" vid="{CC1661AE-A1F1-46A0-A328-D33A145270B8}"/>
    </a:ext>
  </a:extLst>
</a:theme>
</file>

<file path=ppt/theme/theme2.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3.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6" ma:contentTypeDescription="Create a new document." ma:contentTypeScope="" ma:versionID="ac37c1753acd5e330d2062ccec26ea66">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340c7101c92c5120abd06486f9454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ACF9E2-7979-495A-9F5F-33F2C85007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6EAEDD-6865-458C-AB5E-1E0979B7BC44}">
  <ds:schemaRefs>
    <ds:schemaRef ds:uri="16c05727-aa75-4e4a-9b5f-8a80a1165891"/>
    <ds:schemaRef ds:uri="http://schemas.microsoft.com/sharepoint/v3"/>
    <ds:schemaRef ds:uri="http://schemas.microsoft.com/office/2006/metadata/properties"/>
    <ds:schemaRef ds:uri="http://schemas.microsoft.com/office/2006/documentManagement/types"/>
    <ds:schemaRef ds:uri="http://purl.org/dc/elements/1.1/"/>
    <ds:schemaRef ds:uri="http://purl.org/dc/dcmitype/"/>
    <ds:schemaRef ds:uri="230e9df3-be65-4c73-a93b-d1236ebd677e"/>
    <ds:schemaRef ds:uri="http://schemas.openxmlformats.org/package/2006/metadata/core-properties"/>
    <ds:schemaRef ds:uri="71af3243-3dd4-4a8d-8c0d-dd76da1f02a5"/>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328458A3-99B8-4914-89E6-B86ADB0D7DF6}">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Classic book education presentation (widescreen)</Template>
  <TotalTime>5640</TotalTime>
  <Words>1585</Words>
  <Application>Microsoft Office PowerPoint</Application>
  <PresentationFormat>Custom</PresentationFormat>
  <Paragraphs>84</Paragraphs>
  <Slides>13</Slides>
  <Notes>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13</vt:i4>
      </vt:variant>
    </vt:vector>
  </HeadingPairs>
  <TitlesOfParts>
    <vt:vector size="29" baseType="lpstr">
      <vt:lpstr>Times New Roman</vt:lpstr>
      <vt:lpstr>Agency FB</vt:lpstr>
      <vt:lpstr>Eras Demi ITC</vt:lpstr>
      <vt:lpstr>Book Antiqua</vt:lpstr>
      <vt:lpstr>Gill Sans MT</vt:lpstr>
      <vt:lpstr>Goudy Old Style</vt:lpstr>
      <vt:lpstr>Wingdings 2</vt:lpstr>
      <vt:lpstr>Arial</vt:lpstr>
      <vt:lpstr>Greekth</vt:lpstr>
      <vt:lpstr>Arial Nova</vt:lpstr>
      <vt:lpstr>Tahoma</vt:lpstr>
      <vt:lpstr>Wingdings</vt:lpstr>
      <vt:lpstr>Constantia</vt:lpstr>
      <vt:lpstr>Books Classic 16x9</vt:lpstr>
      <vt:lpstr>SlateVTI</vt:lpstr>
      <vt:lpstr>2_Balance</vt:lpstr>
      <vt:lpstr>4B – APOLOGISTS AND HERETICS</vt:lpstr>
      <vt:lpstr>REJECTION OF GNOSTICISM</vt:lpstr>
      <vt:lpstr>PowerPoint Presentation</vt:lpstr>
      <vt:lpstr>DISCUSSION</vt:lpstr>
      <vt:lpstr>marcion</vt:lpstr>
      <vt:lpstr>The montanists</vt:lpstr>
      <vt:lpstr>PowerPoint Presentation</vt:lpstr>
      <vt:lpstr>The triadic language</vt:lpstr>
      <vt:lpstr>The POST-APOSTOLIC CHURCH</vt:lpstr>
      <vt:lpstr>The modalists</vt:lpstr>
      <vt:lpstr>Two Views</vt:lpstr>
      <vt:lpstr>The manichaeans</vt:lpstr>
      <vt:lpstr>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Lewis</dc:creator>
  <cp:lastModifiedBy>Daniel Lewis</cp:lastModifiedBy>
  <cp:revision>322</cp:revision>
  <cp:lastPrinted>2025-03-12T12:32:06Z</cp:lastPrinted>
  <dcterms:created xsi:type="dcterms:W3CDTF">2025-02-18T20:01:58Z</dcterms:created>
  <dcterms:modified xsi:type="dcterms:W3CDTF">2026-04-01T13:20:33Z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